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8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B7F593E-9C20-D019-80FA-8526A776C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D283C4F-ABCC-8270-722B-704E4A599E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E5A9C55-EAA7-8CDD-5F0C-1C1F6B81F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9120-46D6-4D20-8531-54CE32BE5B0D}" type="datetimeFigureOut">
              <a:rPr lang="ko-KR" altLang="en-US" smtClean="0"/>
              <a:t>2025-03-18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A97687F-7D92-8A0A-EB87-FCF82D872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46D271A-85B1-7021-E3DA-135C33EDF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2F3A4-FAE7-4B8F-AAA9-59FD784037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0523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D6C52A3-0F94-6C71-770A-6CBBFAA5F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84177DA-BFA3-2DA2-461D-425D5FE35A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5CCA41A-2EDD-483E-A4F0-345C85F79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9120-46D6-4D20-8531-54CE32BE5B0D}" type="datetimeFigureOut">
              <a:rPr lang="ko-KR" altLang="en-US" smtClean="0"/>
              <a:t>2025-03-18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EED4B62-351F-C372-523E-8D23019E0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7175AA4-1F4D-6AD8-2624-1A07A9544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2F3A4-FAE7-4B8F-AAA9-59FD784037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4518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98362C96-F43D-27D0-FA47-2598DD5020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659DFB6-1EF3-2ED5-D5FF-CCB7A12461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CCC91CF-4109-61CA-64D9-1E8BAF80B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9120-46D6-4D20-8531-54CE32BE5B0D}" type="datetimeFigureOut">
              <a:rPr lang="ko-KR" altLang="en-US" smtClean="0"/>
              <a:t>2025-03-18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C72C610-C0A6-4775-B625-822D4AFBC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84E58C9-4918-474F-E24B-8C0EFC3A9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2F3A4-FAE7-4B8F-AAA9-59FD784037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6088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6BBC8EB-19E9-FE22-19E8-82BBE6B6C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717D1BE-1C71-20C4-0E74-D78603C4A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C074BEB-AB35-81CB-FA95-9A3C106BC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9120-46D6-4D20-8531-54CE32BE5B0D}" type="datetimeFigureOut">
              <a:rPr lang="ko-KR" altLang="en-US" smtClean="0"/>
              <a:t>2025-03-18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F6C8DA1-FBDD-1B72-0208-F775CD89B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64C2CA6-132A-2411-BC4D-8D0E943D5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2F3A4-FAE7-4B8F-AAA9-59FD784037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899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5A45754-A5ED-30ED-F1BF-0334C0A93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39BC768-3ECA-9E75-9813-D0EB1C6FD1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C8395C8-369D-57B7-1CFD-A279FD3F4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9120-46D6-4D20-8531-54CE32BE5B0D}" type="datetimeFigureOut">
              <a:rPr lang="ko-KR" altLang="en-US" smtClean="0"/>
              <a:t>2025-03-18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4636164-455A-CE74-B4E6-19B35D4E0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52E242B-CD3C-FE38-6D20-58EFA6B06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2F3A4-FAE7-4B8F-AAA9-59FD784037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058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2E54965-22E6-0071-193B-1FEC9A10E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40BB5F4-F182-88A4-A772-03D857C382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423B567-F7D5-2A63-ADAE-3A999A9B8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C7AE1B2-B20A-F6D4-2077-7817C35FD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9120-46D6-4D20-8531-54CE32BE5B0D}" type="datetimeFigureOut">
              <a:rPr lang="ko-KR" altLang="en-US" smtClean="0"/>
              <a:t>2025-03-18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45FD37A-39BC-9609-18B3-297BBE3CA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4C45696-6E4A-F3BC-593E-A43A97E05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2F3A4-FAE7-4B8F-AAA9-59FD784037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2104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60875F8-0E9D-EBBA-0D0A-6AA617134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180E04A-EC0F-5DA4-C7B1-14E3B0C402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9098B1D-4F8D-FAA8-9A5D-B3D3F6818B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99E9CEA2-FBC0-C300-4E8A-7B89BEB505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C78FFAC2-C32D-447A-0FC6-5B71E2F209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CA7518EE-D5CB-6483-3313-7C3824942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9120-46D6-4D20-8531-54CE32BE5B0D}" type="datetimeFigureOut">
              <a:rPr lang="ko-KR" altLang="en-US" smtClean="0"/>
              <a:t>2025-03-18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F97BA4E3-DDDE-981F-CA11-8A115C30E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1A89DADA-E11A-DDF5-D419-D526D46D4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2F3A4-FAE7-4B8F-AAA9-59FD784037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1082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3370EE4-8EB7-E481-0F7A-49DBC6893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FAF55FDF-DCC8-1D57-A9CE-872BA39F7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9120-46D6-4D20-8531-54CE32BE5B0D}" type="datetimeFigureOut">
              <a:rPr lang="ko-KR" altLang="en-US" smtClean="0"/>
              <a:t>2025-03-18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5F5CE66-AB1B-9CCD-02F9-76B5DB4E3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76EFC624-2D31-954F-2FF1-AE2CDAF6D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2F3A4-FAE7-4B8F-AAA9-59FD784037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6714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FF9A4CCA-77D3-C5ED-7CA6-0D6267431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9120-46D6-4D20-8531-54CE32BE5B0D}" type="datetimeFigureOut">
              <a:rPr lang="ko-KR" altLang="en-US" smtClean="0"/>
              <a:t>2025-03-18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E924343-8EE5-D7C5-87DC-038A2ECBF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FCD442B-8B8D-1CEC-90F4-CB04C7B24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2F3A4-FAE7-4B8F-AAA9-59FD784037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6768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F0DF03D-B6D1-9325-A93B-ADA0D1938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4248D77-7594-D726-169E-659BCD2D77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4757929-6F04-7D5F-E34B-4DBBE9E20C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8845FE8-A79F-CA63-8329-EB15B70BC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9120-46D6-4D20-8531-54CE32BE5B0D}" type="datetimeFigureOut">
              <a:rPr lang="ko-KR" altLang="en-US" smtClean="0"/>
              <a:t>2025-03-18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6C7B407-21EF-6894-B0BC-885B69503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D1C7C28-187C-B1EC-D477-7778E002D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2F3A4-FAE7-4B8F-AAA9-59FD784037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5910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EF0FC2D-4388-1DB2-B975-4BD70BAD8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1AD8952-D22B-CCDE-E4D6-25E47EEC95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D55C369-8DED-B5DD-5045-31D99E398F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FEEFB91-EC26-9094-2104-75784C310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B9120-46D6-4D20-8531-54CE32BE5B0D}" type="datetimeFigureOut">
              <a:rPr lang="ko-KR" altLang="en-US" smtClean="0"/>
              <a:t>2025-03-18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D118BA4-27B2-78D8-E258-11FEB3E11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9A8F10D-FFE3-4B9F-A83F-FD793C481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2F3A4-FAE7-4B8F-AAA9-59FD784037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8808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F16E8064-ED1D-38EA-5756-589509FB8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1F5C93D-5704-67AF-4BB7-EBEBB33394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A13F1FA-8C04-3504-0497-1E8DD1BE18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8B9120-46D6-4D20-8531-54CE32BE5B0D}" type="datetimeFigureOut">
              <a:rPr lang="ko-KR" altLang="en-US" smtClean="0"/>
              <a:t>2025-03-18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1A4C71B-BBC0-97CB-3CC7-84E0F3FF69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0E48BE4-772C-2A4C-B424-730707C6DB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FA2F3A4-FAE7-4B8F-AAA9-59FD784037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148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">
            <a:extLst>
              <a:ext uri="{FF2B5EF4-FFF2-40B4-BE49-F238E27FC236}">
                <a16:creationId xmlns:a16="http://schemas.microsoft.com/office/drawing/2014/main" id="{4C3D09B6-0D23-0DFD-2B9A-01CAB5D9202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341813" y="0"/>
            <a:ext cx="3508375" cy="6858000"/>
            <a:chOff x="2735" y="0"/>
            <a:chExt cx="2210" cy="4320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F9BB57CA-E1C2-6DBB-09BE-855BE960DF1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6" y="877"/>
              <a:ext cx="1103" cy="1640"/>
            </a:xfrm>
            <a:custGeom>
              <a:avLst/>
              <a:gdLst>
                <a:gd name="T0" fmla="*/ 1213 w 3310"/>
                <a:gd name="T1" fmla="*/ 1815 h 4920"/>
                <a:gd name="T2" fmla="*/ 1099 w 3310"/>
                <a:gd name="T3" fmla="*/ 1865 h 4920"/>
                <a:gd name="T4" fmla="*/ 997 w 3310"/>
                <a:gd name="T5" fmla="*/ 1931 h 4920"/>
                <a:gd name="T6" fmla="*/ 849 w 3310"/>
                <a:gd name="T7" fmla="*/ 2034 h 4920"/>
                <a:gd name="T8" fmla="*/ 688 w 3310"/>
                <a:gd name="T9" fmla="*/ 2118 h 4920"/>
                <a:gd name="T10" fmla="*/ 617 w 3310"/>
                <a:gd name="T11" fmla="*/ 2141 h 4920"/>
                <a:gd name="T12" fmla="*/ 550 w 3310"/>
                <a:gd name="T13" fmla="*/ 2121 h 4920"/>
                <a:gd name="T14" fmla="*/ 441 w 3310"/>
                <a:gd name="T15" fmla="*/ 2020 h 4920"/>
                <a:gd name="T16" fmla="*/ 276 w 3310"/>
                <a:gd name="T17" fmla="*/ 1811 h 4920"/>
                <a:gd name="T18" fmla="*/ 106 w 3310"/>
                <a:gd name="T19" fmla="*/ 1470 h 4920"/>
                <a:gd name="T20" fmla="*/ 397 w 3310"/>
                <a:gd name="T21" fmla="*/ 1295 h 4920"/>
                <a:gd name="T22" fmla="*/ 585 w 3310"/>
                <a:gd name="T23" fmla="*/ 1189 h 4920"/>
                <a:gd name="T24" fmla="*/ 803 w 3310"/>
                <a:gd name="T25" fmla="*/ 1052 h 4920"/>
                <a:gd name="T26" fmla="*/ 904 w 3310"/>
                <a:gd name="T27" fmla="*/ 957 h 4920"/>
                <a:gd name="T28" fmla="*/ 838 w 3310"/>
                <a:gd name="T29" fmla="*/ 812 h 4920"/>
                <a:gd name="T30" fmla="*/ 698 w 3310"/>
                <a:gd name="T31" fmla="*/ 644 h 4920"/>
                <a:gd name="T32" fmla="*/ 836 w 3310"/>
                <a:gd name="T33" fmla="*/ 460 h 4920"/>
                <a:gd name="T34" fmla="*/ 1010 w 3310"/>
                <a:gd name="T35" fmla="*/ 337 h 4920"/>
                <a:gd name="T36" fmla="*/ 1220 w 3310"/>
                <a:gd name="T37" fmla="*/ 118 h 4920"/>
                <a:gd name="T38" fmla="*/ 1310 w 3310"/>
                <a:gd name="T39" fmla="*/ 40 h 4920"/>
                <a:gd name="T40" fmla="*/ 1394 w 3310"/>
                <a:gd name="T41" fmla="*/ 4 h 4920"/>
                <a:gd name="T42" fmla="*/ 1475 w 3310"/>
                <a:gd name="T43" fmla="*/ 4 h 4920"/>
                <a:gd name="T44" fmla="*/ 1577 w 3310"/>
                <a:gd name="T45" fmla="*/ 53 h 4920"/>
                <a:gd name="T46" fmla="*/ 1694 w 3310"/>
                <a:gd name="T47" fmla="*/ 185 h 4920"/>
                <a:gd name="T48" fmla="*/ 1791 w 3310"/>
                <a:gd name="T49" fmla="*/ 376 h 4920"/>
                <a:gd name="T50" fmla="*/ 1848 w 3310"/>
                <a:gd name="T51" fmla="*/ 579 h 4920"/>
                <a:gd name="T52" fmla="*/ 1885 w 3310"/>
                <a:gd name="T53" fmla="*/ 966 h 4920"/>
                <a:gd name="T54" fmla="*/ 1899 w 3310"/>
                <a:gd name="T55" fmla="*/ 1307 h 4920"/>
                <a:gd name="T56" fmla="*/ 1919 w 3310"/>
                <a:gd name="T57" fmla="*/ 1441 h 4920"/>
                <a:gd name="T58" fmla="*/ 1973 w 3310"/>
                <a:gd name="T59" fmla="*/ 1622 h 4920"/>
                <a:gd name="T60" fmla="*/ 2083 w 3310"/>
                <a:gd name="T61" fmla="*/ 1952 h 4920"/>
                <a:gd name="T62" fmla="*/ 2186 w 3310"/>
                <a:gd name="T63" fmla="*/ 2230 h 4920"/>
                <a:gd name="T64" fmla="*/ 2295 w 3310"/>
                <a:gd name="T65" fmla="*/ 2426 h 4920"/>
                <a:gd name="T66" fmla="*/ 2450 w 3310"/>
                <a:gd name="T67" fmla="*/ 2583 h 4920"/>
                <a:gd name="T68" fmla="*/ 2773 w 3310"/>
                <a:gd name="T69" fmla="*/ 2843 h 4920"/>
                <a:gd name="T70" fmla="*/ 2924 w 3310"/>
                <a:gd name="T71" fmla="*/ 3006 h 4920"/>
                <a:gd name="T72" fmla="*/ 3051 w 3310"/>
                <a:gd name="T73" fmla="*/ 3243 h 4920"/>
                <a:gd name="T74" fmla="*/ 3205 w 3310"/>
                <a:gd name="T75" fmla="*/ 3710 h 4920"/>
                <a:gd name="T76" fmla="*/ 3292 w 3310"/>
                <a:gd name="T77" fmla="*/ 4197 h 4920"/>
                <a:gd name="T78" fmla="*/ 3298 w 3310"/>
                <a:gd name="T79" fmla="*/ 4431 h 4920"/>
                <a:gd name="T80" fmla="*/ 3243 w 3310"/>
                <a:gd name="T81" fmla="*/ 4525 h 4920"/>
                <a:gd name="T82" fmla="*/ 3133 w 3310"/>
                <a:gd name="T83" fmla="*/ 4620 h 4920"/>
                <a:gd name="T84" fmla="*/ 2913 w 3310"/>
                <a:gd name="T85" fmla="*/ 4704 h 4920"/>
                <a:gd name="T86" fmla="*/ 2657 w 3310"/>
                <a:gd name="T87" fmla="*/ 4734 h 4920"/>
                <a:gd name="T88" fmla="*/ 2257 w 3310"/>
                <a:gd name="T89" fmla="*/ 4720 h 4920"/>
                <a:gd name="T90" fmla="*/ 1881 w 3310"/>
                <a:gd name="T91" fmla="*/ 4668 h 4920"/>
                <a:gd name="T92" fmla="*/ 1423 w 3310"/>
                <a:gd name="T93" fmla="*/ 4629 h 4920"/>
                <a:gd name="T94" fmla="*/ 1095 w 3310"/>
                <a:gd name="T95" fmla="*/ 4656 h 4920"/>
                <a:gd name="T96" fmla="*/ 963 w 3310"/>
                <a:gd name="T97" fmla="*/ 4701 h 4920"/>
                <a:gd name="T98" fmla="*/ 866 w 3310"/>
                <a:gd name="T99" fmla="*/ 4773 h 4920"/>
                <a:gd name="T100" fmla="*/ 813 w 3310"/>
                <a:gd name="T101" fmla="*/ 4878 h 4920"/>
                <a:gd name="T102" fmla="*/ 801 w 3310"/>
                <a:gd name="T103" fmla="*/ 4637 h 4920"/>
                <a:gd name="T104" fmla="*/ 854 w 3310"/>
                <a:gd name="T105" fmla="*/ 3992 h 4920"/>
                <a:gd name="T106" fmla="*/ 947 w 3310"/>
                <a:gd name="T107" fmla="*/ 3483 h 4920"/>
                <a:gd name="T108" fmla="*/ 1013 w 3310"/>
                <a:gd name="T109" fmla="*/ 3091 h 4920"/>
                <a:gd name="T110" fmla="*/ 1032 w 3310"/>
                <a:gd name="T111" fmla="*/ 2778 h 4920"/>
                <a:gd name="T112" fmla="*/ 1014 w 3310"/>
                <a:gd name="T113" fmla="*/ 2463 h 4920"/>
                <a:gd name="T114" fmla="*/ 990 w 3310"/>
                <a:gd name="T115" fmla="*/ 2246 h 4920"/>
                <a:gd name="T116" fmla="*/ 963 w 3310"/>
                <a:gd name="T117" fmla="*/ 1997 h 4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310" h="4920">
                  <a:moveTo>
                    <a:pt x="1248" y="1779"/>
                  </a:moveTo>
                  <a:lnTo>
                    <a:pt x="1248" y="1779"/>
                  </a:lnTo>
                  <a:lnTo>
                    <a:pt x="1241" y="1790"/>
                  </a:lnTo>
                  <a:lnTo>
                    <a:pt x="1232" y="1799"/>
                  </a:lnTo>
                  <a:lnTo>
                    <a:pt x="1224" y="1807"/>
                  </a:lnTo>
                  <a:lnTo>
                    <a:pt x="1213" y="1815"/>
                  </a:lnTo>
                  <a:lnTo>
                    <a:pt x="1204" y="1822"/>
                  </a:lnTo>
                  <a:lnTo>
                    <a:pt x="1192" y="1827"/>
                  </a:lnTo>
                  <a:lnTo>
                    <a:pt x="1169" y="1837"/>
                  </a:lnTo>
                  <a:lnTo>
                    <a:pt x="1145" y="1847"/>
                  </a:lnTo>
                  <a:lnTo>
                    <a:pt x="1121" y="1856"/>
                  </a:lnTo>
                  <a:lnTo>
                    <a:pt x="1099" y="1865"/>
                  </a:lnTo>
                  <a:lnTo>
                    <a:pt x="1078" y="1875"/>
                  </a:lnTo>
                  <a:lnTo>
                    <a:pt x="1078" y="1875"/>
                  </a:lnTo>
                  <a:lnTo>
                    <a:pt x="1056" y="1888"/>
                  </a:lnTo>
                  <a:lnTo>
                    <a:pt x="1035" y="1901"/>
                  </a:lnTo>
                  <a:lnTo>
                    <a:pt x="1017" y="1916"/>
                  </a:lnTo>
                  <a:lnTo>
                    <a:pt x="997" y="1931"/>
                  </a:lnTo>
                  <a:lnTo>
                    <a:pt x="961" y="1960"/>
                  </a:lnTo>
                  <a:lnTo>
                    <a:pt x="941" y="1975"/>
                  </a:lnTo>
                  <a:lnTo>
                    <a:pt x="922" y="1989"/>
                  </a:lnTo>
                  <a:lnTo>
                    <a:pt x="922" y="1989"/>
                  </a:lnTo>
                  <a:lnTo>
                    <a:pt x="885" y="2012"/>
                  </a:lnTo>
                  <a:lnTo>
                    <a:pt x="849" y="2034"/>
                  </a:lnTo>
                  <a:lnTo>
                    <a:pt x="812" y="2054"/>
                  </a:lnTo>
                  <a:lnTo>
                    <a:pt x="773" y="2074"/>
                  </a:lnTo>
                  <a:lnTo>
                    <a:pt x="773" y="2074"/>
                  </a:lnTo>
                  <a:lnTo>
                    <a:pt x="739" y="2092"/>
                  </a:lnTo>
                  <a:lnTo>
                    <a:pt x="706" y="2110"/>
                  </a:lnTo>
                  <a:lnTo>
                    <a:pt x="688" y="2118"/>
                  </a:lnTo>
                  <a:lnTo>
                    <a:pt x="672" y="2126"/>
                  </a:lnTo>
                  <a:lnTo>
                    <a:pt x="655" y="2133"/>
                  </a:lnTo>
                  <a:lnTo>
                    <a:pt x="638" y="2138"/>
                  </a:lnTo>
                  <a:lnTo>
                    <a:pt x="638" y="2138"/>
                  </a:lnTo>
                  <a:lnTo>
                    <a:pt x="627" y="2140"/>
                  </a:lnTo>
                  <a:lnTo>
                    <a:pt x="617" y="2141"/>
                  </a:lnTo>
                  <a:lnTo>
                    <a:pt x="607" y="2141"/>
                  </a:lnTo>
                  <a:lnTo>
                    <a:pt x="598" y="2141"/>
                  </a:lnTo>
                  <a:lnTo>
                    <a:pt x="590" y="2140"/>
                  </a:lnTo>
                  <a:lnTo>
                    <a:pt x="581" y="2137"/>
                  </a:lnTo>
                  <a:lnTo>
                    <a:pt x="566" y="2130"/>
                  </a:lnTo>
                  <a:lnTo>
                    <a:pt x="550" y="2121"/>
                  </a:lnTo>
                  <a:lnTo>
                    <a:pt x="536" y="2110"/>
                  </a:lnTo>
                  <a:lnTo>
                    <a:pt x="504" y="2081"/>
                  </a:lnTo>
                  <a:lnTo>
                    <a:pt x="504" y="2081"/>
                  </a:lnTo>
                  <a:lnTo>
                    <a:pt x="488" y="2066"/>
                  </a:lnTo>
                  <a:lnTo>
                    <a:pt x="472" y="2052"/>
                  </a:lnTo>
                  <a:lnTo>
                    <a:pt x="441" y="2020"/>
                  </a:lnTo>
                  <a:lnTo>
                    <a:pt x="412" y="1988"/>
                  </a:lnTo>
                  <a:lnTo>
                    <a:pt x="385" y="1953"/>
                  </a:lnTo>
                  <a:lnTo>
                    <a:pt x="331" y="1881"/>
                  </a:lnTo>
                  <a:lnTo>
                    <a:pt x="304" y="1847"/>
                  </a:lnTo>
                  <a:lnTo>
                    <a:pt x="276" y="1811"/>
                  </a:lnTo>
                  <a:lnTo>
                    <a:pt x="276" y="1811"/>
                  </a:lnTo>
                  <a:lnTo>
                    <a:pt x="169" y="1682"/>
                  </a:lnTo>
                  <a:lnTo>
                    <a:pt x="57" y="1553"/>
                  </a:lnTo>
                  <a:lnTo>
                    <a:pt x="0" y="1534"/>
                  </a:lnTo>
                  <a:lnTo>
                    <a:pt x="0" y="1534"/>
                  </a:lnTo>
                  <a:lnTo>
                    <a:pt x="53" y="1501"/>
                  </a:lnTo>
                  <a:lnTo>
                    <a:pt x="106" y="1470"/>
                  </a:lnTo>
                  <a:lnTo>
                    <a:pt x="215" y="1410"/>
                  </a:lnTo>
                  <a:lnTo>
                    <a:pt x="268" y="1380"/>
                  </a:lnTo>
                  <a:lnTo>
                    <a:pt x="322" y="1348"/>
                  </a:lnTo>
                  <a:lnTo>
                    <a:pt x="348" y="1331"/>
                  </a:lnTo>
                  <a:lnTo>
                    <a:pt x="373" y="1313"/>
                  </a:lnTo>
                  <a:lnTo>
                    <a:pt x="397" y="1295"/>
                  </a:lnTo>
                  <a:lnTo>
                    <a:pt x="423" y="1276"/>
                  </a:lnTo>
                  <a:lnTo>
                    <a:pt x="472" y="1255"/>
                  </a:lnTo>
                  <a:lnTo>
                    <a:pt x="472" y="1255"/>
                  </a:lnTo>
                  <a:lnTo>
                    <a:pt x="500" y="1240"/>
                  </a:lnTo>
                  <a:lnTo>
                    <a:pt x="528" y="1224"/>
                  </a:lnTo>
                  <a:lnTo>
                    <a:pt x="585" y="1189"/>
                  </a:lnTo>
                  <a:lnTo>
                    <a:pt x="642" y="1154"/>
                  </a:lnTo>
                  <a:lnTo>
                    <a:pt x="699" y="1119"/>
                  </a:lnTo>
                  <a:lnTo>
                    <a:pt x="699" y="1119"/>
                  </a:lnTo>
                  <a:lnTo>
                    <a:pt x="751" y="1087"/>
                  </a:lnTo>
                  <a:lnTo>
                    <a:pt x="776" y="1070"/>
                  </a:lnTo>
                  <a:lnTo>
                    <a:pt x="803" y="1052"/>
                  </a:lnTo>
                  <a:lnTo>
                    <a:pt x="828" y="1034"/>
                  </a:lnTo>
                  <a:lnTo>
                    <a:pt x="852" y="1015"/>
                  </a:lnTo>
                  <a:lnTo>
                    <a:pt x="873" y="994"/>
                  </a:lnTo>
                  <a:lnTo>
                    <a:pt x="893" y="970"/>
                  </a:lnTo>
                  <a:lnTo>
                    <a:pt x="904" y="957"/>
                  </a:lnTo>
                  <a:lnTo>
                    <a:pt x="904" y="957"/>
                  </a:lnTo>
                  <a:lnTo>
                    <a:pt x="898" y="930"/>
                  </a:lnTo>
                  <a:lnTo>
                    <a:pt x="890" y="905"/>
                  </a:lnTo>
                  <a:lnTo>
                    <a:pt x="880" y="881"/>
                  </a:lnTo>
                  <a:lnTo>
                    <a:pt x="868" y="857"/>
                  </a:lnTo>
                  <a:lnTo>
                    <a:pt x="853" y="833"/>
                  </a:lnTo>
                  <a:lnTo>
                    <a:pt x="838" y="812"/>
                  </a:lnTo>
                  <a:lnTo>
                    <a:pt x="823" y="789"/>
                  </a:lnTo>
                  <a:lnTo>
                    <a:pt x="807" y="769"/>
                  </a:lnTo>
                  <a:lnTo>
                    <a:pt x="807" y="769"/>
                  </a:lnTo>
                  <a:lnTo>
                    <a:pt x="771" y="726"/>
                  </a:lnTo>
                  <a:lnTo>
                    <a:pt x="735" y="685"/>
                  </a:lnTo>
                  <a:lnTo>
                    <a:pt x="698" y="644"/>
                  </a:lnTo>
                  <a:lnTo>
                    <a:pt x="662" y="601"/>
                  </a:lnTo>
                  <a:lnTo>
                    <a:pt x="679" y="564"/>
                  </a:lnTo>
                  <a:lnTo>
                    <a:pt x="679" y="564"/>
                  </a:lnTo>
                  <a:lnTo>
                    <a:pt x="718" y="537"/>
                  </a:lnTo>
                  <a:lnTo>
                    <a:pt x="756" y="511"/>
                  </a:lnTo>
                  <a:lnTo>
                    <a:pt x="836" y="460"/>
                  </a:lnTo>
                  <a:lnTo>
                    <a:pt x="876" y="434"/>
                  </a:lnTo>
                  <a:lnTo>
                    <a:pt x="916" y="407"/>
                  </a:lnTo>
                  <a:lnTo>
                    <a:pt x="954" y="380"/>
                  </a:lnTo>
                  <a:lnTo>
                    <a:pt x="993" y="351"/>
                  </a:lnTo>
                  <a:lnTo>
                    <a:pt x="993" y="351"/>
                  </a:lnTo>
                  <a:lnTo>
                    <a:pt x="1010" y="337"/>
                  </a:lnTo>
                  <a:lnTo>
                    <a:pt x="1027" y="322"/>
                  </a:lnTo>
                  <a:lnTo>
                    <a:pt x="1060" y="290"/>
                  </a:lnTo>
                  <a:lnTo>
                    <a:pt x="1094" y="257"/>
                  </a:lnTo>
                  <a:lnTo>
                    <a:pt x="1125" y="222"/>
                  </a:lnTo>
                  <a:lnTo>
                    <a:pt x="1188" y="152"/>
                  </a:lnTo>
                  <a:lnTo>
                    <a:pt x="1220" y="118"/>
                  </a:lnTo>
                  <a:lnTo>
                    <a:pt x="1253" y="85"/>
                  </a:lnTo>
                  <a:lnTo>
                    <a:pt x="1253" y="85"/>
                  </a:lnTo>
                  <a:lnTo>
                    <a:pt x="1268" y="72"/>
                  </a:lnTo>
                  <a:lnTo>
                    <a:pt x="1282" y="60"/>
                  </a:lnTo>
                  <a:lnTo>
                    <a:pt x="1296" y="49"/>
                  </a:lnTo>
                  <a:lnTo>
                    <a:pt x="1310" y="40"/>
                  </a:lnTo>
                  <a:lnTo>
                    <a:pt x="1325" y="32"/>
                  </a:lnTo>
                  <a:lnTo>
                    <a:pt x="1338" y="24"/>
                  </a:lnTo>
                  <a:lnTo>
                    <a:pt x="1353" y="17"/>
                  </a:lnTo>
                  <a:lnTo>
                    <a:pt x="1366" y="12"/>
                  </a:lnTo>
                  <a:lnTo>
                    <a:pt x="1381" y="8"/>
                  </a:lnTo>
                  <a:lnTo>
                    <a:pt x="1394" y="4"/>
                  </a:lnTo>
                  <a:lnTo>
                    <a:pt x="1407" y="1"/>
                  </a:lnTo>
                  <a:lnTo>
                    <a:pt x="1422" y="0"/>
                  </a:lnTo>
                  <a:lnTo>
                    <a:pt x="1435" y="0"/>
                  </a:lnTo>
                  <a:lnTo>
                    <a:pt x="1448" y="0"/>
                  </a:lnTo>
                  <a:lnTo>
                    <a:pt x="1462" y="1"/>
                  </a:lnTo>
                  <a:lnTo>
                    <a:pt x="1475" y="4"/>
                  </a:lnTo>
                  <a:lnTo>
                    <a:pt x="1488" y="7"/>
                  </a:lnTo>
                  <a:lnTo>
                    <a:pt x="1501" y="11"/>
                  </a:lnTo>
                  <a:lnTo>
                    <a:pt x="1513" y="16"/>
                  </a:lnTo>
                  <a:lnTo>
                    <a:pt x="1527" y="23"/>
                  </a:lnTo>
                  <a:lnTo>
                    <a:pt x="1552" y="36"/>
                  </a:lnTo>
                  <a:lnTo>
                    <a:pt x="1577" y="53"/>
                  </a:lnTo>
                  <a:lnTo>
                    <a:pt x="1602" y="74"/>
                  </a:lnTo>
                  <a:lnTo>
                    <a:pt x="1626" y="98"/>
                  </a:lnTo>
                  <a:lnTo>
                    <a:pt x="1650" y="125"/>
                  </a:lnTo>
                  <a:lnTo>
                    <a:pt x="1673" y="154"/>
                  </a:lnTo>
                  <a:lnTo>
                    <a:pt x="1673" y="154"/>
                  </a:lnTo>
                  <a:lnTo>
                    <a:pt x="1694" y="185"/>
                  </a:lnTo>
                  <a:lnTo>
                    <a:pt x="1714" y="215"/>
                  </a:lnTo>
                  <a:lnTo>
                    <a:pt x="1731" y="247"/>
                  </a:lnTo>
                  <a:lnTo>
                    <a:pt x="1749" y="279"/>
                  </a:lnTo>
                  <a:lnTo>
                    <a:pt x="1765" y="311"/>
                  </a:lnTo>
                  <a:lnTo>
                    <a:pt x="1778" y="343"/>
                  </a:lnTo>
                  <a:lnTo>
                    <a:pt x="1791" y="376"/>
                  </a:lnTo>
                  <a:lnTo>
                    <a:pt x="1803" y="410"/>
                  </a:lnTo>
                  <a:lnTo>
                    <a:pt x="1814" y="443"/>
                  </a:lnTo>
                  <a:lnTo>
                    <a:pt x="1824" y="476"/>
                  </a:lnTo>
                  <a:lnTo>
                    <a:pt x="1832" y="510"/>
                  </a:lnTo>
                  <a:lnTo>
                    <a:pt x="1840" y="544"/>
                  </a:lnTo>
                  <a:lnTo>
                    <a:pt x="1848" y="579"/>
                  </a:lnTo>
                  <a:lnTo>
                    <a:pt x="1854" y="613"/>
                  </a:lnTo>
                  <a:lnTo>
                    <a:pt x="1864" y="683"/>
                  </a:lnTo>
                  <a:lnTo>
                    <a:pt x="1872" y="753"/>
                  </a:lnTo>
                  <a:lnTo>
                    <a:pt x="1877" y="824"/>
                  </a:lnTo>
                  <a:lnTo>
                    <a:pt x="1881" y="894"/>
                  </a:lnTo>
                  <a:lnTo>
                    <a:pt x="1885" y="966"/>
                  </a:lnTo>
                  <a:lnTo>
                    <a:pt x="1889" y="1108"/>
                  </a:lnTo>
                  <a:lnTo>
                    <a:pt x="1892" y="1180"/>
                  </a:lnTo>
                  <a:lnTo>
                    <a:pt x="1896" y="1251"/>
                  </a:lnTo>
                  <a:lnTo>
                    <a:pt x="1896" y="1251"/>
                  </a:lnTo>
                  <a:lnTo>
                    <a:pt x="1897" y="1279"/>
                  </a:lnTo>
                  <a:lnTo>
                    <a:pt x="1899" y="1307"/>
                  </a:lnTo>
                  <a:lnTo>
                    <a:pt x="1900" y="1332"/>
                  </a:lnTo>
                  <a:lnTo>
                    <a:pt x="1901" y="1357"/>
                  </a:lnTo>
                  <a:lnTo>
                    <a:pt x="1919" y="1397"/>
                  </a:lnTo>
                  <a:lnTo>
                    <a:pt x="1919" y="1397"/>
                  </a:lnTo>
                  <a:lnTo>
                    <a:pt x="1917" y="1418"/>
                  </a:lnTo>
                  <a:lnTo>
                    <a:pt x="1919" y="1441"/>
                  </a:lnTo>
                  <a:lnTo>
                    <a:pt x="1923" y="1462"/>
                  </a:lnTo>
                  <a:lnTo>
                    <a:pt x="1927" y="1485"/>
                  </a:lnTo>
                  <a:lnTo>
                    <a:pt x="1932" y="1507"/>
                  </a:lnTo>
                  <a:lnTo>
                    <a:pt x="1939" y="1530"/>
                  </a:lnTo>
                  <a:lnTo>
                    <a:pt x="1956" y="1577"/>
                  </a:lnTo>
                  <a:lnTo>
                    <a:pt x="1973" y="1622"/>
                  </a:lnTo>
                  <a:lnTo>
                    <a:pt x="1992" y="1666"/>
                  </a:lnTo>
                  <a:lnTo>
                    <a:pt x="2008" y="1708"/>
                  </a:lnTo>
                  <a:lnTo>
                    <a:pt x="2022" y="1748"/>
                  </a:lnTo>
                  <a:lnTo>
                    <a:pt x="2022" y="1748"/>
                  </a:lnTo>
                  <a:lnTo>
                    <a:pt x="2052" y="1851"/>
                  </a:lnTo>
                  <a:lnTo>
                    <a:pt x="2083" y="1952"/>
                  </a:lnTo>
                  <a:lnTo>
                    <a:pt x="2101" y="2001"/>
                  </a:lnTo>
                  <a:lnTo>
                    <a:pt x="2118" y="2050"/>
                  </a:lnTo>
                  <a:lnTo>
                    <a:pt x="2138" y="2100"/>
                  </a:lnTo>
                  <a:lnTo>
                    <a:pt x="2158" y="2147"/>
                  </a:lnTo>
                  <a:lnTo>
                    <a:pt x="2186" y="2230"/>
                  </a:lnTo>
                  <a:lnTo>
                    <a:pt x="2186" y="2230"/>
                  </a:lnTo>
                  <a:lnTo>
                    <a:pt x="2200" y="2266"/>
                  </a:lnTo>
                  <a:lnTo>
                    <a:pt x="2215" y="2301"/>
                  </a:lnTo>
                  <a:lnTo>
                    <a:pt x="2232" y="2334"/>
                  </a:lnTo>
                  <a:lnTo>
                    <a:pt x="2252" y="2366"/>
                  </a:lnTo>
                  <a:lnTo>
                    <a:pt x="2272" y="2396"/>
                  </a:lnTo>
                  <a:lnTo>
                    <a:pt x="2295" y="2426"/>
                  </a:lnTo>
                  <a:lnTo>
                    <a:pt x="2317" y="2454"/>
                  </a:lnTo>
                  <a:lnTo>
                    <a:pt x="2343" y="2481"/>
                  </a:lnTo>
                  <a:lnTo>
                    <a:pt x="2368" y="2508"/>
                  </a:lnTo>
                  <a:lnTo>
                    <a:pt x="2394" y="2533"/>
                  </a:lnTo>
                  <a:lnTo>
                    <a:pt x="2421" y="2559"/>
                  </a:lnTo>
                  <a:lnTo>
                    <a:pt x="2450" y="2583"/>
                  </a:lnTo>
                  <a:lnTo>
                    <a:pt x="2507" y="2631"/>
                  </a:lnTo>
                  <a:lnTo>
                    <a:pt x="2567" y="2677"/>
                  </a:lnTo>
                  <a:lnTo>
                    <a:pt x="2627" y="2724"/>
                  </a:lnTo>
                  <a:lnTo>
                    <a:pt x="2687" y="2770"/>
                  </a:lnTo>
                  <a:lnTo>
                    <a:pt x="2744" y="2818"/>
                  </a:lnTo>
                  <a:lnTo>
                    <a:pt x="2773" y="2843"/>
                  </a:lnTo>
                  <a:lnTo>
                    <a:pt x="2801" y="2869"/>
                  </a:lnTo>
                  <a:lnTo>
                    <a:pt x="2827" y="2894"/>
                  </a:lnTo>
                  <a:lnTo>
                    <a:pt x="2853" y="2921"/>
                  </a:lnTo>
                  <a:lnTo>
                    <a:pt x="2878" y="2949"/>
                  </a:lnTo>
                  <a:lnTo>
                    <a:pt x="2902" y="2976"/>
                  </a:lnTo>
                  <a:lnTo>
                    <a:pt x="2924" y="3006"/>
                  </a:lnTo>
                  <a:lnTo>
                    <a:pt x="2946" y="3036"/>
                  </a:lnTo>
                  <a:lnTo>
                    <a:pt x="2966" y="3068"/>
                  </a:lnTo>
                  <a:lnTo>
                    <a:pt x="2983" y="3100"/>
                  </a:lnTo>
                  <a:lnTo>
                    <a:pt x="2983" y="3100"/>
                  </a:lnTo>
                  <a:lnTo>
                    <a:pt x="3017" y="3171"/>
                  </a:lnTo>
                  <a:lnTo>
                    <a:pt x="3051" y="3243"/>
                  </a:lnTo>
                  <a:lnTo>
                    <a:pt x="3081" y="3317"/>
                  </a:lnTo>
                  <a:lnTo>
                    <a:pt x="3109" y="3393"/>
                  </a:lnTo>
                  <a:lnTo>
                    <a:pt x="3136" y="3470"/>
                  </a:lnTo>
                  <a:lnTo>
                    <a:pt x="3161" y="3549"/>
                  </a:lnTo>
                  <a:lnTo>
                    <a:pt x="3184" y="3628"/>
                  </a:lnTo>
                  <a:lnTo>
                    <a:pt x="3205" y="3710"/>
                  </a:lnTo>
                  <a:lnTo>
                    <a:pt x="3223" y="3791"/>
                  </a:lnTo>
                  <a:lnTo>
                    <a:pt x="3241" y="3872"/>
                  </a:lnTo>
                  <a:lnTo>
                    <a:pt x="3257" y="3953"/>
                  </a:lnTo>
                  <a:lnTo>
                    <a:pt x="3270" y="4034"/>
                  </a:lnTo>
                  <a:lnTo>
                    <a:pt x="3282" y="4115"/>
                  </a:lnTo>
                  <a:lnTo>
                    <a:pt x="3292" y="4197"/>
                  </a:lnTo>
                  <a:lnTo>
                    <a:pt x="3302" y="4275"/>
                  </a:lnTo>
                  <a:lnTo>
                    <a:pt x="3310" y="4354"/>
                  </a:lnTo>
                  <a:lnTo>
                    <a:pt x="3310" y="4394"/>
                  </a:lnTo>
                  <a:lnTo>
                    <a:pt x="3310" y="4394"/>
                  </a:lnTo>
                  <a:lnTo>
                    <a:pt x="3304" y="4412"/>
                  </a:lnTo>
                  <a:lnTo>
                    <a:pt x="3298" y="4431"/>
                  </a:lnTo>
                  <a:lnTo>
                    <a:pt x="3290" y="4448"/>
                  </a:lnTo>
                  <a:lnTo>
                    <a:pt x="3282" y="4465"/>
                  </a:lnTo>
                  <a:lnTo>
                    <a:pt x="3274" y="4481"/>
                  </a:lnTo>
                  <a:lnTo>
                    <a:pt x="3265" y="4496"/>
                  </a:lnTo>
                  <a:lnTo>
                    <a:pt x="3254" y="4512"/>
                  </a:lnTo>
                  <a:lnTo>
                    <a:pt x="3243" y="4525"/>
                  </a:lnTo>
                  <a:lnTo>
                    <a:pt x="3231" y="4540"/>
                  </a:lnTo>
                  <a:lnTo>
                    <a:pt x="3219" y="4553"/>
                  </a:lnTo>
                  <a:lnTo>
                    <a:pt x="3206" y="4565"/>
                  </a:lnTo>
                  <a:lnTo>
                    <a:pt x="3193" y="4577"/>
                  </a:lnTo>
                  <a:lnTo>
                    <a:pt x="3164" y="4600"/>
                  </a:lnTo>
                  <a:lnTo>
                    <a:pt x="3133" y="4620"/>
                  </a:lnTo>
                  <a:lnTo>
                    <a:pt x="3100" y="4638"/>
                  </a:lnTo>
                  <a:lnTo>
                    <a:pt x="3065" y="4654"/>
                  </a:lnTo>
                  <a:lnTo>
                    <a:pt x="3029" y="4669"/>
                  </a:lnTo>
                  <a:lnTo>
                    <a:pt x="2992" y="4682"/>
                  </a:lnTo>
                  <a:lnTo>
                    <a:pt x="2952" y="4693"/>
                  </a:lnTo>
                  <a:lnTo>
                    <a:pt x="2913" y="4704"/>
                  </a:lnTo>
                  <a:lnTo>
                    <a:pt x="2871" y="4712"/>
                  </a:lnTo>
                  <a:lnTo>
                    <a:pt x="2830" y="4718"/>
                  </a:lnTo>
                  <a:lnTo>
                    <a:pt x="2788" y="4724"/>
                  </a:lnTo>
                  <a:lnTo>
                    <a:pt x="2744" y="4728"/>
                  </a:lnTo>
                  <a:lnTo>
                    <a:pt x="2701" y="4732"/>
                  </a:lnTo>
                  <a:lnTo>
                    <a:pt x="2657" y="4734"/>
                  </a:lnTo>
                  <a:lnTo>
                    <a:pt x="2615" y="4736"/>
                  </a:lnTo>
                  <a:lnTo>
                    <a:pt x="2571" y="4736"/>
                  </a:lnTo>
                  <a:lnTo>
                    <a:pt x="2487" y="4734"/>
                  </a:lnTo>
                  <a:lnTo>
                    <a:pt x="2406" y="4730"/>
                  </a:lnTo>
                  <a:lnTo>
                    <a:pt x="2329" y="4725"/>
                  </a:lnTo>
                  <a:lnTo>
                    <a:pt x="2257" y="4720"/>
                  </a:lnTo>
                  <a:lnTo>
                    <a:pt x="2194" y="4713"/>
                  </a:lnTo>
                  <a:lnTo>
                    <a:pt x="2194" y="4713"/>
                  </a:lnTo>
                  <a:lnTo>
                    <a:pt x="2139" y="4706"/>
                  </a:lnTo>
                  <a:lnTo>
                    <a:pt x="2067" y="4696"/>
                  </a:lnTo>
                  <a:lnTo>
                    <a:pt x="1980" y="4682"/>
                  </a:lnTo>
                  <a:lnTo>
                    <a:pt x="1881" y="4668"/>
                  </a:lnTo>
                  <a:lnTo>
                    <a:pt x="1773" y="4654"/>
                  </a:lnTo>
                  <a:lnTo>
                    <a:pt x="1658" y="4642"/>
                  </a:lnTo>
                  <a:lnTo>
                    <a:pt x="1600" y="4637"/>
                  </a:lnTo>
                  <a:lnTo>
                    <a:pt x="1541" y="4633"/>
                  </a:lnTo>
                  <a:lnTo>
                    <a:pt x="1482" y="4630"/>
                  </a:lnTo>
                  <a:lnTo>
                    <a:pt x="1423" y="4629"/>
                  </a:lnTo>
                  <a:lnTo>
                    <a:pt x="1365" y="4628"/>
                  </a:lnTo>
                  <a:lnTo>
                    <a:pt x="1307" y="4630"/>
                  </a:lnTo>
                  <a:lnTo>
                    <a:pt x="1252" y="4633"/>
                  </a:lnTo>
                  <a:lnTo>
                    <a:pt x="1197" y="4638"/>
                  </a:lnTo>
                  <a:lnTo>
                    <a:pt x="1144" y="4646"/>
                  </a:lnTo>
                  <a:lnTo>
                    <a:pt x="1095" y="4656"/>
                  </a:lnTo>
                  <a:lnTo>
                    <a:pt x="1071" y="4661"/>
                  </a:lnTo>
                  <a:lnTo>
                    <a:pt x="1047" y="4668"/>
                  </a:lnTo>
                  <a:lnTo>
                    <a:pt x="1024" y="4676"/>
                  </a:lnTo>
                  <a:lnTo>
                    <a:pt x="1003" y="4684"/>
                  </a:lnTo>
                  <a:lnTo>
                    <a:pt x="983" y="4692"/>
                  </a:lnTo>
                  <a:lnTo>
                    <a:pt x="963" y="4701"/>
                  </a:lnTo>
                  <a:lnTo>
                    <a:pt x="945" y="4712"/>
                  </a:lnTo>
                  <a:lnTo>
                    <a:pt x="926" y="4722"/>
                  </a:lnTo>
                  <a:lnTo>
                    <a:pt x="909" y="4733"/>
                  </a:lnTo>
                  <a:lnTo>
                    <a:pt x="894" y="4746"/>
                  </a:lnTo>
                  <a:lnTo>
                    <a:pt x="880" y="4759"/>
                  </a:lnTo>
                  <a:lnTo>
                    <a:pt x="866" y="4773"/>
                  </a:lnTo>
                  <a:lnTo>
                    <a:pt x="854" y="4789"/>
                  </a:lnTo>
                  <a:lnTo>
                    <a:pt x="842" y="4805"/>
                  </a:lnTo>
                  <a:lnTo>
                    <a:pt x="833" y="4822"/>
                  </a:lnTo>
                  <a:lnTo>
                    <a:pt x="825" y="4839"/>
                  </a:lnTo>
                  <a:lnTo>
                    <a:pt x="819" y="4858"/>
                  </a:lnTo>
                  <a:lnTo>
                    <a:pt x="813" y="4878"/>
                  </a:lnTo>
                  <a:lnTo>
                    <a:pt x="809" y="4899"/>
                  </a:lnTo>
                  <a:lnTo>
                    <a:pt x="807" y="4920"/>
                  </a:lnTo>
                  <a:lnTo>
                    <a:pt x="764" y="4870"/>
                  </a:lnTo>
                  <a:lnTo>
                    <a:pt x="764" y="4870"/>
                  </a:lnTo>
                  <a:lnTo>
                    <a:pt x="784" y="4754"/>
                  </a:lnTo>
                  <a:lnTo>
                    <a:pt x="801" y="4637"/>
                  </a:lnTo>
                  <a:lnTo>
                    <a:pt x="816" y="4521"/>
                  </a:lnTo>
                  <a:lnTo>
                    <a:pt x="829" y="4404"/>
                  </a:lnTo>
                  <a:lnTo>
                    <a:pt x="840" y="4286"/>
                  </a:lnTo>
                  <a:lnTo>
                    <a:pt x="848" y="4169"/>
                  </a:lnTo>
                  <a:lnTo>
                    <a:pt x="853" y="4050"/>
                  </a:lnTo>
                  <a:lnTo>
                    <a:pt x="854" y="3992"/>
                  </a:lnTo>
                  <a:lnTo>
                    <a:pt x="854" y="3933"/>
                  </a:lnTo>
                  <a:lnTo>
                    <a:pt x="858" y="3865"/>
                  </a:lnTo>
                  <a:lnTo>
                    <a:pt x="858" y="3865"/>
                  </a:lnTo>
                  <a:lnTo>
                    <a:pt x="889" y="3740"/>
                  </a:lnTo>
                  <a:lnTo>
                    <a:pt x="918" y="3612"/>
                  </a:lnTo>
                  <a:lnTo>
                    <a:pt x="947" y="3483"/>
                  </a:lnTo>
                  <a:lnTo>
                    <a:pt x="961" y="3418"/>
                  </a:lnTo>
                  <a:lnTo>
                    <a:pt x="973" y="3353"/>
                  </a:lnTo>
                  <a:lnTo>
                    <a:pt x="985" y="3288"/>
                  </a:lnTo>
                  <a:lnTo>
                    <a:pt x="995" y="3221"/>
                  </a:lnTo>
                  <a:lnTo>
                    <a:pt x="1005" y="3156"/>
                  </a:lnTo>
                  <a:lnTo>
                    <a:pt x="1013" y="3091"/>
                  </a:lnTo>
                  <a:lnTo>
                    <a:pt x="1020" y="3024"/>
                  </a:lnTo>
                  <a:lnTo>
                    <a:pt x="1026" y="2959"/>
                  </a:lnTo>
                  <a:lnTo>
                    <a:pt x="1030" y="2894"/>
                  </a:lnTo>
                  <a:lnTo>
                    <a:pt x="1031" y="2830"/>
                  </a:lnTo>
                  <a:lnTo>
                    <a:pt x="1031" y="2830"/>
                  </a:lnTo>
                  <a:lnTo>
                    <a:pt x="1032" y="2778"/>
                  </a:lnTo>
                  <a:lnTo>
                    <a:pt x="1032" y="2725"/>
                  </a:lnTo>
                  <a:lnTo>
                    <a:pt x="1031" y="2673"/>
                  </a:lnTo>
                  <a:lnTo>
                    <a:pt x="1028" y="2620"/>
                  </a:lnTo>
                  <a:lnTo>
                    <a:pt x="1024" y="2568"/>
                  </a:lnTo>
                  <a:lnTo>
                    <a:pt x="1020" y="2515"/>
                  </a:lnTo>
                  <a:lnTo>
                    <a:pt x="1014" y="2463"/>
                  </a:lnTo>
                  <a:lnTo>
                    <a:pt x="1007" y="2411"/>
                  </a:lnTo>
                  <a:lnTo>
                    <a:pt x="1007" y="2411"/>
                  </a:lnTo>
                  <a:lnTo>
                    <a:pt x="1002" y="2384"/>
                  </a:lnTo>
                  <a:lnTo>
                    <a:pt x="999" y="2356"/>
                  </a:lnTo>
                  <a:lnTo>
                    <a:pt x="994" y="2302"/>
                  </a:lnTo>
                  <a:lnTo>
                    <a:pt x="990" y="2246"/>
                  </a:lnTo>
                  <a:lnTo>
                    <a:pt x="987" y="2190"/>
                  </a:lnTo>
                  <a:lnTo>
                    <a:pt x="983" y="2134"/>
                  </a:lnTo>
                  <a:lnTo>
                    <a:pt x="978" y="2078"/>
                  </a:lnTo>
                  <a:lnTo>
                    <a:pt x="974" y="2050"/>
                  </a:lnTo>
                  <a:lnTo>
                    <a:pt x="970" y="2024"/>
                  </a:lnTo>
                  <a:lnTo>
                    <a:pt x="963" y="1997"/>
                  </a:lnTo>
                  <a:lnTo>
                    <a:pt x="957" y="1971"/>
                  </a:lnTo>
                  <a:lnTo>
                    <a:pt x="1248" y="17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889CE686-492F-4631-5B65-86D7857F42D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6" y="877"/>
              <a:ext cx="1103" cy="1640"/>
            </a:xfrm>
            <a:custGeom>
              <a:avLst/>
              <a:gdLst>
                <a:gd name="T0" fmla="*/ 1213 w 3310"/>
                <a:gd name="T1" fmla="*/ 1815 h 4920"/>
                <a:gd name="T2" fmla="*/ 1099 w 3310"/>
                <a:gd name="T3" fmla="*/ 1865 h 4920"/>
                <a:gd name="T4" fmla="*/ 997 w 3310"/>
                <a:gd name="T5" fmla="*/ 1931 h 4920"/>
                <a:gd name="T6" fmla="*/ 849 w 3310"/>
                <a:gd name="T7" fmla="*/ 2034 h 4920"/>
                <a:gd name="T8" fmla="*/ 688 w 3310"/>
                <a:gd name="T9" fmla="*/ 2118 h 4920"/>
                <a:gd name="T10" fmla="*/ 617 w 3310"/>
                <a:gd name="T11" fmla="*/ 2141 h 4920"/>
                <a:gd name="T12" fmla="*/ 550 w 3310"/>
                <a:gd name="T13" fmla="*/ 2121 h 4920"/>
                <a:gd name="T14" fmla="*/ 441 w 3310"/>
                <a:gd name="T15" fmla="*/ 2020 h 4920"/>
                <a:gd name="T16" fmla="*/ 276 w 3310"/>
                <a:gd name="T17" fmla="*/ 1811 h 4920"/>
                <a:gd name="T18" fmla="*/ 106 w 3310"/>
                <a:gd name="T19" fmla="*/ 1470 h 4920"/>
                <a:gd name="T20" fmla="*/ 397 w 3310"/>
                <a:gd name="T21" fmla="*/ 1295 h 4920"/>
                <a:gd name="T22" fmla="*/ 585 w 3310"/>
                <a:gd name="T23" fmla="*/ 1189 h 4920"/>
                <a:gd name="T24" fmla="*/ 803 w 3310"/>
                <a:gd name="T25" fmla="*/ 1052 h 4920"/>
                <a:gd name="T26" fmla="*/ 904 w 3310"/>
                <a:gd name="T27" fmla="*/ 957 h 4920"/>
                <a:gd name="T28" fmla="*/ 838 w 3310"/>
                <a:gd name="T29" fmla="*/ 812 h 4920"/>
                <a:gd name="T30" fmla="*/ 698 w 3310"/>
                <a:gd name="T31" fmla="*/ 644 h 4920"/>
                <a:gd name="T32" fmla="*/ 836 w 3310"/>
                <a:gd name="T33" fmla="*/ 460 h 4920"/>
                <a:gd name="T34" fmla="*/ 1010 w 3310"/>
                <a:gd name="T35" fmla="*/ 337 h 4920"/>
                <a:gd name="T36" fmla="*/ 1220 w 3310"/>
                <a:gd name="T37" fmla="*/ 118 h 4920"/>
                <a:gd name="T38" fmla="*/ 1310 w 3310"/>
                <a:gd name="T39" fmla="*/ 40 h 4920"/>
                <a:gd name="T40" fmla="*/ 1394 w 3310"/>
                <a:gd name="T41" fmla="*/ 4 h 4920"/>
                <a:gd name="T42" fmla="*/ 1475 w 3310"/>
                <a:gd name="T43" fmla="*/ 4 h 4920"/>
                <a:gd name="T44" fmla="*/ 1577 w 3310"/>
                <a:gd name="T45" fmla="*/ 53 h 4920"/>
                <a:gd name="T46" fmla="*/ 1694 w 3310"/>
                <a:gd name="T47" fmla="*/ 185 h 4920"/>
                <a:gd name="T48" fmla="*/ 1791 w 3310"/>
                <a:gd name="T49" fmla="*/ 376 h 4920"/>
                <a:gd name="T50" fmla="*/ 1848 w 3310"/>
                <a:gd name="T51" fmla="*/ 579 h 4920"/>
                <a:gd name="T52" fmla="*/ 1885 w 3310"/>
                <a:gd name="T53" fmla="*/ 966 h 4920"/>
                <a:gd name="T54" fmla="*/ 1899 w 3310"/>
                <a:gd name="T55" fmla="*/ 1307 h 4920"/>
                <a:gd name="T56" fmla="*/ 1919 w 3310"/>
                <a:gd name="T57" fmla="*/ 1441 h 4920"/>
                <a:gd name="T58" fmla="*/ 1973 w 3310"/>
                <a:gd name="T59" fmla="*/ 1622 h 4920"/>
                <a:gd name="T60" fmla="*/ 2083 w 3310"/>
                <a:gd name="T61" fmla="*/ 1952 h 4920"/>
                <a:gd name="T62" fmla="*/ 2186 w 3310"/>
                <a:gd name="T63" fmla="*/ 2230 h 4920"/>
                <a:gd name="T64" fmla="*/ 2295 w 3310"/>
                <a:gd name="T65" fmla="*/ 2426 h 4920"/>
                <a:gd name="T66" fmla="*/ 2450 w 3310"/>
                <a:gd name="T67" fmla="*/ 2583 h 4920"/>
                <a:gd name="T68" fmla="*/ 2773 w 3310"/>
                <a:gd name="T69" fmla="*/ 2843 h 4920"/>
                <a:gd name="T70" fmla="*/ 2924 w 3310"/>
                <a:gd name="T71" fmla="*/ 3006 h 4920"/>
                <a:gd name="T72" fmla="*/ 3051 w 3310"/>
                <a:gd name="T73" fmla="*/ 3243 h 4920"/>
                <a:gd name="T74" fmla="*/ 3205 w 3310"/>
                <a:gd name="T75" fmla="*/ 3710 h 4920"/>
                <a:gd name="T76" fmla="*/ 3292 w 3310"/>
                <a:gd name="T77" fmla="*/ 4197 h 4920"/>
                <a:gd name="T78" fmla="*/ 3298 w 3310"/>
                <a:gd name="T79" fmla="*/ 4431 h 4920"/>
                <a:gd name="T80" fmla="*/ 3243 w 3310"/>
                <a:gd name="T81" fmla="*/ 4525 h 4920"/>
                <a:gd name="T82" fmla="*/ 3133 w 3310"/>
                <a:gd name="T83" fmla="*/ 4620 h 4920"/>
                <a:gd name="T84" fmla="*/ 2913 w 3310"/>
                <a:gd name="T85" fmla="*/ 4704 h 4920"/>
                <a:gd name="T86" fmla="*/ 2657 w 3310"/>
                <a:gd name="T87" fmla="*/ 4734 h 4920"/>
                <a:gd name="T88" fmla="*/ 2257 w 3310"/>
                <a:gd name="T89" fmla="*/ 4720 h 4920"/>
                <a:gd name="T90" fmla="*/ 1881 w 3310"/>
                <a:gd name="T91" fmla="*/ 4668 h 4920"/>
                <a:gd name="T92" fmla="*/ 1423 w 3310"/>
                <a:gd name="T93" fmla="*/ 4629 h 4920"/>
                <a:gd name="T94" fmla="*/ 1095 w 3310"/>
                <a:gd name="T95" fmla="*/ 4656 h 4920"/>
                <a:gd name="T96" fmla="*/ 963 w 3310"/>
                <a:gd name="T97" fmla="*/ 4701 h 4920"/>
                <a:gd name="T98" fmla="*/ 866 w 3310"/>
                <a:gd name="T99" fmla="*/ 4773 h 4920"/>
                <a:gd name="T100" fmla="*/ 813 w 3310"/>
                <a:gd name="T101" fmla="*/ 4878 h 4920"/>
                <a:gd name="T102" fmla="*/ 801 w 3310"/>
                <a:gd name="T103" fmla="*/ 4637 h 4920"/>
                <a:gd name="T104" fmla="*/ 854 w 3310"/>
                <a:gd name="T105" fmla="*/ 3992 h 4920"/>
                <a:gd name="T106" fmla="*/ 947 w 3310"/>
                <a:gd name="T107" fmla="*/ 3483 h 4920"/>
                <a:gd name="T108" fmla="*/ 1013 w 3310"/>
                <a:gd name="T109" fmla="*/ 3091 h 4920"/>
                <a:gd name="T110" fmla="*/ 1032 w 3310"/>
                <a:gd name="T111" fmla="*/ 2778 h 4920"/>
                <a:gd name="T112" fmla="*/ 1014 w 3310"/>
                <a:gd name="T113" fmla="*/ 2463 h 4920"/>
                <a:gd name="T114" fmla="*/ 990 w 3310"/>
                <a:gd name="T115" fmla="*/ 2246 h 4920"/>
                <a:gd name="T116" fmla="*/ 963 w 3310"/>
                <a:gd name="T117" fmla="*/ 1997 h 4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310" h="4920">
                  <a:moveTo>
                    <a:pt x="1248" y="1779"/>
                  </a:moveTo>
                  <a:lnTo>
                    <a:pt x="1248" y="1779"/>
                  </a:lnTo>
                  <a:lnTo>
                    <a:pt x="1241" y="1790"/>
                  </a:lnTo>
                  <a:lnTo>
                    <a:pt x="1232" y="1799"/>
                  </a:lnTo>
                  <a:lnTo>
                    <a:pt x="1224" y="1807"/>
                  </a:lnTo>
                  <a:lnTo>
                    <a:pt x="1213" y="1815"/>
                  </a:lnTo>
                  <a:lnTo>
                    <a:pt x="1204" y="1822"/>
                  </a:lnTo>
                  <a:lnTo>
                    <a:pt x="1192" y="1827"/>
                  </a:lnTo>
                  <a:lnTo>
                    <a:pt x="1169" y="1837"/>
                  </a:lnTo>
                  <a:lnTo>
                    <a:pt x="1145" y="1847"/>
                  </a:lnTo>
                  <a:lnTo>
                    <a:pt x="1121" y="1856"/>
                  </a:lnTo>
                  <a:lnTo>
                    <a:pt x="1099" y="1865"/>
                  </a:lnTo>
                  <a:lnTo>
                    <a:pt x="1078" y="1875"/>
                  </a:lnTo>
                  <a:lnTo>
                    <a:pt x="1078" y="1875"/>
                  </a:lnTo>
                  <a:lnTo>
                    <a:pt x="1056" y="1888"/>
                  </a:lnTo>
                  <a:lnTo>
                    <a:pt x="1035" y="1901"/>
                  </a:lnTo>
                  <a:lnTo>
                    <a:pt x="1017" y="1916"/>
                  </a:lnTo>
                  <a:lnTo>
                    <a:pt x="997" y="1931"/>
                  </a:lnTo>
                  <a:lnTo>
                    <a:pt x="961" y="1960"/>
                  </a:lnTo>
                  <a:lnTo>
                    <a:pt x="941" y="1975"/>
                  </a:lnTo>
                  <a:lnTo>
                    <a:pt x="922" y="1989"/>
                  </a:lnTo>
                  <a:lnTo>
                    <a:pt x="922" y="1989"/>
                  </a:lnTo>
                  <a:lnTo>
                    <a:pt x="885" y="2012"/>
                  </a:lnTo>
                  <a:lnTo>
                    <a:pt x="849" y="2034"/>
                  </a:lnTo>
                  <a:lnTo>
                    <a:pt x="812" y="2054"/>
                  </a:lnTo>
                  <a:lnTo>
                    <a:pt x="773" y="2074"/>
                  </a:lnTo>
                  <a:lnTo>
                    <a:pt x="773" y="2074"/>
                  </a:lnTo>
                  <a:lnTo>
                    <a:pt x="739" y="2092"/>
                  </a:lnTo>
                  <a:lnTo>
                    <a:pt x="706" y="2110"/>
                  </a:lnTo>
                  <a:lnTo>
                    <a:pt x="688" y="2118"/>
                  </a:lnTo>
                  <a:lnTo>
                    <a:pt x="672" y="2126"/>
                  </a:lnTo>
                  <a:lnTo>
                    <a:pt x="655" y="2133"/>
                  </a:lnTo>
                  <a:lnTo>
                    <a:pt x="638" y="2138"/>
                  </a:lnTo>
                  <a:lnTo>
                    <a:pt x="638" y="2138"/>
                  </a:lnTo>
                  <a:lnTo>
                    <a:pt x="627" y="2140"/>
                  </a:lnTo>
                  <a:lnTo>
                    <a:pt x="617" y="2141"/>
                  </a:lnTo>
                  <a:lnTo>
                    <a:pt x="607" y="2141"/>
                  </a:lnTo>
                  <a:lnTo>
                    <a:pt x="598" y="2141"/>
                  </a:lnTo>
                  <a:lnTo>
                    <a:pt x="590" y="2140"/>
                  </a:lnTo>
                  <a:lnTo>
                    <a:pt x="581" y="2137"/>
                  </a:lnTo>
                  <a:lnTo>
                    <a:pt x="566" y="2130"/>
                  </a:lnTo>
                  <a:lnTo>
                    <a:pt x="550" y="2121"/>
                  </a:lnTo>
                  <a:lnTo>
                    <a:pt x="536" y="2110"/>
                  </a:lnTo>
                  <a:lnTo>
                    <a:pt x="504" y="2081"/>
                  </a:lnTo>
                  <a:lnTo>
                    <a:pt x="504" y="2081"/>
                  </a:lnTo>
                  <a:lnTo>
                    <a:pt x="488" y="2066"/>
                  </a:lnTo>
                  <a:lnTo>
                    <a:pt x="472" y="2052"/>
                  </a:lnTo>
                  <a:lnTo>
                    <a:pt x="441" y="2020"/>
                  </a:lnTo>
                  <a:lnTo>
                    <a:pt x="412" y="1988"/>
                  </a:lnTo>
                  <a:lnTo>
                    <a:pt x="385" y="1953"/>
                  </a:lnTo>
                  <a:lnTo>
                    <a:pt x="331" y="1881"/>
                  </a:lnTo>
                  <a:lnTo>
                    <a:pt x="304" y="1847"/>
                  </a:lnTo>
                  <a:lnTo>
                    <a:pt x="276" y="1811"/>
                  </a:lnTo>
                  <a:lnTo>
                    <a:pt x="276" y="1811"/>
                  </a:lnTo>
                  <a:lnTo>
                    <a:pt x="169" y="1682"/>
                  </a:lnTo>
                  <a:lnTo>
                    <a:pt x="57" y="1553"/>
                  </a:lnTo>
                  <a:lnTo>
                    <a:pt x="0" y="1534"/>
                  </a:lnTo>
                  <a:lnTo>
                    <a:pt x="0" y="1534"/>
                  </a:lnTo>
                  <a:lnTo>
                    <a:pt x="53" y="1501"/>
                  </a:lnTo>
                  <a:lnTo>
                    <a:pt x="106" y="1470"/>
                  </a:lnTo>
                  <a:lnTo>
                    <a:pt x="215" y="1410"/>
                  </a:lnTo>
                  <a:lnTo>
                    <a:pt x="268" y="1380"/>
                  </a:lnTo>
                  <a:lnTo>
                    <a:pt x="322" y="1348"/>
                  </a:lnTo>
                  <a:lnTo>
                    <a:pt x="348" y="1331"/>
                  </a:lnTo>
                  <a:lnTo>
                    <a:pt x="373" y="1313"/>
                  </a:lnTo>
                  <a:lnTo>
                    <a:pt x="397" y="1295"/>
                  </a:lnTo>
                  <a:lnTo>
                    <a:pt x="423" y="1276"/>
                  </a:lnTo>
                  <a:lnTo>
                    <a:pt x="472" y="1255"/>
                  </a:lnTo>
                  <a:lnTo>
                    <a:pt x="472" y="1255"/>
                  </a:lnTo>
                  <a:lnTo>
                    <a:pt x="500" y="1240"/>
                  </a:lnTo>
                  <a:lnTo>
                    <a:pt x="528" y="1224"/>
                  </a:lnTo>
                  <a:lnTo>
                    <a:pt x="585" y="1189"/>
                  </a:lnTo>
                  <a:lnTo>
                    <a:pt x="642" y="1154"/>
                  </a:lnTo>
                  <a:lnTo>
                    <a:pt x="699" y="1119"/>
                  </a:lnTo>
                  <a:lnTo>
                    <a:pt x="699" y="1119"/>
                  </a:lnTo>
                  <a:lnTo>
                    <a:pt x="751" y="1087"/>
                  </a:lnTo>
                  <a:lnTo>
                    <a:pt x="776" y="1070"/>
                  </a:lnTo>
                  <a:lnTo>
                    <a:pt x="803" y="1052"/>
                  </a:lnTo>
                  <a:lnTo>
                    <a:pt x="828" y="1034"/>
                  </a:lnTo>
                  <a:lnTo>
                    <a:pt x="852" y="1015"/>
                  </a:lnTo>
                  <a:lnTo>
                    <a:pt x="873" y="994"/>
                  </a:lnTo>
                  <a:lnTo>
                    <a:pt x="893" y="970"/>
                  </a:lnTo>
                  <a:lnTo>
                    <a:pt x="904" y="957"/>
                  </a:lnTo>
                  <a:lnTo>
                    <a:pt x="904" y="957"/>
                  </a:lnTo>
                  <a:lnTo>
                    <a:pt x="898" y="930"/>
                  </a:lnTo>
                  <a:lnTo>
                    <a:pt x="890" y="905"/>
                  </a:lnTo>
                  <a:lnTo>
                    <a:pt x="880" y="881"/>
                  </a:lnTo>
                  <a:lnTo>
                    <a:pt x="868" y="857"/>
                  </a:lnTo>
                  <a:lnTo>
                    <a:pt x="853" y="833"/>
                  </a:lnTo>
                  <a:lnTo>
                    <a:pt x="838" y="812"/>
                  </a:lnTo>
                  <a:lnTo>
                    <a:pt x="823" y="789"/>
                  </a:lnTo>
                  <a:lnTo>
                    <a:pt x="807" y="769"/>
                  </a:lnTo>
                  <a:lnTo>
                    <a:pt x="807" y="769"/>
                  </a:lnTo>
                  <a:lnTo>
                    <a:pt x="771" y="726"/>
                  </a:lnTo>
                  <a:lnTo>
                    <a:pt x="735" y="685"/>
                  </a:lnTo>
                  <a:lnTo>
                    <a:pt x="698" y="644"/>
                  </a:lnTo>
                  <a:lnTo>
                    <a:pt x="662" y="601"/>
                  </a:lnTo>
                  <a:lnTo>
                    <a:pt x="679" y="564"/>
                  </a:lnTo>
                  <a:lnTo>
                    <a:pt x="679" y="564"/>
                  </a:lnTo>
                  <a:lnTo>
                    <a:pt x="718" y="537"/>
                  </a:lnTo>
                  <a:lnTo>
                    <a:pt x="756" y="511"/>
                  </a:lnTo>
                  <a:lnTo>
                    <a:pt x="836" y="460"/>
                  </a:lnTo>
                  <a:lnTo>
                    <a:pt x="876" y="434"/>
                  </a:lnTo>
                  <a:lnTo>
                    <a:pt x="916" y="407"/>
                  </a:lnTo>
                  <a:lnTo>
                    <a:pt x="954" y="380"/>
                  </a:lnTo>
                  <a:lnTo>
                    <a:pt x="993" y="351"/>
                  </a:lnTo>
                  <a:lnTo>
                    <a:pt x="993" y="351"/>
                  </a:lnTo>
                  <a:lnTo>
                    <a:pt x="1010" y="337"/>
                  </a:lnTo>
                  <a:lnTo>
                    <a:pt x="1027" y="322"/>
                  </a:lnTo>
                  <a:lnTo>
                    <a:pt x="1060" y="290"/>
                  </a:lnTo>
                  <a:lnTo>
                    <a:pt x="1094" y="257"/>
                  </a:lnTo>
                  <a:lnTo>
                    <a:pt x="1125" y="222"/>
                  </a:lnTo>
                  <a:lnTo>
                    <a:pt x="1188" y="152"/>
                  </a:lnTo>
                  <a:lnTo>
                    <a:pt x="1220" y="118"/>
                  </a:lnTo>
                  <a:lnTo>
                    <a:pt x="1253" y="85"/>
                  </a:lnTo>
                  <a:lnTo>
                    <a:pt x="1253" y="85"/>
                  </a:lnTo>
                  <a:lnTo>
                    <a:pt x="1268" y="72"/>
                  </a:lnTo>
                  <a:lnTo>
                    <a:pt x="1282" y="60"/>
                  </a:lnTo>
                  <a:lnTo>
                    <a:pt x="1296" y="49"/>
                  </a:lnTo>
                  <a:lnTo>
                    <a:pt x="1310" y="40"/>
                  </a:lnTo>
                  <a:lnTo>
                    <a:pt x="1325" y="32"/>
                  </a:lnTo>
                  <a:lnTo>
                    <a:pt x="1338" y="24"/>
                  </a:lnTo>
                  <a:lnTo>
                    <a:pt x="1353" y="17"/>
                  </a:lnTo>
                  <a:lnTo>
                    <a:pt x="1366" y="12"/>
                  </a:lnTo>
                  <a:lnTo>
                    <a:pt x="1381" y="8"/>
                  </a:lnTo>
                  <a:lnTo>
                    <a:pt x="1394" y="4"/>
                  </a:lnTo>
                  <a:lnTo>
                    <a:pt x="1407" y="1"/>
                  </a:lnTo>
                  <a:lnTo>
                    <a:pt x="1422" y="0"/>
                  </a:lnTo>
                  <a:lnTo>
                    <a:pt x="1435" y="0"/>
                  </a:lnTo>
                  <a:lnTo>
                    <a:pt x="1448" y="0"/>
                  </a:lnTo>
                  <a:lnTo>
                    <a:pt x="1462" y="1"/>
                  </a:lnTo>
                  <a:lnTo>
                    <a:pt x="1475" y="4"/>
                  </a:lnTo>
                  <a:lnTo>
                    <a:pt x="1488" y="7"/>
                  </a:lnTo>
                  <a:lnTo>
                    <a:pt x="1501" y="11"/>
                  </a:lnTo>
                  <a:lnTo>
                    <a:pt x="1513" y="16"/>
                  </a:lnTo>
                  <a:lnTo>
                    <a:pt x="1527" y="23"/>
                  </a:lnTo>
                  <a:lnTo>
                    <a:pt x="1552" y="36"/>
                  </a:lnTo>
                  <a:lnTo>
                    <a:pt x="1577" y="53"/>
                  </a:lnTo>
                  <a:lnTo>
                    <a:pt x="1602" y="74"/>
                  </a:lnTo>
                  <a:lnTo>
                    <a:pt x="1626" y="98"/>
                  </a:lnTo>
                  <a:lnTo>
                    <a:pt x="1650" y="125"/>
                  </a:lnTo>
                  <a:lnTo>
                    <a:pt x="1673" y="154"/>
                  </a:lnTo>
                  <a:lnTo>
                    <a:pt x="1673" y="154"/>
                  </a:lnTo>
                  <a:lnTo>
                    <a:pt x="1694" y="185"/>
                  </a:lnTo>
                  <a:lnTo>
                    <a:pt x="1714" y="215"/>
                  </a:lnTo>
                  <a:lnTo>
                    <a:pt x="1731" y="247"/>
                  </a:lnTo>
                  <a:lnTo>
                    <a:pt x="1749" y="279"/>
                  </a:lnTo>
                  <a:lnTo>
                    <a:pt x="1765" y="311"/>
                  </a:lnTo>
                  <a:lnTo>
                    <a:pt x="1778" y="343"/>
                  </a:lnTo>
                  <a:lnTo>
                    <a:pt x="1791" y="376"/>
                  </a:lnTo>
                  <a:lnTo>
                    <a:pt x="1803" y="410"/>
                  </a:lnTo>
                  <a:lnTo>
                    <a:pt x="1814" y="443"/>
                  </a:lnTo>
                  <a:lnTo>
                    <a:pt x="1824" y="476"/>
                  </a:lnTo>
                  <a:lnTo>
                    <a:pt x="1832" y="510"/>
                  </a:lnTo>
                  <a:lnTo>
                    <a:pt x="1840" y="544"/>
                  </a:lnTo>
                  <a:lnTo>
                    <a:pt x="1848" y="579"/>
                  </a:lnTo>
                  <a:lnTo>
                    <a:pt x="1854" y="613"/>
                  </a:lnTo>
                  <a:lnTo>
                    <a:pt x="1864" y="683"/>
                  </a:lnTo>
                  <a:lnTo>
                    <a:pt x="1872" y="753"/>
                  </a:lnTo>
                  <a:lnTo>
                    <a:pt x="1877" y="824"/>
                  </a:lnTo>
                  <a:lnTo>
                    <a:pt x="1881" y="894"/>
                  </a:lnTo>
                  <a:lnTo>
                    <a:pt x="1885" y="966"/>
                  </a:lnTo>
                  <a:lnTo>
                    <a:pt x="1889" y="1108"/>
                  </a:lnTo>
                  <a:lnTo>
                    <a:pt x="1892" y="1180"/>
                  </a:lnTo>
                  <a:lnTo>
                    <a:pt x="1896" y="1251"/>
                  </a:lnTo>
                  <a:lnTo>
                    <a:pt x="1896" y="1251"/>
                  </a:lnTo>
                  <a:lnTo>
                    <a:pt x="1897" y="1279"/>
                  </a:lnTo>
                  <a:lnTo>
                    <a:pt x="1899" y="1307"/>
                  </a:lnTo>
                  <a:lnTo>
                    <a:pt x="1900" y="1332"/>
                  </a:lnTo>
                  <a:lnTo>
                    <a:pt x="1901" y="1357"/>
                  </a:lnTo>
                  <a:lnTo>
                    <a:pt x="1919" y="1397"/>
                  </a:lnTo>
                  <a:lnTo>
                    <a:pt x="1919" y="1397"/>
                  </a:lnTo>
                  <a:lnTo>
                    <a:pt x="1917" y="1418"/>
                  </a:lnTo>
                  <a:lnTo>
                    <a:pt x="1919" y="1441"/>
                  </a:lnTo>
                  <a:lnTo>
                    <a:pt x="1923" y="1462"/>
                  </a:lnTo>
                  <a:lnTo>
                    <a:pt x="1927" y="1485"/>
                  </a:lnTo>
                  <a:lnTo>
                    <a:pt x="1932" y="1507"/>
                  </a:lnTo>
                  <a:lnTo>
                    <a:pt x="1939" y="1530"/>
                  </a:lnTo>
                  <a:lnTo>
                    <a:pt x="1956" y="1577"/>
                  </a:lnTo>
                  <a:lnTo>
                    <a:pt x="1973" y="1622"/>
                  </a:lnTo>
                  <a:lnTo>
                    <a:pt x="1992" y="1666"/>
                  </a:lnTo>
                  <a:lnTo>
                    <a:pt x="2008" y="1708"/>
                  </a:lnTo>
                  <a:lnTo>
                    <a:pt x="2022" y="1748"/>
                  </a:lnTo>
                  <a:lnTo>
                    <a:pt x="2022" y="1748"/>
                  </a:lnTo>
                  <a:lnTo>
                    <a:pt x="2052" y="1851"/>
                  </a:lnTo>
                  <a:lnTo>
                    <a:pt x="2083" y="1952"/>
                  </a:lnTo>
                  <a:lnTo>
                    <a:pt x="2101" y="2001"/>
                  </a:lnTo>
                  <a:lnTo>
                    <a:pt x="2118" y="2050"/>
                  </a:lnTo>
                  <a:lnTo>
                    <a:pt x="2138" y="2100"/>
                  </a:lnTo>
                  <a:lnTo>
                    <a:pt x="2158" y="2147"/>
                  </a:lnTo>
                  <a:lnTo>
                    <a:pt x="2186" y="2230"/>
                  </a:lnTo>
                  <a:lnTo>
                    <a:pt x="2186" y="2230"/>
                  </a:lnTo>
                  <a:lnTo>
                    <a:pt x="2200" y="2266"/>
                  </a:lnTo>
                  <a:lnTo>
                    <a:pt x="2215" y="2301"/>
                  </a:lnTo>
                  <a:lnTo>
                    <a:pt x="2232" y="2334"/>
                  </a:lnTo>
                  <a:lnTo>
                    <a:pt x="2252" y="2366"/>
                  </a:lnTo>
                  <a:lnTo>
                    <a:pt x="2272" y="2396"/>
                  </a:lnTo>
                  <a:lnTo>
                    <a:pt x="2295" y="2426"/>
                  </a:lnTo>
                  <a:lnTo>
                    <a:pt x="2317" y="2454"/>
                  </a:lnTo>
                  <a:lnTo>
                    <a:pt x="2343" y="2481"/>
                  </a:lnTo>
                  <a:lnTo>
                    <a:pt x="2368" y="2508"/>
                  </a:lnTo>
                  <a:lnTo>
                    <a:pt x="2394" y="2533"/>
                  </a:lnTo>
                  <a:lnTo>
                    <a:pt x="2421" y="2559"/>
                  </a:lnTo>
                  <a:lnTo>
                    <a:pt x="2450" y="2583"/>
                  </a:lnTo>
                  <a:lnTo>
                    <a:pt x="2507" y="2631"/>
                  </a:lnTo>
                  <a:lnTo>
                    <a:pt x="2567" y="2677"/>
                  </a:lnTo>
                  <a:lnTo>
                    <a:pt x="2627" y="2724"/>
                  </a:lnTo>
                  <a:lnTo>
                    <a:pt x="2687" y="2770"/>
                  </a:lnTo>
                  <a:lnTo>
                    <a:pt x="2744" y="2818"/>
                  </a:lnTo>
                  <a:lnTo>
                    <a:pt x="2773" y="2843"/>
                  </a:lnTo>
                  <a:lnTo>
                    <a:pt x="2801" y="2869"/>
                  </a:lnTo>
                  <a:lnTo>
                    <a:pt x="2827" y="2894"/>
                  </a:lnTo>
                  <a:lnTo>
                    <a:pt x="2853" y="2921"/>
                  </a:lnTo>
                  <a:lnTo>
                    <a:pt x="2878" y="2949"/>
                  </a:lnTo>
                  <a:lnTo>
                    <a:pt x="2902" y="2976"/>
                  </a:lnTo>
                  <a:lnTo>
                    <a:pt x="2924" y="3006"/>
                  </a:lnTo>
                  <a:lnTo>
                    <a:pt x="2946" y="3036"/>
                  </a:lnTo>
                  <a:lnTo>
                    <a:pt x="2966" y="3068"/>
                  </a:lnTo>
                  <a:lnTo>
                    <a:pt x="2983" y="3100"/>
                  </a:lnTo>
                  <a:lnTo>
                    <a:pt x="2983" y="3100"/>
                  </a:lnTo>
                  <a:lnTo>
                    <a:pt x="3017" y="3171"/>
                  </a:lnTo>
                  <a:lnTo>
                    <a:pt x="3051" y="3243"/>
                  </a:lnTo>
                  <a:lnTo>
                    <a:pt x="3081" y="3317"/>
                  </a:lnTo>
                  <a:lnTo>
                    <a:pt x="3109" y="3393"/>
                  </a:lnTo>
                  <a:lnTo>
                    <a:pt x="3136" y="3470"/>
                  </a:lnTo>
                  <a:lnTo>
                    <a:pt x="3161" y="3549"/>
                  </a:lnTo>
                  <a:lnTo>
                    <a:pt x="3184" y="3628"/>
                  </a:lnTo>
                  <a:lnTo>
                    <a:pt x="3205" y="3710"/>
                  </a:lnTo>
                  <a:lnTo>
                    <a:pt x="3223" y="3791"/>
                  </a:lnTo>
                  <a:lnTo>
                    <a:pt x="3241" y="3872"/>
                  </a:lnTo>
                  <a:lnTo>
                    <a:pt x="3257" y="3953"/>
                  </a:lnTo>
                  <a:lnTo>
                    <a:pt x="3270" y="4034"/>
                  </a:lnTo>
                  <a:lnTo>
                    <a:pt x="3282" y="4115"/>
                  </a:lnTo>
                  <a:lnTo>
                    <a:pt x="3292" y="4197"/>
                  </a:lnTo>
                  <a:lnTo>
                    <a:pt x="3302" y="4275"/>
                  </a:lnTo>
                  <a:lnTo>
                    <a:pt x="3310" y="4354"/>
                  </a:lnTo>
                  <a:lnTo>
                    <a:pt x="3310" y="4394"/>
                  </a:lnTo>
                  <a:lnTo>
                    <a:pt x="3310" y="4394"/>
                  </a:lnTo>
                  <a:lnTo>
                    <a:pt x="3304" y="4412"/>
                  </a:lnTo>
                  <a:lnTo>
                    <a:pt x="3298" y="4431"/>
                  </a:lnTo>
                  <a:lnTo>
                    <a:pt x="3290" y="4448"/>
                  </a:lnTo>
                  <a:lnTo>
                    <a:pt x="3282" y="4465"/>
                  </a:lnTo>
                  <a:lnTo>
                    <a:pt x="3274" y="4481"/>
                  </a:lnTo>
                  <a:lnTo>
                    <a:pt x="3265" y="4496"/>
                  </a:lnTo>
                  <a:lnTo>
                    <a:pt x="3254" y="4512"/>
                  </a:lnTo>
                  <a:lnTo>
                    <a:pt x="3243" y="4525"/>
                  </a:lnTo>
                  <a:lnTo>
                    <a:pt x="3231" y="4540"/>
                  </a:lnTo>
                  <a:lnTo>
                    <a:pt x="3219" y="4553"/>
                  </a:lnTo>
                  <a:lnTo>
                    <a:pt x="3206" y="4565"/>
                  </a:lnTo>
                  <a:lnTo>
                    <a:pt x="3193" y="4577"/>
                  </a:lnTo>
                  <a:lnTo>
                    <a:pt x="3164" y="4600"/>
                  </a:lnTo>
                  <a:lnTo>
                    <a:pt x="3133" y="4620"/>
                  </a:lnTo>
                  <a:lnTo>
                    <a:pt x="3100" y="4638"/>
                  </a:lnTo>
                  <a:lnTo>
                    <a:pt x="3065" y="4654"/>
                  </a:lnTo>
                  <a:lnTo>
                    <a:pt x="3029" y="4669"/>
                  </a:lnTo>
                  <a:lnTo>
                    <a:pt x="2992" y="4682"/>
                  </a:lnTo>
                  <a:lnTo>
                    <a:pt x="2952" y="4693"/>
                  </a:lnTo>
                  <a:lnTo>
                    <a:pt x="2913" y="4704"/>
                  </a:lnTo>
                  <a:lnTo>
                    <a:pt x="2871" y="4712"/>
                  </a:lnTo>
                  <a:lnTo>
                    <a:pt x="2830" y="4718"/>
                  </a:lnTo>
                  <a:lnTo>
                    <a:pt x="2788" y="4724"/>
                  </a:lnTo>
                  <a:lnTo>
                    <a:pt x="2744" y="4728"/>
                  </a:lnTo>
                  <a:lnTo>
                    <a:pt x="2701" y="4732"/>
                  </a:lnTo>
                  <a:lnTo>
                    <a:pt x="2657" y="4734"/>
                  </a:lnTo>
                  <a:lnTo>
                    <a:pt x="2615" y="4736"/>
                  </a:lnTo>
                  <a:lnTo>
                    <a:pt x="2571" y="4736"/>
                  </a:lnTo>
                  <a:lnTo>
                    <a:pt x="2487" y="4734"/>
                  </a:lnTo>
                  <a:lnTo>
                    <a:pt x="2406" y="4730"/>
                  </a:lnTo>
                  <a:lnTo>
                    <a:pt x="2329" y="4725"/>
                  </a:lnTo>
                  <a:lnTo>
                    <a:pt x="2257" y="4720"/>
                  </a:lnTo>
                  <a:lnTo>
                    <a:pt x="2194" y="4713"/>
                  </a:lnTo>
                  <a:lnTo>
                    <a:pt x="2194" y="4713"/>
                  </a:lnTo>
                  <a:lnTo>
                    <a:pt x="2139" y="4706"/>
                  </a:lnTo>
                  <a:lnTo>
                    <a:pt x="2067" y="4696"/>
                  </a:lnTo>
                  <a:lnTo>
                    <a:pt x="1980" y="4682"/>
                  </a:lnTo>
                  <a:lnTo>
                    <a:pt x="1881" y="4668"/>
                  </a:lnTo>
                  <a:lnTo>
                    <a:pt x="1773" y="4654"/>
                  </a:lnTo>
                  <a:lnTo>
                    <a:pt x="1658" y="4642"/>
                  </a:lnTo>
                  <a:lnTo>
                    <a:pt x="1600" y="4637"/>
                  </a:lnTo>
                  <a:lnTo>
                    <a:pt x="1541" y="4633"/>
                  </a:lnTo>
                  <a:lnTo>
                    <a:pt x="1482" y="4630"/>
                  </a:lnTo>
                  <a:lnTo>
                    <a:pt x="1423" y="4629"/>
                  </a:lnTo>
                  <a:lnTo>
                    <a:pt x="1365" y="4628"/>
                  </a:lnTo>
                  <a:lnTo>
                    <a:pt x="1307" y="4630"/>
                  </a:lnTo>
                  <a:lnTo>
                    <a:pt x="1252" y="4633"/>
                  </a:lnTo>
                  <a:lnTo>
                    <a:pt x="1197" y="4638"/>
                  </a:lnTo>
                  <a:lnTo>
                    <a:pt x="1144" y="4646"/>
                  </a:lnTo>
                  <a:lnTo>
                    <a:pt x="1095" y="4656"/>
                  </a:lnTo>
                  <a:lnTo>
                    <a:pt x="1071" y="4661"/>
                  </a:lnTo>
                  <a:lnTo>
                    <a:pt x="1047" y="4668"/>
                  </a:lnTo>
                  <a:lnTo>
                    <a:pt x="1024" y="4676"/>
                  </a:lnTo>
                  <a:lnTo>
                    <a:pt x="1003" y="4684"/>
                  </a:lnTo>
                  <a:lnTo>
                    <a:pt x="983" y="4692"/>
                  </a:lnTo>
                  <a:lnTo>
                    <a:pt x="963" y="4701"/>
                  </a:lnTo>
                  <a:lnTo>
                    <a:pt x="945" y="4712"/>
                  </a:lnTo>
                  <a:lnTo>
                    <a:pt x="926" y="4722"/>
                  </a:lnTo>
                  <a:lnTo>
                    <a:pt x="909" y="4733"/>
                  </a:lnTo>
                  <a:lnTo>
                    <a:pt x="894" y="4746"/>
                  </a:lnTo>
                  <a:lnTo>
                    <a:pt x="880" y="4759"/>
                  </a:lnTo>
                  <a:lnTo>
                    <a:pt x="866" y="4773"/>
                  </a:lnTo>
                  <a:lnTo>
                    <a:pt x="854" y="4789"/>
                  </a:lnTo>
                  <a:lnTo>
                    <a:pt x="842" y="4805"/>
                  </a:lnTo>
                  <a:lnTo>
                    <a:pt x="833" y="4822"/>
                  </a:lnTo>
                  <a:lnTo>
                    <a:pt x="825" y="4839"/>
                  </a:lnTo>
                  <a:lnTo>
                    <a:pt x="819" y="4858"/>
                  </a:lnTo>
                  <a:lnTo>
                    <a:pt x="813" y="4878"/>
                  </a:lnTo>
                  <a:lnTo>
                    <a:pt x="809" y="4899"/>
                  </a:lnTo>
                  <a:lnTo>
                    <a:pt x="807" y="4920"/>
                  </a:lnTo>
                  <a:lnTo>
                    <a:pt x="764" y="4870"/>
                  </a:lnTo>
                  <a:lnTo>
                    <a:pt x="764" y="4870"/>
                  </a:lnTo>
                  <a:lnTo>
                    <a:pt x="784" y="4754"/>
                  </a:lnTo>
                  <a:lnTo>
                    <a:pt x="801" y="4637"/>
                  </a:lnTo>
                  <a:lnTo>
                    <a:pt x="816" y="4521"/>
                  </a:lnTo>
                  <a:lnTo>
                    <a:pt x="829" y="4404"/>
                  </a:lnTo>
                  <a:lnTo>
                    <a:pt x="840" y="4286"/>
                  </a:lnTo>
                  <a:lnTo>
                    <a:pt x="848" y="4169"/>
                  </a:lnTo>
                  <a:lnTo>
                    <a:pt x="853" y="4050"/>
                  </a:lnTo>
                  <a:lnTo>
                    <a:pt x="854" y="3992"/>
                  </a:lnTo>
                  <a:lnTo>
                    <a:pt x="854" y="3933"/>
                  </a:lnTo>
                  <a:lnTo>
                    <a:pt x="858" y="3865"/>
                  </a:lnTo>
                  <a:lnTo>
                    <a:pt x="858" y="3865"/>
                  </a:lnTo>
                  <a:lnTo>
                    <a:pt x="889" y="3740"/>
                  </a:lnTo>
                  <a:lnTo>
                    <a:pt x="918" y="3612"/>
                  </a:lnTo>
                  <a:lnTo>
                    <a:pt x="947" y="3483"/>
                  </a:lnTo>
                  <a:lnTo>
                    <a:pt x="961" y="3418"/>
                  </a:lnTo>
                  <a:lnTo>
                    <a:pt x="973" y="3353"/>
                  </a:lnTo>
                  <a:lnTo>
                    <a:pt x="985" y="3288"/>
                  </a:lnTo>
                  <a:lnTo>
                    <a:pt x="995" y="3221"/>
                  </a:lnTo>
                  <a:lnTo>
                    <a:pt x="1005" y="3156"/>
                  </a:lnTo>
                  <a:lnTo>
                    <a:pt x="1013" y="3091"/>
                  </a:lnTo>
                  <a:lnTo>
                    <a:pt x="1020" y="3024"/>
                  </a:lnTo>
                  <a:lnTo>
                    <a:pt x="1026" y="2959"/>
                  </a:lnTo>
                  <a:lnTo>
                    <a:pt x="1030" y="2894"/>
                  </a:lnTo>
                  <a:lnTo>
                    <a:pt x="1031" y="2830"/>
                  </a:lnTo>
                  <a:lnTo>
                    <a:pt x="1031" y="2830"/>
                  </a:lnTo>
                  <a:lnTo>
                    <a:pt x="1032" y="2778"/>
                  </a:lnTo>
                  <a:lnTo>
                    <a:pt x="1032" y="2725"/>
                  </a:lnTo>
                  <a:lnTo>
                    <a:pt x="1031" y="2673"/>
                  </a:lnTo>
                  <a:lnTo>
                    <a:pt x="1028" y="2620"/>
                  </a:lnTo>
                  <a:lnTo>
                    <a:pt x="1024" y="2568"/>
                  </a:lnTo>
                  <a:lnTo>
                    <a:pt x="1020" y="2515"/>
                  </a:lnTo>
                  <a:lnTo>
                    <a:pt x="1014" y="2463"/>
                  </a:lnTo>
                  <a:lnTo>
                    <a:pt x="1007" y="2411"/>
                  </a:lnTo>
                  <a:lnTo>
                    <a:pt x="1007" y="2411"/>
                  </a:lnTo>
                  <a:lnTo>
                    <a:pt x="1002" y="2384"/>
                  </a:lnTo>
                  <a:lnTo>
                    <a:pt x="999" y="2356"/>
                  </a:lnTo>
                  <a:lnTo>
                    <a:pt x="994" y="2302"/>
                  </a:lnTo>
                  <a:lnTo>
                    <a:pt x="990" y="2246"/>
                  </a:lnTo>
                  <a:lnTo>
                    <a:pt x="987" y="2190"/>
                  </a:lnTo>
                  <a:lnTo>
                    <a:pt x="983" y="2134"/>
                  </a:lnTo>
                  <a:lnTo>
                    <a:pt x="978" y="2078"/>
                  </a:lnTo>
                  <a:lnTo>
                    <a:pt x="974" y="2050"/>
                  </a:lnTo>
                  <a:lnTo>
                    <a:pt x="970" y="2024"/>
                  </a:lnTo>
                  <a:lnTo>
                    <a:pt x="963" y="1997"/>
                  </a:lnTo>
                  <a:lnTo>
                    <a:pt x="957" y="197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A2726EEA-926D-AFC7-1DC7-52A5A8A14E8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0" y="1809"/>
              <a:ext cx="553" cy="1927"/>
            </a:xfrm>
            <a:custGeom>
              <a:avLst/>
              <a:gdLst>
                <a:gd name="T0" fmla="*/ 1518 w 1660"/>
                <a:gd name="T1" fmla="*/ 0 h 5782"/>
                <a:gd name="T2" fmla="*/ 1375 w 1660"/>
                <a:gd name="T3" fmla="*/ 23 h 5782"/>
                <a:gd name="T4" fmla="*/ 1212 w 1660"/>
                <a:gd name="T5" fmla="*/ 99 h 5782"/>
                <a:gd name="T6" fmla="*/ 1147 w 1660"/>
                <a:gd name="T7" fmla="*/ 152 h 5782"/>
                <a:gd name="T8" fmla="*/ 1070 w 1660"/>
                <a:gd name="T9" fmla="*/ 269 h 5782"/>
                <a:gd name="T10" fmla="*/ 1017 w 1660"/>
                <a:gd name="T11" fmla="*/ 333 h 5782"/>
                <a:gd name="T12" fmla="*/ 934 w 1660"/>
                <a:gd name="T13" fmla="*/ 380 h 5782"/>
                <a:gd name="T14" fmla="*/ 789 w 1660"/>
                <a:gd name="T15" fmla="*/ 432 h 5782"/>
                <a:gd name="T16" fmla="*/ 700 w 1660"/>
                <a:gd name="T17" fmla="*/ 489 h 5782"/>
                <a:gd name="T18" fmla="*/ 542 w 1660"/>
                <a:gd name="T19" fmla="*/ 623 h 5782"/>
                <a:gd name="T20" fmla="*/ 404 w 1660"/>
                <a:gd name="T21" fmla="*/ 723 h 5782"/>
                <a:gd name="T22" fmla="*/ 289 w 1660"/>
                <a:gd name="T23" fmla="*/ 771 h 5782"/>
                <a:gd name="T24" fmla="*/ 112 w 1660"/>
                <a:gd name="T25" fmla="*/ 845 h 5782"/>
                <a:gd name="T26" fmla="*/ 112 w 1660"/>
                <a:gd name="T27" fmla="*/ 924 h 5782"/>
                <a:gd name="T28" fmla="*/ 150 w 1660"/>
                <a:gd name="T29" fmla="*/ 1073 h 5782"/>
                <a:gd name="T30" fmla="*/ 262 w 1660"/>
                <a:gd name="T31" fmla="*/ 1285 h 5782"/>
                <a:gd name="T32" fmla="*/ 314 w 1660"/>
                <a:gd name="T33" fmla="*/ 1452 h 5782"/>
                <a:gd name="T34" fmla="*/ 334 w 1660"/>
                <a:gd name="T35" fmla="*/ 2316 h 5782"/>
                <a:gd name="T36" fmla="*/ 378 w 1660"/>
                <a:gd name="T37" fmla="*/ 2836 h 5782"/>
                <a:gd name="T38" fmla="*/ 356 w 1660"/>
                <a:gd name="T39" fmla="*/ 2972 h 5782"/>
                <a:gd name="T40" fmla="*/ 324 w 1660"/>
                <a:gd name="T41" fmla="*/ 3142 h 5782"/>
                <a:gd name="T42" fmla="*/ 247 w 1660"/>
                <a:gd name="T43" fmla="*/ 3405 h 5782"/>
                <a:gd name="T44" fmla="*/ 125 w 1660"/>
                <a:gd name="T45" fmla="*/ 3926 h 5782"/>
                <a:gd name="T46" fmla="*/ 48 w 1660"/>
                <a:gd name="T47" fmla="*/ 4352 h 5782"/>
                <a:gd name="T48" fmla="*/ 12 w 1660"/>
                <a:gd name="T49" fmla="*/ 4768 h 5782"/>
                <a:gd name="T50" fmla="*/ 0 w 1660"/>
                <a:gd name="T51" fmla="*/ 5441 h 5782"/>
                <a:gd name="T52" fmla="*/ 68 w 1660"/>
                <a:gd name="T53" fmla="*/ 5528 h 5782"/>
                <a:gd name="T54" fmla="*/ 133 w 1660"/>
                <a:gd name="T55" fmla="*/ 5557 h 5782"/>
                <a:gd name="T56" fmla="*/ 146 w 1660"/>
                <a:gd name="T57" fmla="*/ 5621 h 5782"/>
                <a:gd name="T58" fmla="*/ 158 w 1660"/>
                <a:gd name="T59" fmla="*/ 5693 h 5782"/>
                <a:gd name="T60" fmla="*/ 181 w 1660"/>
                <a:gd name="T61" fmla="*/ 5729 h 5782"/>
                <a:gd name="T62" fmla="*/ 238 w 1660"/>
                <a:gd name="T63" fmla="*/ 5757 h 5782"/>
                <a:gd name="T64" fmla="*/ 399 w 1660"/>
                <a:gd name="T65" fmla="*/ 5782 h 5782"/>
                <a:gd name="T66" fmla="*/ 533 w 1660"/>
                <a:gd name="T67" fmla="*/ 5779 h 5782"/>
                <a:gd name="T68" fmla="*/ 673 w 1660"/>
                <a:gd name="T69" fmla="*/ 5759 h 5782"/>
                <a:gd name="T70" fmla="*/ 796 w 1660"/>
                <a:gd name="T71" fmla="*/ 5731 h 5782"/>
                <a:gd name="T72" fmla="*/ 937 w 1660"/>
                <a:gd name="T73" fmla="*/ 5653 h 5782"/>
                <a:gd name="T74" fmla="*/ 990 w 1660"/>
                <a:gd name="T75" fmla="*/ 5604 h 5782"/>
                <a:gd name="T76" fmla="*/ 1022 w 1660"/>
                <a:gd name="T77" fmla="*/ 5375 h 5782"/>
                <a:gd name="T78" fmla="*/ 1010 w 1660"/>
                <a:gd name="T79" fmla="*/ 4825 h 5782"/>
                <a:gd name="T80" fmla="*/ 1027 w 1660"/>
                <a:gd name="T81" fmla="*/ 4328 h 5782"/>
                <a:gd name="T82" fmla="*/ 1053 w 1660"/>
                <a:gd name="T83" fmla="*/ 3954 h 5782"/>
                <a:gd name="T84" fmla="*/ 1078 w 1660"/>
                <a:gd name="T85" fmla="*/ 3794 h 5782"/>
                <a:gd name="T86" fmla="*/ 1110 w 1660"/>
                <a:gd name="T87" fmla="*/ 3580 h 5782"/>
                <a:gd name="T88" fmla="*/ 1148 w 1660"/>
                <a:gd name="T89" fmla="*/ 3469 h 5782"/>
                <a:gd name="T90" fmla="*/ 1216 w 1660"/>
                <a:gd name="T91" fmla="*/ 3171 h 5782"/>
                <a:gd name="T92" fmla="*/ 1266 w 1660"/>
                <a:gd name="T93" fmla="*/ 2746 h 5782"/>
                <a:gd name="T94" fmla="*/ 1334 w 1660"/>
                <a:gd name="T95" fmla="*/ 2385 h 5782"/>
                <a:gd name="T96" fmla="*/ 1429 w 1660"/>
                <a:gd name="T97" fmla="*/ 1853 h 5782"/>
                <a:gd name="T98" fmla="*/ 1475 w 1660"/>
                <a:gd name="T99" fmla="*/ 1407 h 5782"/>
                <a:gd name="T100" fmla="*/ 1487 w 1660"/>
                <a:gd name="T101" fmla="*/ 1065 h 5782"/>
                <a:gd name="T102" fmla="*/ 1584 w 1660"/>
                <a:gd name="T103" fmla="*/ 645 h 5782"/>
                <a:gd name="T104" fmla="*/ 1650 w 1660"/>
                <a:gd name="T105" fmla="*/ 208 h 5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660" h="5782">
                  <a:moveTo>
                    <a:pt x="1589" y="4"/>
                  </a:moveTo>
                  <a:lnTo>
                    <a:pt x="1589" y="4"/>
                  </a:lnTo>
                  <a:lnTo>
                    <a:pt x="1571" y="2"/>
                  </a:lnTo>
                  <a:lnTo>
                    <a:pt x="1553" y="0"/>
                  </a:lnTo>
                  <a:lnTo>
                    <a:pt x="1518" y="0"/>
                  </a:lnTo>
                  <a:lnTo>
                    <a:pt x="1482" y="3"/>
                  </a:lnTo>
                  <a:lnTo>
                    <a:pt x="1446" y="7"/>
                  </a:lnTo>
                  <a:lnTo>
                    <a:pt x="1446" y="7"/>
                  </a:lnTo>
                  <a:lnTo>
                    <a:pt x="1410" y="15"/>
                  </a:lnTo>
                  <a:lnTo>
                    <a:pt x="1375" y="23"/>
                  </a:lnTo>
                  <a:lnTo>
                    <a:pt x="1341" y="35"/>
                  </a:lnTo>
                  <a:lnTo>
                    <a:pt x="1306" y="47"/>
                  </a:lnTo>
                  <a:lnTo>
                    <a:pt x="1274" y="63"/>
                  </a:lnTo>
                  <a:lnTo>
                    <a:pt x="1243" y="79"/>
                  </a:lnTo>
                  <a:lnTo>
                    <a:pt x="1212" y="99"/>
                  </a:lnTo>
                  <a:lnTo>
                    <a:pt x="1183" y="119"/>
                  </a:lnTo>
                  <a:lnTo>
                    <a:pt x="1183" y="119"/>
                  </a:lnTo>
                  <a:lnTo>
                    <a:pt x="1169" y="130"/>
                  </a:lnTo>
                  <a:lnTo>
                    <a:pt x="1158" y="140"/>
                  </a:lnTo>
                  <a:lnTo>
                    <a:pt x="1147" y="152"/>
                  </a:lnTo>
                  <a:lnTo>
                    <a:pt x="1138" y="164"/>
                  </a:lnTo>
                  <a:lnTo>
                    <a:pt x="1119" y="189"/>
                  </a:lnTo>
                  <a:lnTo>
                    <a:pt x="1103" y="216"/>
                  </a:lnTo>
                  <a:lnTo>
                    <a:pt x="1087" y="243"/>
                  </a:lnTo>
                  <a:lnTo>
                    <a:pt x="1070" y="269"/>
                  </a:lnTo>
                  <a:lnTo>
                    <a:pt x="1051" y="296"/>
                  </a:lnTo>
                  <a:lnTo>
                    <a:pt x="1042" y="308"/>
                  </a:lnTo>
                  <a:lnTo>
                    <a:pt x="1031" y="320"/>
                  </a:lnTo>
                  <a:lnTo>
                    <a:pt x="1031" y="320"/>
                  </a:lnTo>
                  <a:lnTo>
                    <a:pt x="1017" y="333"/>
                  </a:lnTo>
                  <a:lnTo>
                    <a:pt x="1002" y="345"/>
                  </a:lnTo>
                  <a:lnTo>
                    <a:pt x="986" y="356"/>
                  </a:lnTo>
                  <a:lnTo>
                    <a:pt x="969" y="365"/>
                  </a:lnTo>
                  <a:lnTo>
                    <a:pt x="953" y="373"/>
                  </a:lnTo>
                  <a:lnTo>
                    <a:pt x="934" y="380"/>
                  </a:lnTo>
                  <a:lnTo>
                    <a:pt x="898" y="393"/>
                  </a:lnTo>
                  <a:lnTo>
                    <a:pt x="861" y="405"/>
                  </a:lnTo>
                  <a:lnTo>
                    <a:pt x="825" y="417"/>
                  </a:lnTo>
                  <a:lnTo>
                    <a:pt x="808" y="424"/>
                  </a:lnTo>
                  <a:lnTo>
                    <a:pt x="789" y="432"/>
                  </a:lnTo>
                  <a:lnTo>
                    <a:pt x="772" y="440"/>
                  </a:lnTo>
                  <a:lnTo>
                    <a:pt x="756" y="450"/>
                  </a:lnTo>
                  <a:lnTo>
                    <a:pt x="756" y="450"/>
                  </a:lnTo>
                  <a:lnTo>
                    <a:pt x="728" y="469"/>
                  </a:lnTo>
                  <a:lnTo>
                    <a:pt x="700" y="489"/>
                  </a:lnTo>
                  <a:lnTo>
                    <a:pt x="673" y="510"/>
                  </a:lnTo>
                  <a:lnTo>
                    <a:pt x="647" y="533"/>
                  </a:lnTo>
                  <a:lnTo>
                    <a:pt x="595" y="578"/>
                  </a:lnTo>
                  <a:lnTo>
                    <a:pt x="542" y="623"/>
                  </a:lnTo>
                  <a:lnTo>
                    <a:pt x="542" y="623"/>
                  </a:lnTo>
                  <a:lnTo>
                    <a:pt x="517" y="645"/>
                  </a:lnTo>
                  <a:lnTo>
                    <a:pt x="491" y="666"/>
                  </a:lnTo>
                  <a:lnTo>
                    <a:pt x="463" y="686"/>
                  </a:lnTo>
                  <a:lnTo>
                    <a:pt x="433" y="706"/>
                  </a:lnTo>
                  <a:lnTo>
                    <a:pt x="404" y="723"/>
                  </a:lnTo>
                  <a:lnTo>
                    <a:pt x="374" y="739"/>
                  </a:lnTo>
                  <a:lnTo>
                    <a:pt x="343" y="754"/>
                  </a:lnTo>
                  <a:lnTo>
                    <a:pt x="311" y="766"/>
                  </a:lnTo>
                  <a:lnTo>
                    <a:pt x="311" y="766"/>
                  </a:lnTo>
                  <a:lnTo>
                    <a:pt x="289" y="771"/>
                  </a:lnTo>
                  <a:lnTo>
                    <a:pt x="266" y="776"/>
                  </a:lnTo>
                  <a:lnTo>
                    <a:pt x="219" y="786"/>
                  </a:lnTo>
                  <a:lnTo>
                    <a:pt x="173" y="792"/>
                  </a:lnTo>
                  <a:lnTo>
                    <a:pt x="128" y="800"/>
                  </a:lnTo>
                  <a:lnTo>
                    <a:pt x="112" y="845"/>
                  </a:lnTo>
                  <a:lnTo>
                    <a:pt x="112" y="845"/>
                  </a:lnTo>
                  <a:lnTo>
                    <a:pt x="111" y="865"/>
                  </a:lnTo>
                  <a:lnTo>
                    <a:pt x="111" y="885"/>
                  </a:lnTo>
                  <a:lnTo>
                    <a:pt x="111" y="904"/>
                  </a:lnTo>
                  <a:lnTo>
                    <a:pt x="112" y="924"/>
                  </a:lnTo>
                  <a:lnTo>
                    <a:pt x="115" y="943"/>
                  </a:lnTo>
                  <a:lnTo>
                    <a:pt x="117" y="963"/>
                  </a:lnTo>
                  <a:lnTo>
                    <a:pt x="126" y="1000"/>
                  </a:lnTo>
                  <a:lnTo>
                    <a:pt x="137" y="1037"/>
                  </a:lnTo>
                  <a:lnTo>
                    <a:pt x="150" y="1073"/>
                  </a:lnTo>
                  <a:lnTo>
                    <a:pt x="166" y="1109"/>
                  </a:lnTo>
                  <a:lnTo>
                    <a:pt x="184" y="1145"/>
                  </a:lnTo>
                  <a:lnTo>
                    <a:pt x="202" y="1179"/>
                  </a:lnTo>
                  <a:lnTo>
                    <a:pt x="222" y="1215"/>
                  </a:lnTo>
                  <a:lnTo>
                    <a:pt x="262" y="1285"/>
                  </a:lnTo>
                  <a:lnTo>
                    <a:pt x="301" y="1352"/>
                  </a:lnTo>
                  <a:lnTo>
                    <a:pt x="318" y="1386"/>
                  </a:lnTo>
                  <a:lnTo>
                    <a:pt x="335" y="1420"/>
                  </a:lnTo>
                  <a:lnTo>
                    <a:pt x="314" y="1452"/>
                  </a:lnTo>
                  <a:lnTo>
                    <a:pt x="314" y="1452"/>
                  </a:lnTo>
                  <a:lnTo>
                    <a:pt x="314" y="1626"/>
                  </a:lnTo>
                  <a:lnTo>
                    <a:pt x="316" y="1801"/>
                  </a:lnTo>
                  <a:lnTo>
                    <a:pt x="320" y="1972"/>
                  </a:lnTo>
                  <a:lnTo>
                    <a:pt x="326" y="2144"/>
                  </a:lnTo>
                  <a:lnTo>
                    <a:pt x="334" y="2316"/>
                  </a:lnTo>
                  <a:lnTo>
                    <a:pt x="346" y="2489"/>
                  </a:lnTo>
                  <a:lnTo>
                    <a:pt x="352" y="2574"/>
                  </a:lnTo>
                  <a:lnTo>
                    <a:pt x="359" y="2662"/>
                  </a:lnTo>
                  <a:lnTo>
                    <a:pt x="368" y="2748"/>
                  </a:lnTo>
                  <a:lnTo>
                    <a:pt x="378" y="2836"/>
                  </a:lnTo>
                  <a:lnTo>
                    <a:pt x="359" y="2871"/>
                  </a:lnTo>
                  <a:lnTo>
                    <a:pt x="359" y="2871"/>
                  </a:lnTo>
                  <a:lnTo>
                    <a:pt x="360" y="2904"/>
                  </a:lnTo>
                  <a:lnTo>
                    <a:pt x="359" y="2937"/>
                  </a:lnTo>
                  <a:lnTo>
                    <a:pt x="356" y="2972"/>
                  </a:lnTo>
                  <a:lnTo>
                    <a:pt x="352" y="3005"/>
                  </a:lnTo>
                  <a:lnTo>
                    <a:pt x="347" y="3040"/>
                  </a:lnTo>
                  <a:lnTo>
                    <a:pt x="340" y="3073"/>
                  </a:lnTo>
                  <a:lnTo>
                    <a:pt x="332" y="3107"/>
                  </a:lnTo>
                  <a:lnTo>
                    <a:pt x="324" y="3142"/>
                  </a:lnTo>
                  <a:lnTo>
                    <a:pt x="306" y="3209"/>
                  </a:lnTo>
                  <a:lnTo>
                    <a:pt x="287" y="3276"/>
                  </a:lnTo>
                  <a:lnTo>
                    <a:pt x="267" y="3342"/>
                  </a:lnTo>
                  <a:lnTo>
                    <a:pt x="247" y="3405"/>
                  </a:lnTo>
                  <a:lnTo>
                    <a:pt x="247" y="3405"/>
                  </a:lnTo>
                  <a:lnTo>
                    <a:pt x="225" y="3491"/>
                  </a:lnTo>
                  <a:lnTo>
                    <a:pt x="202" y="3576"/>
                  </a:lnTo>
                  <a:lnTo>
                    <a:pt x="182" y="3662"/>
                  </a:lnTo>
                  <a:lnTo>
                    <a:pt x="162" y="3750"/>
                  </a:lnTo>
                  <a:lnTo>
                    <a:pt x="125" y="3926"/>
                  </a:lnTo>
                  <a:lnTo>
                    <a:pt x="88" y="4100"/>
                  </a:lnTo>
                  <a:lnTo>
                    <a:pt x="88" y="4100"/>
                  </a:lnTo>
                  <a:lnTo>
                    <a:pt x="73" y="4184"/>
                  </a:lnTo>
                  <a:lnTo>
                    <a:pt x="60" y="4268"/>
                  </a:lnTo>
                  <a:lnTo>
                    <a:pt x="48" y="4352"/>
                  </a:lnTo>
                  <a:lnTo>
                    <a:pt x="37" y="4434"/>
                  </a:lnTo>
                  <a:lnTo>
                    <a:pt x="29" y="4518"/>
                  </a:lnTo>
                  <a:lnTo>
                    <a:pt x="23" y="4602"/>
                  </a:lnTo>
                  <a:lnTo>
                    <a:pt x="16" y="4684"/>
                  </a:lnTo>
                  <a:lnTo>
                    <a:pt x="12" y="4768"/>
                  </a:lnTo>
                  <a:lnTo>
                    <a:pt x="8" y="4852"/>
                  </a:lnTo>
                  <a:lnTo>
                    <a:pt x="6" y="4936"/>
                  </a:lnTo>
                  <a:lnTo>
                    <a:pt x="2" y="5103"/>
                  </a:lnTo>
                  <a:lnTo>
                    <a:pt x="2" y="5271"/>
                  </a:lnTo>
                  <a:lnTo>
                    <a:pt x="0" y="5441"/>
                  </a:lnTo>
                  <a:lnTo>
                    <a:pt x="10" y="5461"/>
                  </a:lnTo>
                  <a:lnTo>
                    <a:pt x="10" y="5461"/>
                  </a:lnTo>
                  <a:lnTo>
                    <a:pt x="31" y="5488"/>
                  </a:lnTo>
                  <a:lnTo>
                    <a:pt x="55" y="5516"/>
                  </a:lnTo>
                  <a:lnTo>
                    <a:pt x="68" y="5528"/>
                  </a:lnTo>
                  <a:lnTo>
                    <a:pt x="81" y="5540"/>
                  </a:lnTo>
                  <a:lnTo>
                    <a:pt x="96" y="5548"/>
                  </a:lnTo>
                  <a:lnTo>
                    <a:pt x="104" y="5552"/>
                  </a:lnTo>
                  <a:lnTo>
                    <a:pt x="112" y="5554"/>
                  </a:lnTo>
                  <a:lnTo>
                    <a:pt x="133" y="5557"/>
                  </a:lnTo>
                  <a:lnTo>
                    <a:pt x="133" y="5557"/>
                  </a:lnTo>
                  <a:lnTo>
                    <a:pt x="133" y="5568"/>
                  </a:lnTo>
                  <a:lnTo>
                    <a:pt x="136" y="5578"/>
                  </a:lnTo>
                  <a:lnTo>
                    <a:pt x="140" y="5600"/>
                  </a:lnTo>
                  <a:lnTo>
                    <a:pt x="146" y="5621"/>
                  </a:lnTo>
                  <a:lnTo>
                    <a:pt x="150" y="5642"/>
                  </a:lnTo>
                  <a:lnTo>
                    <a:pt x="150" y="5642"/>
                  </a:lnTo>
                  <a:lnTo>
                    <a:pt x="154" y="5666"/>
                  </a:lnTo>
                  <a:lnTo>
                    <a:pt x="156" y="5679"/>
                  </a:lnTo>
                  <a:lnTo>
                    <a:pt x="158" y="5693"/>
                  </a:lnTo>
                  <a:lnTo>
                    <a:pt x="162" y="5706"/>
                  </a:lnTo>
                  <a:lnTo>
                    <a:pt x="168" y="5717"/>
                  </a:lnTo>
                  <a:lnTo>
                    <a:pt x="172" y="5722"/>
                  </a:lnTo>
                  <a:lnTo>
                    <a:pt x="176" y="5726"/>
                  </a:lnTo>
                  <a:lnTo>
                    <a:pt x="181" y="5729"/>
                  </a:lnTo>
                  <a:lnTo>
                    <a:pt x="186" y="5731"/>
                  </a:lnTo>
                  <a:lnTo>
                    <a:pt x="206" y="5742"/>
                  </a:lnTo>
                  <a:lnTo>
                    <a:pt x="206" y="5742"/>
                  </a:lnTo>
                  <a:lnTo>
                    <a:pt x="222" y="5750"/>
                  </a:lnTo>
                  <a:lnTo>
                    <a:pt x="238" y="5757"/>
                  </a:lnTo>
                  <a:lnTo>
                    <a:pt x="270" y="5766"/>
                  </a:lnTo>
                  <a:lnTo>
                    <a:pt x="302" y="5774"/>
                  </a:lnTo>
                  <a:lnTo>
                    <a:pt x="334" y="5779"/>
                  </a:lnTo>
                  <a:lnTo>
                    <a:pt x="366" y="5782"/>
                  </a:lnTo>
                  <a:lnTo>
                    <a:pt x="399" y="5782"/>
                  </a:lnTo>
                  <a:lnTo>
                    <a:pt x="432" y="5782"/>
                  </a:lnTo>
                  <a:lnTo>
                    <a:pt x="467" y="5781"/>
                  </a:lnTo>
                  <a:lnTo>
                    <a:pt x="467" y="5781"/>
                  </a:lnTo>
                  <a:lnTo>
                    <a:pt x="500" y="5781"/>
                  </a:lnTo>
                  <a:lnTo>
                    <a:pt x="533" y="5779"/>
                  </a:lnTo>
                  <a:lnTo>
                    <a:pt x="565" y="5775"/>
                  </a:lnTo>
                  <a:lnTo>
                    <a:pt x="597" y="5770"/>
                  </a:lnTo>
                  <a:lnTo>
                    <a:pt x="597" y="5770"/>
                  </a:lnTo>
                  <a:lnTo>
                    <a:pt x="635" y="5763"/>
                  </a:lnTo>
                  <a:lnTo>
                    <a:pt x="673" y="5759"/>
                  </a:lnTo>
                  <a:lnTo>
                    <a:pt x="710" y="5754"/>
                  </a:lnTo>
                  <a:lnTo>
                    <a:pt x="746" y="5747"/>
                  </a:lnTo>
                  <a:lnTo>
                    <a:pt x="746" y="5747"/>
                  </a:lnTo>
                  <a:lnTo>
                    <a:pt x="771" y="5741"/>
                  </a:lnTo>
                  <a:lnTo>
                    <a:pt x="796" y="5731"/>
                  </a:lnTo>
                  <a:lnTo>
                    <a:pt x="821" y="5721"/>
                  </a:lnTo>
                  <a:lnTo>
                    <a:pt x="845" y="5709"/>
                  </a:lnTo>
                  <a:lnTo>
                    <a:pt x="871" y="5695"/>
                  </a:lnTo>
                  <a:lnTo>
                    <a:pt x="893" y="5682"/>
                  </a:lnTo>
                  <a:lnTo>
                    <a:pt x="937" y="5653"/>
                  </a:lnTo>
                  <a:lnTo>
                    <a:pt x="937" y="5653"/>
                  </a:lnTo>
                  <a:lnTo>
                    <a:pt x="948" y="5646"/>
                  </a:lnTo>
                  <a:lnTo>
                    <a:pt x="958" y="5638"/>
                  </a:lnTo>
                  <a:lnTo>
                    <a:pt x="974" y="5622"/>
                  </a:lnTo>
                  <a:lnTo>
                    <a:pt x="990" y="5604"/>
                  </a:lnTo>
                  <a:lnTo>
                    <a:pt x="1006" y="5586"/>
                  </a:lnTo>
                  <a:lnTo>
                    <a:pt x="1021" y="5540"/>
                  </a:lnTo>
                  <a:lnTo>
                    <a:pt x="1021" y="5540"/>
                  </a:lnTo>
                  <a:lnTo>
                    <a:pt x="1022" y="5457"/>
                  </a:lnTo>
                  <a:lnTo>
                    <a:pt x="1022" y="5375"/>
                  </a:lnTo>
                  <a:lnTo>
                    <a:pt x="1021" y="5292"/>
                  </a:lnTo>
                  <a:lnTo>
                    <a:pt x="1019" y="5210"/>
                  </a:lnTo>
                  <a:lnTo>
                    <a:pt x="1010" y="4880"/>
                  </a:lnTo>
                  <a:lnTo>
                    <a:pt x="1010" y="4880"/>
                  </a:lnTo>
                  <a:lnTo>
                    <a:pt x="1010" y="4825"/>
                  </a:lnTo>
                  <a:lnTo>
                    <a:pt x="1010" y="4769"/>
                  </a:lnTo>
                  <a:lnTo>
                    <a:pt x="1013" y="4659"/>
                  </a:lnTo>
                  <a:lnTo>
                    <a:pt x="1017" y="4548"/>
                  </a:lnTo>
                  <a:lnTo>
                    <a:pt x="1023" y="4438"/>
                  </a:lnTo>
                  <a:lnTo>
                    <a:pt x="1027" y="4328"/>
                  </a:lnTo>
                  <a:lnTo>
                    <a:pt x="1031" y="4217"/>
                  </a:lnTo>
                  <a:lnTo>
                    <a:pt x="1033" y="4107"/>
                  </a:lnTo>
                  <a:lnTo>
                    <a:pt x="1033" y="4051"/>
                  </a:lnTo>
                  <a:lnTo>
                    <a:pt x="1031" y="3996"/>
                  </a:lnTo>
                  <a:lnTo>
                    <a:pt x="1053" y="3954"/>
                  </a:lnTo>
                  <a:lnTo>
                    <a:pt x="1053" y="3954"/>
                  </a:lnTo>
                  <a:lnTo>
                    <a:pt x="1059" y="3927"/>
                  </a:lnTo>
                  <a:lnTo>
                    <a:pt x="1065" y="3902"/>
                  </a:lnTo>
                  <a:lnTo>
                    <a:pt x="1072" y="3849"/>
                  </a:lnTo>
                  <a:lnTo>
                    <a:pt x="1078" y="3794"/>
                  </a:lnTo>
                  <a:lnTo>
                    <a:pt x="1084" y="3741"/>
                  </a:lnTo>
                  <a:lnTo>
                    <a:pt x="1090" y="3688"/>
                  </a:lnTo>
                  <a:lnTo>
                    <a:pt x="1098" y="3633"/>
                  </a:lnTo>
                  <a:lnTo>
                    <a:pt x="1103" y="3606"/>
                  </a:lnTo>
                  <a:lnTo>
                    <a:pt x="1110" y="3580"/>
                  </a:lnTo>
                  <a:lnTo>
                    <a:pt x="1118" y="3555"/>
                  </a:lnTo>
                  <a:lnTo>
                    <a:pt x="1127" y="3528"/>
                  </a:lnTo>
                  <a:lnTo>
                    <a:pt x="1127" y="3528"/>
                  </a:lnTo>
                  <a:lnTo>
                    <a:pt x="1138" y="3499"/>
                  </a:lnTo>
                  <a:lnTo>
                    <a:pt x="1148" y="3469"/>
                  </a:lnTo>
                  <a:lnTo>
                    <a:pt x="1167" y="3411"/>
                  </a:lnTo>
                  <a:lnTo>
                    <a:pt x="1183" y="3352"/>
                  </a:lnTo>
                  <a:lnTo>
                    <a:pt x="1196" y="3292"/>
                  </a:lnTo>
                  <a:lnTo>
                    <a:pt x="1207" y="3233"/>
                  </a:lnTo>
                  <a:lnTo>
                    <a:pt x="1216" y="3171"/>
                  </a:lnTo>
                  <a:lnTo>
                    <a:pt x="1224" y="3111"/>
                  </a:lnTo>
                  <a:lnTo>
                    <a:pt x="1232" y="3050"/>
                  </a:lnTo>
                  <a:lnTo>
                    <a:pt x="1245" y="2928"/>
                  </a:lnTo>
                  <a:lnTo>
                    <a:pt x="1258" y="2807"/>
                  </a:lnTo>
                  <a:lnTo>
                    <a:pt x="1266" y="2746"/>
                  </a:lnTo>
                  <a:lnTo>
                    <a:pt x="1274" y="2686"/>
                  </a:lnTo>
                  <a:lnTo>
                    <a:pt x="1285" y="2624"/>
                  </a:lnTo>
                  <a:lnTo>
                    <a:pt x="1297" y="2565"/>
                  </a:lnTo>
                  <a:lnTo>
                    <a:pt x="1297" y="2565"/>
                  </a:lnTo>
                  <a:lnTo>
                    <a:pt x="1334" y="2385"/>
                  </a:lnTo>
                  <a:lnTo>
                    <a:pt x="1369" y="2207"/>
                  </a:lnTo>
                  <a:lnTo>
                    <a:pt x="1385" y="2117"/>
                  </a:lnTo>
                  <a:lnTo>
                    <a:pt x="1401" y="2030"/>
                  </a:lnTo>
                  <a:lnTo>
                    <a:pt x="1415" y="1941"/>
                  </a:lnTo>
                  <a:lnTo>
                    <a:pt x="1429" y="1853"/>
                  </a:lnTo>
                  <a:lnTo>
                    <a:pt x="1441" y="1765"/>
                  </a:lnTo>
                  <a:lnTo>
                    <a:pt x="1451" y="1676"/>
                  </a:lnTo>
                  <a:lnTo>
                    <a:pt x="1460" y="1587"/>
                  </a:lnTo>
                  <a:lnTo>
                    <a:pt x="1468" y="1497"/>
                  </a:lnTo>
                  <a:lnTo>
                    <a:pt x="1475" y="1407"/>
                  </a:lnTo>
                  <a:lnTo>
                    <a:pt x="1479" y="1316"/>
                  </a:lnTo>
                  <a:lnTo>
                    <a:pt x="1482" y="1225"/>
                  </a:lnTo>
                  <a:lnTo>
                    <a:pt x="1483" y="1133"/>
                  </a:lnTo>
                  <a:lnTo>
                    <a:pt x="1487" y="1065"/>
                  </a:lnTo>
                  <a:lnTo>
                    <a:pt x="1487" y="1065"/>
                  </a:lnTo>
                  <a:lnTo>
                    <a:pt x="1527" y="899"/>
                  </a:lnTo>
                  <a:lnTo>
                    <a:pt x="1547" y="813"/>
                  </a:lnTo>
                  <a:lnTo>
                    <a:pt x="1565" y="730"/>
                  </a:lnTo>
                  <a:lnTo>
                    <a:pt x="1565" y="730"/>
                  </a:lnTo>
                  <a:lnTo>
                    <a:pt x="1584" y="645"/>
                  </a:lnTo>
                  <a:lnTo>
                    <a:pt x="1600" y="558"/>
                  </a:lnTo>
                  <a:lnTo>
                    <a:pt x="1616" y="470"/>
                  </a:lnTo>
                  <a:lnTo>
                    <a:pt x="1629" y="384"/>
                  </a:lnTo>
                  <a:lnTo>
                    <a:pt x="1641" y="296"/>
                  </a:lnTo>
                  <a:lnTo>
                    <a:pt x="1650" y="208"/>
                  </a:lnTo>
                  <a:lnTo>
                    <a:pt x="1657" y="120"/>
                  </a:lnTo>
                  <a:lnTo>
                    <a:pt x="1660" y="32"/>
                  </a:lnTo>
                  <a:lnTo>
                    <a:pt x="1589" y="4"/>
                  </a:lnTo>
                  <a:close/>
                </a:path>
              </a:pathLst>
            </a:custGeom>
            <a:solidFill>
              <a:srgbClr val="107C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3C3D7D22-C8FA-3F98-B567-BC796B01BB0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0" y="1809"/>
              <a:ext cx="553" cy="1927"/>
            </a:xfrm>
            <a:custGeom>
              <a:avLst/>
              <a:gdLst>
                <a:gd name="T0" fmla="*/ 1518 w 1660"/>
                <a:gd name="T1" fmla="*/ 0 h 5782"/>
                <a:gd name="T2" fmla="*/ 1375 w 1660"/>
                <a:gd name="T3" fmla="*/ 23 h 5782"/>
                <a:gd name="T4" fmla="*/ 1212 w 1660"/>
                <a:gd name="T5" fmla="*/ 99 h 5782"/>
                <a:gd name="T6" fmla="*/ 1147 w 1660"/>
                <a:gd name="T7" fmla="*/ 152 h 5782"/>
                <a:gd name="T8" fmla="*/ 1070 w 1660"/>
                <a:gd name="T9" fmla="*/ 269 h 5782"/>
                <a:gd name="T10" fmla="*/ 1017 w 1660"/>
                <a:gd name="T11" fmla="*/ 333 h 5782"/>
                <a:gd name="T12" fmla="*/ 934 w 1660"/>
                <a:gd name="T13" fmla="*/ 380 h 5782"/>
                <a:gd name="T14" fmla="*/ 789 w 1660"/>
                <a:gd name="T15" fmla="*/ 432 h 5782"/>
                <a:gd name="T16" fmla="*/ 700 w 1660"/>
                <a:gd name="T17" fmla="*/ 489 h 5782"/>
                <a:gd name="T18" fmla="*/ 542 w 1660"/>
                <a:gd name="T19" fmla="*/ 623 h 5782"/>
                <a:gd name="T20" fmla="*/ 404 w 1660"/>
                <a:gd name="T21" fmla="*/ 723 h 5782"/>
                <a:gd name="T22" fmla="*/ 289 w 1660"/>
                <a:gd name="T23" fmla="*/ 771 h 5782"/>
                <a:gd name="T24" fmla="*/ 112 w 1660"/>
                <a:gd name="T25" fmla="*/ 845 h 5782"/>
                <a:gd name="T26" fmla="*/ 112 w 1660"/>
                <a:gd name="T27" fmla="*/ 924 h 5782"/>
                <a:gd name="T28" fmla="*/ 150 w 1660"/>
                <a:gd name="T29" fmla="*/ 1073 h 5782"/>
                <a:gd name="T30" fmla="*/ 262 w 1660"/>
                <a:gd name="T31" fmla="*/ 1285 h 5782"/>
                <a:gd name="T32" fmla="*/ 314 w 1660"/>
                <a:gd name="T33" fmla="*/ 1452 h 5782"/>
                <a:gd name="T34" fmla="*/ 334 w 1660"/>
                <a:gd name="T35" fmla="*/ 2316 h 5782"/>
                <a:gd name="T36" fmla="*/ 378 w 1660"/>
                <a:gd name="T37" fmla="*/ 2836 h 5782"/>
                <a:gd name="T38" fmla="*/ 356 w 1660"/>
                <a:gd name="T39" fmla="*/ 2972 h 5782"/>
                <a:gd name="T40" fmla="*/ 324 w 1660"/>
                <a:gd name="T41" fmla="*/ 3142 h 5782"/>
                <a:gd name="T42" fmla="*/ 247 w 1660"/>
                <a:gd name="T43" fmla="*/ 3405 h 5782"/>
                <a:gd name="T44" fmla="*/ 125 w 1660"/>
                <a:gd name="T45" fmla="*/ 3926 h 5782"/>
                <a:gd name="T46" fmla="*/ 48 w 1660"/>
                <a:gd name="T47" fmla="*/ 4352 h 5782"/>
                <a:gd name="T48" fmla="*/ 12 w 1660"/>
                <a:gd name="T49" fmla="*/ 4768 h 5782"/>
                <a:gd name="T50" fmla="*/ 0 w 1660"/>
                <a:gd name="T51" fmla="*/ 5441 h 5782"/>
                <a:gd name="T52" fmla="*/ 68 w 1660"/>
                <a:gd name="T53" fmla="*/ 5528 h 5782"/>
                <a:gd name="T54" fmla="*/ 133 w 1660"/>
                <a:gd name="T55" fmla="*/ 5557 h 5782"/>
                <a:gd name="T56" fmla="*/ 146 w 1660"/>
                <a:gd name="T57" fmla="*/ 5621 h 5782"/>
                <a:gd name="T58" fmla="*/ 158 w 1660"/>
                <a:gd name="T59" fmla="*/ 5693 h 5782"/>
                <a:gd name="T60" fmla="*/ 181 w 1660"/>
                <a:gd name="T61" fmla="*/ 5729 h 5782"/>
                <a:gd name="T62" fmla="*/ 238 w 1660"/>
                <a:gd name="T63" fmla="*/ 5757 h 5782"/>
                <a:gd name="T64" fmla="*/ 399 w 1660"/>
                <a:gd name="T65" fmla="*/ 5782 h 5782"/>
                <a:gd name="T66" fmla="*/ 533 w 1660"/>
                <a:gd name="T67" fmla="*/ 5779 h 5782"/>
                <a:gd name="T68" fmla="*/ 673 w 1660"/>
                <a:gd name="T69" fmla="*/ 5759 h 5782"/>
                <a:gd name="T70" fmla="*/ 796 w 1660"/>
                <a:gd name="T71" fmla="*/ 5731 h 5782"/>
                <a:gd name="T72" fmla="*/ 937 w 1660"/>
                <a:gd name="T73" fmla="*/ 5653 h 5782"/>
                <a:gd name="T74" fmla="*/ 990 w 1660"/>
                <a:gd name="T75" fmla="*/ 5604 h 5782"/>
                <a:gd name="T76" fmla="*/ 1022 w 1660"/>
                <a:gd name="T77" fmla="*/ 5375 h 5782"/>
                <a:gd name="T78" fmla="*/ 1010 w 1660"/>
                <a:gd name="T79" fmla="*/ 4825 h 5782"/>
                <a:gd name="T80" fmla="*/ 1027 w 1660"/>
                <a:gd name="T81" fmla="*/ 4328 h 5782"/>
                <a:gd name="T82" fmla="*/ 1053 w 1660"/>
                <a:gd name="T83" fmla="*/ 3954 h 5782"/>
                <a:gd name="T84" fmla="*/ 1078 w 1660"/>
                <a:gd name="T85" fmla="*/ 3794 h 5782"/>
                <a:gd name="T86" fmla="*/ 1110 w 1660"/>
                <a:gd name="T87" fmla="*/ 3580 h 5782"/>
                <a:gd name="T88" fmla="*/ 1148 w 1660"/>
                <a:gd name="T89" fmla="*/ 3469 h 5782"/>
                <a:gd name="T90" fmla="*/ 1216 w 1660"/>
                <a:gd name="T91" fmla="*/ 3171 h 5782"/>
                <a:gd name="T92" fmla="*/ 1266 w 1660"/>
                <a:gd name="T93" fmla="*/ 2746 h 5782"/>
                <a:gd name="T94" fmla="*/ 1334 w 1660"/>
                <a:gd name="T95" fmla="*/ 2385 h 5782"/>
                <a:gd name="T96" fmla="*/ 1429 w 1660"/>
                <a:gd name="T97" fmla="*/ 1853 h 5782"/>
                <a:gd name="T98" fmla="*/ 1475 w 1660"/>
                <a:gd name="T99" fmla="*/ 1407 h 5782"/>
                <a:gd name="T100" fmla="*/ 1487 w 1660"/>
                <a:gd name="T101" fmla="*/ 1065 h 5782"/>
                <a:gd name="T102" fmla="*/ 1584 w 1660"/>
                <a:gd name="T103" fmla="*/ 645 h 5782"/>
                <a:gd name="T104" fmla="*/ 1650 w 1660"/>
                <a:gd name="T105" fmla="*/ 208 h 5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660" h="5782">
                  <a:moveTo>
                    <a:pt x="1589" y="4"/>
                  </a:moveTo>
                  <a:lnTo>
                    <a:pt x="1589" y="4"/>
                  </a:lnTo>
                  <a:lnTo>
                    <a:pt x="1571" y="2"/>
                  </a:lnTo>
                  <a:lnTo>
                    <a:pt x="1553" y="0"/>
                  </a:lnTo>
                  <a:lnTo>
                    <a:pt x="1518" y="0"/>
                  </a:lnTo>
                  <a:lnTo>
                    <a:pt x="1482" y="3"/>
                  </a:lnTo>
                  <a:lnTo>
                    <a:pt x="1446" y="7"/>
                  </a:lnTo>
                  <a:lnTo>
                    <a:pt x="1446" y="7"/>
                  </a:lnTo>
                  <a:lnTo>
                    <a:pt x="1410" y="15"/>
                  </a:lnTo>
                  <a:lnTo>
                    <a:pt x="1375" y="23"/>
                  </a:lnTo>
                  <a:lnTo>
                    <a:pt x="1341" y="35"/>
                  </a:lnTo>
                  <a:lnTo>
                    <a:pt x="1306" y="47"/>
                  </a:lnTo>
                  <a:lnTo>
                    <a:pt x="1274" y="63"/>
                  </a:lnTo>
                  <a:lnTo>
                    <a:pt x="1243" y="79"/>
                  </a:lnTo>
                  <a:lnTo>
                    <a:pt x="1212" y="99"/>
                  </a:lnTo>
                  <a:lnTo>
                    <a:pt x="1183" y="119"/>
                  </a:lnTo>
                  <a:lnTo>
                    <a:pt x="1183" y="119"/>
                  </a:lnTo>
                  <a:lnTo>
                    <a:pt x="1169" y="130"/>
                  </a:lnTo>
                  <a:lnTo>
                    <a:pt x="1158" y="140"/>
                  </a:lnTo>
                  <a:lnTo>
                    <a:pt x="1147" y="152"/>
                  </a:lnTo>
                  <a:lnTo>
                    <a:pt x="1138" y="164"/>
                  </a:lnTo>
                  <a:lnTo>
                    <a:pt x="1119" y="189"/>
                  </a:lnTo>
                  <a:lnTo>
                    <a:pt x="1103" y="216"/>
                  </a:lnTo>
                  <a:lnTo>
                    <a:pt x="1087" y="243"/>
                  </a:lnTo>
                  <a:lnTo>
                    <a:pt x="1070" y="269"/>
                  </a:lnTo>
                  <a:lnTo>
                    <a:pt x="1051" y="296"/>
                  </a:lnTo>
                  <a:lnTo>
                    <a:pt x="1042" y="308"/>
                  </a:lnTo>
                  <a:lnTo>
                    <a:pt x="1031" y="320"/>
                  </a:lnTo>
                  <a:lnTo>
                    <a:pt x="1031" y="320"/>
                  </a:lnTo>
                  <a:lnTo>
                    <a:pt x="1017" y="333"/>
                  </a:lnTo>
                  <a:lnTo>
                    <a:pt x="1002" y="345"/>
                  </a:lnTo>
                  <a:lnTo>
                    <a:pt x="986" y="356"/>
                  </a:lnTo>
                  <a:lnTo>
                    <a:pt x="969" y="365"/>
                  </a:lnTo>
                  <a:lnTo>
                    <a:pt x="953" y="373"/>
                  </a:lnTo>
                  <a:lnTo>
                    <a:pt x="934" y="380"/>
                  </a:lnTo>
                  <a:lnTo>
                    <a:pt x="898" y="393"/>
                  </a:lnTo>
                  <a:lnTo>
                    <a:pt x="861" y="405"/>
                  </a:lnTo>
                  <a:lnTo>
                    <a:pt x="825" y="417"/>
                  </a:lnTo>
                  <a:lnTo>
                    <a:pt x="808" y="424"/>
                  </a:lnTo>
                  <a:lnTo>
                    <a:pt x="789" y="432"/>
                  </a:lnTo>
                  <a:lnTo>
                    <a:pt x="772" y="440"/>
                  </a:lnTo>
                  <a:lnTo>
                    <a:pt x="756" y="450"/>
                  </a:lnTo>
                  <a:lnTo>
                    <a:pt x="756" y="450"/>
                  </a:lnTo>
                  <a:lnTo>
                    <a:pt x="728" y="469"/>
                  </a:lnTo>
                  <a:lnTo>
                    <a:pt x="700" y="489"/>
                  </a:lnTo>
                  <a:lnTo>
                    <a:pt x="673" y="510"/>
                  </a:lnTo>
                  <a:lnTo>
                    <a:pt x="647" y="533"/>
                  </a:lnTo>
                  <a:lnTo>
                    <a:pt x="595" y="578"/>
                  </a:lnTo>
                  <a:lnTo>
                    <a:pt x="542" y="623"/>
                  </a:lnTo>
                  <a:lnTo>
                    <a:pt x="542" y="623"/>
                  </a:lnTo>
                  <a:lnTo>
                    <a:pt x="517" y="645"/>
                  </a:lnTo>
                  <a:lnTo>
                    <a:pt x="491" y="666"/>
                  </a:lnTo>
                  <a:lnTo>
                    <a:pt x="463" y="686"/>
                  </a:lnTo>
                  <a:lnTo>
                    <a:pt x="433" y="706"/>
                  </a:lnTo>
                  <a:lnTo>
                    <a:pt x="404" y="723"/>
                  </a:lnTo>
                  <a:lnTo>
                    <a:pt x="374" y="739"/>
                  </a:lnTo>
                  <a:lnTo>
                    <a:pt x="343" y="754"/>
                  </a:lnTo>
                  <a:lnTo>
                    <a:pt x="311" y="766"/>
                  </a:lnTo>
                  <a:lnTo>
                    <a:pt x="311" y="766"/>
                  </a:lnTo>
                  <a:lnTo>
                    <a:pt x="289" y="771"/>
                  </a:lnTo>
                  <a:lnTo>
                    <a:pt x="266" y="776"/>
                  </a:lnTo>
                  <a:lnTo>
                    <a:pt x="219" y="786"/>
                  </a:lnTo>
                  <a:lnTo>
                    <a:pt x="173" y="792"/>
                  </a:lnTo>
                  <a:lnTo>
                    <a:pt x="128" y="800"/>
                  </a:lnTo>
                  <a:lnTo>
                    <a:pt x="112" y="845"/>
                  </a:lnTo>
                  <a:lnTo>
                    <a:pt x="112" y="845"/>
                  </a:lnTo>
                  <a:lnTo>
                    <a:pt x="111" y="865"/>
                  </a:lnTo>
                  <a:lnTo>
                    <a:pt x="111" y="885"/>
                  </a:lnTo>
                  <a:lnTo>
                    <a:pt x="111" y="904"/>
                  </a:lnTo>
                  <a:lnTo>
                    <a:pt x="112" y="924"/>
                  </a:lnTo>
                  <a:lnTo>
                    <a:pt x="115" y="943"/>
                  </a:lnTo>
                  <a:lnTo>
                    <a:pt x="117" y="963"/>
                  </a:lnTo>
                  <a:lnTo>
                    <a:pt x="126" y="1000"/>
                  </a:lnTo>
                  <a:lnTo>
                    <a:pt x="137" y="1037"/>
                  </a:lnTo>
                  <a:lnTo>
                    <a:pt x="150" y="1073"/>
                  </a:lnTo>
                  <a:lnTo>
                    <a:pt x="166" y="1109"/>
                  </a:lnTo>
                  <a:lnTo>
                    <a:pt x="184" y="1145"/>
                  </a:lnTo>
                  <a:lnTo>
                    <a:pt x="202" y="1179"/>
                  </a:lnTo>
                  <a:lnTo>
                    <a:pt x="222" y="1215"/>
                  </a:lnTo>
                  <a:lnTo>
                    <a:pt x="262" y="1285"/>
                  </a:lnTo>
                  <a:lnTo>
                    <a:pt x="301" y="1352"/>
                  </a:lnTo>
                  <a:lnTo>
                    <a:pt x="318" y="1386"/>
                  </a:lnTo>
                  <a:lnTo>
                    <a:pt x="335" y="1420"/>
                  </a:lnTo>
                  <a:lnTo>
                    <a:pt x="314" y="1452"/>
                  </a:lnTo>
                  <a:lnTo>
                    <a:pt x="314" y="1452"/>
                  </a:lnTo>
                  <a:lnTo>
                    <a:pt x="314" y="1626"/>
                  </a:lnTo>
                  <a:lnTo>
                    <a:pt x="316" y="1801"/>
                  </a:lnTo>
                  <a:lnTo>
                    <a:pt x="320" y="1972"/>
                  </a:lnTo>
                  <a:lnTo>
                    <a:pt x="326" y="2144"/>
                  </a:lnTo>
                  <a:lnTo>
                    <a:pt x="334" y="2316"/>
                  </a:lnTo>
                  <a:lnTo>
                    <a:pt x="346" y="2489"/>
                  </a:lnTo>
                  <a:lnTo>
                    <a:pt x="352" y="2574"/>
                  </a:lnTo>
                  <a:lnTo>
                    <a:pt x="359" y="2662"/>
                  </a:lnTo>
                  <a:lnTo>
                    <a:pt x="368" y="2748"/>
                  </a:lnTo>
                  <a:lnTo>
                    <a:pt x="378" y="2836"/>
                  </a:lnTo>
                  <a:lnTo>
                    <a:pt x="359" y="2871"/>
                  </a:lnTo>
                  <a:lnTo>
                    <a:pt x="359" y="2871"/>
                  </a:lnTo>
                  <a:lnTo>
                    <a:pt x="360" y="2904"/>
                  </a:lnTo>
                  <a:lnTo>
                    <a:pt x="359" y="2937"/>
                  </a:lnTo>
                  <a:lnTo>
                    <a:pt x="356" y="2972"/>
                  </a:lnTo>
                  <a:lnTo>
                    <a:pt x="352" y="3005"/>
                  </a:lnTo>
                  <a:lnTo>
                    <a:pt x="347" y="3040"/>
                  </a:lnTo>
                  <a:lnTo>
                    <a:pt x="340" y="3073"/>
                  </a:lnTo>
                  <a:lnTo>
                    <a:pt x="332" y="3107"/>
                  </a:lnTo>
                  <a:lnTo>
                    <a:pt x="324" y="3142"/>
                  </a:lnTo>
                  <a:lnTo>
                    <a:pt x="306" y="3209"/>
                  </a:lnTo>
                  <a:lnTo>
                    <a:pt x="287" y="3276"/>
                  </a:lnTo>
                  <a:lnTo>
                    <a:pt x="267" y="3342"/>
                  </a:lnTo>
                  <a:lnTo>
                    <a:pt x="247" y="3405"/>
                  </a:lnTo>
                  <a:lnTo>
                    <a:pt x="247" y="3405"/>
                  </a:lnTo>
                  <a:lnTo>
                    <a:pt x="225" y="3491"/>
                  </a:lnTo>
                  <a:lnTo>
                    <a:pt x="202" y="3576"/>
                  </a:lnTo>
                  <a:lnTo>
                    <a:pt x="182" y="3662"/>
                  </a:lnTo>
                  <a:lnTo>
                    <a:pt x="162" y="3750"/>
                  </a:lnTo>
                  <a:lnTo>
                    <a:pt x="125" y="3926"/>
                  </a:lnTo>
                  <a:lnTo>
                    <a:pt x="88" y="4100"/>
                  </a:lnTo>
                  <a:lnTo>
                    <a:pt x="88" y="4100"/>
                  </a:lnTo>
                  <a:lnTo>
                    <a:pt x="73" y="4184"/>
                  </a:lnTo>
                  <a:lnTo>
                    <a:pt x="60" y="4268"/>
                  </a:lnTo>
                  <a:lnTo>
                    <a:pt x="48" y="4352"/>
                  </a:lnTo>
                  <a:lnTo>
                    <a:pt x="37" y="4434"/>
                  </a:lnTo>
                  <a:lnTo>
                    <a:pt x="29" y="4518"/>
                  </a:lnTo>
                  <a:lnTo>
                    <a:pt x="23" y="4602"/>
                  </a:lnTo>
                  <a:lnTo>
                    <a:pt x="16" y="4684"/>
                  </a:lnTo>
                  <a:lnTo>
                    <a:pt x="12" y="4768"/>
                  </a:lnTo>
                  <a:lnTo>
                    <a:pt x="8" y="4852"/>
                  </a:lnTo>
                  <a:lnTo>
                    <a:pt x="6" y="4936"/>
                  </a:lnTo>
                  <a:lnTo>
                    <a:pt x="2" y="5103"/>
                  </a:lnTo>
                  <a:lnTo>
                    <a:pt x="2" y="5271"/>
                  </a:lnTo>
                  <a:lnTo>
                    <a:pt x="0" y="5441"/>
                  </a:lnTo>
                  <a:lnTo>
                    <a:pt x="10" y="5461"/>
                  </a:lnTo>
                  <a:lnTo>
                    <a:pt x="10" y="5461"/>
                  </a:lnTo>
                  <a:lnTo>
                    <a:pt x="31" y="5488"/>
                  </a:lnTo>
                  <a:lnTo>
                    <a:pt x="55" y="5516"/>
                  </a:lnTo>
                  <a:lnTo>
                    <a:pt x="68" y="5528"/>
                  </a:lnTo>
                  <a:lnTo>
                    <a:pt x="81" y="5540"/>
                  </a:lnTo>
                  <a:lnTo>
                    <a:pt x="96" y="5548"/>
                  </a:lnTo>
                  <a:lnTo>
                    <a:pt x="104" y="5552"/>
                  </a:lnTo>
                  <a:lnTo>
                    <a:pt x="112" y="5554"/>
                  </a:lnTo>
                  <a:lnTo>
                    <a:pt x="133" y="5557"/>
                  </a:lnTo>
                  <a:lnTo>
                    <a:pt x="133" y="5557"/>
                  </a:lnTo>
                  <a:lnTo>
                    <a:pt x="133" y="5568"/>
                  </a:lnTo>
                  <a:lnTo>
                    <a:pt x="136" y="5578"/>
                  </a:lnTo>
                  <a:lnTo>
                    <a:pt x="140" y="5600"/>
                  </a:lnTo>
                  <a:lnTo>
                    <a:pt x="146" y="5621"/>
                  </a:lnTo>
                  <a:lnTo>
                    <a:pt x="150" y="5642"/>
                  </a:lnTo>
                  <a:lnTo>
                    <a:pt x="150" y="5642"/>
                  </a:lnTo>
                  <a:lnTo>
                    <a:pt x="154" y="5666"/>
                  </a:lnTo>
                  <a:lnTo>
                    <a:pt x="156" y="5679"/>
                  </a:lnTo>
                  <a:lnTo>
                    <a:pt x="158" y="5693"/>
                  </a:lnTo>
                  <a:lnTo>
                    <a:pt x="162" y="5706"/>
                  </a:lnTo>
                  <a:lnTo>
                    <a:pt x="168" y="5717"/>
                  </a:lnTo>
                  <a:lnTo>
                    <a:pt x="172" y="5722"/>
                  </a:lnTo>
                  <a:lnTo>
                    <a:pt x="176" y="5726"/>
                  </a:lnTo>
                  <a:lnTo>
                    <a:pt x="181" y="5729"/>
                  </a:lnTo>
                  <a:lnTo>
                    <a:pt x="186" y="5731"/>
                  </a:lnTo>
                  <a:lnTo>
                    <a:pt x="206" y="5742"/>
                  </a:lnTo>
                  <a:lnTo>
                    <a:pt x="206" y="5742"/>
                  </a:lnTo>
                  <a:lnTo>
                    <a:pt x="222" y="5750"/>
                  </a:lnTo>
                  <a:lnTo>
                    <a:pt x="238" y="5757"/>
                  </a:lnTo>
                  <a:lnTo>
                    <a:pt x="270" y="5766"/>
                  </a:lnTo>
                  <a:lnTo>
                    <a:pt x="302" y="5774"/>
                  </a:lnTo>
                  <a:lnTo>
                    <a:pt x="334" y="5779"/>
                  </a:lnTo>
                  <a:lnTo>
                    <a:pt x="366" y="5782"/>
                  </a:lnTo>
                  <a:lnTo>
                    <a:pt x="399" y="5782"/>
                  </a:lnTo>
                  <a:lnTo>
                    <a:pt x="432" y="5782"/>
                  </a:lnTo>
                  <a:lnTo>
                    <a:pt x="467" y="5781"/>
                  </a:lnTo>
                  <a:lnTo>
                    <a:pt x="467" y="5781"/>
                  </a:lnTo>
                  <a:lnTo>
                    <a:pt x="500" y="5781"/>
                  </a:lnTo>
                  <a:lnTo>
                    <a:pt x="533" y="5779"/>
                  </a:lnTo>
                  <a:lnTo>
                    <a:pt x="565" y="5775"/>
                  </a:lnTo>
                  <a:lnTo>
                    <a:pt x="597" y="5770"/>
                  </a:lnTo>
                  <a:lnTo>
                    <a:pt x="597" y="5770"/>
                  </a:lnTo>
                  <a:lnTo>
                    <a:pt x="635" y="5763"/>
                  </a:lnTo>
                  <a:lnTo>
                    <a:pt x="673" y="5759"/>
                  </a:lnTo>
                  <a:lnTo>
                    <a:pt x="710" y="5754"/>
                  </a:lnTo>
                  <a:lnTo>
                    <a:pt x="746" y="5747"/>
                  </a:lnTo>
                  <a:lnTo>
                    <a:pt x="746" y="5747"/>
                  </a:lnTo>
                  <a:lnTo>
                    <a:pt x="771" y="5741"/>
                  </a:lnTo>
                  <a:lnTo>
                    <a:pt x="796" y="5731"/>
                  </a:lnTo>
                  <a:lnTo>
                    <a:pt x="821" y="5721"/>
                  </a:lnTo>
                  <a:lnTo>
                    <a:pt x="845" y="5709"/>
                  </a:lnTo>
                  <a:lnTo>
                    <a:pt x="871" y="5695"/>
                  </a:lnTo>
                  <a:lnTo>
                    <a:pt x="893" y="5682"/>
                  </a:lnTo>
                  <a:lnTo>
                    <a:pt x="937" y="5653"/>
                  </a:lnTo>
                  <a:lnTo>
                    <a:pt x="937" y="5653"/>
                  </a:lnTo>
                  <a:lnTo>
                    <a:pt x="948" y="5646"/>
                  </a:lnTo>
                  <a:lnTo>
                    <a:pt x="958" y="5638"/>
                  </a:lnTo>
                  <a:lnTo>
                    <a:pt x="974" y="5622"/>
                  </a:lnTo>
                  <a:lnTo>
                    <a:pt x="990" y="5604"/>
                  </a:lnTo>
                  <a:lnTo>
                    <a:pt x="1006" y="5586"/>
                  </a:lnTo>
                  <a:lnTo>
                    <a:pt x="1021" y="5540"/>
                  </a:lnTo>
                  <a:lnTo>
                    <a:pt x="1021" y="5540"/>
                  </a:lnTo>
                  <a:lnTo>
                    <a:pt x="1022" y="5457"/>
                  </a:lnTo>
                  <a:lnTo>
                    <a:pt x="1022" y="5375"/>
                  </a:lnTo>
                  <a:lnTo>
                    <a:pt x="1021" y="5292"/>
                  </a:lnTo>
                  <a:lnTo>
                    <a:pt x="1019" y="5210"/>
                  </a:lnTo>
                  <a:lnTo>
                    <a:pt x="1010" y="4880"/>
                  </a:lnTo>
                  <a:lnTo>
                    <a:pt x="1010" y="4880"/>
                  </a:lnTo>
                  <a:lnTo>
                    <a:pt x="1010" y="4825"/>
                  </a:lnTo>
                  <a:lnTo>
                    <a:pt x="1010" y="4769"/>
                  </a:lnTo>
                  <a:lnTo>
                    <a:pt x="1013" y="4659"/>
                  </a:lnTo>
                  <a:lnTo>
                    <a:pt x="1017" y="4548"/>
                  </a:lnTo>
                  <a:lnTo>
                    <a:pt x="1023" y="4438"/>
                  </a:lnTo>
                  <a:lnTo>
                    <a:pt x="1027" y="4328"/>
                  </a:lnTo>
                  <a:lnTo>
                    <a:pt x="1031" y="4217"/>
                  </a:lnTo>
                  <a:lnTo>
                    <a:pt x="1033" y="4107"/>
                  </a:lnTo>
                  <a:lnTo>
                    <a:pt x="1033" y="4051"/>
                  </a:lnTo>
                  <a:lnTo>
                    <a:pt x="1031" y="3996"/>
                  </a:lnTo>
                  <a:lnTo>
                    <a:pt x="1053" y="3954"/>
                  </a:lnTo>
                  <a:lnTo>
                    <a:pt x="1053" y="3954"/>
                  </a:lnTo>
                  <a:lnTo>
                    <a:pt x="1059" y="3927"/>
                  </a:lnTo>
                  <a:lnTo>
                    <a:pt x="1065" y="3902"/>
                  </a:lnTo>
                  <a:lnTo>
                    <a:pt x="1072" y="3849"/>
                  </a:lnTo>
                  <a:lnTo>
                    <a:pt x="1078" y="3794"/>
                  </a:lnTo>
                  <a:lnTo>
                    <a:pt x="1084" y="3741"/>
                  </a:lnTo>
                  <a:lnTo>
                    <a:pt x="1090" y="3688"/>
                  </a:lnTo>
                  <a:lnTo>
                    <a:pt x="1098" y="3633"/>
                  </a:lnTo>
                  <a:lnTo>
                    <a:pt x="1103" y="3606"/>
                  </a:lnTo>
                  <a:lnTo>
                    <a:pt x="1110" y="3580"/>
                  </a:lnTo>
                  <a:lnTo>
                    <a:pt x="1118" y="3555"/>
                  </a:lnTo>
                  <a:lnTo>
                    <a:pt x="1127" y="3528"/>
                  </a:lnTo>
                  <a:lnTo>
                    <a:pt x="1127" y="3528"/>
                  </a:lnTo>
                  <a:lnTo>
                    <a:pt x="1138" y="3499"/>
                  </a:lnTo>
                  <a:lnTo>
                    <a:pt x="1148" y="3469"/>
                  </a:lnTo>
                  <a:lnTo>
                    <a:pt x="1167" y="3411"/>
                  </a:lnTo>
                  <a:lnTo>
                    <a:pt x="1183" y="3352"/>
                  </a:lnTo>
                  <a:lnTo>
                    <a:pt x="1196" y="3292"/>
                  </a:lnTo>
                  <a:lnTo>
                    <a:pt x="1207" y="3233"/>
                  </a:lnTo>
                  <a:lnTo>
                    <a:pt x="1216" y="3171"/>
                  </a:lnTo>
                  <a:lnTo>
                    <a:pt x="1224" y="3111"/>
                  </a:lnTo>
                  <a:lnTo>
                    <a:pt x="1232" y="3050"/>
                  </a:lnTo>
                  <a:lnTo>
                    <a:pt x="1245" y="2928"/>
                  </a:lnTo>
                  <a:lnTo>
                    <a:pt x="1258" y="2807"/>
                  </a:lnTo>
                  <a:lnTo>
                    <a:pt x="1266" y="2746"/>
                  </a:lnTo>
                  <a:lnTo>
                    <a:pt x="1274" y="2686"/>
                  </a:lnTo>
                  <a:lnTo>
                    <a:pt x="1285" y="2624"/>
                  </a:lnTo>
                  <a:lnTo>
                    <a:pt x="1297" y="2565"/>
                  </a:lnTo>
                  <a:lnTo>
                    <a:pt x="1297" y="2565"/>
                  </a:lnTo>
                  <a:lnTo>
                    <a:pt x="1334" y="2385"/>
                  </a:lnTo>
                  <a:lnTo>
                    <a:pt x="1369" y="2207"/>
                  </a:lnTo>
                  <a:lnTo>
                    <a:pt x="1385" y="2117"/>
                  </a:lnTo>
                  <a:lnTo>
                    <a:pt x="1401" y="2030"/>
                  </a:lnTo>
                  <a:lnTo>
                    <a:pt x="1415" y="1941"/>
                  </a:lnTo>
                  <a:lnTo>
                    <a:pt x="1429" y="1853"/>
                  </a:lnTo>
                  <a:lnTo>
                    <a:pt x="1441" y="1765"/>
                  </a:lnTo>
                  <a:lnTo>
                    <a:pt x="1451" y="1676"/>
                  </a:lnTo>
                  <a:lnTo>
                    <a:pt x="1460" y="1587"/>
                  </a:lnTo>
                  <a:lnTo>
                    <a:pt x="1468" y="1497"/>
                  </a:lnTo>
                  <a:lnTo>
                    <a:pt x="1475" y="1407"/>
                  </a:lnTo>
                  <a:lnTo>
                    <a:pt x="1479" y="1316"/>
                  </a:lnTo>
                  <a:lnTo>
                    <a:pt x="1482" y="1225"/>
                  </a:lnTo>
                  <a:lnTo>
                    <a:pt x="1483" y="1133"/>
                  </a:lnTo>
                  <a:lnTo>
                    <a:pt x="1487" y="1065"/>
                  </a:lnTo>
                  <a:lnTo>
                    <a:pt x="1487" y="1065"/>
                  </a:lnTo>
                  <a:lnTo>
                    <a:pt x="1527" y="899"/>
                  </a:lnTo>
                  <a:lnTo>
                    <a:pt x="1547" y="813"/>
                  </a:lnTo>
                  <a:lnTo>
                    <a:pt x="1565" y="730"/>
                  </a:lnTo>
                  <a:lnTo>
                    <a:pt x="1565" y="730"/>
                  </a:lnTo>
                  <a:lnTo>
                    <a:pt x="1584" y="645"/>
                  </a:lnTo>
                  <a:lnTo>
                    <a:pt x="1600" y="558"/>
                  </a:lnTo>
                  <a:lnTo>
                    <a:pt x="1616" y="470"/>
                  </a:lnTo>
                  <a:lnTo>
                    <a:pt x="1629" y="384"/>
                  </a:lnTo>
                  <a:lnTo>
                    <a:pt x="1641" y="296"/>
                  </a:lnTo>
                  <a:lnTo>
                    <a:pt x="1650" y="208"/>
                  </a:lnTo>
                  <a:lnTo>
                    <a:pt x="1657" y="120"/>
                  </a:lnTo>
                  <a:lnTo>
                    <a:pt x="1660" y="3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9D699228-ECB9-8170-8DF5-48734256119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8" y="553"/>
              <a:ext cx="714" cy="1593"/>
            </a:xfrm>
            <a:custGeom>
              <a:avLst/>
              <a:gdLst>
                <a:gd name="T0" fmla="*/ 1954 w 2142"/>
                <a:gd name="T1" fmla="*/ 3761 h 4778"/>
                <a:gd name="T2" fmla="*/ 1779 w 2142"/>
                <a:gd name="T3" fmla="*/ 3808 h 4778"/>
                <a:gd name="T4" fmla="*/ 1634 w 2142"/>
                <a:gd name="T5" fmla="*/ 3900 h 4778"/>
                <a:gd name="T6" fmla="*/ 1574 w 2142"/>
                <a:gd name="T7" fmla="*/ 3984 h 4778"/>
                <a:gd name="T8" fmla="*/ 1493 w 2142"/>
                <a:gd name="T9" fmla="*/ 4094 h 4778"/>
                <a:gd name="T10" fmla="*/ 1415 w 2142"/>
                <a:gd name="T11" fmla="*/ 4138 h 4778"/>
                <a:gd name="T12" fmla="*/ 1265 w 2142"/>
                <a:gd name="T13" fmla="*/ 4190 h 4778"/>
                <a:gd name="T14" fmla="*/ 1141 w 2142"/>
                <a:gd name="T15" fmla="*/ 4278 h 4778"/>
                <a:gd name="T16" fmla="*/ 933 w 2142"/>
                <a:gd name="T17" fmla="*/ 4450 h 4778"/>
                <a:gd name="T18" fmla="*/ 784 w 2142"/>
                <a:gd name="T19" fmla="*/ 4524 h 4778"/>
                <a:gd name="T20" fmla="*/ 579 w 2142"/>
                <a:gd name="T21" fmla="*/ 4564 h 4778"/>
                <a:gd name="T22" fmla="*/ 477 w 2142"/>
                <a:gd name="T23" fmla="*/ 4609 h 4778"/>
                <a:gd name="T24" fmla="*/ 436 w 2142"/>
                <a:gd name="T25" fmla="*/ 4671 h 4778"/>
                <a:gd name="T26" fmla="*/ 353 w 2142"/>
                <a:gd name="T27" fmla="*/ 4765 h 4778"/>
                <a:gd name="T28" fmla="*/ 274 w 2142"/>
                <a:gd name="T29" fmla="*/ 4608 h 4778"/>
                <a:gd name="T30" fmla="*/ 242 w 2142"/>
                <a:gd name="T31" fmla="*/ 4319 h 4778"/>
                <a:gd name="T32" fmla="*/ 256 w 2142"/>
                <a:gd name="T33" fmla="*/ 4024 h 4778"/>
                <a:gd name="T34" fmla="*/ 296 w 2142"/>
                <a:gd name="T35" fmla="*/ 3834 h 4778"/>
                <a:gd name="T36" fmla="*/ 381 w 2142"/>
                <a:gd name="T37" fmla="*/ 3521 h 4778"/>
                <a:gd name="T38" fmla="*/ 395 w 2142"/>
                <a:gd name="T39" fmla="*/ 3355 h 4778"/>
                <a:gd name="T40" fmla="*/ 344 w 2142"/>
                <a:gd name="T41" fmla="*/ 3248 h 4778"/>
                <a:gd name="T42" fmla="*/ 300 w 2142"/>
                <a:gd name="T43" fmla="*/ 3107 h 4778"/>
                <a:gd name="T44" fmla="*/ 344 w 2142"/>
                <a:gd name="T45" fmla="*/ 2897 h 4778"/>
                <a:gd name="T46" fmla="*/ 325 w 2142"/>
                <a:gd name="T47" fmla="*/ 2757 h 4778"/>
                <a:gd name="T48" fmla="*/ 291 w 2142"/>
                <a:gd name="T49" fmla="*/ 2655 h 4778"/>
                <a:gd name="T50" fmla="*/ 174 w 2142"/>
                <a:gd name="T51" fmla="*/ 2393 h 4778"/>
                <a:gd name="T52" fmla="*/ 85 w 2142"/>
                <a:gd name="T53" fmla="*/ 2112 h 4778"/>
                <a:gd name="T54" fmla="*/ 28 w 2142"/>
                <a:gd name="T55" fmla="*/ 1821 h 4778"/>
                <a:gd name="T56" fmla="*/ 1 w 2142"/>
                <a:gd name="T57" fmla="*/ 1526 h 4778"/>
                <a:gd name="T58" fmla="*/ 8 w 2142"/>
                <a:gd name="T59" fmla="*/ 1235 h 4778"/>
                <a:gd name="T60" fmla="*/ 61 w 2142"/>
                <a:gd name="T61" fmla="*/ 862 h 4778"/>
                <a:gd name="T62" fmla="*/ 129 w 2142"/>
                <a:gd name="T63" fmla="*/ 590 h 4778"/>
                <a:gd name="T64" fmla="*/ 236 w 2142"/>
                <a:gd name="T65" fmla="*/ 349 h 4778"/>
                <a:gd name="T66" fmla="*/ 376 w 2142"/>
                <a:gd name="T67" fmla="*/ 157 h 4778"/>
                <a:gd name="T68" fmla="*/ 533 w 2142"/>
                <a:gd name="T69" fmla="*/ 22 h 4778"/>
                <a:gd name="T70" fmla="*/ 628 w 2142"/>
                <a:gd name="T71" fmla="*/ 64 h 4778"/>
                <a:gd name="T72" fmla="*/ 743 w 2142"/>
                <a:gd name="T73" fmla="*/ 165 h 4778"/>
                <a:gd name="T74" fmla="*/ 990 w 2142"/>
                <a:gd name="T75" fmla="*/ 281 h 4778"/>
                <a:gd name="T76" fmla="*/ 1273 w 2142"/>
                <a:gd name="T77" fmla="*/ 305 h 4778"/>
                <a:gd name="T78" fmla="*/ 1307 w 2142"/>
                <a:gd name="T79" fmla="*/ 336 h 4778"/>
                <a:gd name="T80" fmla="*/ 1345 w 2142"/>
                <a:gd name="T81" fmla="*/ 446 h 4778"/>
                <a:gd name="T82" fmla="*/ 1443 w 2142"/>
                <a:gd name="T83" fmla="*/ 693 h 4778"/>
                <a:gd name="T84" fmla="*/ 1663 w 2142"/>
                <a:gd name="T85" fmla="*/ 1079 h 4778"/>
                <a:gd name="T86" fmla="*/ 1788 w 2142"/>
                <a:gd name="T87" fmla="*/ 1292 h 4778"/>
                <a:gd name="T88" fmla="*/ 1839 w 2142"/>
                <a:gd name="T89" fmla="*/ 1401 h 4778"/>
                <a:gd name="T90" fmla="*/ 1844 w 2142"/>
                <a:gd name="T91" fmla="*/ 1455 h 4778"/>
                <a:gd name="T92" fmla="*/ 1800 w 2142"/>
                <a:gd name="T93" fmla="*/ 1492 h 4778"/>
                <a:gd name="T94" fmla="*/ 1907 w 2142"/>
                <a:gd name="T95" fmla="*/ 1714 h 4778"/>
                <a:gd name="T96" fmla="*/ 1998 w 2142"/>
                <a:gd name="T97" fmla="*/ 1859 h 4778"/>
                <a:gd name="T98" fmla="*/ 1982 w 2142"/>
                <a:gd name="T99" fmla="*/ 1951 h 4778"/>
                <a:gd name="T100" fmla="*/ 1808 w 2142"/>
                <a:gd name="T101" fmla="*/ 2076 h 4778"/>
                <a:gd name="T102" fmla="*/ 1581 w 2142"/>
                <a:gd name="T103" fmla="*/ 2212 h 4778"/>
                <a:gd name="T104" fmla="*/ 1431 w 2142"/>
                <a:gd name="T105" fmla="*/ 2305 h 4778"/>
                <a:gd name="T106" fmla="*/ 1167 w 2142"/>
                <a:gd name="T107" fmla="*/ 2510 h 4778"/>
                <a:gd name="T108" fmla="*/ 1414 w 2142"/>
                <a:gd name="T109" fmla="*/ 2804 h 4778"/>
                <a:gd name="T110" fmla="*/ 1569 w 2142"/>
                <a:gd name="T111" fmla="*/ 2997 h 4778"/>
                <a:gd name="T112" fmla="*/ 1682 w 2142"/>
                <a:gd name="T113" fmla="*/ 3090 h 4778"/>
                <a:gd name="T114" fmla="*/ 1774 w 2142"/>
                <a:gd name="T115" fmla="*/ 3086 h 4778"/>
                <a:gd name="T116" fmla="*/ 1884 w 2142"/>
                <a:gd name="T117" fmla="*/ 3030 h 4778"/>
                <a:gd name="T118" fmla="*/ 2063 w 2142"/>
                <a:gd name="T119" fmla="*/ 2922 h 4778"/>
                <a:gd name="T120" fmla="*/ 2093 w 2142"/>
                <a:gd name="T121" fmla="*/ 3093 h 4778"/>
                <a:gd name="T122" fmla="*/ 2123 w 2142"/>
                <a:gd name="T123" fmla="*/ 3435 h 4778"/>
                <a:gd name="T124" fmla="*/ 2142 w 2142"/>
                <a:gd name="T125" fmla="*/ 3722 h 47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142" h="4778">
                  <a:moveTo>
                    <a:pt x="2070" y="3762"/>
                  </a:moveTo>
                  <a:lnTo>
                    <a:pt x="2070" y="3762"/>
                  </a:lnTo>
                  <a:lnTo>
                    <a:pt x="2042" y="3759"/>
                  </a:lnTo>
                  <a:lnTo>
                    <a:pt x="2013" y="3758"/>
                  </a:lnTo>
                  <a:lnTo>
                    <a:pt x="1984" y="3758"/>
                  </a:lnTo>
                  <a:lnTo>
                    <a:pt x="1954" y="3761"/>
                  </a:lnTo>
                  <a:lnTo>
                    <a:pt x="1924" y="3766"/>
                  </a:lnTo>
                  <a:lnTo>
                    <a:pt x="1895" y="3771"/>
                  </a:lnTo>
                  <a:lnTo>
                    <a:pt x="1865" y="3778"/>
                  </a:lnTo>
                  <a:lnTo>
                    <a:pt x="1836" y="3787"/>
                  </a:lnTo>
                  <a:lnTo>
                    <a:pt x="1807" y="3798"/>
                  </a:lnTo>
                  <a:lnTo>
                    <a:pt x="1779" y="3808"/>
                  </a:lnTo>
                  <a:lnTo>
                    <a:pt x="1752" y="3822"/>
                  </a:lnTo>
                  <a:lnTo>
                    <a:pt x="1726" y="3835"/>
                  </a:lnTo>
                  <a:lnTo>
                    <a:pt x="1701" y="3850"/>
                  </a:lnTo>
                  <a:lnTo>
                    <a:pt x="1677" y="3866"/>
                  </a:lnTo>
                  <a:lnTo>
                    <a:pt x="1655" y="3883"/>
                  </a:lnTo>
                  <a:lnTo>
                    <a:pt x="1634" y="3900"/>
                  </a:lnTo>
                  <a:lnTo>
                    <a:pt x="1634" y="3900"/>
                  </a:lnTo>
                  <a:lnTo>
                    <a:pt x="1622" y="3912"/>
                  </a:lnTo>
                  <a:lnTo>
                    <a:pt x="1612" y="3926"/>
                  </a:lnTo>
                  <a:lnTo>
                    <a:pt x="1602" y="3940"/>
                  </a:lnTo>
                  <a:lnTo>
                    <a:pt x="1593" y="3955"/>
                  </a:lnTo>
                  <a:lnTo>
                    <a:pt x="1574" y="3984"/>
                  </a:lnTo>
                  <a:lnTo>
                    <a:pt x="1557" y="4015"/>
                  </a:lnTo>
                  <a:lnTo>
                    <a:pt x="1539" y="4044"/>
                  </a:lnTo>
                  <a:lnTo>
                    <a:pt x="1528" y="4057"/>
                  </a:lnTo>
                  <a:lnTo>
                    <a:pt x="1517" y="4071"/>
                  </a:lnTo>
                  <a:lnTo>
                    <a:pt x="1505" y="4083"/>
                  </a:lnTo>
                  <a:lnTo>
                    <a:pt x="1493" y="4094"/>
                  </a:lnTo>
                  <a:lnTo>
                    <a:pt x="1479" y="4104"/>
                  </a:lnTo>
                  <a:lnTo>
                    <a:pt x="1464" y="4113"/>
                  </a:lnTo>
                  <a:lnTo>
                    <a:pt x="1464" y="4113"/>
                  </a:lnTo>
                  <a:lnTo>
                    <a:pt x="1452" y="4121"/>
                  </a:lnTo>
                  <a:lnTo>
                    <a:pt x="1440" y="4128"/>
                  </a:lnTo>
                  <a:lnTo>
                    <a:pt x="1415" y="4138"/>
                  </a:lnTo>
                  <a:lnTo>
                    <a:pt x="1388" y="4148"/>
                  </a:lnTo>
                  <a:lnTo>
                    <a:pt x="1362" y="4156"/>
                  </a:lnTo>
                  <a:lnTo>
                    <a:pt x="1335" y="4164"/>
                  </a:lnTo>
                  <a:lnTo>
                    <a:pt x="1307" y="4173"/>
                  </a:lnTo>
                  <a:lnTo>
                    <a:pt x="1279" y="4184"/>
                  </a:lnTo>
                  <a:lnTo>
                    <a:pt x="1265" y="4190"/>
                  </a:lnTo>
                  <a:lnTo>
                    <a:pt x="1252" y="4198"/>
                  </a:lnTo>
                  <a:lnTo>
                    <a:pt x="1252" y="4198"/>
                  </a:lnTo>
                  <a:lnTo>
                    <a:pt x="1222" y="4217"/>
                  </a:lnTo>
                  <a:lnTo>
                    <a:pt x="1194" y="4237"/>
                  </a:lnTo>
                  <a:lnTo>
                    <a:pt x="1168" y="4257"/>
                  </a:lnTo>
                  <a:lnTo>
                    <a:pt x="1141" y="4278"/>
                  </a:lnTo>
                  <a:lnTo>
                    <a:pt x="1091" y="4322"/>
                  </a:lnTo>
                  <a:lnTo>
                    <a:pt x="1040" y="4366"/>
                  </a:lnTo>
                  <a:lnTo>
                    <a:pt x="1015" y="4387"/>
                  </a:lnTo>
                  <a:lnTo>
                    <a:pt x="988" y="4409"/>
                  </a:lnTo>
                  <a:lnTo>
                    <a:pt x="962" y="4430"/>
                  </a:lnTo>
                  <a:lnTo>
                    <a:pt x="933" y="4450"/>
                  </a:lnTo>
                  <a:lnTo>
                    <a:pt x="903" y="4468"/>
                  </a:lnTo>
                  <a:lnTo>
                    <a:pt x="873" y="4487"/>
                  </a:lnTo>
                  <a:lnTo>
                    <a:pt x="840" y="4503"/>
                  </a:lnTo>
                  <a:lnTo>
                    <a:pt x="805" y="4518"/>
                  </a:lnTo>
                  <a:lnTo>
                    <a:pt x="805" y="4518"/>
                  </a:lnTo>
                  <a:lnTo>
                    <a:pt x="784" y="4524"/>
                  </a:lnTo>
                  <a:lnTo>
                    <a:pt x="759" y="4531"/>
                  </a:lnTo>
                  <a:lnTo>
                    <a:pt x="731" y="4536"/>
                  </a:lnTo>
                  <a:lnTo>
                    <a:pt x="703" y="4542"/>
                  </a:lnTo>
                  <a:lnTo>
                    <a:pt x="640" y="4551"/>
                  </a:lnTo>
                  <a:lnTo>
                    <a:pt x="610" y="4558"/>
                  </a:lnTo>
                  <a:lnTo>
                    <a:pt x="579" y="4564"/>
                  </a:lnTo>
                  <a:lnTo>
                    <a:pt x="550" y="4572"/>
                  </a:lnTo>
                  <a:lnTo>
                    <a:pt x="523" y="4583"/>
                  </a:lnTo>
                  <a:lnTo>
                    <a:pt x="510" y="4588"/>
                  </a:lnTo>
                  <a:lnTo>
                    <a:pt x="498" y="4595"/>
                  </a:lnTo>
                  <a:lnTo>
                    <a:pt x="486" y="4601"/>
                  </a:lnTo>
                  <a:lnTo>
                    <a:pt x="477" y="4609"/>
                  </a:lnTo>
                  <a:lnTo>
                    <a:pt x="466" y="4617"/>
                  </a:lnTo>
                  <a:lnTo>
                    <a:pt x="458" y="4627"/>
                  </a:lnTo>
                  <a:lnTo>
                    <a:pt x="450" y="4636"/>
                  </a:lnTo>
                  <a:lnTo>
                    <a:pt x="445" y="4647"/>
                  </a:lnTo>
                  <a:lnTo>
                    <a:pt x="440" y="4659"/>
                  </a:lnTo>
                  <a:lnTo>
                    <a:pt x="436" y="4671"/>
                  </a:lnTo>
                  <a:lnTo>
                    <a:pt x="434" y="4684"/>
                  </a:lnTo>
                  <a:lnTo>
                    <a:pt x="433" y="4699"/>
                  </a:lnTo>
                  <a:lnTo>
                    <a:pt x="401" y="4720"/>
                  </a:lnTo>
                  <a:lnTo>
                    <a:pt x="401" y="4720"/>
                  </a:lnTo>
                  <a:lnTo>
                    <a:pt x="369" y="4752"/>
                  </a:lnTo>
                  <a:lnTo>
                    <a:pt x="353" y="4765"/>
                  </a:lnTo>
                  <a:lnTo>
                    <a:pt x="337" y="4778"/>
                  </a:lnTo>
                  <a:lnTo>
                    <a:pt x="306" y="4752"/>
                  </a:lnTo>
                  <a:lnTo>
                    <a:pt x="306" y="4752"/>
                  </a:lnTo>
                  <a:lnTo>
                    <a:pt x="294" y="4704"/>
                  </a:lnTo>
                  <a:lnTo>
                    <a:pt x="284" y="4656"/>
                  </a:lnTo>
                  <a:lnTo>
                    <a:pt x="274" y="4608"/>
                  </a:lnTo>
                  <a:lnTo>
                    <a:pt x="266" y="4560"/>
                  </a:lnTo>
                  <a:lnTo>
                    <a:pt x="259" y="4512"/>
                  </a:lnTo>
                  <a:lnTo>
                    <a:pt x="252" y="4464"/>
                  </a:lnTo>
                  <a:lnTo>
                    <a:pt x="248" y="4415"/>
                  </a:lnTo>
                  <a:lnTo>
                    <a:pt x="244" y="4367"/>
                  </a:lnTo>
                  <a:lnTo>
                    <a:pt x="242" y="4319"/>
                  </a:lnTo>
                  <a:lnTo>
                    <a:pt x="240" y="4270"/>
                  </a:lnTo>
                  <a:lnTo>
                    <a:pt x="242" y="4221"/>
                  </a:lnTo>
                  <a:lnTo>
                    <a:pt x="243" y="4173"/>
                  </a:lnTo>
                  <a:lnTo>
                    <a:pt x="246" y="4124"/>
                  </a:lnTo>
                  <a:lnTo>
                    <a:pt x="250" y="4075"/>
                  </a:lnTo>
                  <a:lnTo>
                    <a:pt x="256" y="4024"/>
                  </a:lnTo>
                  <a:lnTo>
                    <a:pt x="263" y="3975"/>
                  </a:lnTo>
                  <a:lnTo>
                    <a:pt x="263" y="3975"/>
                  </a:lnTo>
                  <a:lnTo>
                    <a:pt x="270" y="3939"/>
                  </a:lnTo>
                  <a:lnTo>
                    <a:pt x="278" y="3904"/>
                  </a:lnTo>
                  <a:lnTo>
                    <a:pt x="287" y="3868"/>
                  </a:lnTo>
                  <a:lnTo>
                    <a:pt x="296" y="3834"/>
                  </a:lnTo>
                  <a:lnTo>
                    <a:pt x="318" y="3766"/>
                  </a:lnTo>
                  <a:lnTo>
                    <a:pt x="339" y="3697"/>
                  </a:lnTo>
                  <a:lnTo>
                    <a:pt x="359" y="3627"/>
                  </a:lnTo>
                  <a:lnTo>
                    <a:pt x="368" y="3593"/>
                  </a:lnTo>
                  <a:lnTo>
                    <a:pt x="375" y="3557"/>
                  </a:lnTo>
                  <a:lnTo>
                    <a:pt x="381" y="3521"/>
                  </a:lnTo>
                  <a:lnTo>
                    <a:pt x="387" y="3485"/>
                  </a:lnTo>
                  <a:lnTo>
                    <a:pt x="389" y="3448"/>
                  </a:lnTo>
                  <a:lnTo>
                    <a:pt x="391" y="3411"/>
                  </a:lnTo>
                  <a:lnTo>
                    <a:pt x="397" y="3368"/>
                  </a:lnTo>
                  <a:lnTo>
                    <a:pt x="397" y="3368"/>
                  </a:lnTo>
                  <a:lnTo>
                    <a:pt x="395" y="3355"/>
                  </a:lnTo>
                  <a:lnTo>
                    <a:pt x="392" y="3343"/>
                  </a:lnTo>
                  <a:lnTo>
                    <a:pt x="388" y="3329"/>
                  </a:lnTo>
                  <a:lnTo>
                    <a:pt x="383" y="3317"/>
                  </a:lnTo>
                  <a:lnTo>
                    <a:pt x="371" y="3293"/>
                  </a:lnTo>
                  <a:lnTo>
                    <a:pt x="357" y="3271"/>
                  </a:lnTo>
                  <a:lnTo>
                    <a:pt x="344" y="3248"/>
                  </a:lnTo>
                  <a:lnTo>
                    <a:pt x="331" y="3224"/>
                  </a:lnTo>
                  <a:lnTo>
                    <a:pt x="319" y="3202"/>
                  </a:lnTo>
                  <a:lnTo>
                    <a:pt x="314" y="3188"/>
                  </a:lnTo>
                  <a:lnTo>
                    <a:pt x="310" y="3176"/>
                  </a:lnTo>
                  <a:lnTo>
                    <a:pt x="300" y="3107"/>
                  </a:lnTo>
                  <a:lnTo>
                    <a:pt x="300" y="3107"/>
                  </a:lnTo>
                  <a:lnTo>
                    <a:pt x="312" y="3062"/>
                  </a:lnTo>
                  <a:lnTo>
                    <a:pt x="324" y="3017"/>
                  </a:lnTo>
                  <a:lnTo>
                    <a:pt x="335" y="2969"/>
                  </a:lnTo>
                  <a:lnTo>
                    <a:pt x="339" y="2945"/>
                  </a:lnTo>
                  <a:lnTo>
                    <a:pt x="343" y="2921"/>
                  </a:lnTo>
                  <a:lnTo>
                    <a:pt x="344" y="2897"/>
                  </a:lnTo>
                  <a:lnTo>
                    <a:pt x="345" y="2873"/>
                  </a:lnTo>
                  <a:lnTo>
                    <a:pt x="345" y="2849"/>
                  </a:lnTo>
                  <a:lnTo>
                    <a:pt x="343" y="2826"/>
                  </a:lnTo>
                  <a:lnTo>
                    <a:pt x="339" y="2802"/>
                  </a:lnTo>
                  <a:lnTo>
                    <a:pt x="333" y="2780"/>
                  </a:lnTo>
                  <a:lnTo>
                    <a:pt x="325" y="2757"/>
                  </a:lnTo>
                  <a:lnTo>
                    <a:pt x="316" y="2735"/>
                  </a:lnTo>
                  <a:lnTo>
                    <a:pt x="316" y="2697"/>
                  </a:lnTo>
                  <a:lnTo>
                    <a:pt x="316" y="2697"/>
                  </a:lnTo>
                  <a:lnTo>
                    <a:pt x="304" y="2676"/>
                  </a:lnTo>
                  <a:lnTo>
                    <a:pt x="291" y="2655"/>
                  </a:lnTo>
                  <a:lnTo>
                    <a:pt x="291" y="2655"/>
                  </a:lnTo>
                  <a:lnTo>
                    <a:pt x="270" y="2612"/>
                  </a:lnTo>
                  <a:lnTo>
                    <a:pt x="248" y="2570"/>
                  </a:lnTo>
                  <a:lnTo>
                    <a:pt x="229" y="2526"/>
                  </a:lnTo>
                  <a:lnTo>
                    <a:pt x="210" y="2482"/>
                  </a:lnTo>
                  <a:lnTo>
                    <a:pt x="191" y="2438"/>
                  </a:lnTo>
                  <a:lnTo>
                    <a:pt x="174" y="2393"/>
                  </a:lnTo>
                  <a:lnTo>
                    <a:pt x="157" y="2346"/>
                  </a:lnTo>
                  <a:lnTo>
                    <a:pt x="141" y="2301"/>
                  </a:lnTo>
                  <a:lnTo>
                    <a:pt x="126" y="2254"/>
                  </a:lnTo>
                  <a:lnTo>
                    <a:pt x="112" y="2206"/>
                  </a:lnTo>
                  <a:lnTo>
                    <a:pt x="98" y="2160"/>
                  </a:lnTo>
                  <a:lnTo>
                    <a:pt x="85" y="2112"/>
                  </a:lnTo>
                  <a:lnTo>
                    <a:pt x="73" y="2064"/>
                  </a:lnTo>
                  <a:lnTo>
                    <a:pt x="62" y="2016"/>
                  </a:lnTo>
                  <a:lnTo>
                    <a:pt x="53" y="1967"/>
                  </a:lnTo>
                  <a:lnTo>
                    <a:pt x="44" y="1919"/>
                  </a:lnTo>
                  <a:lnTo>
                    <a:pt x="35" y="1870"/>
                  </a:lnTo>
                  <a:lnTo>
                    <a:pt x="28" y="1821"/>
                  </a:lnTo>
                  <a:lnTo>
                    <a:pt x="21" y="1771"/>
                  </a:lnTo>
                  <a:lnTo>
                    <a:pt x="15" y="1722"/>
                  </a:lnTo>
                  <a:lnTo>
                    <a:pt x="11" y="1673"/>
                  </a:lnTo>
                  <a:lnTo>
                    <a:pt x="7" y="1625"/>
                  </a:lnTo>
                  <a:lnTo>
                    <a:pt x="4" y="1576"/>
                  </a:lnTo>
                  <a:lnTo>
                    <a:pt x="1" y="1526"/>
                  </a:lnTo>
                  <a:lnTo>
                    <a:pt x="0" y="1477"/>
                  </a:lnTo>
                  <a:lnTo>
                    <a:pt x="0" y="1428"/>
                  </a:lnTo>
                  <a:lnTo>
                    <a:pt x="1" y="1380"/>
                  </a:lnTo>
                  <a:lnTo>
                    <a:pt x="3" y="1331"/>
                  </a:lnTo>
                  <a:lnTo>
                    <a:pt x="5" y="1283"/>
                  </a:lnTo>
                  <a:lnTo>
                    <a:pt x="8" y="1235"/>
                  </a:lnTo>
                  <a:lnTo>
                    <a:pt x="13" y="1187"/>
                  </a:lnTo>
                  <a:lnTo>
                    <a:pt x="19" y="1139"/>
                  </a:lnTo>
                  <a:lnTo>
                    <a:pt x="19" y="1139"/>
                  </a:lnTo>
                  <a:lnTo>
                    <a:pt x="31" y="1049"/>
                  </a:lnTo>
                  <a:lnTo>
                    <a:pt x="45" y="956"/>
                  </a:lnTo>
                  <a:lnTo>
                    <a:pt x="61" y="862"/>
                  </a:lnTo>
                  <a:lnTo>
                    <a:pt x="70" y="816"/>
                  </a:lnTo>
                  <a:lnTo>
                    <a:pt x="80" y="771"/>
                  </a:lnTo>
                  <a:lnTo>
                    <a:pt x="90" y="724"/>
                  </a:lnTo>
                  <a:lnTo>
                    <a:pt x="102" y="679"/>
                  </a:lnTo>
                  <a:lnTo>
                    <a:pt x="116" y="634"/>
                  </a:lnTo>
                  <a:lnTo>
                    <a:pt x="129" y="590"/>
                  </a:lnTo>
                  <a:lnTo>
                    <a:pt x="145" y="546"/>
                  </a:lnTo>
                  <a:lnTo>
                    <a:pt x="161" y="503"/>
                  </a:lnTo>
                  <a:lnTo>
                    <a:pt x="179" y="461"/>
                  </a:lnTo>
                  <a:lnTo>
                    <a:pt x="199" y="419"/>
                  </a:lnTo>
                  <a:lnTo>
                    <a:pt x="199" y="419"/>
                  </a:lnTo>
                  <a:lnTo>
                    <a:pt x="236" y="349"/>
                  </a:lnTo>
                  <a:lnTo>
                    <a:pt x="256" y="314"/>
                  </a:lnTo>
                  <a:lnTo>
                    <a:pt x="278" y="281"/>
                  </a:lnTo>
                  <a:lnTo>
                    <a:pt x="299" y="249"/>
                  </a:lnTo>
                  <a:lnTo>
                    <a:pt x="323" y="217"/>
                  </a:lnTo>
                  <a:lnTo>
                    <a:pt x="348" y="187"/>
                  </a:lnTo>
                  <a:lnTo>
                    <a:pt x="376" y="157"/>
                  </a:lnTo>
                  <a:lnTo>
                    <a:pt x="376" y="157"/>
                  </a:lnTo>
                  <a:lnTo>
                    <a:pt x="397" y="136"/>
                  </a:lnTo>
                  <a:lnTo>
                    <a:pt x="418" y="116"/>
                  </a:lnTo>
                  <a:lnTo>
                    <a:pt x="465" y="79"/>
                  </a:lnTo>
                  <a:lnTo>
                    <a:pt x="512" y="42"/>
                  </a:lnTo>
                  <a:lnTo>
                    <a:pt x="533" y="22"/>
                  </a:lnTo>
                  <a:lnTo>
                    <a:pt x="554" y="0"/>
                  </a:lnTo>
                  <a:lnTo>
                    <a:pt x="593" y="15"/>
                  </a:lnTo>
                  <a:lnTo>
                    <a:pt x="593" y="15"/>
                  </a:lnTo>
                  <a:lnTo>
                    <a:pt x="603" y="32"/>
                  </a:lnTo>
                  <a:lnTo>
                    <a:pt x="616" y="48"/>
                  </a:lnTo>
                  <a:lnTo>
                    <a:pt x="628" y="64"/>
                  </a:lnTo>
                  <a:lnTo>
                    <a:pt x="643" y="80"/>
                  </a:lnTo>
                  <a:lnTo>
                    <a:pt x="658" y="96"/>
                  </a:lnTo>
                  <a:lnTo>
                    <a:pt x="674" y="111"/>
                  </a:lnTo>
                  <a:lnTo>
                    <a:pt x="690" y="125"/>
                  </a:lnTo>
                  <a:lnTo>
                    <a:pt x="707" y="139"/>
                  </a:lnTo>
                  <a:lnTo>
                    <a:pt x="743" y="165"/>
                  </a:lnTo>
                  <a:lnTo>
                    <a:pt x="780" y="191"/>
                  </a:lnTo>
                  <a:lnTo>
                    <a:pt x="820" y="212"/>
                  </a:lnTo>
                  <a:lnTo>
                    <a:pt x="861" y="233"/>
                  </a:lnTo>
                  <a:lnTo>
                    <a:pt x="903" y="250"/>
                  </a:lnTo>
                  <a:lnTo>
                    <a:pt x="946" y="268"/>
                  </a:lnTo>
                  <a:lnTo>
                    <a:pt x="990" y="281"/>
                  </a:lnTo>
                  <a:lnTo>
                    <a:pt x="1034" y="292"/>
                  </a:lnTo>
                  <a:lnTo>
                    <a:pt x="1076" y="301"/>
                  </a:lnTo>
                  <a:lnTo>
                    <a:pt x="1119" y="308"/>
                  </a:lnTo>
                  <a:lnTo>
                    <a:pt x="1161" y="312"/>
                  </a:lnTo>
                  <a:lnTo>
                    <a:pt x="1201" y="313"/>
                  </a:lnTo>
                  <a:lnTo>
                    <a:pt x="1273" y="305"/>
                  </a:lnTo>
                  <a:lnTo>
                    <a:pt x="1273" y="305"/>
                  </a:lnTo>
                  <a:lnTo>
                    <a:pt x="1281" y="309"/>
                  </a:lnTo>
                  <a:lnTo>
                    <a:pt x="1289" y="314"/>
                  </a:lnTo>
                  <a:lnTo>
                    <a:pt x="1295" y="320"/>
                  </a:lnTo>
                  <a:lnTo>
                    <a:pt x="1302" y="328"/>
                  </a:lnTo>
                  <a:lnTo>
                    <a:pt x="1307" y="336"/>
                  </a:lnTo>
                  <a:lnTo>
                    <a:pt x="1313" y="345"/>
                  </a:lnTo>
                  <a:lnTo>
                    <a:pt x="1322" y="366"/>
                  </a:lnTo>
                  <a:lnTo>
                    <a:pt x="1329" y="387"/>
                  </a:lnTo>
                  <a:lnTo>
                    <a:pt x="1334" y="409"/>
                  </a:lnTo>
                  <a:lnTo>
                    <a:pt x="1345" y="446"/>
                  </a:lnTo>
                  <a:lnTo>
                    <a:pt x="1345" y="446"/>
                  </a:lnTo>
                  <a:lnTo>
                    <a:pt x="1366" y="509"/>
                  </a:lnTo>
                  <a:lnTo>
                    <a:pt x="1388" y="571"/>
                  </a:lnTo>
                  <a:lnTo>
                    <a:pt x="1400" y="602"/>
                  </a:lnTo>
                  <a:lnTo>
                    <a:pt x="1414" y="632"/>
                  </a:lnTo>
                  <a:lnTo>
                    <a:pt x="1428" y="663"/>
                  </a:lnTo>
                  <a:lnTo>
                    <a:pt x="1443" y="693"/>
                  </a:lnTo>
                  <a:lnTo>
                    <a:pt x="1443" y="693"/>
                  </a:lnTo>
                  <a:lnTo>
                    <a:pt x="1495" y="793"/>
                  </a:lnTo>
                  <a:lnTo>
                    <a:pt x="1548" y="890"/>
                  </a:lnTo>
                  <a:lnTo>
                    <a:pt x="1605" y="986"/>
                  </a:lnTo>
                  <a:lnTo>
                    <a:pt x="1634" y="1033"/>
                  </a:lnTo>
                  <a:lnTo>
                    <a:pt x="1663" y="1079"/>
                  </a:lnTo>
                  <a:lnTo>
                    <a:pt x="1663" y="1079"/>
                  </a:lnTo>
                  <a:lnTo>
                    <a:pt x="1702" y="1138"/>
                  </a:lnTo>
                  <a:lnTo>
                    <a:pt x="1739" y="1198"/>
                  </a:lnTo>
                  <a:lnTo>
                    <a:pt x="1758" y="1228"/>
                  </a:lnTo>
                  <a:lnTo>
                    <a:pt x="1774" y="1260"/>
                  </a:lnTo>
                  <a:lnTo>
                    <a:pt x="1788" y="1292"/>
                  </a:lnTo>
                  <a:lnTo>
                    <a:pt x="1802" y="1324"/>
                  </a:lnTo>
                  <a:lnTo>
                    <a:pt x="1816" y="1364"/>
                  </a:lnTo>
                  <a:lnTo>
                    <a:pt x="1816" y="1364"/>
                  </a:lnTo>
                  <a:lnTo>
                    <a:pt x="1830" y="1383"/>
                  </a:lnTo>
                  <a:lnTo>
                    <a:pt x="1835" y="1392"/>
                  </a:lnTo>
                  <a:lnTo>
                    <a:pt x="1839" y="1401"/>
                  </a:lnTo>
                  <a:lnTo>
                    <a:pt x="1843" y="1411"/>
                  </a:lnTo>
                  <a:lnTo>
                    <a:pt x="1845" y="1420"/>
                  </a:lnTo>
                  <a:lnTo>
                    <a:pt x="1847" y="1429"/>
                  </a:lnTo>
                  <a:lnTo>
                    <a:pt x="1847" y="1437"/>
                  </a:lnTo>
                  <a:lnTo>
                    <a:pt x="1845" y="1447"/>
                  </a:lnTo>
                  <a:lnTo>
                    <a:pt x="1844" y="1455"/>
                  </a:lnTo>
                  <a:lnTo>
                    <a:pt x="1840" y="1461"/>
                  </a:lnTo>
                  <a:lnTo>
                    <a:pt x="1835" y="1469"/>
                  </a:lnTo>
                  <a:lnTo>
                    <a:pt x="1828" y="1476"/>
                  </a:lnTo>
                  <a:lnTo>
                    <a:pt x="1820" y="1483"/>
                  </a:lnTo>
                  <a:lnTo>
                    <a:pt x="1811" y="1488"/>
                  </a:lnTo>
                  <a:lnTo>
                    <a:pt x="1800" y="1492"/>
                  </a:lnTo>
                  <a:lnTo>
                    <a:pt x="1754" y="1538"/>
                  </a:lnTo>
                  <a:lnTo>
                    <a:pt x="1754" y="1538"/>
                  </a:lnTo>
                  <a:lnTo>
                    <a:pt x="1831" y="1625"/>
                  </a:lnTo>
                  <a:lnTo>
                    <a:pt x="1869" y="1669"/>
                  </a:lnTo>
                  <a:lnTo>
                    <a:pt x="1907" y="1714"/>
                  </a:lnTo>
                  <a:lnTo>
                    <a:pt x="1907" y="1714"/>
                  </a:lnTo>
                  <a:lnTo>
                    <a:pt x="1924" y="1735"/>
                  </a:lnTo>
                  <a:lnTo>
                    <a:pt x="1941" y="1759"/>
                  </a:lnTo>
                  <a:lnTo>
                    <a:pt x="1957" y="1782"/>
                  </a:lnTo>
                  <a:lnTo>
                    <a:pt x="1973" y="1807"/>
                  </a:lnTo>
                  <a:lnTo>
                    <a:pt x="1986" y="1832"/>
                  </a:lnTo>
                  <a:lnTo>
                    <a:pt x="1998" y="1859"/>
                  </a:lnTo>
                  <a:lnTo>
                    <a:pt x="2008" y="1886"/>
                  </a:lnTo>
                  <a:lnTo>
                    <a:pt x="2010" y="1899"/>
                  </a:lnTo>
                  <a:lnTo>
                    <a:pt x="2013" y="1914"/>
                  </a:lnTo>
                  <a:lnTo>
                    <a:pt x="2002" y="1927"/>
                  </a:lnTo>
                  <a:lnTo>
                    <a:pt x="2002" y="1927"/>
                  </a:lnTo>
                  <a:lnTo>
                    <a:pt x="1982" y="1951"/>
                  </a:lnTo>
                  <a:lnTo>
                    <a:pt x="1961" y="1972"/>
                  </a:lnTo>
                  <a:lnTo>
                    <a:pt x="1937" y="1991"/>
                  </a:lnTo>
                  <a:lnTo>
                    <a:pt x="1912" y="2009"/>
                  </a:lnTo>
                  <a:lnTo>
                    <a:pt x="1885" y="2027"/>
                  </a:lnTo>
                  <a:lnTo>
                    <a:pt x="1860" y="2044"/>
                  </a:lnTo>
                  <a:lnTo>
                    <a:pt x="1808" y="2076"/>
                  </a:lnTo>
                  <a:lnTo>
                    <a:pt x="1808" y="2076"/>
                  </a:lnTo>
                  <a:lnTo>
                    <a:pt x="1751" y="2111"/>
                  </a:lnTo>
                  <a:lnTo>
                    <a:pt x="1694" y="2147"/>
                  </a:lnTo>
                  <a:lnTo>
                    <a:pt x="1637" y="2181"/>
                  </a:lnTo>
                  <a:lnTo>
                    <a:pt x="1609" y="2197"/>
                  </a:lnTo>
                  <a:lnTo>
                    <a:pt x="1581" y="2212"/>
                  </a:lnTo>
                  <a:lnTo>
                    <a:pt x="1532" y="2233"/>
                  </a:lnTo>
                  <a:lnTo>
                    <a:pt x="1532" y="2233"/>
                  </a:lnTo>
                  <a:lnTo>
                    <a:pt x="1507" y="2252"/>
                  </a:lnTo>
                  <a:lnTo>
                    <a:pt x="1483" y="2270"/>
                  </a:lnTo>
                  <a:lnTo>
                    <a:pt x="1458" y="2288"/>
                  </a:lnTo>
                  <a:lnTo>
                    <a:pt x="1431" y="2305"/>
                  </a:lnTo>
                  <a:lnTo>
                    <a:pt x="1378" y="2337"/>
                  </a:lnTo>
                  <a:lnTo>
                    <a:pt x="1325" y="2367"/>
                  </a:lnTo>
                  <a:lnTo>
                    <a:pt x="1216" y="2427"/>
                  </a:lnTo>
                  <a:lnTo>
                    <a:pt x="1163" y="2458"/>
                  </a:lnTo>
                  <a:lnTo>
                    <a:pt x="1109" y="2491"/>
                  </a:lnTo>
                  <a:lnTo>
                    <a:pt x="1167" y="2510"/>
                  </a:lnTo>
                  <a:lnTo>
                    <a:pt x="1167" y="2510"/>
                  </a:lnTo>
                  <a:lnTo>
                    <a:pt x="1269" y="2628"/>
                  </a:lnTo>
                  <a:lnTo>
                    <a:pt x="1370" y="2749"/>
                  </a:lnTo>
                  <a:lnTo>
                    <a:pt x="1370" y="2749"/>
                  </a:lnTo>
                  <a:lnTo>
                    <a:pt x="1392" y="2776"/>
                  </a:lnTo>
                  <a:lnTo>
                    <a:pt x="1414" y="2804"/>
                  </a:lnTo>
                  <a:lnTo>
                    <a:pt x="1456" y="2860"/>
                  </a:lnTo>
                  <a:lnTo>
                    <a:pt x="1499" y="2916"/>
                  </a:lnTo>
                  <a:lnTo>
                    <a:pt x="1520" y="2942"/>
                  </a:lnTo>
                  <a:lnTo>
                    <a:pt x="1543" y="2969"/>
                  </a:lnTo>
                  <a:lnTo>
                    <a:pt x="1543" y="2969"/>
                  </a:lnTo>
                  <a:lnTo>
                    <a:pt x="1569" y="2997"/>
                  </a:lnTo>
                  <a:lnTo>
                    <a:pt x="1596" y="3023"/>
                  </a:lnTo>
                  <a:lnTo>
                    <a:pt x="1624" y="3050"/>
                  </a:lnTo>
                  <a:lnTo>
                    <a:pt x="1653" y="3074"/>
                  </a:lnTo>
                  <a:lnTo>
                    <a:pt x="1653" y="3074"/>
                  </a:lnTo>
                  <a:lnTo>
                    <a:pt x="1667" y="3083"/>
                  </a:lnTo>
                  <a:lnTo>
                    <a:pt x="1682" y="3090"/>
                  </a:lnTo>
                  <a:lnTo>
                    <a:pt x="1697" y="3095"/>
                  </a:lnTo>
                  <a:lnTo>
                    <a:pt x="1711" y="3097"/>
                  </a:lnTo>
                  <a:lnTo>
                    <a:pt x="1727" y="3098"/>
                  </a:lnTo>
                  <a:lnTo>
                    <a:pt x="1742" y="3095"/>
                  </a:lnTo>
                  <a:lnTo>
                    <a:pt x="1758" y="3091"/>
                  </a:lnTo>
                  <a:lnTo>
                    <a:pt x="1774" y="3086"/>
                  </a:lnTo>
                  <a:lnTo>
                    <a:pt x="1774" y="3086"/>
                  </a:lnTo>
                  <a:lnTo>
                    <a:pt x="1792" y="3078"/>
                  </a:lnTo>
                  <a:lnTo>
                    <a:pt x="1811" y="3069"/>
                  </a:lnTo>
                  <a:lnTo>
                    <a:pt x="1847" y="3049"/>
                  </a:lnTo>
                  <a:lnTo>
                    <a:pt x="1847" y="3049"/>
                  </a:lnTo>
                  <a:lnTo>
                    <a:pt x="1884" y="3030"/>
                  </a:lnTo>
                  <a:lnTo>
                    <a:pt x="1923" y="3011"/>
                  </a:lnTo>
                  <a:lnTo>
                    <a:pt x="1923" y="3011"/>
                  </a:lnTo>
                  <a:lnTo>
                    <a:pt x="1958" y="2991"/>
                  </a:lnTo>
                  <a:lnTo>
                    <a:pt x="1994" y="2970"/>
                  </a:lnTo>
                  <a:lnTo>
                    <a:pt x="2030" y="2946"/>
                  </a:lnTo>
                  <a:lnTo>
                    <a:pt x="2063" y="2922"/>
                  </a:lnTo>
                  <a:lnTo>
                    <a:pt x="2066" y="2928"/>
                  </a:lnTo>
                  <a:lnTo>
                    <a:pt x="2066" y="2928"/>
                  </a:lnTo>
                  <a:lnTo>
                    <a:pt x="2077" y="2969"/>
                  </a:lnTo>
                  <a:lnTo>
                    <a:pt x="2083" y="3010"/>
                  </a:lnTo>
                  <a:lnTo>
                    <a:pt x="2090" y="3051"/>
                  </a:lnTo>
                  <a:lnTo>
                    <a:pt x="2093" y="3093"/>
                  </a:lnTo>
                  <a:lnTo>
                    <a:pt x="2098" y="3176"/>
                  </a:lnTo>
                  <a:lnTo>
                    <a:pt x="2103" y="3260"/>
                  </a:lnTo>
                  <a:lnTo>
                    <a:pt x="2103" y="3260"/>
                  </a:lnTo>
                  <a:lnTo>
                    <a:pt x="2107" y="3304"/>
                  </a:lnTo>
                  <a:lnTo>
                    <a:pt x="2113" y="3347"/>
                  </a:lnTo>
                  <a:lnTo>
                    <a:pt x="2123" y="3435"/>
                  </a:lnTo>
                  <a:lnTo>
                    <a:pt x="2132" y="3522"/>
                  </a:lnTo>
                  <a:lnTo>
                    <a:pt x="2136" y="3566"/>
                  </a:lnTo>
                  <a:lnTo>
                    <a:pt x="2139" y="3610"/>
                  </a:lnTo>
                  <a:lnTo>
                    <a:pt x="2139" y="3610"/>
                  </a:lnTo>
                  <a:lnTo>
                    <a:pt x="2142" y="3666"/>
                  </a:lnTo>
                  <a:lnTo>
                    <a:pt x="2142" y="3722"/>
                  </a:lnTo>
                  <a:lnTo>
                    <a:pt x="2070" y="3762"/>
                  </a:lnTo>
                  <a:close/>
                </a:path>
              </a:pathLst>
            </a:custGeom>
            <a:solidFill>
              <a:srgbClr val="D1EA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BC10F655-144B-1E47-BD55-F20A818017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8" y="553"/>
              <a:ext cx="714" cy="1593"/>
            </a:xfrm>
            <a:custGeom>
              <a:avLst/>
              <a:gdLst>
                <a:gd name="T0" fmla="*/ 1954 w 2142"/>
                <a:gd name="T1" fmla="*/ 3761 h 4778"/>
                <a:gd name="T2" fmla="*/ 1779 w 2142"/>
                <a:gd name="T3" fmla="*/ 3808 h 4778"/>
                <a:gd name="T4" fmla="*/ 1634 w 2142"/>
                <a:gd name="T5" fmla="*/ 3900 h 4778"/>
                <a:gd name="T6" fmla="*/ 1574 w 2142"/>
                <a:gd name="T7" fmla="*/ 3984 h 4778"/>
                <a:gd name="T8" fmla="*/ 1493 w 2142"/>
                <a:gd name="T9" fmla="*/ 4094 h 4778"/>
                <a:gd name="T10" fmla="*/ 1415 w 2142"/>
                <a:gd name="T11" fmla="*/ 4138 h 4778"/>
                <a:gd name="T12" fmla="*/ 1265 w 2142"/>
                <a:gd name="T13" fmla="*/ 4190 h 4778"/>
                <a:gd name="T14" fmla="*/ 1141 w 2142"/>
                <a:gd name="T15" fmla="*/ 4278 h 4778"/>
                <a:gd name="T16" fmla="*/ 933 w 2142"/>
                <a:gd name="T17" fmla="*/ 4450 h 4778"/>
                <a:gd name="T18" fmla="*/ 784 w 2142"/>
                <a:gd name="T19" fmla="*/ 4524 h 4778"/>
                <a:gd name="T20" fmla="*/ 579 w 2142"/>
                <a:gd name="T21" fmla="*/ 4564 h 4778"/>
                <a:gd name="T22" fmla="*/ 477 w 2142"/>
                <a:gd name="T23" fmla="*/ 4609 h 4778"/>
                <a:gd name="T24" fmla="*/ 436 w 2142"/>
                <a:gd name="T25" fmla="*/ 4671 h 4778"/>
                <a:gd name="T26" fmla="*/ 353 w 2142"/>
                <a:gd name="T27" fmla="*/ 4765 h 4778"/>
                <a:gd name="T28" fmla="*/ 274 w 2142"/>
                <a:gd name="T29" fmla="*/ 4608 h 4778"/>
                <a:gd name="T30" fmla="*/ 242 w 2142"/>
                <a:gd name="T31" fmla="*/ 4319 h 4778"/>
                <a:gd name="T32" fmla="*/ 256 w 2142"/>
                <a:gd name="T33" fmla="*/ 4024 h 4778"/>
                <a:gd name="T34" fmla="*/ 296 w 2142"/>
                <a:gd name="T35" fmla="*/ 3834 h 4778"/>
                <a:gd name="T36" fmla="*/ 381 w 2142"/>
                <a:gd name="T37" fmla="*/ 3521 h 4778"/>
                <a:gd name="T38" fmla="*/ 395 w 2142"/>
                <a:gd name="T39" fmla="*/ 3355 h 4778"/>
                <a:gd name="T40" fmla="*/ 344 w 2142"/>
                <a:gd name="T41" fmla="*/ 3248 h 4778"/>
                <a:gd name="T42" fmla="*/ 300 w 2142"/>
                <a:gd name="T43" fmla="*/ 3107 h 4778"/>
                <a:gd name="T44" fmla="*/ 344 w 2142"/>
                <a:gd name="T45" fmla="*/ 2897 h 4778"/>
                <a:gd name="T46" fmla="*/ 325 w 2142"/>
                <a:gd name="T47" fmla="*/ 2757 h 4778"/>
                <a:gd name="T48" fmla="*/ 291 w 2142"/>
                <a:gd name="T49" fmla="*/ 2655 h 4778"/>
                <a:gd name="T50" fmla="*/ 174 w 2142"/>
                <a:gd name="T51" fmla="*/ 2393 h 4778"/>
                <a:gd name="T52" fmla="*/ 85 w 2142"/>
                <a:gd name="T53" fmla="*/ 2112 h 4778"/>
                <a:gd name="T54" fmla="*/ 28 w 2142"/>
                <a:gd name="T55" fmla="*/ 1821 h 4778"/>
                <a:gd name="T56" fmla="*/ 1 w 2142"/>
                <a:gd name="T57" fmla="*/ 1526 h 4778"/>
                <a:gd name="T58" fmla="*/ 8 w 2142"/>
                <a:gd name="T59" fmla="*/ 1235 h 4778"/>
                <a:gd name="T60" fmla="*/ 61 w 2142"/>
                <a:gd name="T61" fmla="*/ 862 h 4778"/>
                <a:gd name="T62" fmla="*/ 129 w 2142"/>
                <a:gd name="T63" fmla="*/ 590 h 4778"/>
                <a:gd name="T64" fmla="*/ 236 w 2142"/>
                <a:gd name="T65" fmla="*/ 349 h 4778"/>
                <a:gd name="T66" fmla="*/ 376 w 2142"/>
                <a:gd name="T67" fmla="*/ 157 h 4778"/>
                <a:gd name="T68" fmla="*/ 533 w 2142"/>
                <a:gd name="T69" fmla="*/ 22 h 4778"/>
                <a:gd name="T70" fmla="*/ 628 w 2142"/>
                <a:gd name="T71" fmla="*/ 64 h 4778"/>
                <a:gd name="T72" fmla="*/ 743 w 2142"/>
                <a:gd name="T73" fmla="*/ 165 h 4778"/>
                <a:gd name="T74" fmla="*/ 990 w 2142"/>
                <a:gd name="T75" fmla="*/ 281 h 4778"/>
                <a:gd name="T76" fmla="*/ 1273 w 2142"/>
                <a:gd name="T77" fmla="*/ 305 h 4778"/>
                <a:gd name="T78" fmla="*/ 1307 w 2142"/>
                <a:gd name="T79" fmla="*/ 336 h 4778"/>
                <a:gd name="T80" fmla="*/ 1345 w 2142"/>
                <a:gd name="T81" fmla="*/ 446 h 4778"/>
                <a:gd name="T82" fmla="*/ 1443 w 2142"/>
                <a:gd name="T83" fmla="*/ 693 h 4778"/>
                <a:gd name="T84" fmla="*/ 1663 w 2142"/>
                <a:gd name="T85" fmla="*/ 1079 h 4778"/>
                <a:gd name="T86" fmla="*/ 1788 w 2142"/>
                <a:gd name="T87" fmla="*/ 1292 h 4778"/>
                <a:gd name="T88" fmla="*/ 1839 w 2142"/>
                <a:gd name="T89" fmla="*/ 1401 h 4778"/>
                <a:gd name="T90" fmla="*/ 1844 w 2142"/>
                <a:gd name="T91" fmla="*/ 1455 h 4778"/>
                <a:gd name="T92" fmla="*/ 1800 w 2142"/>
                <a:gd name="T93" fmla="*/ 1492 h 4778"/>
                <a:gd name="T94" fmla="*/ 1907 w 2142"/>
                <a:gd name="T95" fmla="*/ 1714 h 4778"/>
                <a:gd name="T96" fmla="*/ 1998 w 2142"/>
                <a:gd name="T97" fmla="*/ 1859 h 4778"/>
                <a:gd name="T98" fmla="*/ 1982 w 2142"/>
                <a:gd name="T99" fmla="*/ 1951 h 4778"/>
                <a:gd name="T100" fmla="*/ 1808 w 2142"/>
                <a:gd name="T101" fmla="*/ 2076 h 4778"/>
                <a:gd name="T102" fmla="*/ 1581 w 2142"/>
                <a:gd name="T103" fmla="*/ 2212 h 4778"/>
                <a:gd name="T104" fmla="*/ 1431 w 2142"/>
                <a:gd name="T105" fmla="*/ 2305 h 4778"/>
                <a:gd name="T106" fmla="*/ 1167 w 2142"/>
                <a:gd name="T107" fmla="*/ 2510 h 4778"/>
                <a:gd name="T108" fmla="*/ 1414 w 2142"/>
                <a:gd name="T109" fmla="*/ 2804 h 4778"/>
                <a:gd name="T110" fmla="*/ 1569 w 2142"/>
                <a:gd name="T111" fmla="*/ 2997 h 4778"/>
                <a:gd name="T112" fmla="*/ 1682 w 2142"/>
                <a:gd name="T113" fmla="*/ 3090 h 4778"/>
                <a:gd name="T114" fmla="*/ 1774 w 2142"/>
                <a:gd name="T115" fmla="*/ 3086 h 4778"/>
                <a:gd name="T116" fmla="*/ 1884 w 2142"/>
                <a:gd name="T117" fmla="*/ 3030 h 4778"/>
                <a:gd name="T118" fmla="*/ 2063 w 2142"/>
                <a:gd name="T119" fmla="*/ 2922 h 4778"/>
                <a:gd name="T120" fmla="*/ 2093 w 2142"/>
                <a:gd name="T121" fmla="*/ 3093 h 4778"/>
                <a:gd name="T122" fmla="*/ 2123 w 2142"/>
                <a:gd name="T123" fmla="*/ 3435 h 4778"/>
                <a:gd name="T124" fmla="*/ 2142 w 2142"/>
                <a:gd name="T125" fmla="*/ 3722 h 47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142" h="4778">
                  <a:moveTo>
                    <a:pt x="2070" y="3762"/>
                  </a:moveTo>
                  <a:lnTo>
                    <a:pt x="2070" y="3762"/>
                  </a:lnTo>
                  <a:lnTo>
                    <a:pt x="2042" y="3759"/>
                  </a:lnTo>
                  <a:lnTo>
                    <a:pt x="2013" y="3758"/>
                  </a:lnTo>
                  <a:lnTo>
                    <a:pt x="1984" y="3758"/>
                  </a:lnTo>
                  <a:lnTo>
                    <a:pt x="1954" y="3761"/>
                  </a:lnTo>
                  <a:lnTo>
                    <a:pt x="1924" y="3766"/>
                  </a:lnTo>
                  <a:lnTo>
                    <a:pt x="1895" y="3771"/>
                  </a:lnTo>
                  <a:lnTo>
                    <a:pt x="1865" y="3778"/>
                  </a:lnTo>
                  <a:lnTo>
                    <a:pt x="1836" y="3787"/>
                  </a:lnTo>
                  <a:lnTo>
                    <a:pt x="1807" y="3798"/>
                  </a:lnTo>
                  <a:lnTo>
                    <a:pt x="1779" y="3808"/>
                  </a:lnTo>
                  <a:lnTo>
                    <a:pt x="1752" y="3822"/>
                  </a:lnTo>
                  <a:lnTo>
                    <a:pt x="1726" y="3835"/>
                  </a:lnTo>
                  <a:lnTo>
                    <a:pt x="1701" y="3850"/>
                  </a:lnTo>
                  <a:lnTo>
                    <a:pt x="1677" y="3866"/>
                  </a:lnTo>
                  <a:lnTo>
                    <a:pt x="1655" y="3883"/>
                  </a:lnTo>
                  <a:lnTo>
                    <a:pt x="1634" y="3900"/>
                  </a:lnTo>
                  <a:lnTo>
                    <a:pt x="1634" y="3900"/>
                  </a:lnTo>
                  <a:lnTo>
                    <a:pt x="1622" y="3912"/>
                  </a:lnTo>
                  <a:lnTo>
                    <a:pt x="1612" y="3926"/>
                  </a:lnTo>
                  <a:lnTo>
                    <a:pt x="1602" y="3940"/>
                  </a:lnTo>
                  <a:lnTo>
                    <a:pt x="1593" y="3955"/>
                  </a:lnTo>
                  <a:lnTo>
                    <a:pt x="1574" y="3984"/>
                  </a:lnTo>
                  <a:lnTo>
                    <a:pt x="1557" y="4015"/>
                  </a:lnTo>
                  <a:lnTo>
                    <a:pt x="1539" y="4044"/>
                  </a:lnTo>
                  <a:lnTo>
                    <a:pt x="1528" y="4057"/>
                  </a:lnTo>
                  <a:lnTo>
                    <a:pt x="1517" y="4071"/>
                  </a:lnTo>
                  <a:lnTo>
                    <a:pt x="1505" y="4083"/>
                  </a:lnTo>
                  <a:lnTo>
                    <a:pt x="1493" y="4094"/>
                  </a:lnTo>
                  <a:lnTo>
                    <a:pt x="1479" y="4104"/>
                  </a:lnTo>
                  <a:lnTo>
                    <a:pt x="1464" y="4113"/>
                  </a:lnTo>
                  <a:lnTo>
                    <a:pt x="1464" y="4113"/>
                  </a:lnTo>
                  <a:lnTo>
                    <a:pt x="1452" y="4121"/>
                  </a:lnTo>
                  <a:lnTo>
                    <a:pt x="1440" y="4128"/>
                  </a:lnTo>
                  <a:lnTo>
                    <a:pt x="1415" y="4138"/>
                  </a:lnTo>
                  <a:lnTo>
                    <a:pt x="1388" y="4148"/>
                  </a:lnTo>
                  <a:lnTo>
                    <a:pt x="1362" y="4156"/>
                  </a:lnTo>
                  <a:lnTo>
                    <a:pt x="1335" y="4164"/>
                  </a:lnTo>
                  <a:lnTo>
                    <a:pt x="1307" y="4173"/>
                  </a:lnTo>
                  <a:lnTo>
                    <a:pt x="1279" y="4184"/>
                  </a:lnTo>
                  <a:lnTo>
                    <a:pt x="1265" y="4190"/>
                  </a:lnTo>
                  <a:lnTo>
                    <a:pt x="1252" y="4198"/>
                  </a:lnTo>
                  <a:lnTo>
                    <a:pt x="1252" y="4198"/>
                  </a:lnTo>
                  <a:lnTo>
                    <a:pt x="1222" y="4217"/>
                  </a:lnTo>
                  <a:lnTo>
                    <a:pt x="1194" y="4237"/>
                  </a:lnTo>
                  <a:lnTo>
                    <a:pt x="1168" y="4257"/>
                  </a:lnTo>
                  <a:lnTo>
                    <a:pt x="1141" y="4278"/>
                  </a:lnTo>
                  <a:lnTo>
                    <a:pt x="1091" y="4322"/>
                  </a:lnTo>
                  <a:lnTo>
                    <a:pt x="1040" y="4366"/>
                  </a:lnTo>
                  <a:lnTo>
                    <a:pt x="1015" y="4387"/>
                  </a:lnTo>
                  <a:lnTo>
                    <a:pt x="988" y="4409"/>
                  </a:lnTo>
                  <a:lnTo>
                    <a:pt x="962" y="4430"/>
                  </a:lnTo>
                  <a:lnTo>
                    <a:pt x="933" y="4450"/>
                  </a:lnTo>
                  <a:lnTo>
                    <a:pt x="903" y="4468"/>
                  </a:lnTo>
                  <a:lnTo>
                    <a:pt x="873" y="4487"/>
                  </a:lnTo>
                  <a:lnTo>
                    <a:pt x="840" y="4503"/>
                  </a:lnTo>
                  <a:lnTo>
                    <a:pt x="805" y="4518"/>
                  </a:lnTo>
                  <a:lnTo>
                    <a:pt x="805" y="4518"/>
                  </a:lnTo>
                  <a:lnTo>
                    <a:pt x="784" y="4524"/>
                  </a:lnTo>
                  <a:lnTo>
                    <a:pt x="759" y="4531"/>
                  </a:lnTo>
                  <a:lnTo>
                    <a:pt x="731" y="4536"/>
                  </a:lnTo>
                  <a:lnTo>
                    <a:pt x="703" y="4542"/>
                  </a:lnTo>
                  <a:lnTo>
                    <a:pt x="640" y="4551"/>
                  </a:lnTo>
                  <a:lnTo>
                    <a:pt x="610" y="4558"/>
                  </a:lnTo>
                  <a:lnTo>
                    <a:pt x="579" y="4564"/>
                  </a:lnTo>
                  <a:lnTo>
                    <a:pt x="550" y="4572"/>
                  </a:lnTo>
                  <a:lnTo>
                    <a:pt x="523" y="4583"/>
                  </a:lnTo>
                  <a:lnTo>
                    <a:pt x="510" y="4588"/>
                  </a:lnTo>
                  <a:lnTo>
                    <a:pt x="498" y="4595"/>
                  </a:lnTo>
                  <a:lnTo>
                    <a:pt x="486" y="4601"/>
                  </a:lnTo>
                  <a:lnTo>
                    <a:pt x="477" y="4609"/>
                  </a:lnTo>
                  <a:lnTo>
                    <a:pt x="466" y="4617"/>
                  </a:lnTo>
                  <a:lnTo>
                    <a:pt x="458" y="4627"/>
                  </a:lnTo>
                  <a:lnTo>
                    <a:pt x="450" y="4636"/>
                  </a:lnTo>
                  <a:lnTo>
                    <a:pt x="445" y="4647"/>
                  </a:lnTo>
                  <a:lnTo>
                    <a:pt x="440" y="4659"/>
                  </a:lnTo>
                  <a:lnTo>
                    <a:pt x="436" y="4671"/>
                  </a:lnTo>
                  <a:lnTo>
                    <a:pt x="434" y="4684"/>
                  </a:lnTo>
                  <a:lnTo>
                    <a:pt x="433" y="4699"/>
                  </a:lnTo>
                  <a:lnTo>
                    <a:pt x="401" y="4720"/>
                  </a:lnTo>
                  <a:lnTo>
                    <a:pt x="401" y="4720"/>
                  </a:lnTo>
                  <a:lnTo>
                    <a:pt x="369" y="4752"/>
                  </a:lnTo>
                  <a:lnTo>
                    <a:pt x="353" y="4765"/>
                  </a:lnTo>
                  <a:lnTo>
                    <a:pt x="337" y="4778"/>
                  </a:lnTo>
                  <a:lnTo>
                    <a:pt x="306" y="4752"/>
                  </a:lnTo>
                  <a:lnTo>
                    <a:pt x="306" y="4752"/>
                  </a:lnTo>
                  <a:lnTo>
                    <a:pt x="294" y="4704"/>
                  </a:lnTo>
                  <a:lnTo>
                    <a:pt x="284" y="4656"/>
                  </a:lnTo>
                  <a:lnTo>
                    <a:pt x="274" y="4608"/>
                  </a:lnTo>
                  <a:lnTo>
                    <a:pt x="266" y="4560"/>
                  </a:lnTo>
                  <a:lnTo>
                    <a:pt x="259" y="4512"/>
                  </a:lnTo>
                  <a:lnTo>
                    <a:pt x="252" y="4464"/>
                  </a:lnTo>
                  <a:lnTo>
                    <a:pt x="248" y="4415"/>
                  </a:lnTo>
                  <a:lnTo>
                    <a:pt x="244" y="4367"/>
                  </a:lnTo>
                  <a:lnTo>
                    <a:pt x="242" y="4319"/>
                  </a:lnTo>
                  <a:lnTo>
                    <a:pt x="240" y="4270"/>
                  </a:lnTo>
                  <a:lnTo>
                    <a:pt x="242" y="4221"/>
                  </a:lnTo>
                  <a:lnTo>
                    <a:pt x="243" y="4173"/>
                  </a:lnTo>
                  <a:lnTo>
                    <a:pt x="246" y="4124"/>
                  </a:lnTo>
                  <a:lnTo>
                    <a:pt x="250" y="4075"/>
                  </a:lnTo>
                  <a:lnTo>
                    <a:pt x="256" y="4024"/>
                  </a:lnTo>
                  <a:lnTo>
                    <a:pt x="263" y="3975"/>
                  </a:lnTo>
                  <a:lnTo>
                    <a:pt x="263" y="3975"/>
                  </a:lnTo>
                  <a:lnTo>
                    <a:pt x="270" y="3939"/>
                  </a:lnTo>
                  <a:lnTo>
                    <a:pt x="278" y="3904"/>
                  </a:lnTo>
                  <a:lnTo>
                    <a:pt x="287" y="3868"/>
                  </a:lnTo>
                  <a:lnTo>
                    <a:pt x="296" y="3834"/>
                  </a:lnTo>
                  <a:lnTo>
                    <a:pt x="318" y="3766"/>
                  </a:lnTo>
                  <a:lnTo>
                    <a:pt x="339" y="3697"/>
                  </a:lnTo>
                  <a:lnTo>
                    <a:pt x="359" y="3627"/>
                  </a:lnTo>
                  <a:lnTo>
                    <a:pt x="368" y="3593"/>
                  </a:lnTo>
                  <a:lnTo>
                    <a:pt x="375" y="3557"/>
                  </a:lnTo>
                  <a:lnTo>
                    <a:pt x="381" y="3521"/>
                  </a:lnTo>
                  <a:lnTo>
                    <a:pt x="387" y="3485"/>
                  </a:lnTo>
                  <a:lnTo>
                    <a:pt x="389" y="3448"/>
                  </a:lnTo>
                  <a:lnTo>
                    <a:pt x="391" y="3411"/>
                  </a:lnTo>
                  <a:lnTo>
                    <a:pt x="397" y="3368"/>
                  </a:lnTo>
                  <a:lnTo>
                    <a:pt x="397" y="3368"/>
                  </a:lnTo>
                  <a:lnTo>
                    <a:pt x="395" y="3355"/>
                  </a:lnTo>
                  <a:lnTo>
                    <a:pt x="392" y="3343"/>
                  </a:lnTo>
                  <a:lnTo>
                    <a:pt x="388" y="3329"/>
                  </a:lnTo>
                  <a:lnTo>
                    <a:pt x="383" y="3317"/>
                  </a:lnTo>
                  <a:lnTo>
                    <a:pt x="371" y="3293"/>
                  </a:lnTo>
                  <a:lnTo>
                    <a:pt x="357" y="3271"/>
                  </a:lnTo>
                  <a:lnTo>
                    <a:pt x="344" y="3248"/>
                  </a:lnTo>
                  <a:lnTo>
                    <a:pt x="331" y="3224"/>
                  </a:lnTo>
                  <a:lnTo>
                    <a:pt x="319" y="3202"/>
                  </a:lnTo>
                  <a:lnTo>
                    <a:pt x="314" y="3188"/>
                  </a:lnTo>
                  <a:lnTo>
                    <a:pt x="310" y="3176"/>
                  </a:lnTo>
                  <a:lnTo>
                    <a:pt x="300" y="3107"/>
                  </a:lnTo>
                  <a:lnTo>
                    <a:pt x="300" y="3107"/>
                  </a:lnTo>
                  <a:lnTo>
                    <a:pt x="312" y="3062"/>
                  </a:lnTo>
                  <a:lnTo>
                    <a:pt x="324" y="3017"/>
                  </a:lnTo>
                  <a:lnTo>
                    <a:pt x="335" y="2969"/>
                  </a:lnTo>
                  <a:lnTo>
                    <a:pt x="339" y="2945"/>
                  </a:lnTo>
                  <a:lnTo>
                    <a:pt x="343" y="2921"/>
                  </a:lnTo>
                  <a:lnTo>
                    <a:pt x="344" y="2897"/>
                  </a:lnTo>
                  <a:lnTo>
                    <a:pt x="345" y="2873"/>
                  </a:lnTo>
                  <a:lnTo>
                    <a:pt x="345" y="2849"/>
                  </a:lnTo>
                  <a:lnTo>
                    <a:pt x="343" y="2826"/>
                  </a:lnTo>
                  <a:lnTo>
                    <a:pt x="339" y="2802"/>
                  </a:lnTo>
                  <a:lnTo>
                    <a:pt x="333" y="2780"/>
                  </a:lnTo>
                  <a:lnTo>
                    <a:pt x="325" y="2757"/>
                  </a:lnTo>
                  <a:lnTo>
                    <a:pt x="316" y="2735"/>
                  </a:lnTo>
                  <a:lnTo>
                    <a:pt x="316" y="2697"/>
                  </a:lnTo>
                  <a:lnTo>
                    <a:pt x="316" y="2697"/>
                  </a:lnTo>
                  <a:lnTo>
                    <a:pt x="304" y="2676"/>
                  </a:lnTo>
                  <a:lnTo>
                    <a:pt x="291" y="2655"/>
                  </a:lnTo>
                  <a:lnTo>
                    <a:pt x="291" y="2655"/>
                  </a:lnTo>
                  <a:lnTo>
                    <a:pt x="270" y="2612"/>
                  </a:lnTo>
                  <a:lnTo>
                    <a:pt x="248" y="2570"/>
                  </a:lnTo>
                  <a:lnTo>
                    <a:pt x="229" y="2526"/>
                  </a:lnTo>
                  <a:lnTo>
                    <a:pt x="210" y="2482"/>
                  </a:lnTo>
                  <a:lnTo>
                    <a:pt x="191" y="2438"/>
                  </a:lnTo>
                  <a:lnTo>
                    <a:pt x="174" y="2393"/>
                  </a:lnTo>
                  <a:lnTo>
                    <a:pt x="157" y="2346"/>
                  </a:lnTo>
                  <a:lnTo>
                    <a:pt x="141" y="2301"/>
                  </a:lnTo>
                  <a:lnTo>
                    <a:pt x="126" y="2254"/>
                  </a:lnTo>
                  <a:lnTo>
                    <a:pt x="112" y="2206"/>
                  </a:lnTo>
                  <a:lnTo>
                    <a:pt x="98" y="2160"/>
                  </a:lnTo>
                  <a:lnTo>
                    <a:pt x="85" y="2112"/>
                  </a:lnTo>
                  <a:lnTo>
                    <a:pt x="73" y="2064"/>
                  </a:lnTo>
                  <a:lnTo>
                    <a:pt x="62" y="2016"/>
                  </a:lnTo>
                  <a:lnTo>
                    <a:pt x="53" y="1967"/>
                  </a:lnTo>
                  <a:lnTo>
                    <a:pt x="44" y="1919"/>
                  </a:lnTo>
                  <a:lnTo>
                    <a:pt x="35" y="1870"/>
                  </a:lnTo>
                  <a:lnTo>
                    <a:pt x="28" y="1821"/>
                  </a:lnTo>
                  <a:lnTo>
                    <a:pt x="21" y="1771"/>
                  </a:lnTo>
                  <a:lnTo>
                    <a:pt x="15" y="1722"/>
                  </a:lnTo>
                  <a:lnTo>
                    <a:pt x="11" y="1673"/>
                  </a:lnTo>
                  <a:lnTo>
                    <a:pt x="7" y="1625"/>
                  </a:lnTo>
                  <a:lnTo>
                    <a:pt x="4" y="1576"/>
                  </a:lnTo>
                  <a:lnTo>
                    <a:pt x="1" y="1526"/>
                  </a:lnTo>
                  <a:lnTo>
                    <a:pt x="0" y="1477"/>
                  </a:lnTo>
                  <a:lnTo>
                    <a:pt x="0" y="1428"/>
                  </a:lnTo>
                  <a:lnTo>
                    <a:pt x="1" y="1380"/>
                  </a:lnTo>
                  <a:lnTo>
                    <a:pt x="3" y="1331"/>
                  </a:lnTo>
                  <a:lnTo>
                    <a:pt x="5" y="1283"/>
                  </a:lnTo>
                  <a:lnTo>
                    <a:pt x="8" y="1235"/>
                  </a:lnTo>
                  <a:lnTo>
                    <a:pt x="13" y="1187"/>
                  </a:lnTo>
                  <a:lnTo>
                    <a:pt x="19" y="1139"/>
                  </a:lnTo>
                  <a:lnTo>
                    <a:pt x="19" y="1139"/>
                  </a:lnTo>
                  <a:lnTo>
                    <a:pt x="31" y="1049"/>
                  </a:lnTo>
                  <a:lnTo>
                    <a:pt x="45" y="956"/>
                  </a:lnTo>
                  <a:lnTo>
                    <a:pt x="61" y="862"/>
                  </a:lnTo>
                  <a:lnTo>
                    <a:pt x="70" y="816"/>
                  </a:lnTo>
                  <a:lnTo>
                    <a:pt x="80" y="771"/>
                  </a:lnTo>
                  <a:lnTo>
                    <a:pt x="90" y="724"/>
                  </a:lnTo>
                  <a:lnTo>
                    <a:pt x="102" y="679"/>
                  </a:lnTo>
                  <a:lnTo>
                    <a:pt x="116" y="634"/>
                  </a:lnTo>
                  <a:lnTo>
                    <a:pt x="129" y="590"/>
                  </a:lnTo>
                  <a:lnTo>
                    <a:pt x="145" y="546"/>
                  </a:lnTo>
                  <a:lnTo>
                    <a:pt x="161" y="503"/>
                  </a:lnTo>
                  <a:lnTo>
                    <a:pt x="179" y="461"/>
                  </a:lnTo>
                  <a:lnTo>
                    <a:pt x="199" y="419"/>
                  </a:lnTo>
                  <a:lnTo>
                    <a:pt x="199" y="419"/>
                  </a:lnTo>
                  <a:lnTo>
                    <a:pt x="236" y="349"/>
                  </a:lnTo>
                  <a:lnTo>
                    <a:pt x="256" y="314"/>
                  </a:lnTo>
                  <a:lnTo>
                    <a:pt x="278" y="281"/>
                  </a:lnTo>
                  <a:lnTo>
                    <a:pt x="299" y="249"/>
                  </a:lnTo>
                  <a:lnTo>
                    <a:pt x="323" y="217"/>
                  </a:lnTo>
                  <a:lnTo>
                    <a:pt x="348" y="187"/>
                  </a:lnTo>
                  <a:lnTo>
                    <a:pt x="376" y="157"/>
                  </a:lnTo>
                  <a:lnTo>
                    <a:pt x="376" y="157"/>
                  </a:lnTo>
                  <a:lnTo>
                    <a:pt x="397" y="136"/>
                  </a:lnTo>
                  <a:lnTo>
                    <a:pt x="418" y="116"/>
                  </a:lnTo>
                  <a:lnTo>
                    <a:pt x="465" y="79"/>
                  </a:lnTo>
                  <a:lnTo>
                    <a:pt x="512" y="42"/>
                  </a:lnTo>
                  <a:lnTo>
                    <a:pt x="533" y="22"/>
                  </a:lnTo>
                  <a:lnTo>
                    <a:pt x="554" y="0"/>
                  </a:lnTo>
                  <a:lnTo>
                    <a:pt x="593" y="15"/>
                  </a:lnTo>
                  <a:lnTo>
                    <a:pt x="593" y="15"/>
                  </a:lnTo>
                  <a:lnTo>
                    <a:pt x="603" y="32"/>
                  </a:lnTo>
                  <a:lnTo>
                    <a:pt x="616" y="48"/>
                  </a:lnTo>
                  <a:lnTo>
                    <a:pt x="628" y="64"/>
                  </a:lnTo>
                  <a:lnTo>
                    <a:pt x="643" y="80"/>
                  </a:lnTo>
                  <a:lnTo>
                    <a:pt x="658" y="96"/>
                  </a:lnTo>
                  <a:lnTo>
                    <a:pt x="674" y="111"/>
                  </a:lnTo>
                  <a:lnTo>
                    <a:pt x="690" y="125"/>
                  </a:lnTo>
                  <a:lnTo>
                    <a:pt x="707" y="139"/>
                  </a:lnTo>
                  <a:lnTo>
                    <a:pt x="743" y="165"/>
                  </a:lnTo>
                  <a:lnTo>
                    <a:pt x="780" y="191"/>
                  </a:lnTo>
                  <a:lnTo>
                    <a:pt x="820" y="212"/>
                  </a:lnTo>
                  <a:lnTo>
                    <a:pt x="861" y="233"/>
                  </a:lnTo>
                  <a:lnTo>
                    <a:pt x="903" y="250"/>
                  </a:lnTo>
                  <a:lnTo>
                    <a:pt x="946" y="268"/>
                  </a:lnTo>
                  <a:lnTo>
                    <a:pt x="990" y="281"/>
                  </a:lnTo>
                  <a:lnTo>
                    <a:pt x="1034" y="292"/>
                  </a:lnTo>
                  <a:lnTo>
                    <a:pt x="1076" y="301"/>
                  </a:lnTo>
                  <a:lnTo>
                    <a:pt x="1119" y="308"/>
                  </a:lnTo>
                  <a:lnTo>
                    <a:pt x="1161" y="312"/>
                  </a:lnTo>
                  <a:lnTo>
                    <a:pt x="1201" y="313"/>
                  </a:lnTo>
                  <a:lnTo>
                    <a:pt x="1273" y="305"/>
                  </a:lnTo>
                  <a:lnTo>
                    <a:pt x="1273" y="305"/>
                  </a:lnTo>
                  <a:lnTo>
                    <a:pt x="1281" y="309"/>
                  </a:lnTo>
                  <a:lnTo>
                    <a:pt x="1289" y="314"/>
                  </a:lnTo>
                  <a:lnTo>
                    <a:pt x="1295" y="320"/>
                  </a:lnTo>
                  <a:lnTo>
                    <a:pt x="1302" y="328"/>
                  </a:lnTo>
                  <a:lnTo>
                    <a:pt x="1307" y="336"/>
                  </a:lnTo>
                  <a:lnTo>
                    <a:pt x="1313" y="345"/>
                  </a:lnTo>
                  <a:lnTo>
                    <a:pt x="1322" y="366"/>
                  </a:lnTo>
                  <a:lnTo>
                    <a:pt x="1329" y="387"/>
                  </a:lnTo>
                  <a:lnTo>
                    <a:pt x="1334" y="409"/>
                  </a:lnTo>
                  <a:lnTo>
                    <a:pt x="1345" y="446"/>
                  </a:lnTo>
                  <a:lnTo>
                    <a:pt x="1345" y="446"/>
                  </a:lnTo>
                  <a:lnTo>
                    <a:pt x="1366" y="509"/>
                  </a:lnTo>
                  <a:lnTo>
                    <a:pt x="1388" y="571"/>
                  </a:lnTo>
                  <a:lnTo>
                    <a:pt x="1400" y="602"/>
                  </a:lnTo>
                  <a:lnTo>
                    <a:pt x="1414" y="632"/>
                  </a:lnTo>
                  <a:lnTo>
                    <a:pt x="1428" y="663"/>
                  </a:lnTo>
                  <a:lnTo>
                    <a:pt x="1443" y="693"/>
                  </a:lnTo>
                  <a:lnTo>
                    <a:pt x="1443" y="693"/>
                  </a:lnTo>
                  <a:lnTo>
                    <a:pt x="1495" y="793"/>
                  </a:lnTo>
                  <a:lnTo>
                    <a:pt x="1548" y="890"/>
                  </a:lnTo>
                  <a:lnTo>
                    <a:pt x="1605" y="986"/>
                  </a:lnTo>
                  <a:lnTo>
                    <a:pt x="1634" y="1033"/>
                  </a:lnTo>
                  <a:lnTo>
                    <a:pt x="1663" y="1079"/>
                  </a:lnTo>
                  <a:lnTo>
                    <a:pt x="1663" y="1079"/>
                  </a:lnTo>
                  <a:lnTo>
                    <a:pt x="1702" y="1138"/>
                  </a:lnTo>
                  <a:lnTo>
                    <a:pt x="1739" y="1198"/>
                  </a:lnTo>
                  <a:lnTo>
                    <a:pt x="1758" y="1228"/>
                  </a:lnTo>
                  <a:lnTo>
                    <a:pt x="1774" y="1260"/>
                  </a:lnTo>
                  <a:lnTo>
                    <a:pt x="1788" y="1292"/>
                  </a:lnTo>
                  <a:lnTo>
                    <a:pt x="1802" y="1324"/>
                  </a:lnTo>
                  <a:lnTo>
                    <a:pt x="1816" y="1364"/>
                  </a:lnTo>
                  <a:lnTo>
                    <a:pt x="1816" y="1364"/>
                  </a:lnTo>
                  <a:lnTo>
                    <a:pt x="1830" y="1383"/>
                  </a:lnTo>
                  <a:lnTo>
                    <a:pt x="1835" y="1392"/>
                  </a:lnTo>
                  <a:lnTo>
                    <a:pt x="1839" y="1401"/>
                  </a:lnTo>
                  <a:lnTo>
                    <a:pt x="1843" y="1411"/>
                  </a:lnTo>
                  <a:lnTo>
                    <a:pt x="1845" y="1420"/>
                  </a:lnTo>
                  <a:lnTo>
                    <a:pt x="1847" y="1429"/>
                  </a:lnTo>
                  <a:lnTo>
                    <a:pt x="1847" y="1437"/>
                  </a:lnTo>
                  <a:lnTo>
                    <a:pt x="1845" y="1447"/>
                  </a:lnTo>
                  <a:lnTo>
                    <a:pt x="1844" y="1455"/>
                  </a:lnTo>
                  <a:lnTo>
                    <a:pt x="1840" y="1461"/>
                  </a:lnTo>
                  <a:lnTo>
                    <a:pt x="1835" y="1469"/>
                  </a:lnTo>
                  <a:lnTo>
                    <a:pt x="1828" y="1476"/>
                  </a:lnTo>
                  <a:lnTo>
                    <a:pt x="1820" y="1483"/>
                  </a:lnTo>
                  <a:lnTo>
                    <a:pt x="1811" y="1488"/>
                  </a:lnTo>
                  <a:lnTo>
                    <a:pt x="1800" y="1492"/>
                  </a:lnTo>
                  <a:lnTo>
                    <a:pt x="1754" y="1538"/>
                  </a:lnTo>
                  <a:lnTo>
                    <a:pt x="1754" y="1538"/>
                  </a:lnTo>
                  <a:lnTo>
                    <a:pt x="1831" y="1625"/>
                  </a:lnTo>
                  <a:lnTo>
                    <a:pt x="1869" y="1669"/>
                  </a:lnTo>
                  <a:lnTo>
                    <a:pt x="1907" y="1714"/>
                  </a:lnTo>
                  <a:lnTo>
                    <a:pt x="1907" y="1714"/>
                  </a:lnTo>
                  <a:lnTo>
                    <a:pt x="1924" y="1735"/>
                  </a:lnTo>
                  <a:lnTo>
                    <a:pt x="1941" y="1759"/>
                  </a:lnTo>
                  <a:lnTo>
                    <a:pt x="1957" y="1782"/>
                  </a:lnTo>
                  <a:lnTo>
                    <a:pt x="1973" y="1807"/>
                  </a:lnTo>
                  <a:lnTo>
                    <a:pt x="1986" y="1832"/>
                  </a:lnTo>
                  <a:lnTo>
                    <a:pt x="1998" y="1859"/>
                  </a:lnTo>
                  <a:lnTo>
                    <a:pt x="2008" y="1886"/>
                  </a:lnTo>
                  <a:lnTo>
                    <a:pt x="2010" y="1899"/>
                  </a:lnTo>
                  <a:lnTo>
                    <a:pt x="2013" y="1914"/>
                  </a:lnTo>
                  <a:lnTo>
                    <a:pt x="2002" y="1927"/>
                  </a:lnTo>
                  <a:lnTo>
                    <a:pt x="2002" y="1927"/>
                  </a:lnTo>
                  <a:lnTo>
                    <a:pt x="1982" y="1951"/>
                  </a:lnTo>
                  <a:lnTo>
                    <a:pt x="1961" y="1972"/>
                  </a:lnTo>
                  <a:lnTo>
                    <a:pt x="1937" y="1991"/>
                  </a:lnTo>
                  <a:lnTo>
                    <a:pt x="1912" y="2009"/>
                  </a:lnTo>
                  <a:lnTo>
                    <a:pt x="1885" y="2027"/>
                  </a:lnTo>
                  <a:lnTo>
                    <a:pt x="1860" y="2044"/>
                  </a:lnTo>
                  <a:lnTo>
                    <a:pt x="1808" y="2076"/>
                  </a:lnTo>
                  <a:lnTo>
                    <a:pt x="1808" y="2076"/>
                  </a:lnTo>
                  <a:lnTo>
                    <a:pt x="1751" y="2111"/>
                  </a:lnTo>
                  <a:lnTo>
                    <a:pt x="1694" y="2147"/>
                  </a:lnTo>
                  <a:lnTo>
                    <a:pt x="1637" y="2181"/>
                  </a:lnTo>
                  <a:lnTo>
                    <a:pt x="1609" y="2197"/>
                  </a:lnTo>
                  <a:lnTo>
                    <a:pt x="1581" y="2212"/>
                  </a:lnTo>
                  <a:lnTo>
                    <a:pt x="1532" y="2233"/>
                  </a:lnTo>
                  <a:lnTo>
                    <a:pt x="1532" y="2233"/>
                  </a:lnTo>
                  <a:lnTo>
                    <a:pt x="1507" y="2252"/>
                  </a:lnTo>
                  <a:lnTo>
                    <a:pt x="1483" y="2270"/>
                  </a:lnTo>
                  <a:lnTo>
                    <a:pt x="1458" y="2288"/>
                  </a:lnTo>
                  <a:lnTo>
                    <a:pt x="1431" y="2305"/>
                  </a:lnTo>
                  <a:lnTo>
                    <a:pt x="1378" y="2337"/>
                  </a:lnTo>
                  <a:lnTo>
                    <a:pt x="1325" y="2367"/>
                  </a:lnTo>
                  <a:lnTo>
                    <a:pt x="1216" y="2427"/>
                  </a:lnTo>
                  <a:lnTo>
                    <a:pt x="1163" y="2458"/>
                  </a:lnTo>
                  <a:lnTo>
                    <a:pt x="1109" y="2491"/>
                  </a:lnTo>
                  <a:lnTo>
                    <a:pt x="1167" y="2510"/>
                  </a:lnTo>
                  <a:lnTo>
                    <a:pt x="1167" y="2510"/>
                  </a:lnTo>
                  <a:lnTo>
                    <a:pt x="1269" y="2628"/>
                  </a:lnTo>
                  <a:lnTo>
                    <a:pt x="1370" y="2749"/>
                  </a:lnTo>
                  <a:lnTo>
                    <a:pt x="1370" y="2749"/>
                  </a:lnTo>
                  <a:lnTo>
                    <a:pt x="1392" y="2776"/>
                  </a:lnTo>
                  <a:lnTo>
                    <a:pt x="1414" y="2804"/>
                  </a:lnTo>
                  <a:lnTo>
                    <a:pt x="1456" y="2860"/>
                  </a:lnTo>
                  <a:lnTo>
                    <a:pt x="1499" y="2916"/>
                  </a:lnTo>
                  <a:lnTo>
                    <a:pt x="1520" y="2942"/>
                  </a:lnTo>
                  <a:lnTo>
                    <a:pt x="1543" y="2969"/>
                  </a:lnTo>
                  <a:lnTo>
                    <a:pt x="1543" y="2969"/>
                  </a:lnTo>
                  <a:lnTo>
                    <a:pt x="1569" y="2997"/>
                  </a:lnTo>
                  <a:lnTo>
                    <a:pt x="1596" y="3023"/>
                  </a:lnTo>
                  <a:lnTo>
                    <a:pt x="1624" y="3050"/>
                  </a:lnTo>
                  <a:lnTo>
                    <a:pt x="1653" y="3074"/>
                  </a:lnTo>
                  <a:lnTo>
                    <a:pt x="1653" y="3074"/>
                  </a:lnTo>
                  <a:lnTo>
                    <a:pt x="1667" y="3083"/>
                  </a:lnTo>
                  <a:lnTo>
                    <a:pt x="1682" y="3090"/>
                  </a:lnTo>
                  <a:lnTo>
                    <a:pt x="1697" y="3095"/>
                  </a:lnTo>
                  <a:lnTo>
                    <a:pt x="1711" y="3097"/>
                  </a:lnTo>
                  <a:lnTo>
                    <a:pt x="1727" y="3098"/>
                  </a:lnTo>
                  <a:lnTo>
                    <a:pt x="1742" y="3095"/>
                  </a:lnTo>
                  <a:lnTo>
                    <a:pt x="1758" y="3091"/>
                  </a:lnTo>
                  <a:lnTo>
                    <a:pt x="1774" y="3086"/>
                  </a:lnTo>
                  <a:lnTo>
                    <a:pt x="1774" y="3086"/>
                  </a:lnTo>
                  <a:lnTo>
                    <a:pt x="1792" y="3078"/>
                  </a:lnTo>
                  <a:lnTo>
                    <a:pt x="1811" y="3069"/>
                  </a:lnTo>
                  <a:lnTo>
                    <a:pt x="1847" y="3049"/>
                  </a:lnTo>
                  <a:lnTo>
                    <a:pt x="1847" y="3049"/>
                  </a:lnTo>
                  <a:lnTo>
                    <a:pt x="1884" y="3030"/>
                  </a:lnTo>
                  <a:lnTo>
                    <a:pt x="1923" y="3011"/>
                  </a:lnTo>
                  <a:lnTo>
                    <a:pt x="1923" y="3011"/>
                  </a:lnTo>
                  <a:lnTo>
                    <a:pt x="1958" y="2991"/>
                  </a:lnTo>
                  <a:lnTo>
                    <a:pt x="1994" y="2970"/>
                  </a:lnTo>
                  <a:lnTo>
                    <a:pt x="2030" y="2946"/>
                  </a:lnTo>
                  <a:lnTo>
                    <a:pt x="2063" y="2922"/>
                  </a:lnTo>
                  <a:lnTo>
                    <a:pt x="2066" y="2928"/>
                  </a:lnTo>
                  <a:lnTo>
                    <a:pt x="2066" y="2928"/>
                  </a:lnTo>
                  <a:lnTo>
                    <a:pt x="2077" y="2969"/>
                  </a:lnTo>
                  <a:lnTo>
                    <a:pt x="2083" y="3010"/>
                  </a:lnTo>
                  <a:lnTo>
                    <a:pt x="2090" y="3051"/>
                  </a:lnTo>
                  <a:lnTo>
                    <a:pt x="2093" y="3093"/>
                  </a:lnTo>
                  <a:lnTo>
                    <a:pt x="2098" y="3176"/>
                  </a:lnTo>
                  <a:lnTo>
                    <a:pt x="2103" y="3260"/>
                  </a:lnTo>
                  <a:lnTo>
                    <a:pt x="2103" y="3260"/>
                  </a:lnTo>
                  <a:lnTo>
                    <a:pt x="2107" y="3304"/>
                  </a:lnTo>
                  <a:lnTo>
                    <a:pt x="2113" y="3347"/>
                  </a:lnTo>
                  <a:lnTo>
                    <a:pt x="2123" y="3435"/>
                  </a:lnTo>
                  <a:lnTo>
                    <a:pt x="2132" y="3522"/>
                  </a:lnTo>
                  <a:lnTo>
                    <a:pt x="2136" y="3566"/>
                  </a:lnTo>
                  <a:lnTo>
                    <a:pt x="2139" y="3610"/>
                  </a:lnTo>
                  <a:lnTo>
                    <a:pt x="2139" y="3610"/>
                  </a:lnTo>
                  <a:lnTo>
                    <a:pt x="2142" y="3666"/>
                  </a:lnTo>
                  <a:lnTo>
                    <a:pt x="2142" y="372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FCB589F6-0C58-2B8E-1F2F-D0EB6E3EACA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6" y="2342"/>
              <a:ext cx="1055" cy="1496"/>
            </a:xfrm>
            <a:custGeom>
              <a:avLst/>
              <a:gdLst>
                <a:gd name="T0" fmla="*/ 637 w 3165"/>
                <a:gd name="T1" fmla="*/ 2029 h 4489"/>
                <a:gd name="T2" fmla="*/ 496 w 3165"/>
                <a:gd name="T3" fmla="*/ 1741 h 4489"/>
                <a:gd name="T4" fmla="*/ 314 w 3165"/>
                <a:gd name="T5" fmla="*/ 1261 h 4489"/>
                <a:gd name="T6" fmla="*/ 42 w 3165"/>
                <a:gd name="T7" fmla="*/ 401 h 4489"/>
                <a:gd name="T8" fmla="*/ 160 w 3165"/>
                <a:gd name="T9" fmla="*/ 284 h 4489"/>
                <a:gd name="T10" fmla="*/ 521 w 3165"/>
                <a:gd name="T11" fmla="*/ 331 h 4489"/>
                <a:gd name="T12" fmla="*/ 748 w 3165"/>
                <a:gd name="T13" fmla="*/ 342 h 4489"/>
                <a:gd name="T14" fmla="*/ 1012 w 3165"/>
                <a:gd name="T15" fmla="*/ 328 h 4489"/>
                <a:gd name="T16" fmla="*/ 1204 w 3165"/>
                <a:gd name="T17" fmla="*/ 287 h 4489"/>
                <a:gd name="T18" fmla="*/ 1318 w 3165"/>
                <a:gd name="T19" fmla="*/ 238 h 4489"/>
                <a:gd name="T20" fmla="*/ 1405 w 3165"/>
                <a:gd name="T21" fmla="*/ 178 h 4489"/>
                <a:gd name="T22" fmla="*/ 1494 w 3165"/>
                <a:gd name="T23" fmla="*/ 57 h 4489"/>
                <a:gd name="T24" fmla="*/ 1518 w 3165"/>
                <a:gd name="T25" fmla="*/ 46 h 4489"/>
                <a:gd name="T26" fmla="*/ 1515 w 3165"/>
                <a:gd name="T27" fmla="*/ 184 h 4489"/>
                <a:gd name="T28" fmla="*/ 1539 w 3165"/>
                <a:gd name="T29" fmla="*/ 409 h 4489"/>
                <a:gd name="T30" fmla="*/ 1588 w 3165"/>
                <a:gd name="T31" fmla="*/ 636 h 4489"/>
                <a:gd name="T32" fmla="*/ 1744 w 3165"/>
                <a:gd name="T33" fmla="*/ 1080 h 4489"/>
                <a:gd name="T34" fmla="*/ 1922 w 3165"/>
                <a:gd name="T35" fmla="*/ 1492 h 4489"/>
                <a:gd name="T36" fmla="*/ 2153 w 3165"/>
                <a:gd name="T37" fmla="*/ 2033 h 4489"/>
                <a:gd name="T38" fmla="*/ 2280 w 3165"/>
                <a:gd name="T39" fmla="*/ 2267 h 4489"/>
                <a:gd name="T40" fmla="*/ 2582 w 3165"/>
                <a:gd name="T41" fmla="*/ 2757 h 4489"/>
                <a:gd name="T42" fmla="*/ 2792 w 3165"/>
                <a:gd name="T43" fmla="*/ 3129 h 4489"/>
                <a:gd name="T44" fmla="*/ 2967 w 3165"/>
                <a:gd name="T45" fmla="*/ 3504 h 4489"/>
                <a:gd name="T46" fmla="*/ 3088 w 3165"/>
                <a:gd name="T47" fmla="*/ 3820 h 4489"/>
                <a:gd name="T48" fmla="*/ 3155 w 3165"/>
                <a:gd name="T49" fmla="*/ 4112 h 4489"/>
                <a:gd name="T50" fmla="*/ 3165 w 3165"/>
                <a:gd name="T51" fmla="*/ 4279 h 4489"/>
                <a:gd name="T52" fmla="*/ 3108 w 3165"/>
                <a:gd name="T53" fmla="*/ 4301 h 4489"/>
                <a:gd name="T54" fmla="*/ 3008 w 3165"/>
                <a:gd name="T55" fmla="*/ 4356 h 4489"/>
                <a:gd name="T56" fmla="*/ 2909 w 3165"/>
                <a:gd name="T57" fmla="*/ 4381 h 4489"/>
                <a:gd name="T58" fmla="*/ 2767 w 3165"/>
                <a:gd name="T59" fmla="*/ 4391 h 4489"/>
                <a:gd name="T60" fmla="*/ 2609 w 3165"/>
                <a:gd name="T61" fmla="*/ 3994 h 4489"/>
                <a:gd name="T62" fmla="*/ 2415 w 3165"/>
                <a:gd name="T63" fmla="*/ 3604 h 4489"/>
                <a:gd name="T64" fmla="*/ 2120 w 3165"/>
                <a:gd name="T65" fmla="*/ 3053 h 4489"/>
                <a:gd name="T66" fmla="*/ 1987 w 3165"/>
                <a:gd name="T67" fmla="*/ 2835 h 4489"/>
                <a:gd name="T68" fmla="*/ 1838 w 3165"/>
                <a:gd name="T69" fmla="*/ 2649 h 4489"/>
                <a:gd name="T70" fmla="*/ 1580 w 3165"/>
                <a:gd name="T71" fmla="*/ 2347 h 4489"/>
                <a:gd name="T72" fmla="*/ 1377 w 3165"/>
                <a:gd name="T73" fmla="*/ 2071 h 4489"/>
                <a:gd name="T74" fmla="*/ 1337 w 3165"/>
                <a:gd name="T75" fmla="*/ 2017 h 4489"/>
                <a:gd name="T76" fmla="*/ 1309 w 3165"/>
                <a:gd name="T77" fmla="*/ 2003 h 4489"/>
                <a:gd name="T78" fmla="*/ 1314 w 3165"/>
                <a:gd name="T79" fmla="*/ 2089 h 4489"/>
                <a:gd name="T80" fmla="*/ 1373 w 3165"/>
                <a:gd name="T81" fmla="*/ 2474 h 4489"/>
                <a:gd name="T82" fmla="*/ 1422 w 3165"/>
                <a:gd name="T83" fmla="*/ 2900 h 4489"/>
                <a:gd name="T84" fmla="*/ 1429 w 3165"/>
                <a:gd name="T85" fmla="*/ 3132 h 4489"/>
                <a:gd name="T86" fmla="*/ 1462 w 3165"/>
                <a:gd name="T87" fmla="*/ 3508 h 4489"/>
                <a:gd name="T88" fmla="*/ 1536 w 3165"/>
                <a:gd name="T89" fmla="*/ 4011 h 4489"/>
                <a:gd name="T90" fmla="*/ 1558 w 3165"/>
                <a:gd name="T91" fmla="*/ 4347 h 4489"/>
                <a:gd name="T92" fmla="*/ 1485 w 3165"/>
                <a:gd name="T93" fmla="*/ 4478 h 4489"/>
                <a:gd name="T94" fmla="*/ 1358 w 3165"/>
                <a:gd name="T95" fmla="*/ 4486 h 4489"/>
                <a:gd name="T96" fmla="*/ 1227 w 3165"/>
                <a:gd name="T97" fmla="*/ 4458 h 4489"/>
                <a:gd name="T98" fmla="*/ 1061 w 3165"/>
                <a:gd name="T99" fmla="*/ 4375 h 4489"/>
                <a:gd name="T100" fmla="*/ 1016 w 3165"/>
                <a:gd name="T101" fmla="*/ 4049 h 4489"/>
                <a:gd name="T102" fmla="*/ 908 w 3165"/>
                <a:gd name="T103" fmla="*/ 3593 h 4489"/>
                <a:gd name="T104" fmla="*/ 783 w 3165"/>
                <a:gd name="T105" fmla="*/ 3071 h 4489"/>
                <a:gd name="T106" fmla="*/ 734 w 3165"/>
                <a:gd name="T107" fmla="*/ 2743 h 4489"/>
                <a:gd name="T108" fmla="*/ 729 w 3165"/>
                <a:gd name="T109" fmla="*/ 2415 h 4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165" h="4489">
                  <a:moveTo>
                    <a:pt x="734" y="2195"/>
                  </a:moveTo>
                  <a:lnTo>
                    <a:pt x="734" y="2195"/>
                  </a:lnTo>
                  <a:lnTo>
                    <a:pt x="701" y="2140"/>
                  </a:lnTo>
                  <a:lnTo>
                    <a:pt x="667" y="2085"/>
                  </a:lnTo>
                  <a:lnTo>
                    <a:pt x="637" y="2029"/>
                  </a:lnTo>
                  <a:lnTo>
                    <a:pt x="606" y="1973"/>
                  </a:lnTo>
                  <a:lnTo>
                    <a:pt x="577" y="1916"/>
                  </a:lnTo>
                  <a:lnTo>
                    <a:pt x="549" y="1857"/>
                  </a:lnTo>
                  <a:lnTo>
                    <a:pt x="523" y="1800"/>
                  </a:lnTo>
                  <a:lnTo>
                    <a:pt x="496" y="1741"/>
                  </a:lnTo>
                  <a:lnTo>
                    <a:pt x="471" y="1683"/>
                  </a:lnTo>
                  <a:lnTo>
                    <a:pt x="447" y="1623"/>
                  </a:lnTo>
                  <a:lnTo>
                    <a:pt x="400" y="1503"/>
                  </a:lnTo>
                  <a:lnTo>
                    <a:pt x="355" y="1383"/>
                  </a:lnTo>
                  <a:lnTo>
                    <a:pt x="314" y="1261"/>
                  </a:lnTo>
                  <a:lnTo>
                    <a:pt x="273" y="1139"/>
                  </a:lnTo>
                  <a:lnTo>
                    <a:pt x="234" y="1016"/>
                  </a:lnTo>
                  <a:lnTo>
                    <a:pt x="159" y="770"/>
                  </a:lnTo>
                  <a:lnTo>
                    <a:pt x="81" y="524"/>
                  </a:lnTo>
                  <a:lnTo>
                    <a:pt x="42" y="401"/>
                  </a:lnTo>
                  <a:lnTo>
                    <a:pt x="0" y="279"/>
                  </a:lnTo>
                  <a:lnTo>
                    <a:pt x="7" y="264"/>
                  </a:lnTo>
                  <a:lnTo>
                    <a:pt x="7" y="264"/>
                  </a:lnTo>
                  <a:lnTo>
                    <a:pt x="84" y="274"/>
                  </a:lnTo>
                  <a:lnTo>
                    <a:pt x="160" y="284"/>
                  </a:lnTo>
                  <a:lnTo>
                    <a:pt x="313" y="308"/>
                  </a:lnTo>
                  <a:lnTo>
                    <a:pt x="313" y="308"/>
                  </a:lnTo>
                  <a:lnTo>
                    <a:pt x="382" y="318"/>
                  </a:lnTo>
                  <a:lnTo>
                    <a:pt x="451" y="324"/>
                  </a:lnTo>
                  <a:lnTo>
                    <a:pt x="521" y="331"/>
                  </a:lnTo>
                  <a:lnTo>
                    <a:pt x="590" y="335"/>
                  </a:lnTo>
                  <a:lnTo>
                    <a:pt x="590" y="335"/>
                  </a:lnTo>
                  <a:lnTo>
                    <a:pt x="643" y="339"/>
                  </a:lnTo>
                  <a:lnTo>
                    <a:pt x="695" y="340"/>
                  </a:lnTo>
                  <a:lnTo>
                    <a:pt x="748" y="342"/>
                  </a:lnTo>
                  <a:lnTo>
                    <a:pt x="802" y="342"/>
                  </a:lnTo>
                  <a:lnTo>
                    <a:pt x="853" y="340"/>
                  </a:lnTo>
                  <a:lnTo>
                    <a:pt x="907" y="338"/>
                  </a:lnTo>
                  <a:lnTo>
                    <a:pt x="958" y="334"/>
                  </a:lnTo>
                  <a:lnTo>
                    <a:pt x="1012" y="328"/>
                  </a:lnTo>
                  <a:lnTo>
                    <a:pt x="1012" y="328"/>
                  </a:lnTo>
                  <a:lnTo>
                    <a:pt x="1059" y="320"/>
                  </a:lnTo>
                  <a:lnTo>
                    <a:pt x="1109" y="312"/>
                  </a:lnTo>
                  <a:lnTo>
                    <a:pt x="1156" y="300"/>
                  </a:lnTo>
                  <a:lnTo>
                    <a:pt x="1204" y="287"/>
                  </a:lnTo>
                  <a:lnTo>
                    <a:pt x="1228" y="279"/>
                  </a:lnTo>
                  <a:lnTo>
                    <a:pt x="1252" y="270"/>
                  </a:lnTo>
                  <a:lnTo>
                    <a:pt x="1275" y="260"/>
                  </a:lnTo>
                  <a:lnTo>
                    <a:pt x="1297" y="250"/>
                  </a:lnTo>
                  <a:lnTo>
                    <a:pt x="1318" y="238"/>
                  </a:lnTo>
                  <a:lnTo>
                    <a:pt x="1340" y="226"/>
                  </a:lnTo>
                  <a:lnTo>
                    <a:pt x="1361" y="212"/>
                  </a:lnTo>
                  <a:lnTo>
                    <a:pt x="1381" y="198"/>
                  </a:lnTo>
                  <a:lnTo>
                    <a:pt x="1381" y="198"/>
                  </a:lnTo>
                  <a:lnTo>
                    <a:pt x="1405" y="178"/>
                  </a:lnTo>
                  <a:lnTo>
                    <a:pt x="1426" y="157"/>
                  </a:lnTo>
                  <a:lnTo>
                    <a:pt x="1446" y="134"/>
                  </a:lnTo>
                  <a:lnTo>
                    <a:pt x="1465" y="110"/>
                  </a:lnTo>
                  <a:lnTo>
                    <a:pt x="1481" y="85"/>
                  </a:lnTo>
                  <a:lnTo>
                    <a:pt x="1494" y="57"/>
                  </a:lnTo>
                  <a:lnTo>
                    <a:pt x="1506" y="29"/>
                  </a:lnTo>
                  <a:lnTo>
                    <a:pt x="1515" y="0"/>
                  </a:lnTo>
                  <a:lnTo>
                    <a:pt x="1515" y="26"/>
                  </a:lnTo>
                  <a:lnTo>
                    <a:pt x="1515" y="26"/>
                  </a:lnTo>
                  <a:lnTo>
                    <a:pt x="1518" y="46"/>
                  </a:lnTo>
                  <a:lnTo>
                    <a:pt x="1520" y="69"/>
                  </a:lnTo>
                  <a:lnTo>
                    <a:pt x="1515" y="95"/>
                  </a:lnTo>
                  <a:lnTo>
                    <a:pt x="1515" y="95"/>
                  </a:lnTo>
                  <a:lnTo>
                    <a:pt x="1515" y="141"/>
                  </a:lnTo>
                  <a:lnTo>
                    <a:pt x="1515" y="184"/>
                  </a:lnTo>
                  <a:lnTo>
                    <a:pt x="1518" y="230"/>
                  </a:lnTo>
                  <a:lnTo>
                    <a:pt x="1520" y="274"/>
                  </a:lnTo>
                  <a:lnTo>
                    <a:pt x="1526" y="319"/>
                  </a:lnTo>
                  <a:lnTo>
                    <a:pt x="1531" y="364"/>
                  </a:lnTo>
                  <a:lnTo>
                    <a:pt x="1539" y="409"/>
                  </a:lnTo>
                  <a:lnTo>
                    <a:pt x="1547" y="455"/>
                  </a:lnTo>
                  <a:lnTo>
                    <a:pt x="1556" y="500"/>
                  </a:lnTo>
                  <a:lnTo>
                    <a:pt x="1566" y="545"/>
                  </a:lnTo>
                  <a:lnTo>
                    <a:pt x="1576" y="590"/>
                  </a:lnTo>
                  <a:lnTo>
                    <a:pt x="1588" y="636"/>
                  </a:lnTo>
                  <a:lnTo>
                    <a:pt x="1615" y="726"/>
                  </a:lnTo>
                  <a:lnTo>
                    <a:pt x="1644" y="815"/>
                  </a:lnTo>
                  <a:lnTo>
                    <a:pt x="1676" y="904"/>
                  </a:lnTo>
                  <a:lnTo>
                    <a:pt x="1709" y="992"/>
                  </a:lnTo>
                  <a:lnTo>
                    <a:pt x="1744" y="1080"/>
                  </a:lnTo>
                  <a:lnTo>
                    <a:pt x="1779" y="1165"/>
                  </a:lnTo>
                  <a:lnTo>
                    <a:pt x="1815" y="1250"/>
                  </a:lnTo>
                  <a:lnTo>
                    <a:pt x="1851" y="1333"/>
                  </a:lnTo>
                  <a:lnTo>
                    <a:pt x="1922" y="1492"/>
                  </a:lnTo>
                  <a:lnTo>
                    <a:pt x="1922" y="1492"/>
                  </a:lnTo>
                  <a:lnTo>
                    <a:pt x="2004" y="1693"/>
                  </a:lnTo>
                  <a:lnTo>
                    <a:pt x="2045" y="1792"/>
                  </a:lnTo>
                  <a:lnTo>
                    <a:pt x="2086" y="1889"/>
                  </a:lnTo>
                  <a:lnTo>
                    <a:pt x="2130" y="1985"/>
                  </a:lnTo>
                  <a:lnTo>
                    <a:pt x="2153" y="2033"/>
                  </a:lnTo>
                  <a:lnTo>
                    <a:pt x="2177" y="2081"/>
                  </a:lnTo>
                  <a:lnTo>
                    <a:pt x="2201" y="2127"/>
                  </a:lnTo>
                  <a:lnTo>
                    <a:pt x="2226" y="2174"/>
                  </a:lnTo>
                  <a:lnTo>
                    <a:pt x="2252" y="2220"/>
                  </a:lnTo>
                  <a:lnTo>
                    <a:pt x="2280" y="2267"/>
                  </a:lnTo>
                  <a:lnTo>
                    <a:pt x="2280" y="2267"/>
                  </a:lnTo>
                  <a:lnTo>
                    <a:pt x="2356" y="2389"/>
                  </a:lnTo>
                  <a:lnTo>
                    <a:pt x="2432" y="2512"/>
                  </a:lnTo>
                  <a:lnTo>
                    <a:pt x="2508" y="2634"/>
                  </a:lnTo>
                  <a:lnTo>
                    <a:pt x="2582" y="2757"/>
                  </a:lnTo>
                  <a:lnTo>
                    <a:pt x="2655" y="2879"/>
                  </a:lnTo>
                  <a:lnTo>
                    <a:pt x="2691" y="2941"/>
                  </a:lnTo>
                  <a:lnTo>
                    <a:pt x="2725" y="3004"/>
                  </a:lnTo>
                  <a:lnTo>
                    <a:pt x="2760" y="3067"/>
                  </a:lnTo>
                  <a:lnTo>
                    <a:pt x="2792" y="3129"/>
                  </a:lnTo>
                  <a:lnTo>
                    <a:pt x="2824" y="3193"/>
                  </a:lnTo>
                  <a:lnTo>
                    <a:pt x="2854" y="3257"/>
                  </a:lnTo>
                  <a:lnTo>
                    <a:pt x="2854" y="3257"/>
                  </a:lnTo>
                  <a:lnTo>
                    <a:pt x="2912" y="3381"/>
                  </a:lnTo>
                  <a:lnTo>
                    <a:pt x="2967" y="3504"/>
                  </a:lnTo>
                  <a:lnTo>
                    <a:pt x="2994" y="3567"/>
                  </a:lnTo>
                  <a:lnTo>
                    <a:pt x="3019" y="3629"/>
                  </a:lnTo>
                  <a:lnTo>
                    <a:pt x="3044" y="3692"/>
                  </a:lnTo>
                  <a:lnTo>
                    <a:pt x="3067" y="3756"/>
                  </a:lnTo>
                  <a:lnTo>
                    <a:pt x="3088" y="3820"/>
                  </a:lnTo>
                  <a:lnTo>
                    <a:pt x="3107" y="3884"/>
                  </a:lnTo>
                  <a:lnTo>
                    <a:pt x="3124" y="3949"/>
                  </a:lnTo>
                  <a:lnTo>
                    <a:pt x="3139" y="4014"/>
                  </a:lnTo>
                  <a:lnTo>
                    <a:pt x="3149" y="4079"/>
                  </a:lnTo>
                  <a:lnTo>
                    <a:pt x="3155" y="4112"/>
                  </a:lnTo>
                  <a:lnTo>
                    <a:pt x="3159" y="4146"/>
                  </a:lnTo>
                  <a:lnTo>
                    <a:pt x="3161" y="4179"/>
                  </a:lnTo>
                  <a:lnTo>
                    <a:pt x="3164" y="4212"/>
                  </a:lnTo>
                  <a:lnTo>
                    <a:pt x="3165" y="4245"/>
                  </a:lnTo>
                  <a:lnTo>
                    <a:pt x="3165" y="4279"/>
                  </a:lnTo>
                  <a:lnTo>
                    <a:pt x="3160" y="4260"/>
                  </a:lnTo>
                  <a:lnTo>
                    <a:pt x="3160" y="4260"/>
                  </a:lnTo>
                  <a:lnTo>
                    <a:pt x="3144" y="4275"/>
                  </a:lnTo>
                  <a:lnTo>
                    <a:pt x="3127" y="4288"/>
                  </a:lnTo>
                  <a:lnTo>
                    <a:pt x="3108" y="4301"/>
                  </a:lnTo>
                  <a:lnTo>
                    <a:pt x="3090" y="4315"/>
                  </a:lnTo>
                  <a:lnTo>
                    <a:pt x="3070" y="4325"/>
                  </a:lnTo>
                  <a:lnTo>
                    <a:pt x="3050" y="4336"/>
                  </a:lnTo>
                  <a:lnTo>
                    <a:pt x="3030" y="4347"/>
                  </a:lnTo>
                  <a:lnTo>
                    <a:pt x="3008" y="4356"/>
                  </a:lnTo>
                  <a:lnTo>
                    <a:pt x="3008" y="4356"/>
                  </a:lnTo>
                  <a:lnTo>
                    <a:pt x="2985" y="4365"/>
                  </a:lnTo>
                  <a:lnTo>
                    <a:pt x="2959" y="4372"/>
                  </a:lnTo>
                  <a:lnTo>
                    <a:pt x="2934" y="4376"/>
                  </a:lnTo>
                  <a:lnTo>
                    <a:pt x="2909" y="4381"/>
                  </a:lnTo>
                  <a:lnTo>
                    <a:pt x="2856" y="4389"/>
                  </a:lnTo>
                  <a:lnTo>
                    <a:pt x="2830" y="4395"/>
                  </a:lnTo>
                  <a:lnTo>
                    <a:pt x="2804" y="4401"/>
                  </a:lnTo>
                  <a:lnTo>
                    <a:pt x="2767" y="4391"/>
                  </a:lnTo>
                  <a:lnTo>
                    <a:pt x="2767" y="4391"/>
                  </a:lnTo>
                  <a:lnTo>
                    <a:pt x="2739" y="4311"/>
                  </a:lnTo>
                  <a:lnTo>
                    <a:pt x="2710" y="4230"/>
                  </a:lnTo>
                  <a:lnTo>
                    <a:pt x="2678" y="4151"/>
                  </a:lnTo>
                  <a:lnTo>
                    <a:pt x="2643" y="4072"/>
                  </a:lnTo>
                  <a:lnTo>
                    <a:pt x="2609" y="3994"/>
                  </a:lnTo>
                  <a:lnTo>
                    <a:pt x="2573" y="3917"/>
                  </a:lnTo>
                  <a:lnTo>
                    <a:pt x="2535" y="3840"/>
                  </a:lnTo>
                  <a:lnTo>
                    <a:pt x="2497" y="3764"/>
                  </a:lnTo>
                  <a:lnTo>
                    <a:pt x="2497" y="3764"/>
                  </a:lnTo>
                  <a:lnTo>
                    <a:pt x="2415" y="3604"/>
                  </a:lnTo>
                  <a:lnTo>
                    <a:pt x="2331" y="3444"/>
                  </a:lnTo>
                  <a:lnTo>
                    <a:pt x="2246" y="3286"/>
                  </a:lnTo>
                  <a:lnTo>
                    <a:pt x="2159" y="3129"/>
                  </a:lnTo>
                  <a:lnTo>
                    <a:pt x="2159" y="3129"/>
                  </a:lnTo>
                  <a:lnTo>
                    <a:pt x="2120" y="3053"/>
                  </a:lnTo>
                  <a:lnTo>
                    <a:pt x="2077" y="2979"/>
                  </a:lnTo>
                  <a:lnTo>
                    <a:pt x="2056" y="2943"/>
                  </a:lnTo>
                  <a:lnTo>
                    <a:pt x="2033" y="2906"/>
                  </a:lnTo>
                  <a:lnTo>
                    <a:pt x="2011" y="2870"/>
                  </a:lnTo>
                  <a:lnTo>
                    <a:pt x="1987" y="2835"/>
                  </a:lnTo>
                  <a:lnTo>
                    <a:pt x="1987" y="2835"/>
                  </a:lnTo>
                  <a:lnTo>
                    <a:pt x="1964" y="2803"/>
                  </a:lnTo>
                  <a:lnTo>
                    <a:pt x="1939" y="2771"/>
                  </a:lnTo>
                  <a:lnTo>
                    <a:pt x="1890" y="2709"/>
                  </a:lnTo>
                  <a:lnTo>
                    <a:pt x="1838" y="2649"/>
                  </a:lnTo>
                  <a:lnTo>
                    <a:pt x="1786" y="2589"/>
                  </a:lnTo>
                  <a:lnTo>
                    <a:pt x="1786" y="2589"/>
                  </a:lnTo>
                  <a:lnTo>
                    <a:pt x="1681" y="2469"/>
                  </a:lnTo>
                  <a:lnTo>
                    <a:pt x="1631" y="2408"/>
                  </a:lnTo>
                  <a:lnTo>
                    <a:pt x="1580" y="2347"/>
                  </a:lnTo>
                  <a:lnTo>
                    <a:pt x="1580" y="2347"/>
                  </a:lnTo>
                  <a:lnTo>
                    <a:pt x="1528" y="2279"/>
                  </a:lnTo>
                  <a:lnTo>
                    <a:pt x="1478" y="2210"/>
                  </a:lnTo>
                  <a:lnTo>
                    <a:pt x="1376" y="2073"/>
                  </a:lnTo>
                  <a:lnTo>
                    <a:pt x="1377" y="2071"/>
                  </a:lnTo>
                  <a:lnTo>
                    <a:pt x="1377" y="2071"/>
                  </a:lnTo>
                  <a:lnTo>
                    <a:pt x="1369" y="2062"/>
                  </a:lnTo>
                  <a:lnTo>
                    <a:pt x="1361" y="2051"/>
                  </a:lnTo>
                  <a:lnTo>
                    <a:pt x="1345" y="2029"/>
                  </a:lnTo>
                  <a:lnTo>
                    <a:pt x="1337" y="2017"/>
                  </a:lnTo>
                  <a:lnTo>
                    <a:pt x="1328" y="2007"/>
                  </a:lnTo>
                  <a:lnTo>
                    <a:pt x="1320" y="1998"/>
                  </a:lnTo>
                  <a:lnTo>
                    <a:pt x="1309" y="1991"/>
                  </a:lnTo>
                  <a:lnTo>
                    <a:pt x="1309" y="1991"/>
                  </a:lnTo>
                  <a:lnTo>
                    <a:pt x="1309" y="2003"/>
                  </a:lnTo>
                  <a:lnTo>
                    <a:pt x="1310" y="2015"/>
                  </a:lnTo>
                  <a:lnTo>
                    <a:pt x="1312" y="2041"/>
                  </a:lnTo>
                  <a:lnTo>
                    <a:pt x="1314" y="2065"/>
                  </a:lnTo>
                  <a:lnTo>
                    <a:pt x="1314" y="2077"/>
                  </a:lnTo>
                  <a:lnTo>
                    <a:pt x="1314" y="2089"/>
                  </a:lnTo>
                  <a:lnTo>
                    <a:pt x="1316" y="2107"/>
                  </a:lnTo>
                  <a:lnTo>
                    <a:pt x="1316" y="2107"/>
                  </a:lnTo>
                  <a:lnTo>
                    <a:pt x="1334" y="2232"/>
                  </a:lnTo>
                  <a:lnTo>
                    <a:pt x="1354" y="2355"/>
                  </a:lnTo>
                  <a:lnTo>
                    <a:pt x="1373" y="2474"/>
                  </a:lnTo>
                  <a:lnTo>
                    <a:pt x="1390" y="2596"/>
                  </a:lnTo>
                  <a:lnTo>
                    <a:pt x="1405" y="2717"/>
                  </a:lnTo>
                  <a:lnTo>
                    <a:pt x="1411" y="2776"/>
                  </a:lnTo>
                  <a:lnTo>
                    <a:pt x="1417" y="2838"/>
                  </a:lnTo>
                  <a:lnTo>
                    <a:pt x="1422" y="2900"/>
                  </a:lnTo>
                  <a:lnTo>
                    <a:pt x="1425" y="2963"/>
                  </a:lnTo>
                  <a:lnTo>
                    <a:pt x="1427" y="3025"/>
                  </a:lnTo>
                  <a:lnTo>
                    <a:pt x="1427" y="3089"/>
                  </a:lnTo>
                  <a:lnTo>
                    <a:pt x="1427" y="3089"/>
                  </a:lnTo>
                  <a:lnTo>
                    <a:pt x="1429" y="3132"/>
                  </a:lnTo>
                  <a:lnTo>
                    <a:pt x="1430" y="3173"/>
                  </a:lnTo>
                  <a:lnTo>
                    <a:pt x="1434" y="3257"/>
                  </a:lnTo>
                  <a:lnTo>
                    <a:pt x="1442" y="3341"/>
                  </a:lnTo>
                  <a:lnTo>
                    <a:pt x="1451" y="3424"/>
                  </a:lnTo>
                  <a:lnTo>
                    <a:pt x="1462" y="3508"/>
                  </a:lnTo>
                  <a:lnTo>
                    <a:pt x="1474" y="3592"/>
                  </a:lnTo>
                  <a:lnTo>
                    <a:pt x="1500" y="3760"/>
                  </a:lnTo>
                  <a:lnTo>
                    <a:pt x="1514" y="3844"/>
                  </a:lnTo>
                  <a:lnTo>
                    <a:pt x="1526" y="3927"/>
                  </a:lnTo>
                  <a:lnTo>
                    <a:pt x="1536" y="4011"/>
                  </a:lnTo>
                  <a:lnTo>
                    <a:pt x="1546" y="4095"/>
                  </a:lnTo>
                  <a:lnTo>
                    <a:pt x="1552" y="4179"/>
                  </a:lnTo>
                  <a:lnTo>
                    <a:pt x="1556" y="4263"/>
                  </a:lnTo>
                  <a:lnTo>
                    <a:pt x="1558" y="4305"/>
                  </a:lnTo>
                  <a:lnTo>
                    <a:pt x="1558" y="4347"/>
                  </a:lnTo>
                  <a:lnTo>
                    <a:pt x="1558" y="4389"/>
                  </a:lnTo>
                  <a:lnTo>
                    <a:pt x="1555" y="4430"/>
                  </a:lnTo>
                  <a:lnTo>
                    <a:pt x="1507" y="4470"/>
                  </a:lnTo>
                  <a:lnTo>
                    <a:pt x="1507" y="4470"/>
                  </a:lnTo>
                  <a:lnTo>
                    <a:pt x="1485" y="4478"/>
                  </a:lnTo>
                  <a:lnTo>
                    <a:pt x="1461" y="4484"/>
                  </a:lnTo>
                  <a:lnTo>
                    <a:pt x="1435" y="4488"/>
                  </a:lnTo>
                  <a:lnTo>
                    <a:pt x="1410" y="4489"/>
                  </a:lnTo>
                  <a:lnTo>
                    <a:pt x="1385" y="4489"/>
                  </a:lnTo>
                  <a:lnTo>
                    <a:pt x="1358" y="4486"/>
                  </a:lnTo>
                  <a:lnTo>
                    <a:pt x="1332" y="4484"/>
                  </a:lnTo>
                  <a:lnTo>
                    <a:pt x="1305" y="4478"/>
                  </a:lnTo>
                  <a:lnTo>
                    <a:pt x="1279" y="4473"/>
                  </a:lnTo>
                  <a:lnTo>
                    <a:pt x="1252" y="4466"/>
                  </a:lnTo>
                  <a:lnTo>
                    <a:pt x="1227" y="4458"/>
                  </a:lnTo>
                  <a:lnTo>
                    <a:pt x="1202" y="4450"/>
                  </a:lnTo>
                  <a:lnTo>
                    <a:pt x="1154" y="4433"/>
                  </a:lnTo>
                  <a:lnTo>
                    <a:pt x="1109" y="4414"/>
                  </a:lnTo>
                  <a:lnTo>
                    <a:pt x="1061" y="4375"/>
                  </a:lnTo>
                  <a:lnTo>
                    <a:pt x="1061" y="4375"/>
                  </a:lnTo>
                  <a:lnTo>
                    <a:pt x="1055" y="4309"/>
                  </a:lnTo>
                  <a:lnTo>
                    <a:pt x="1047" y="4244"/>
                  </a:lnTo>
                  <a:lnTo>
                    <a:pt x="1038" y="4179"/>
                  </a:lnTo>
                  <a:lnTo>
                    <a:pt x="1027" y="4114"/>
                  </a:lnTo>
                  <a:lnTo>
                    <a:pt x="1016" y="4049"/>
                  </a:lnTo>
                  <a:lnTo>
                    <a:pt x="1002" y="3983"/>
                  </a:lnTo>
                  <a:lnTo>
                    <a:pt x="988" y="3919"/>
                  </a:lnTo>
                  <a:lnTo>
                    <a:pt x="973" y="3854"/>
                  </a:lnTo>
                  <a:lnTo>
                    <a:pt x="941" y="3724"/>
                  </a:lnTo>
                  <a:lnTo>
                    <a:pt x="908" y="3593"/>
                  </a:lnTo>
                  <a:lnTo>
                    <a:pt x="875" y="3463"/>
                  </a:lnTo>
                  <a:lnTo>
                    <a:pt x="841" y="3331"/>
                  </a:lnTo>
                  <a:lnTo>
                    <a:pt x="811" y="3201"/>
                  </a:lnTo>
                  <a:lnTo>
                    <a:pt x="796" y="3136"/>
                  </a:lnTo>
                  <a:lnTo>
                    <a:pt x="783" y="3071"/>
                  </a:lnTo>
                  <a:lnTo>
                    <a:pt x="770" y="3005"/>
                  </a:lnTo>
                  <a:lnTo>
                    <a:pt x="759" y="2940"/>
                  </a:lnTo>
                  <a:lnTo>
                    <a:pt x="748" y="2874"/>
                  </a:lnTo>
                  <a:lnTo>
                    <a:pt x="740" y="2808"/>
                  </a:lnTo>
                  <a:lnTo>
                    <a:pt x="734" y="2743"/>
                  </a:lnTo>
                  <a:lnTo>
                    <a:pt x="729" y="2678"/>
                  </a:lnTo>
                  <a:lnTo>
                    <a:pt x="725" y="2612"/>
                  </a:lnTo>
                  <a:lnTo>
                    <a:pt x="725" y="2546"/>
                  </a:lnTo>
                  <a:lnTo>
                    <a:pt x="725" y="2481"/>
                  </a:lnTo>
                  <a:lnTo>
                    <a:pt x="729" y="2415"/>
                  </a:lnTo>
                  <a:lnTo>
                    <a:pt x="734" y="2349"/>
                  </a:lnTo>
                  <a:lnTo>
                    <a:pt x="742" y="2283"/>
                  </a:lnTo>
                  <a:lnTo>
                    <a:pt x="734" y="2195"/>
                  </a:lnTo>
                  <a:close/>
                </a:path>
              </a:pathLst>
            </a:custGeom>
            <a:solidFill>
              <a:srgbClr val="2C2D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85D4168F-015F-65C1-0BCE-6D3198FB91E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6" y="2342"/>
              <a:ext cx="1055" cy="1496"/>
            </a:xfrm>
            <a:custGeom>
              <a:avLst/>
              <a:gdLst>
                <a:gd name="T0" fmla="*/ 637 w 3165"/>
                <a:gd name="T1" fmla="*/ 2029 h 4489"/>
                <a:gd name="T2" fmla="*/ 496 w 3165"/>
                <a:gd name="T3" fmla="*/ 1741 h 4489"/>
                <a:gd name="T4" fmla="*/ 314 w 3165"/>
                <a:gd name="T5" fmla="*/ 1261 h 4489"/>
                <a:gd name="T6" fmla="*/ 42 w 3165"/>
                <a:gd name="T7" fmla="*/ 401 h 4489"/>
                <a:gd name="T8" fmla="*/ 160 w 3165"/>
                <a:gd name="T9" fmla="*/ 284 h 4489"/>
                <a:gd name="T10" fmla="*/ 521 w 3165"/>
                <a:gd name="T11" fmla="*/ 331 h 4489"/>
                <a:gd name="T12" fmla="*/ 748 w 3165"/>
                <a:gd name="T13" fmla="*/ 342 h 4489"/>
                <a:gd name="T14" fmla="*/ 1012 w 3165"/>
                <a:gd name="T15" fmla="*/ 328 h 4489"/>
                <a:gd name="T16" fmla="*/ 1204 w 3165"/>
                <a:gd name="T17" fmla="*/ 287 h 4489"/>
                <a:gd name="T18" fmla="*/ 1318 w 3165"/>
                <a:gd name="T19" fmla="*/ 238 h 4489"/>
                <a:gd name="T20" fmla="*/ 1405 w 3165"/>
                <a:gd name="T21" fmla="*/ 178 h 4489"/>
                <a:gd name="T22" fmla="*/ 1494 w 3165"/>
                <a:gd name="T23" fmla="*/ 57 h 4489"/>
                <a:gd name="T24" fmla="*/ 1518 w 3165"/>
                <a:gd name="T25" fmla="*/ 46 h 4489"/>
                <a:gd name="T26" fmla="*/ 1515 w 3165"/>
                <a:gd name="T27" fmla="*/ 184 h 4489"/>
                <a:gd name="T28" fmla="*/ 1539 w 3165"/>
                <a:gd name="T29" fmla="*/ 409 h 4489"/>
                <a:gd name="T30" fmla="*/ 1588 w 3165"/>
                <a:gd name="T31" fmla="*/ 636 h 4489"/>
                <a:gd name="T32" fmla="*/ 1744 w 3165"/>
                <a:gd name="T33" fmla="*/ 1080 h 4489"/>
                <a:gd name="T34" fmla="*/ 1922 w 3165"/>
                <a:gd name="T35" fmla="*/ 1492 h 4489"/>
                <a:gd name="T36" fmla="*/ 2153 w 3165"/>
                <a:gd name="T37" fmla="*/ 2033 h 4489"/>
                <a:gd name="T38" fmla="*/ 2280 w 3165"/>
                <a:gd name="T39" fmla="*/ 2267 h 4489"/>
                <a:gd name="T40" fmla="*/ 2582 w 3165"/>
                <a:gd name="T41" fmla="*/ 2757 h 4489"/>
                <a:gd name="T42" fmla="*/ 2792 w 3165"/>
                <a:gd name="T43" fmla="*/ 3129 h 4489"/>
                <a:gd name="T44" fmla="*/ 2967 w 3165"/>
                <a:gd name="T45" fmla="*/ 3504 h 4489"/>
                <a:gd name="T46" fmla="*/ 3088 w 3165"/>
                <a:gd name="T47" fmla="*/ 3820 h 4489"/>
                <a:gd name="T48" fmla="*/ 3155 w 3165"/>
                <a:gd name="T49" fmla="*/ 4112 h 4489"/>
                <a:gd name="T50" fmla="*/ 3165 w 3165"/>
                <a:gd name="T51" fmla="*/ 4279 h 4489"/>
                <a:gd name="T52" fmla="*/ 3108 w 3165"/>
                <a:gd name="T53" fmla="*/ 4301 h 4489"/>
                <a:gd name="T54" fmla="*/ 3008 w 3165"/>
                <a:gd name="T55" fmla="*/ 4356 h 4489"/>
                <a:gd name="T56" fmla="*/ 2909 w 3165"/>
                <a:gd name="T57" fmla="*/ 4381 h 4489"/>
                <a:gd name="T58" fmla="*/ 2767 w 3165"/>
                <a:gd name="T59" fmla="*/ 4391 h 4489"/>
                <a:gd name="T60" fmla="*/ 2609 w 3165"/>
                <a:gd name="T61" fmla="*/ 3994 h 4489"/>
                <a:gd name="T62" fmla="*/ 2415 w 3165"/>
                <a:gd name="T63" fmla="*/ 3604 h 4489"/>
                <a:gd name="T64" fmla="*/ 2120 w 3165"/>
                <a:gd name="T65" fmla="*/ 3053 h 4489"/>
                <a:gd name="T66" fmla="*/ 1987 w 3165"/>
                <a:gd name="T67" fmla="*/ 2835 h 4489"/>
                <a:gd name="T68" fmla="*/ 1838 w 3165"/>
                <a:gd name="T69" fmla="*/ 2649 h 4489"/>
                <a:gd name="T70" fmla="*/ 1580 w 3165"/>
                <a:gd name="T71" fmla="*/ 2347 h 4489"/>
                <a:gd name="T72" fmla="*/ 1377 w 3165"/>
                <a:gd name="T73" fmla="*/ 2071 h 4489"/>
                <a:gd name="T74" fmla="*/ 1337 w 3165"/>
                <a:gd name="T75" fmla="*/ 2017 h 4489"/>
                <a:gd name="T76" fmla="*/ 1309 w 3165"/>
                <a:gd name="T77" fmla="*/ 2003 h 4489"/>
                <a:gd name="T78" fmla="*/ 1314 w 3165"/>
                <a:gd name="T79" fmla="*/ 2089 h 4489"/>
                <a:gd name="T80" fmla="*/ 1373 w 3165"/>
                <a:gd name="T81" fmla="*/ 2474 h 4489"/>
                <a:gd name="T82" fmla="*/ 1422 w 3165"/>
                <a:gd name="T83" fmla="*/ 2900 h 4489"/>
                <a:gd name="T84" fmla="*/ 1429 w 3165"/>
                <a:gd name="T85" fmla="*/ 3132 h 4489"/>
                <a:gd name="T86" fmla="*/ 1462 w 3165"/>
                <a:gd name="T87" fmla="*/ 3508 h 4489"/>
                <a:gd name="T88" fmla="*/ 1536 w 3165"/>
                <a:gd name="T89" fmla="*/ 4011 h 4489"/>
                <a:gd name="T90" fmla="*/ 1558 w 3165"/>
                <a:gd name="T91" fmla="*/ 4347 h 4489"/>
                <a:gd name="T92" fmla="*/ 1485 w 3165"/>
                <a:gd name="T93" fmla="*/ 4478 h 4489"/>
                <a:gd name="T94" fmla="*/ 1358 w 3165"/>
                <a:gd name="T95" fmla="*/ 4486 h 4489"/>
                <a:gd name="T96" fmla="*/ 1227 w 3165"/>
                <a:gd name="T97" fmla="*/ 4458 h 4489"/>
                <a:gd name="T98" fmla="*/ 1061 w 3165"/>
                <a:gd name="T99" fmla="*/ 4375 h 4489"/>
                <a:gd name="T100" fmla="*/ 1016 w 3165"/>
                <a:gd name="T101" fmla="*/ 4049 h 4489"/>
                <a:gd name="T102" fmla="*/ 908 w 3165"/>
                <a:gd name="T103" fmla="*/ 3593 h 4489"/>
                <a:gd name="T104" fmla="*/ 783 w 3165"/>
                <a:gd name="T105" fmla="*/ 3071 h 4489"/>
                <a:gd name="T106" fmla="*/ 734 w 3165"/>
                <a:gd name="T107" fmla="*/ 2743 h 4489"/>
                <a:gd name="T108" fmla="*/ 729 w 3165"/>
                <a:gd name="T109" fmla="*/ 2415 h 4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165" h="4489">
                  <a:moveTo>
                    <a:pt x="734" y="2195"/>
                  </a:moveTo>
                  <a:lnTo>
                    <a:pt x="734" y="2195"/>
                  </a:lnTo>
                  <a:lnTo>
                    <a:pt x="701" y="2140"/>
                  </a:lnTo>
                  <a:lnTo>
                    <a:pt x="667" y="2085"/>
                  </a:lnTo>
                  <a:lnTo>
                    <a:pt x="637" y="2029"/>
                  </a:lnTo>
                  <a:lnTo>
                    <a:pt x="606" y="1973"/>
                  </a:lnTo>
                  <a:lnTo>
                    <a:pt x="577" y="1916"/>
                  </a:lnTo>
                  <a:lnTo>
                    <a:pt x="549" y="1857"/>
                  </a:lnTo>
                  <a:lnTo>
                    <a:pt x="523" y="1800"/>
                  </a:lnTo>
                  <a:lnTo>
                    <a:pt x="496" y="1741"/>
                  </a:lnTo>
                  <a:lnTo>
                    <a:pt x="471" y="1683"/>
                  </a:lnTo>
                  <a:lnTo>
                    <a:pt x="447" y="1623"/>
                  </a:lnTo>
                  <a:lnTo>
                    <a:pt x="400" y="1503"/>
                  </a:lnTo>
                  <a:lnTo>
                    <a:pt x="355" y="1383"/>
                  </a:lnTo>
                  <a:lnTo>
                    <a:pt x="314" y="1261"/>
                  </a:lnTo>
                  <a:lnTo>
                    <a:pt x="273" y="1139"/>
                  </a:lnTo>
                  <a:lnTo>
                    <a:pt x="234" y="1016"/>
                  </a:lnTo>
                  <a:lnTo>
                    <a:pt x="159" y="770"/>
                  </a:lnTo>
                  <a:lnTo>
                    <a:pt x="81" y="524"/>
                  </a:lnTo>
                  <a:lnTo>
                    <a:pt x="42" y="401"/>
                  </a:lnTo>
                  <a:lnTo>
                    <a:pt x="0" y="279"/>
                  </a:lnTo>
                  <a:lnTo>
                    <a:pt x="7" y="264"/>
                  </a:lnTo>
                  <a:lnTo>
                    <a:pt x="7" y="264"/>
                  </a:lnTo>
                  <a:lnTo>
                    <a:pt x="84" y="274"/>
                  </a:lnTo>
                  <a:lnTo>
                    <a:pt x="160" y="284"/>
                  </a:lnTo>
                  <a:lnTo>
                    <a:pt x="313" y="308"/>
                  </a:lnTo>
                  <a:lnTo>
                    <a:pt x="313" y="308"/>
                  </a:lnTo>
                  <a:lnTo>
                    <a:pt x="382" y="318"/>
                  </a:lnTo>
                  <a:lnTo>
                    <a:pt x="451" y="324"/>
                  </a:lnTo>
                  <a:lnTo>
                    <a:pt x="521" y="331"/>
                  </a:lnTo>
                  <a:lnTo>
                    <a:pt x="590" y="335"/>
                  </a:lnTo>
                  <a:lnTo>
                    <a:pt x="590" y="335"/>
                  </a:lnTo>
                  <a:lnTo>
                    <a:pt x="643" y="339"/>
                  </a:lnTo>
                  <a:lnTo>
                    <a:pt x="695" y="340"/>
                  </a:lnTo>
                  <a:lnTo>
                    <a:pt x="748" y="342"/>
                  </a:lnTo>
                  <a:lnTo>
                    <a:pt x="802" y="342"/>
                  </a:lnTo>
                  <a:lnTo>
                    <a:pt x="853" y="340"/>
                  </a:lnTo>
                  <a:lnTo>
                    <a:pt x="907" y="338"/>
                  </a:lnTo>
                  <a:lnTo>
                    <a:pt x="958" y="334"/>
                  </a:lnTo>
                  <a:lnTo>
                    <a:pt x="1012" y="328"/>
                  </a:lnTo>
                  <a:lnTo>
                    <a:pt x="1012" y="328"/>
                  </a:lnTo>
                  <a:lnTo>
                    <a:pt x="1059" y="320"/>
                  </a:lnTo>
                  <a:lnTo>
                    <a:pt x="1109" y="312"/>
                  </a:lnTo>
                  <a:lnTo>
                    <a:pt x="1156" y="300"/>
                  </a:lnTo>
                  <a:lnTo>
                    <a:pt x="1204" y="287"/>
                  </a:lnTo>
                  <a:lnTo>
                    <a:pt x="1228" y="279"/>
                  </a:lnTo>
                  <a:lnTo>
                    <a:pt x="1252" y="270"/>
                  </a:lnTo>
                  <a:lnTo>
                    <a:pt x="1275" y="260"/>
                  </a:lnTo>
                  <a:lnTo>
                    <a:pt x="1297" y="250"/>
                  </a:lnTo>
                  <a:lnTo>
                    <a:pt x="1318" y="238"/>
                  </a:lnTo>
                  <a:lnTo>
                    <a:pt x="1340" y="226"/>
                  </a:lnTo>
                  <a:lnTo>
                    <a:pt x="1361" y="212"/>
                  </a:lnTo>
                  <a:lnTo>
                    <a:pt x="1381" y="198"/>
                  </a:lnTo>
                  <a:lnTo>
                    <a:pt x="1381" y="198"/>
                  </a:lnTo>
                  <a:lnTo>
                    <a:pt x="1405" y="178"/>
                  </a:lnTo>
                  <a:lnTo>
                    <a:pt x="1426" y="157"/>
                  </a:lnTo>
                  <a:lnTo>
                    <a:pt x="1446" y="134"/>
                  </a:lnTo>
                  <a:lnTo>
                    <a:pt x="1465" y="110"/>
                  </a:lnTo>
                  <a:lnTo>
                    <a:pt x="1481" y="85"/>
                  </a:lnTo>
                  <a:lnTo>
                    <a:pt x="1494" y="57"/>
                  </a:lnTo>
                  <a:lnTo>
                    <a:pt x="1506" y="29"/>
                  </a:lnTo>
                  <a:lnTo>
                    <a:pt x="1515" y="0"/>
                  </a:lnTo>
                  <a:lnTo>
                    <a:pt x="1515" y="26"/>
                  </a:lnTo>
                  <a:lnTo>
                    <a:pt x="1515" y="26"/>
                  </a:lnTo>
                  <a:lnTo>
                    <a:pt x="1518" y="46"/>
                  </a:lnTo>
                  <a:lnTo>
                    <a:pt x="1520" y="69"/>
                  </a:lnTo>
                  <a:lnTo>
                    <a:pt x="1515" y="95"/>
                  </a:lnTo>
                  <a:lnTo>
                    <a:pt x="1515" y="95"/>
                  </a:lnTo>
                  <a:lnTo>
                    <a:pt x="1515" y="141"/>
                  </a:lnTo>
                  <a:lnTo>
                    <a:pt x="1515" y="184"/>
                  </a:lnTo>
                  <a:lnTo>
                    <a:pt x="1518" y="230"/>
                  </a:lnTo>
                  <a:lnTo>
                    <a:pt x="1520" y="274"/>
                  </a:lnTo>
                  <a:lnTo>
                    <a:pt x="1526" y="319"/>
                  </a:lnTo>
                  <a:lnTo>
                    <a:pt x="1531" y="364"/>
                  </a:lnTo>
                  <a:lnTo>
                    <a:pt x="1539" y="409"/>
                  </a:lnTo>
                  <a:lnTo>
                    <a:pt x="1547" y="455"/>
                  </a:lnTo>
                  <a:lnTo>
                    <a:pt x="1556" y="500"/>
                  </a:lnTo>
                  <a:lnTo>
                    <a:pt x="1566" y="545"/>
                  </a:lnTo>
                  <a:lnTo>
                    <a:pt x="1576" y="590"/>
                  </a:lnTo>
                  <a:lnTo>
                    <a:pt x="1588" y="636"/>
                  </a:lnTo>
                  <a:lnTo>
                    <a:pt x="1615" y="726"/>
                  </a:lnTo>
                  <a:lnTo>
                    <a:pt x="1644" y="815"/>
                  </a:lnTo>
                  <a:lnTo>
                    <a:pt x="1676" y="904"/>
                  </a:lnTo>
                  <a:lnTo>
                    <a:pt x="1709" y="992"/>
                  </a:lnTo>
                  <a:lnTo>
                    <a:pt x="1744" y="1080"/>
                  </a:lnTo>
                  <a:lnTo>
                    <a:pt x="1779" y="1165"/>
                  </a:lnTo>
                  <a:lnTo>
                    <a:pt x="1815" y="1250"/>
                  </a:lnTo>
                  <a:lnTo>
                    <a:pt x="1851" y="1333"/>
                  </a:lnTo>
                  <a:lnTo>
                    <a:pt x="1922" y="1492"/>
                  </a:lnTo>
                  <a:lnTo>
                    <a:pt x="1922" y="1492"/>
                  </a:lnTo>
                  <a:lnTo>
                    <a:pt x="2004" y="1693"/>
                  </a:lnTo>
                  <a:lnTo>
                    <a:pt x="2045" y="1792"/>
                  </a:lnTo>
                  <a:lnTo>
                    <a:pt x="2086" y="1889"/>
                  </a:lnTo>
                  <a:lnTo>
                    <a:pt x="2130" y="1985"/>
                  </a:lnTo>
                  <a:lnTo>
                    <a:pt x="2153" y="2033"/>
                  </a:lnTo>
                  <a:lnTo>
                    <a:pt x="2177" y="2081"/>
                  </a:lnTo>
                  <a:lnTo>
                    <a:pt x="2201" y="2127"/>
                  </a:lnTo>
                  <a:lnTo>
                    <a:pt x="2226" y="2174"/>
                  </a:lnTo>
                  <a:lnTo>
                    <a:pt x="2252" y="2220"/>
                  </a:lnTo>
                  <a:lnTo>
                    <a:pt x="2280" y="2267"/>
                  </a:lnTo>
                  <a:lnTo>
                    <a:pt x="2280" y="2267"/>
                  </a:lnTo>
                  <a:lnTo>
                    <a:pt x="2356" y="2389"/>
                  </a:lnTo>
                  <a:lnTo>
                    <a:pt x="2432" y="2512"/>
                  </a:lnTo>
                  <a:lnTo>
                    <a:pt x="2508" y="2634"/>
                  </a:lnTo>
                  <a:lnTo>
                    <a:pt x="2582" y="2757"/>
                  </a:lnTo>
                  <a:lnTo>
                    <a:pt x="2655" y="2879"/>
                  </a:lnTo>
                  <a:lnTo>
                    <a:pt x="2691" y="2941"/>
                  </a:lnTo>
                  <a:lnTo>
                    <a:pt x="2725" y="3004"/>
                  </a:lnTo>
                  <a:lnTo>
                    <a:pt x="2760" y="3067"/>
                  </a:lnTo>
                  <a:lnTo>
                    <a:pt x="2792" y="3129"/>
                  </a:lnTo>
                  <a:lnTo>
                    <a:pt x="2824" y="3193"/>
                  </a:lnTo>
                  <a:lnTo>
                    <a:pt x="2854" y="3257"/>
                  </a:lnTo>
                  <a:lnTo>
                    <a:pt x="2854" y="3257"/>
                  </a:lnTo>
                  <a:lnTo>
                    <a:pt x="2912" y="3381"/>
                  </a:lnTo>
                  <a:lnTo>
                    <a:pt x="2967" y="3504"/>
                  </a:lnTo>
                  <a:lnTo>
                    <a:pt x="2994" y="3567"/>
                  </a:lnTo>
                  <a:lnTo>
                    <a:pt x="3019" y="3629"/>
                  </a:lnTo>
                  <a:lnTo>
                    <a:pt x="3044" y="3692"/>
                  </a:lnTo>
                  <a:lnTo>
                    <a:pt x="3067" y="3756"/>
                  </a:lnTo>
                  <a:lnTo>
                    <a:pt x="3088" y="3820"/>
                  </a:lnTo>
                  <a:lnTo>
                    <a:pt x="3107" y="3884"/>
                  </a:lnTo>
                  <a:lnTo>
                    <a:pt x="3124" y="3949"/>
                  </a:lnTo>
                  <a:lnTo>
                    <a:pt x="3139" y="4014"/>
                  </a:lnTo>
                  <a:lnTo>
                    <a:pt x="3149" y="4079"/>
                  </a:lnTo>
                  <a:lnTo>
                    <a:pt x="3155" y="4112"/>
                  </a:lnTo>
                  <a:lnTo>
                    <a:pt x="3159" y="4146"/>
                  </a:lnTo>
                  <a:lnTo>
                    <a:pt x="3161" y="4179"/>
                  </a:lnTo>
                  <a:lnTo>
                    <a:pt x="3164" y="4212"/>
                  </a:lnTo>
                  <a:lnTo>
                    <a:pt x="3165" y="4245"/>
                  </a:lnTo>
                  <a:lnTo>
                    <a:pt x="3165" y="4279"/>
                  </a:lnTo>
                  <a:lnTo>
                    <a:pt x="3160" y="4260"/>
                  </a:lnTo>
                  <a:lnTo>
                    <a:pt x="3160" y="4260"/>
                  </a:lnTo>
                  <a:lnTo>
                    <a:pt x="3144" y="4275"/>
                  </a:lnTo>
                  <a:lnTo>
                    <a:pt x="3127" y="4288"/>
                  </a:lnTo>
                  <a:lnTo>
                    <a:pt x="3108" y="4301"/>
                  </a:lnTo>
                  <a:lnTo>
                    <a:pt x="3090" y="4315"/>
                  </a:lnTo>
                  <a:lnTo>
                    <a:pt x="3070" y="4325"/>
                  </a:lnTo>
                  <a:lnTo>
                    <a:pt x="3050" y="4336"/>
                  </a:lnTo>
                  <a:lnTo>
                    <a:pt x="3030" y="4347"/>
                  </a:lnTo>
                  <a:lnTo>
                    <a:pt x="3008" y="4356"/>
                  </a:lnTo>
                  <a:lnTo>
                    <a:pt x="3008" y="4356"/>
                  </a:lnTo>
                  <a:lnTo>
                    <a:pt x="2985" y="4365"/>
                  </a:lnTo>
                  <a:lnTo>
                    <a:pt x="2959" y="4372"/>
                  </a:lnTo>
                  <a:lnTo>
                    <a:pt x="2934" y="4376"/>
                  </a:lnTo>
                  <a:lnTo>
                    <a:pt x="2909" y="4381"/>
                  </a:lnTo>
                  <a:lnTo>
                    <a:pt x="2856" y="4389"/>
                  </a:lnTo>
                  <a:lnTo>
                    <a:pt x="2830" y="4395"/>
                  </a:lnTo>
                  <a:lnTo>
                    <a:pt x="2804" y="4401"/>
                  </a:lnTo>
                  <a:lnTo>
                    <a:pt x="2767" y="4391"/>
                  </a:lnTo>
                  <a:lnTo>
                    <a:pt x="2767" y="4391"/>
                  </a:lnTo>
                  <a:lnTo>
                    <a:pt x="2739" y="4311"/>
                  </a:lnTo>
                  <a:lnTo>
                    <a:pt x="2710" y="4230"/>
                  </a:lnTo>
                  <a:lnTo>
                    <a:pt x="2678" y="4151"/>
                  </a:lnTo>
                  <a:lnTo>
                    <a:pt x="2643" y="4072"/>
                  </a:lnTo>
                  <a:lnTo>
                    <a:pt x="2609" y="3994"/>
                  </a:lnTo>
                  <a:lnTo>
                    <a:pt x="2573" y="3917"/>
                  </a:lnTo>
                  <a:lnTo>
                    <a:pt x="2535" y="3840"/>
                  </a:lnTo>
                  <a:lnTo>
                    <a:pt x="2497" y="3764"/>
                  </a:lnTo>
                  <a:lnTo>
                    <a:pt x="2497" y="3764"/>
                  </a:lnTo>
                  <a:lnTo>
                    <a:pt x="2415" y="3604"/>
                  </a:lnTo>
                  <a:lnTo>
                    <a:pt x="2331" y="3444"/>
                  </a:lnTo>
                  <a:lnTo>
                    <a:pt x="2246" y="3286"/>
                  </a:lnTo>
                  <a:lnTo>
                    <a:pt x="2159" y="3129"/>
                  </a:lnTo>
                  <a:lnTo>
                    <a:pt x="2159" y="3129"/>
                  </a:lnTo>
                  <a:lnTo>
                    <a:pt x="2120" y="3053"/>
                  </a:lnTo>
                  <a:lnTo>
                    <a:pt x="2077" y="2979"/>
                  </a:lnTo>
                  <a:lnTo>
                    <a:pt x="2056" y="2943"/>
                  </a:lnTo>
                  <a:lnTo>
                    <a:pt x="2033" y="2906"/>
                  </a:lnTo>
                  <a:lnTo>
                    <a:pt x="2011" y="2870"/>
                  </a:lnTo>
                  <a:lnTo>
                    <a:pt x="1987" y="2835"/>
                  </a:lnTo>
                  <a:lnTo>
                    <a:pt x="1987" y="2835"/>
                  </a:lnTo>
                  <a:lnTo>
                    <a:pt x="1964" y="2803"/>
                  </a:lnTo>
                  <a:lnTo>
                    <a:pt x="1939" y="2771"/>
                  </a:lnTo>
                  <a:lnTo>
                    <a:pt x="1890" y="2709"/>
                  </a:lnTo>
                  <a:lnTo>
                    <a:pt x="1838" y="2649"/>
                  </a:lnTo>
                  <a:lnTo>
                    <a:pt x="1786" y="2589"/>
                  </a:lnTo>
                  <a:lnTo>
                    <a:pt x="1786" y="2589"/>
                  </a:lnTo>
                  <a:lnTo>
                    <a:pt x="1681" y="2469"/>
                  </a:lnTo>
                  <a:lnTo>
                    <a:pt x="1631" y="2408"/>
                  </a:lnTo>
                  <a:lnTo>
                    <a:pt x="1580" y="2347"/>
                  </a:lnTo>
                  <a:lnTo>
                    <a:pt x="1580" y="2347"/>
                  </a:lnTo>
                  <a:lnTo>
                    <a:pt x="1528" y="2279"/>
                  </a:lnTo>
                  <a:lnTo>
                    <a:pt x="1478" y="2210"/>
                  </a:lnTo>
                  <a:lnTo>
                    <a:pt x="1376" y="2073"/>
                  </a:lnTo>
                  <a:lnTo>
                    <a:pt x="1377" y="2071"/>
                  </a:lnTo>
                  <a:lnTo>
                    <a:pt x="1377" y="2071"/>
                  </a:lnTo>
                  <a:lnTo>
                    <a:pt x="1369" y="2062"/>
                  </a:lnTo>
                  <a:lnTo>
                    <a:pt x="1361" y="2051"/>
                  </a:lnTo>
                  <a:lnTo>
                    <a:pt x="1345" y="2029"/>
                  </a:lnTo>
                  <a:lnTo>
                    <a:pt x="1337" y="2017"/>
                  </a:lnTo>
                  <a:lnTo>
                    <a:pt x="1328" y="2007"/>
                  </a:lnTo>
                  <a:lnTo>
                    <a:pt x="1320" y="1998"/>
                  </a:lnTo>
                  <a:lnTo>
                    <a:pt x="1309" y="1991"/>
                  </a:lnTo>
                  <a:lnTo>
                    <a:pt x="1309" y="1991"/>
                  </a:lnTo>
                  <a:lnTo>
                    <a:pt x="1309" y="2003"/>
                  </a:lnTo>
                  <a:lnTo>
                    <a:pt x="1310" y="2015"/>
                  </a:lnTo>
                  <a:lnTo>
                    <a:pt x="1312" y="2041"/>
                  </a:lnTo>
                  <a:lnTo>
                    <a:pt x="1314" y="2065"/>
                  </a:lnTo>
                  <a:lnTo>
                    <a:pt x="1314" y="2077"/>
                  </a:lnTo>
                  <a:lnTo>
                    <a:pt x="1314" y="2089"/>
                  </a:lnTo>
                  <a:lnTo>
                    <a:pt x="1316" y="2107"/>
                  </a:lnTo>
                  <a:lnTo>
                    <a:pt x="1316" y="2107"/>
                  </a:lnTo>
                  <a:lnTo>
                    <a:pt x="1334" y="2232"/>
                  </a:lnTo>
                  <a:lnTo>
                    <a:pt x="1354" y="2355"/>
                  </a:lnTo>
                  <a:lnTo>
                    <a:pt x="1373" y="2474"/>
                  </a:lnTo>
                  <a:lnTo>
                    <a:pt x="1390" y="2596"/>
                  </a:lnTo>
                  <a:lnTo>
                    <a:pt x="1405" y="2717"/>
                  </a:lnTo>
                  <a:lnTo>
                    <a:pt x="1411" y="2776"/>
                  </a:lnTo>
                  <a:lnTo>
                    <a:pt x="1417" y="2838"/>
                  </a:lnTo>
                  <a:lnTo>
                    <a:pt x="1422" y="2900"/>
                  </a:lnTo>
                  <a:lnTo>
                    <a:pt x="1425" y="2963"/>
                  </a:lnTo>
                  <a:lnTo>
                    <a:pt x="1427" y="3025"/>
                  </a:lnTo>
                  <a:lnTo>
                    <a:pt x="1427" y="3089"/>
                  </a:lnTo>
                  <a:lnTo>
                    <a:pt x="1427" y="3089"/>
                  </a:lnTo>
                  <a:lnTo>
                    <a:pt x="1429" y="3132"/>
                  </a:lnTo>
                  <a:lnTo>
                    <a:pt x="1430" y="3173"/>
                  </a:lnTo>
                  <a:lnTo>
                    <a:pt x="1434" y="3257"/>
                  </a:lnTo>
                  <a:lnTo>
                    <a:pt x="1442" y="3341"/>
                  </a:lnTo>
                  <a:lnTo>
                    <a:pt x="1451" y="3424"/>
                  </a:lnTo>
                  <a:lnTo>
                    <a:pt x="1462" y="3508"/>
                  </a:lnTo>
                  <a:lnTo>
                    <a:pt x="1474" y="3592"/>
                  </a:lnTo>
                  <a:lnTo>
                    <a:pt x="1500" y="3760"/>
                  </a:lnTo>
                  <a:lnTo>
                    <a:pt x="1514" y="3844"/>
                  </a:lnTo>
                  <a:lnTo>
                    <a:pt x="1526" y="3927"/>
                  </a:lnTo>
                  <a:lnTo>
                    <a:pt x="1536" y="4011"/>
                  </a:lnTo>
                  <a:lnTo>
                    <a:pt x="1546" y="4095"/>
                  </a:lnTo>
                  <a:lnTo>
                    <a:pt x="1552" y="4179"/>
                  </a:lnTo>
                  <a:lnTo>
                    <a:pt x="1556" y="4263"/>
                  </a:lnTo>
                  <a:lnTo>
                    <a:pt x="1558" y="4305"/>
                  </a:lnTo>
                  <a:lnTo>
                    <a:pt x="1558" y="4347"/>
                  </a:lnTo>
                  <a:lnTo>
                    <a:pt x="1558" y="4389"/>
                  </a:lnTo>
                  <a:lnTo>
                    <a:pt x="1555" y="4430"/>
                  </a:lnTo>
                  <a:lnTo>
                    <a:pt x="1507" y="4470"/>
                  </a:lnTo>
                  <a:lnTo>
                    <a:pt x="1507" y="4470"/>
                  </a:lnTo>
                  <a:lnTo>
                    <a:pt x="1485" y="4478"/>
                  </a:lnTo>
                  <a:lnTo>
                    <a:pt x="1461" y="4484"/>
                  </a:lnTo>
                  <a:lnTo>
                    <a:pt x="1435" y="4488"/>
                  </a:lnTo>
                  <a:lnTo>
                    <a:pt x="1410" y="4489"/>
                  </a:lnTo>
                  <a:lnTo>
                    <a:pt x="1385" y="4489"/>
                  </a:lnTo>
                  <a:lnTo>
                    <a:pt x="1358" y="4486"/>
                  </a:lnTo>
                  <a:lnTo>
                    <a:pt x="1332" y="4484"/>
                  </a:lnTo>
                  <a:lnTo>
                    <a:pt x="1305" y="4478"/>
                  </a:lnTo>
                  <a:lnTo>
                    <a:pt x="1279" y="4473"/>
                  </a:lnTo>
                  <a:lnTo>
                    <a:pt x="1252" y="4466"/>
                  </a:lnTo>
                  <a:lnTo>
                    <a:pt x="1227" y="4458"/>
                  </a:lnTo>
                  <a:lnTo>
                    <a:pt x="1202" y="4450"/>
                  </a:lnTo>
                  <a:lnTo>
                    <a:pt x="1154" y="4433"/>
                  </a:lnTo>
                  <a:lnTo>
                    <a:pt x="1109" y="4414"/>
                  </a:lnTo>
                  <a:lnTo>
                    <a:pt x="1061" y="4375"/>
                  </a:lnTo>
                  <a:lnTo>
                    <a:pt x="1061" y="4375"/>
                  </a:lnTo>
                  <a:lnTo>
                    <a:pt x="1055" y="4309"/>
                  </a:lnTo>
                  <a:lnTo>
                    <a:pt x="1047" y="4244"/>
                  </a:lnTo>
                  <a:lnTo>
                    <a:pt x="1038" y="4179"/>
                  </a:lnTo>
                  <a:lnTo>
                    <a:pt x="1027" y="4114"/>
                  </a:lnTo>
                  <a:lnTo>
                    <a:pt x="1016" y="4049"/>
                  </a:lnTo>
                  <a:lnTo>
                    <a:pt x="1002" y="3983"/>
                  </a:lnTo>
                  <a:lnTo>
                    <a:pt x="988" y="3919"/>
                  </a:lnTo>
                  <a:lnTo>
                    <a:pt x="973" y="3854"/>
                  </a:lnTo>
                  <a:lnTo>
                    <a:pt x="941" y="3724"/>
                  </a:lnTo>
                  <a:lnTo>
                    <a:pt x="908" y="3593"/>
                  </a:lnTo>
                  <a:lnTo>
                    <a:pt x="875" y="3463"/>
                  </a:lnTo>
                  <a:lnTo>
                    <a:pt x="841" y="3331"/>
                  </a:lnTo>
                  <a:lnTo>
                    <a:pt x="811" y="3201"/>
                  </a:lnTo>
                  <a:lnTo>
                    <a:pt x="796" y="3136"/>
                  </a:lnTo>
                  <a:lnTo>
                    <a:pt x="783" y="3071"/>
                  </a:lnTo>
                  <a:lnTo>
                    <a:pt x="770" y="3005"/>
                  </a:lnTo>
                  <a:lnTo>
                    <a:pt x="759" y="2940"/>
                  </a:lnTo>
                  <a:lnTo>
                    <a:pt x="748" y="2874"/>
                  </a:lnTo>
                  <a:lnTo>
                    <a:pt x="740" y="2808"/>
                  </a:lnTo>
                  <a:lnTo>
                    <a:pt x="734" y="2743"/>
                  </a:lnTo>
                  <a:lnTo>
                    <a:pt x="729" y="2678"/>
                  </a:lnTo>
                  <a:lnTo>
                    <a:pt x="725" y="2612"/>
                  </a:lnTo>
                  <a:lnTo>
                    <a:pt x="725" y="2546"/>
                  </a:lnTo>
                  <a:lnTo>
                    <a:pt x="725" y="2481"/>
                  </a:lnTo>
                  <a:lnTo>
                    <a:pt x="729" y="2415"/>
                  </a:lnTo>
                  <a:lnTo>
                    <a:pt x="734" y="2349"/>
                  </a:lnTo>
                  <a:lnTo>
                    <a:pt x="742" y="228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39380E6A-6A7E-69B1-295C-BBF1C973D28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8" y="3634"/>
              <a:ext cx="798" cy="502"/>
            </a:xfrm>
            <a:custGeom>
              <a:avLst/>
              <a:gdLst>
                <a:gd name="T0" fmla="*/ 546 w 2395"/>
                <a:gd name="T1" fmla="*/ 1268 h 1505"/>
                <a:gd name="T2" fmla="*/ 454 w 2395"/>
                <a:gd name="T3" fmla="*/ 1221 h 1505"/>
                <a:gd name="T4" fmla="*/ 387 w 2395"/>
                <a:gd name="T5" fmla="*/ 1183 h 1505"/>
                <a:gd name="T6" fmla="*/ 348 w 2395"/>
                <a:gd name="T7" fmla="*/ 1143 h 1505"/>
                <a:gd name="T8" fmla="*/ 324 w 2395"/>
                <a:gd name="T9" fmla="*/ 1091 h 1505"/>
                <a:gd name="T10" fmla="*/ 321 w 2395"/>
                <a:gd name="T11" fmla="*/ 1044 h 1505"/>
                <a:gd name="T12" fmla="*/ 339 w 2395"/>
                <a:gd name="T13" fmla="*/ 967 h 1505"/>
                <a:gd name="T14" fmla="*/ 292 w 2395"/>
                <a:gd name="T15" fmla="*/ 930 h 1505"/>
                <a:gd name="T16" fmla="*/ 163 w 2395"/>
                <a:gd name="T17" fmla="*/ 875 h 1505"/>
                <a:gd name="T18" fmla="*/ 60 w 2395"/>
                <a:gd name="T19" fmla="*/ 826 h 1505"/>
                <a:gd name="T20" fmla="*/ 24 w 2395"/>
                <a:gd name="T21" fmla="*/ 790 h 1505"/>
                <a:gd name="T22" fmla="*/ 3 w 2395"/>
                <a:gd name="T23" fmla="*/ 744 h 1505"/>
                <a:gd name="T24" fmla="*/ 4 w 2395"/>
                <a:gd name="T25" fmla="*/ 681 h 1505"/>
                <a:gd name="T26" fmla="*/ 25 w 2395"/>
                <a:gd name="T27" fmla="*/ 611 h 1505"/>
                <a:gd name="T28" fmla="*/ 112 w 2395"/>
                <a:gd name="T29" fmla="*/ 431 h 1505"/>
                <a:gd name="T30" fmla="*/ 169 w 2395"/>
                <a:gd name="T31" fmla="*/ 310 h 1505"/>
                <a:gd name="T32" fmla="*/ 263 w 2395"/>
                <a:gd name="T33" fmla="*/ 113 h 1505"/>
                <a:gd name="T34" fmla="*/ 287 w 2395"/>
                <a:gd name="T35" fmla="*/ 24 h 1505"/>
                <a:gd name="T36" fmla="*/ 298 w 2395"/>
                <a:gd name="T37" fmla="*/ 0 h 1505"/>
                <a:gd name="T38" fmla="*/ 372 w 2395"/>
                <a:gd name="T39" fmla="*/ 58 h 1505"/>
                <a:gd name="T40" fmla="*/ 396 w 2395"/>
                <a:gd name="T41" fmla="*/ 84 h 1505"/>
                <a:gd name="T42" fmla="*/ 404 w 2395"/>
                <a:gd name="T43" fmla="*/ 120 h 1505"/>
                <a:gd name="T44" fmla="*/ 422 w 2395"/>
                <a:gd name="T45" fmla="*/ 199 h 1505"/>
                <a:gd name="T46" fmla="*/ 452 w 2395"/>
                <a:gd name="T47" fmla="*/ 238 h 1505"/>
                <a:gd name="T48" fmla="*/ 507 w 2395"/>
                <a:gd name="T49" fmla="*/ 263 h 1505"/>
                <a:gd name="T50" fmla="*/ 565 w 2395"/>
                <a:gd name="T51" fmla="*/ 271 h 1505"/>
                <a:gd name="T52" fmla="*/ 656 w 2395"/>
                <a:gd name="T53" fmla="*/ 293 h 1505"/>
                <a:gd name="T54" fmla="*/ 767 w 2395"/>
                <a:gd name="T55" fmla="*/ 294 h 1505"/>
                <a:gd name="T56" fmla="*/ 890 w 2395"/>
                <a:gd name="T57" fmla="*/ 282 h 1505"/>
                <a:gd name="T58" fmla="*/ 1067 w 2395"/>
                <a:gd name="T59" fmla="*/ 234 h 1505"/>
                <a:gd name="T60" fmla="*/ 1166 w 2395"/>
                <a:gd name="T61" fmla="*/ 190 h 1505"/>
                <a:gd name="T62" fmla="*/ 1236 w 2395"/>
                <a:gd name="T63" fmla="*/ 137 h 1505"/>
                <a:gd name="T64" fmla="*/ 1318 w 2395"/>
                <a:gd name="T65" fmla="*/ 141 h 1505"/>
                <a:gd name="T66" fmla="*/ 1392 w 2395"/>
                <a:gd name="T67" fmla="*/ 241 h 1505"/>
                <a:gd name="T68" fmla="*/ 1467 w 2395"/>
                <a:gd name="T69" fmla="*/ 396 h 1505"/>
                <a:gd name="T70" fmla="*/ 1541 w 2395"/>
                <a:gd name="T71" fmla="*/ 575 h 1505"/>
                <a:gd name="T72" fmla="*/ 1618 w 2395"/>
                <a:gd name="T73" fmla="*/ 694 h 1505"/>
                <a:gd name="T74" fmla="*/ 1711 w 2395"/>
                <a:gd name="T75" fmla="*/ 790 h 1505"/>
                <a:gd name="T76" fmla="*/ 1819 w 2395"/>
                <a:gd name="T77" fmla="*/ 867 h 1505"/>
                <a:gd name="T78" fmla="*/ 1940 w 2395"/>
                <a:gd name="T79" fmla="*/ 937 h 1505"/>
                <a:gd name="T80" fmla="*/ 2115 w 2395"/>
                <a:gd name="T81" fmla="*/ 1014 h 1505"/>
                <a:gd name="T82" fmla="*/ 2249 w 2395"/>
                <a:gd name="T83" fmla="*/ 1080 h 1505"/>
                <a:gd name="T84" fmla="*/ 2342 w 2395"/>
                <a:gd name="T85" fmla="*/ 1148 h 1505"/>
                <a:gd name="T86" fmla="*/ 2376 w 2395"/>
                <a:gd name="T87" fmla="*/ 1191 h 1505"/>
                <a:gd name="T88" fmla="*/ 2390 w 2395"/>
                <a:gd name="T89" fmla="*/ 1233 h 1505"/>
                <a:gd name="T90" fmla="*/ 2394 w 2395"/>
                <a:gd name="T91" fmla="*/ 1291 h 1505"/>
                <a:gd name="T92" fmla="*/ 2381 w 2395"/>
                <a:gd name="T93" fmla="*/ 1342 h 1505"/>
                <a:gd name="T94" fmla="*/ 2354 w 2395"/>
                <a:gd name="T95" fmla="*/ 1385 h 1505"/>
                <a:gd name="T96" fmla="*/ 2272 w 2395"/>
                <a:gd name="T97" fmla="*/ 1453 h 1505"/>
                <a:gd name="T98" fmla="*/ 2168 w 2395"/>
                <a:gd name="T99" fmla="*/ 1490 h 1505"/>
                <a:gd name="T100" fmla="*/ 2090 w 2395"/>
                <a:gd name="T101" fmla="*/ 1502 h 1505"/>
                <a:gd name="T102" fmla="*/ 1938 w 2395"/>
                <a:gd name="T103" fmla="*/ 1501 h 1505"/>
                <a:gd name="T104" fmla="*/ 1744 w 2395"/>
                <a:gd name="T105" fmla="*/ 1472 h 1505"/>
                <a:gd name="T106" fmla="*/ 1455 w 2395"/>
                <a:gd name="T107" fmla="*/ 1408 h 1505"/>
                <a:gd name="T108" fmla="*/ 1309 w 2395"/>
                <a:gd name="T109" fmla="*/ 1390 h 1505"/>
                <a:gd name="T110" fmla="*/ 1034 w 2395"/>
                <a:gd name="T111" fmla="*/ 1376 h 1505"/>
                <a:gd name="T112" fmla="*/ 856 w 2395"/>
                <a:gd name="T113" fmla="*/ 1357 h 1505"/>
                <a:gd name="T114" fmla="*/ 680 w 2395"/>
                <a:gd name="T115" fmla="*/ 1308 h 1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395" h="1505">
                  <a:moveTo>
                    <a:pt x="567" y="1284"/>
                  </a:moveTo>
                  <a:lnTo>
                    <a:pt x="567" y="1284"/>
                  </a:lnTo>
                  <a:lnTo>
                    <a:pt x="557" y="1276"/>
                  </a:lnTo>
                  <a:lnTo>
                    <a:pt x="546" y="1268"/>
                  </a:lnTo>
                  <a:lnTo>
                    <a:pt x="525" y="1255"/>
                  </a:lnTo>
                  <a:lnTo>
                    <a:pt x="502" y="1243"/>
                  </a:lnTo>
                  <a:lnTo>
                    <a:pt x="478" y="1232"/>
                  </a:lnTo>
                  <a:lnTo>
                    <a:pt x="454" y="1221"/>
                  </a:lnTo>
                  <a:lnTo>
                    <a:pt x="430" y="1209"/>
                  </a:lnTo>
                  <a:lnTo>
                    <a:pt x="408" y="1197"/>
                  </a:lnTo>
                  <a:lnTo>
                    <a:pt x="387" y="1183"/>
                  </a:lnTo>
                  <a:lnTo>
                    <a:pt x="387" y="1183"/>
                  </a:lnTo>
                  <a:lnTo>
                    <a:pt x="376" y="1173"/>
                  </a:lnTo>
                  <a:lnTo>
                    <a:pt x="367" y="1164"/>
                  </a:lnTo>
                  <a:lnTo>
                    <a:pt x="356" y="1154"/>
                  </a:lnTo>
                  <a:lnTo>
                    <a:pt x="348" y="1143"/>
                  </a:lnTo>
                  <a:lnTo>
                    <a:pt x="340" y="1131"/>
                  </a:lnTo>
                  <a:lnTo>
                    <a:pt x="333" y="1118"/>
                  </a:lnTo>
                  <a:lnTo>
                    <a:pt x="328" y="1104"/>
                  </a:lnTo>
                  <a:lnTo>
                    <a:pt x="324" y="1091"/>
                  </a:lnTo>
                  <a:lnTo>
                    <a:pt x="324" y="1091"/>
                  </a:lnTo>
                  <a:lnTo>
                    <a:pt x="321" y="1076"/>
                  </a:lnTo>
                  <a:lnTo>
                    <a:pt x="320" y="1060"/>
                  </a:lnTo>
                  <a:lnTo>
                    <a:pt x="321" y="1044"/>
                  </a:lnTo>
                  <a:lnTo>
                    <a:pt x="323" y="1028"/>
                  </a:lnTo>
                  <a:lnTo>
                    <a:pt x="325" y="1012"/>
                  </a:lnTo>
                  <a:lnTo>
                    <a:pt x="329" y="997"/>
                  </a:lnTo>
                  <a:lnTo>
                    <a:pt x="339" y="967"/>
                  </a:lnTo>
                  <a:lnTo>
                    <a:pt x="312" y="943"/>
                  </a:lnTo>
                  <a:lnTo>
                    <a:pt x="312" y="943"/>
                  </a:lnTo>
                  <a:lnTo>
                    <a:pt x="303" y="937"/>
                  </a:lnTo>
                  <a:lnTo>
                    <a:pt x="292" y="930"/>
                  </a:lnTo>
                  <a:lnTo>
                    <a:pt x="270" y="918"/>
                  </a:lnTo>
                  <a:lnTo>
                    <a:pt x="244" y="906"/>
                  </a:lnTo>
                  <a:lnTo>
                    <a:pt x="218" y="897"/>
                  </a:lnTo>
                  <a:lnTo>
                    <a:pt x="163" y="875"/>
                  </a:lnTo>
                  <a:lnTo>
                    <a:pt x="135" y="865"/>
                  </a:lnTo>
                  <a:lnTo>
                    <a:pt x="109" y="854"/>
                  </a:lnTo>
                  <a:lnTo>
                    <a:pt x="84" y="841"/>
                  </a:lnTo>
                  <a:lnTo>
                    <a:pt x="60" y="826"/>
                  </a:lnTo>
                  <a:lnTo>
                    <a:pt x="49" y="818"/>
                  </a:lnTo>
                  <a:lnTo>
                    <a:pt x="40" y="810"/>
                  </a:lnTo>
                  <a:lnTo>
                    <a:pt x="30" y="801"/>
                  </a:lnTo>
                  <a:lnTo>
                    <a:pt x="24" y="790"/>
                  </a:lnTo>
                  <a:lnTo>
                    <a:pt x="16" y="780"/>
                  </a:lnTo>
                  <a:lnTo>
                    <a:pt x="11" y="769"/>
                  </a:lnTo>
                  <a:lnTo>
                    <a:pt x="7" y="756"/>
                  </a:lnTo>
                  <a:lnTo>
                    <a:pt x="3" y="744"/>
                  </a:lnTo>
                  <a:lnTo>
                    <a:pt x="1" y="729"/>
                  </a:lnTo>
                  <a:lnTo>
                    <a:pt x="0" y="714"/>
                  </a:lnTo>
                  <a:lnTo>
                    <a:pt x="1" y="698"/>
                  </a:lnTo>
                  <a:lnTo>
                    <a:pt x="4" y="681"/>
                  </a:lnTo>
                  <a:lnTo>
                    <a:pt x="4" y="681"/>
                  </a:lnTo>
                  <a:lnTo>
                    <a:pt x="8" y="664"/>
                  </a:lnTo>
                  <a:lnTo>
                    <a:pt x="12" y="647"/>
                  </a:lnTo>
                  <a:lnTo>
                    <a:pt x="25" y="611"/>
                  </a:lnTo>
                  <a:lnTo>
                    <a:pt x="40" y="575"/>
                  </a:lnTo>
                  <a:lnTo>
                    <a:pt x="57" y="537"/>
                  </a:lnTo>
                  <a:lnTo>
                    <a:pt x="94" y="466"/>
                  </a:lnTo>
                  <a:lnTo>
                    <a:pt x="112" y="431"/>
                  </a:lnTo>
                  <a:lnTo>
                    <a:pt x="127" y="398"/>
                  </a:lnTo>
                  <a:lnTo>
                    <a:pt x="127" y="398"/>
                  </a:lnTo>
                  <a:lnTo>
                    <a:pt x="147" y="354"/>
                  </a:lnTo>
                  <a:lnTo>
                    <a:pt x="169" y="310"/>
                  </a:lnTo>
                  <a:lnTo>
                    <a:pt x="214" y="223"/>
                  </a:lnTo>
                  <a:lnTo>
                    <a:pt x="235" y="180"/>
                  </a:lnTo>
                  <a:lnTo>
                    <a:pt x="254" y="136"/>
                  </a:lnTo>
                  <a:lnTo>
                    <a:pt x="263" y="113"/>
                  </a:lnTo>
                  <a:lnTo>
                    <a:pt x="271" y="89"/>
                  </a:lnTo>
                  <a:lnTo>
                    <a:pt x="278" y="66"/>
                  </a:lnTo>
                  <a:lnTo>
                    <a:pt x="283" y="42"/>
                  </a:lnTo>
                  <a:lnTo>
                    <a:pt x="287" y="24"/>
                  </a:lnTo>
                  <a:lnTo>
                    <a:pt x="287" y="24"/>
                  </a:lnTo>
                  <a:lnTo>
                    <a:pt x="291" y="12"/>
                  </a:lnTo>
                  <a:lnTo>
                    <a:pt x="294" y="7"/>
                  </a:lnTo>
                  <a:lnTo>
                    <a:pt x="298" y="0"/>
                  </a:lnTo>
                  <a:lnTo>
                    <a:pt x="298" y="0"/>
                  </a:lnTo>
                  <a:lnTo>
                    <a:pt x="316" y="17"/>
                  </a:lnTo>
                  <a:lnTo>
                    <a:pt x="333" y="32"/>
                  </a:lnTo>
                  <a:lnTo>
                    <a:pt x="372" y="58"/>
                  </a:lnTo>
                  <a:lnTo>
                    <a:pt x="372" y="58"/>
                  </a:lnTo>
                  <a:lnTo>
                    <a:pt x="388" y="72"/>
                  </a:lnTo>
                  <a:lnTo>
                    <a:pt x="392" y="78"/>
                  </a:lnTo>
                  <a:lnTo>
                    <a:pt x="396" y="84"/>
                  </a:lnTo>
                  <a:lnTo>
                    <a:pt x="398" y="90"/>
                  </a:lnTo>
                  <a:lnTo>
                    <a:pt x="400" y="98"/>
                  </a:lnTo>
                  <a:lnTo>
                    <a:pt x="404" y="120"/>
                  </a:lnTo>
                  <a:lnTo>
                    <a:pt x="404" y="120"/>
                  </a:lnTo>
                  <a:lnTo>
                    <a:pt x="412" y="160"/>
                  </a:lnTo>
                  <a:lnTo>
                    <a:pt x="417" y="180"/>
                  </a:lnTo>
                  <a:lnTo>
                    <a:pt x="422" y="199"/>
                  </a:lnTo>
                  <a:lnTo>
                    <a:pt x="422" y="199"/>
                  </a:lnTo>
                  <a:lnTo>
                    <a:pt x="429" y="215"/>
                  </a:lnTo>
                  <a:lnTo>
                    <a:pt x="436" y="226"/>
                  </a:lnTo>
                  <a:lnTo>
                    <a:pt x="444" y="233"/>
                  </a:lnTo>
                  <a:lnTo>
                    <a:pt x="452" y="238"/>
                  </a:lnTo>
                  <a:lnTo>
                    <a:pt x="472" y="243"/>
                  </a:lnTo>
                  <a:lnTo>
                    <a:pt x="484" y="249"/>
                  </a:lnTo>
                  <a:lnTo>
                    <a:pt x="497" y="255"/>
                  </a:lnTo>
                  <a:lnTo>
                    <a:pt x="507" y="263"/>
                  </a:lnTo>
                  <a:lnTo>
                    <a:pt x="507" y="263"/>
                  </a:lnTo>
                  <a:lnTo>
                    <a:pt x="526" y="265"/>
                  </a:lnTo>
                  <a:lnTo>
                    <a:pt x="545" y="267"/>
                  </a:lnTo>
                  <a:lnTo>
                    <a:pt x="565" y="271"/>
                  </a:lnTo>
                  <a:lnTo>
                    <a:pt x="583" y="277"/>
                  </a:lnTo>
                  <a:lnTo>
                    <a:pt x="620" y="286"/>
                  </a:lnTo>
                  <a:lnTo>
                    <a:pt x="638" y="290"/>
                  </a:lnTo>
                  <a:lnTo>
                    <a:pt x="656" y="293"/>
                  </a:lnTo>
                  <a:lnTo>
                    <a:pt x="656" y="293"/>
                  </a:lnTo>
                  <a:lnTo>
                    <a:pt x="692" y="295"/>
                  </a:lnTo>
                  <a:lnTo>
                    <a:pt x="729" y="295"/>
                  </a:lnTo>
                  <a:lnTo>
                    <a:pt x="767" y="294"/>
                  </a:lnTo>
                  <a:lnTo>
                    <a:pt x="802" y="293"/>
                  </a:lnTo>
                  <a:lnTo>
                    <a:pt x="802" y="293"/>
                  </a:lnTo>
                  <a:lnTo>
                    <a:pt x="846" y="289"/>
                  </a:lnTo>
                  <a:lnTo>
                    <a:pt x="890" y="282"/>
                  </a:lnTo>
                  <a:lnTo>
                    <a:pt x="935" y="273"/>
                  </a:lnTo>
                  <a:lnTo>
                    <a:pt x="979" y="262"/>
                  </a:lnTo>
                  <a:lnTo>
                    <a:pt x="1024" y="249"/>
                  </a:lnTo>
                  <a:lnTo>
                    <a:pt x="1067" y="234"/>
                  </a:lnTo>
                  <a:lnTo>
                    <a:pt x="1109" y="218"/>
                  </a:lnTo>
                  <a:lnTo>
                    <a:pt x="1151" y="199"/>
                  </a:lnTo>
                  <a:lnTo>
                    <a:pt x="1151" y="199"/>
                  </a:lnTo>
                  <a:lnTo>
                    <a:pt x="1166" y="190"/>
                  </a:lnTo>
                  <a:lnTo>
                    <a:pt x="1182" y="181"/>
                  </a:lnTo>
                  <a:lnTo>
                    <a:pt x="1196" y="170"/>
                  </a:lnTo>
                  <a:lnTo>
                    <a:pt x="1209" y="160"/>
                  </a:lnTo>
                  <a:lnTo>
                    <a:pt x="1236" y="137"/>
                  </a:lnTo>
                  <a:lnTo>
                    <a:pt x="1262" y="112"/>
                  </a:lnTo>
                  <a:lnTo>
                    <a:pt x="1297" y="122"/>
                  </a:lnTo>
                  <a:lnTo>
                    <a:pt x="1297" y="122"/>
                  </a:lnTo>
                  <a:lnTo>
                    <a:pt x="1318" y="141"/>
                  </a:lnTo>
                  <a:lnTo>
                    <a:pt x="1338" y="162"/>
                  </a:lnTo>
                  <a:lnTo>
                    <a:pt x="1358" y="186"/>
                  </a:lnTo>
                  <a:lnTo>
                    <a:pt x="1375" y="213"/>
                  </a:lnTo>
                  <a:lnTo>
                    <a:pt x="1392" y="241"/>
                  </a:lnTo>
                  <a:lnTo>
                    <a:pt x="1408" y="270"/>
                  </a:lnTo>
                  <a:lnTo>
                    <a:pt x="1424" y="301"/>
                  </a:lnTo>
                  <a:lnTo>
                    <a:pt x="1439" y="333"/>
                  </a:lnTo>
                  <a:lnTo>
                    <a:pt x="1467" y="396"/>
                  </a:lnTo>
                  <a:lnTo>
                    <a:pt x="1492" y="460"/>
                  </a:lnTo>
                  <a:lnTo>
                    <a:pt x="1517" y="520"/>
                  </a:lnTo>
                  <a:lnTo>
                    <a:pt x="1541" y="575"/>
                  </a:lnTo>
                  <a:lnTo>
                    <a:pt x="1541" y="575"/>
                  </a:lnTo>
                  <a:lnTo>
                    <a:pt x="1558" y="608"/>
                  </a:lnTo>
                  <a:lnTo>
                    <a:pt x="1577" y="639"/>
                  </a:lnTo>
                  <a:lnTo>
                    <a:pt x="1597" y="668"/>
                  </a:lnTo>
                  <a:lnTo>
                    <a:pt x="1618" y="694"/>
                  </a:lnTo>
                  <a:lnTo>
                    <a:pt x="1639" y="721"/>
                  </a:lnTo>
                  <a:lnTo>
                    <a:pt x="1662" y="745"/>
                  </a:lnTo>
                  <a:lnTo>
                    <a:pt x="1686" y="768"/>
                  </a:lnTo>
                  <a:lnTo>
                    <a:pt x="1711" y="790"/>
                  </a:lnTo>
                  <a:lnTo>
                    <a:pt x="1736" y="810"/>
                  </a:lnTo>
                  <a:lnTo>
                    <a:pt x="1763" y="830"/>
                  </a:lnTo>
                  <a:lnTo>
                    <a:pt x="1790" y="849"/>
                  </a:lnTo>
                  <a:lnTo>
                    <a:pt x="1819" y="867"/>
                  </a:lnTo>
                  <a:lnTo>
                    <a:pt x="1848" y="885"/>
                  </a:lnTo>
                  <a:lnTo>
                    <a:pt x="1877" y="902"/>
                  </a:lnTo>
                  <a:lnTo>
                    <a:pt x="1940" y="937"/>
                  </a:lnTo>
                  <a:lnTo>
                    <a:pt x="1940" y="937"/>
                  </a:lnTo>
                  <a:lnTo>
                    <a:pt x="1962" y="947"/>
                  </a:lnTo>
                  <a:lnTo>
                    <a:pt x="1989" y="959"/>
                  </a:lnTo>
                  <a:lnTo>
                    <a:pt x="2049" y="986"/>
                  </a:lnTo>
                  <a:lnTo>
                    <a:pt x="2115" y="1014"/>
                  </a:lnTo>
                  <a:lnTo>
                    <a:pt x="2150" y="1030"/>
                  </a:lnTo>
                  <a:lnTo>
                    <a:pt x="2184" y="1046"/>
                  </a:lnTo>
                  <a:lnTo>
                    <a:pt x="2217" y="1063"/>
                  </a:lnTo>
                  <a:lnTo>
                    <a:pt x="2249" y="1080"/>
                  </a:lnTo>
                  <a:lnTo>
                    <a:pt x="2280" y="1099"/>
                  </a:lnTo>
                  <a:lnTo>
                    <a:pt x="2308" y="1118"/>
                  </a:lnTo>
                  <a:lnTo>
                    <a:pt x="2332" y="1138"/>
                  </a:lnTo>
                  <a:lnTo>
                    <a:pt x="2342" y="1148"/>
                  </a:lnTo>
                  <a:lnTo>
                    <a:pt x="2353" y="1159"/>
                  </a:lnTo>
                  <a:lnTo>
                    <a:pt x="2361" y="1169"/>
                  </a:lnTo>
                  <a:lnTo>
                    <a:pt x="2369" y="1180"/>
                  </a:lnTo>
                  <a:lnTo>
                    <a:pt x="2376" y="1191"/>
                  </a:lnTo>
                  <a:lnTo>
                    <a:pt x="2381" y="1203"/>
                  </a:lnTo>
                  <a:lnTo>
                    <a:pt x="2381" y="1203"/>
                  </a:lnTo>
                  <a:lnTo>
                    <a:pt x="2386" y="1219"/>
                  </a:lnTo>
                  <a:lnTo>
                    <a:pt x="2390" y="1233"/>
                  </a:lnTo>
                  <a:lnTo>
                    <a:pt x="2393" y="1249"/>
                  </a:lnTo>
                  <a:lnTo>
                    <a:pt x="2394" y="1264"/>
                  </a:lnTo>
                  <a:lnTo>
                    <a:pt x="2395" y="1277"/>
                  </a:lnTo>
                  <a:lnTo>
                    <a:pt x="2394" y="1291"/>
                  </a:lnTo>
                  <a:lnTo>
                    <a:pt x="2393" y="1304"/>
                  </a:lnTo>
                  <a:lnTo>
                    <a:pt x="2390" y="1317"/>
                  </a:lnTo>
                  <a:lnTo>
                    <a:pt x="2386" y="1329"/>
                  </a:lnTo>
                  <a:lnTo>
                    <a:pt x="2381" y="1342"/>
                  </a:lnTo>
                  <a:lnTo>
                    <a:pt x="2376" y="1353"/>
                  </a:lnTo>
                  <a:lnTo>
                    <a:pt x="2370" y="1365"/>
                  </a:lnTo>
                  <a:lnTo>
                    <a:pt x="2362" y="1376"/>
                  </a:lnTo>
                  <a:lnTo>
                    <a:pt x="2354" y="1385"/>
                  </a:lnTo>
                  <a:lnTo>
                    <a:pt x="2337" y="1405"/>
                  </a:lnTo>
                  <a:lnTo>
                    <a:pt x="2317" y="1422"/>
                  </a:lnTo>
                  <a:lnTo>
                    <a:pt x="2294" y="1438"/>
                  </a:lnTo>
                  <a:lnTo>
                    <a:pt x="2272" y="1453"/>
                  </a:lnTo>
                  <a:lnTo>
                    <a:pt x="2247" y="1465"/>
                  </a:lnTo>
                  <a:lnTo>
                    <a:pt x="2220" y="1476"/>
                  </a:lnTo>
                  <a:lnTo>
                    <a:pt x="2195" y="1484"/>
                  </a:lnTo>
                  <a:lnTo>
                    <a:pt x="2168" y="1490"/>
                  </a:lnTo>
                  <a:lnTo>
                    <a:pt x="2142" y="1495"/>
                  </a:lnTo>
                  <a:lnTo>
                    <a:pt x="2142" y="1495"/>
                  </a:lnTo>
                  <a:lnTo>
                    <a:pt x="2115" y="1499"/>
                  </a:lnTo>
                  <a:lnTo>
                    <a:pt x="2090" y="1502"/>
                  </a:lnTo>
                  <a:lnTo>
                    <a:pt x="2063" y="1503"/>
                  </a:lnTo>
                  <a:lnTo>
                    <a:pt x="2038" y="1505"/>
                  </a:lnTo>
                  <a:lnTo>
                    <a:pt x="1988" y="1505"/>
                  </a:lnTo>
                  <a:lnTo>
                    <a:pt x="1938" y="1501"/>
                  </a:lnTo>
                  <a:lnTo>
                    <a:pt x="1889" y="1497"/>
                  </a:lnTo>
                  <a:lnTo>
                    <a:pt x="1840" y="1489"/>
                  </a:lnTo>
                  <a:lnTo>
                    <a:pt x="1792" y="1481"/>
                  </a:lnTo>
                  <a:lnTo>
                    <a:pt x="1744" y="1472"/>
                  </a:lnTo>
                  <a:lnTo>
                    <a:pt x="1649" y="1449"/>
                  </a:lnTo>
                  <a:lnTo>
                    <a:pt x="1553" y="1428"/>
                  </a:lnTo>
                  <a:lnTo>
                    <a:pt x="1504" y="1417"/>
                  </a:lnTo>
                  <a:lnTo>
                    <a:pt x="1455" y="1408"/>
                  </a:lnTo>
                  <a:lnTo>
                    <a:pt x="1406" y="1401"/>
                  </a:lnTo>
                  <a:lnTo>
                    <a:pt x="1355" y="1394"/>
                  </a:lnTo>
                  <a:lnTo>
                    <a:pt x="1355" y="1394"/>
                  </a:lnTo>
                  <a:lnTo>
                    <a:pt x="1309" y="1390"/>
                  </a:lnTo>
                  <a:lnTo>
                    <a:pt x="1262" y="1386"/>
                  </a:lnTo>
                  <a:lnTo>
                    <a:pt x="1170" y="1382"/>
                  </a:lnTo>
                  <a:lnTo>
                    <a:pt x="1079" y="1378"/>
                  </a:lnTo>
                  <a:lnTo>
                    <a:pt x="1034" y="1376"/>
                  </a:lnTo>
                  <a:lnTo>
                    <a:pt x="988" y="1373"/>
                  </a:lnTo>
                  <a:lnTo>
                    <a:pt x="943" y="1369"/>
                  </a:lnTo>
                  <a:lnTo>
                    <a:pt x="899" y="1364"/>
                  </a:lnTo>
                  <a:lnTo>
                    <a:pt x="856" y="1357"/>
                  </a:lnTo>
                  <a:lnTo>
                    <a:pt x="812" y="1348"/>
                  </a:lnTo>
                  <a:lnTo>
                    <a:pt x="768" y="1337"/>
                  </a:lnTo>
                  <a:lnTo>
                    <a:pt x="724" y="1324"/>
                  </a:lnTo>
                  <a:lnTo>
                    <a:pt x="680" y="1308"/>
                  </a:lnTo>
                  <a:lnTo>
                    <a:pt x="638" y="1288"/>
                  </a:lnTo>
                  <a:lnTo>
                    <a:pt x="567" y="1284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94A16580-0979-E513-E3EB-687DEAAD5EC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8" y="3634"/>
              <a:ext cx="798" cy="502"/>
            </a:xfrm>
            <a:custGeom>
              <a:avLst/>
              <a:gdLst>
                <a:gd name="T0" fmla="*/ 546 w 2395"/>
                <a:gd name="T1" fmla="*/ 1268 h 1505"/>
                <a:gd name="T2" fmla="*/ 454 w 2395"/>
                <a:gd name="T3" fmla="*/ 1221 h 1505"/>
                <a:gd name="T4" fmla="*/ 387 w 2395"/>
                <a:gd name="T5" fmla="*/ 1183 h 1505"/>
                <a:gd name="T6" fmla="*/ 348 w 2395"/>
                <a:gd name="T7" fmla="*/ 1143 h 1505"/>
                <a:gd name="T8" fmla="*/ 324 w 2395"/>
                <a:gd name="T9" fmla="*/ 1091 h 1505"/>
                <a:gd name="T10" fmla="*/ 321 w 2395"/>
                <a:gd name="T11" fmla="*/ 1044 h 1505"/>
                <a:gd name="T12" fmla="*/ 339 w 2395"/>
                <a:gd name="T13" fmla="*/ 967 h 1505"/>
                <a:gd name="T14" fmla="*/ 292 w 2395"/>
                <a:gd name="T15" fmla="*/ 930 h 1505"/>
                <a:gd name="T16" fmla="*/ 163 w 2395"/>
                <a:gd name="T17" fmla="*/ 875 h 1505"/>
                <a:gd name="T18" fmla="*/ 60 w 2395"/>
                <a:gd name="T19" fmla="*/ 826 h 1505"/>
                <a:gd name="T20" fmla="*/ 24 w 2395"/>
                <a:gd name="T21" fmla="*/ 790 h 1505"/>
                <a:gd name="T22" fmla="*/ 3 w 2395"/>
                <a:gd name="T23" fmla="*/ 744 h 1505"/>
                <a:gd name="T24" fmla="*/ 4 w 2395"/>
                <a:gd name="T25" fmla="*/ 681 h 1505"/>
                <a:gd name="T26" fmla="*/ 25 w 2395"/>
                <a:gd name="T27" fmla="*/ 611 h 1505"/>
                <a:gd name="T28" fmla="*/ 112 w 2395"/>
                <a:gd name="T29" fmla="*/ 431 h 1505"/>
                <a:gd name="T30" fmla="*/ 169 w 2395"/>
                <a:gd name="T31" fmla="*/ 310 h 1505"/>
                <a:gd name="T32" fmla="*/ 263 w 2395"/>
                <a:gd name="T33" fmla="*/ 113 h 1505"/>
                <a:gd name="T34" fmla="*/ 287 w 2395"/>
                <a:gd name="T35" fmla="*/ 24 h 1505"/>
                <a:gd name="T36" fmla="*/ 298 w 2395"/>
                <a:gd name="T37" fmla="*/ 0 h 1505"/>
                <a:gd name="T38" fmla="*/ 372 w 2395"/>
                <a:gd name="T39" fmla="*/ 58 h 1505"/>
                <a:gd name="T40" fmla="*/ 396 w 2395"/>
                <a:gd name="T41" fmla="*/ 84 h 1505"/>
                <a:gd name="T42" fmla="*/ 404 w 2395"/>
                <a:gd name="T43" fmla="*/ 120 h 1505"/>
                <a:gd name="T44" fmla="*/ 422 w 2395"/>
                <a:gd name="T45" fmla="*/ 199 h 1505"/>
                <a:gd name="T46" fmla="*/ 452 w 2395"/>
                <a:gd name="T47" fmla="*/ 238 h 1505"/>
                <a:gd name="T48" fmla="*/ 507 w 2395"/>
                <a:gd name="T49" fmla="*/ 263 h 1505"/>
                <a:gd name="T50" fmla="*/ 565 w 2395"/>
                <a:gd name="T51" fmla="*/ 271 h 1505"/>
                <a:gd name="T52" fmla="*/ 656 w 2395"/>
                <a:gd name="T53" fmla="*/ 293 h 1505"/>
                <a:gd name="T54" fmla="*/ 767 w 2395"/>
                <a:gd name="T55" fmla="*/ 294 h 1505"/>
                <a:gd name="T56" fmla="*/ 890 w 2395"/>
                <a:gd name="T57" fmla="*/ 282 h 1505"/>
                <a:gd name="T58" fmla="*/ 1067 w 2395"/>
                <a:gd name="T59" fmla="*/ 234 h 1505"/>
                <a:gd name="T60" fmla="*/ 1166 w 2395"/>
                <a:gd name="T61" fmla="*/ 190 h 1505"/>
                <a:gd name="T62" fmla="*/ 1236 w 2395"/>
                <a:gd name="T63" fmla="*/ 137 h 1505"/>
                <a:gd name="T64" fmla="*/ 1318 w 2395"/>
                <a:gd name="T65" fmla="*/ 141 h 1505"/>
                <a:gd name="T66" fmla="*/ 1392 w 2395"/>
                <a:gd name="T67" fmla="*/ 241 h 1505"/>
                <a:gd name="T68" fmla="*/ 1467 w 2395"/>
                <a:gd name="T69" fmla="*/ 396 h 1505"/>
                <a:gd name="T70" fmla="*/ 1541 w 2395"/>
                <a:gd name="T71" fmla="*/ 575 h 1505"/>
                <a:gd name="T72" fmla="*/ 1618 w 2395"/>
                <a:gd name="T73" fmla="*/ 694 h 1505"/>
                <a:gd name="T74" fmla="*/ 1711 w 2395"/>
                <a:gd name="T75" fmla="*/ 790 h 1505"/>
                <a:gd name="T76" fmla="*/ 1819 w 2395"/>
                <a:gd name="T77" fmla="*/ 867 h 1505"/>
                <a:gd name="T78" fmla="*/ 1940 w 2395"/>
                <a:gd name="T79" fmla="*/ 937 h 1505"/>
                <a:gd name="T80" fmla="*/ 2115 w 2395"/>
                <a:gd name="T81" fmla="*/ 1014 h 1505"/>
                <a:gd name="T82" fmla="*/ 2249 w 2395"/>
                <a:gd name="T83" fmla="*/ 1080 h 1505"/>
                <a:gd name="T84" fmla="*/ 2342 w 2395"/>
                <a:gd name="T85" fmla="*/ 1148 h 1505"/>
                <a:gd name="T86" fmla="*/ 2376 w 2395"/>
                <a:gd name="T87" fmla="*/ 1191 h 1505"/>
                <a:gd name="T88" fmla="*/ 2390 w 2395"/>
                <a:gd name="T89" fmla="*/ 1233 h 1505"/>
                <a:gd name="T90" fmla="*/ 2394 w 2395"/>
                <a:gd name="T91" fmla="*/ 1291 h 1505"/>
                <a:gd name="T92" fmla="*/ 2381 w 2395"/>
                <a:gd name="T93" fmla="*/ 1342 h 1505"/>
                <a:gd name="T94" fmla="*/ 2354 w 2395"/>
                <a:gd name="T95" fmla="*/ 1385 h 1505"/>
                <a:gd name="T96" fmla="*/ 2272 w 2395"/>
                <a:gd name="T97" fmla="*/ 1453 h 1505"/>
                <a:gd name="T98" fmla="*/ 2168 w 2395"/>
                <a:gd name="T99" fmla="*/ 1490 h 1505"/>
                <a:gd name="T100" fmla="*/ 2090 w 2395"/>
                <a:gd name="T101" fmla="*/ 1502 h 1505"/>
                <a:gd name="T102" fmla="*/ 1938 w 2395"/>
                <a:gd name="T103" fmla="*/ 1501 h 1505"/>
                <a:gd name="T104" fmla="*/ 1744 w 2395"/>
                <a:gd name="T105" fmla="*/ 1472 h 1505"/>
                <a:gd name="T106" fmla="*/ 1455 w 2395"/>
                <a:gd name="T107" fmla="*/ 1408 h 1505"/>
                <a:gd name="T108" fmla="*/ 1309 w 2395"/>
                <a:gd name="T109" fmla="*/ 1390 h 1505"/>
                <a:gd name="T110" fmla="*/ 1034 w 2395"/>
                <a:gd name="T111" fmla="*/ 1376 h 1505"/>
                <a:gd name="T112" fmla="*/ 856 w 2395"/>
                <a:gd name="T113" fmla="*/ 1357 h 1505"/>
                <a:gd name="T114" fmla="*/ 680 w 2395"/>
                <a:gd name="T115" fmla="*/ 1308 h 1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395" h="1505">
                  <a:moveTo>
                    <a:pt x="567" y="1284"/>
                  </a:moveTo>
                  <a:lnTo>
                    <a:pt x="567" y="1284"/>
                  </a:lnTo>
                  <a:lnTo>
                    <a:pt x="557" y="1276"/>
                  </a:lnTo>
                  <a:lnTo>
                    <a:pt x="546" y="1268"/>
                  </a:lnTo>
                  <a:lnTo>
                    <a:pt x="525" y="1255"/>
                  </a:lnTo>
                  <a:lnTo>
                    <a:pt x="502" y="1243"/>
                  </a:lnTo>
                  <a:lnTo>
                    <a:pt x="478" y="1232"/>
                  </a:lnTo>
                  <a:lnTo>
                    <a:pt x="454" y="1221"/>
                  </a:lnTo>
                  <a:lnTo>
                    <a:pt x="430" y="1209"/>
                  </a:lnTo>
                  <a:lnTo>
                    <a:pt x="408" y="1197"/>
                  </a:lnTo>
                  <a:lnTo>
                    <a:pt x="387" y="1183"/>
                  </a:lnTo>
                  <a:lnTo>
                    <a:pt x="387" y="1183"/>
                  </a:lnTo>
                  <a:lnTo>
                    <a:pt x="376" y="1173"/>
                  </a:lnTo>
                  <a:lnTo>
                    <a:pt x="367" y="1164"/>
                  </a:lnTo>
                  <a:lnTo>
                    <a:pt x="356" y="1154"/>
                  </a:lnTo>
                  <a:lnTo>
                    <a:pt x="348" y="1143"/>
                  </a:lnTo>
                  <a:lnTo>
                    <a:pt x="340" y="1131"/>
                  </a:lnTo>
                  <a:lnTo>
                    <a:pt x="333" y="1118"/>
                  </a:lnTo>
                  <a:lnTo>
                    <a:pt x="328" y="1104"/>
                  </a:lnTo>
                  <a:lnTo>
                    <a:pt x="324" y="1091"/>
                  </a:lnTo>
                  <a:lnTo>
                    <a:pt x="324" y="1091"/>
                  </a:lnTo>
                  <a:lnTo>
                    <a:pt x="321" y="1076"/>
                  </a:lnTo>
                  <a:lnTo>
                    <a:pt x="320" y="1060"/>
                  </a:lnTo>
                  <a:lnTo>
                    <a:pt x="321" y="1044"/>
                  </a:lnTo>
                  <a:lnTo>
                    <a:pt x="323" y="1028"/>
                  </a:lnTo>
                  <a:lnTo>
                    <a:pt x="325" y="1012"/>
                  </a:lnTo>
                  <a:lnTo>
                    <a:pt x="329" y="997"/>
                  </a:lnTo>
                  <a:lnTo>
                    <a:pt x="339" y="967"/>
                  </a:lnTo>
                  <a:lnTo>
                    <a:pt x="312" y="943"/>
                  </a:lnTo>
                  <a:lnTo>
                    <a:pt x="312" y="943"/>
                  </a:lnTo>
                  <a:lnTo>
                    <a:pt x="303" y="937"/>
                  </a:lnTo>
                  <a:lnTo>
                    <a:pt x="292" y="930"/>
                  </a:lnTo>
                  <a:lnTo>
                    <a:pt x="270" y="918"/>
                  </a:lnTo>
                  <a:lnTo>
                    <a:pt x="244" y="906"/>
                  </a:lnTo>
                  <a:lnTo>
                    <a:pt x="218" y="897"/>
                  </a:lnTo>
                  <a:lnTo>
                    <a:pt x="163" y="875"/>
                  </a:lnTo>
                  <a:lnTo>
                    <a:pt x="135" y="865"/>
                  </a:lnTo>
                  <a:lnTo>
                    <a:pt x="109" y="854"/>
                  </a:lnTo>
                  <a:lnTo>
                    <a:pt x="84" y="841"/>
                  </a:lnTo>
                  <a:lnTo>
                    <a:pt x="60" y="826"/>
                  </a:lnTo>
                  <a:lnTo>
                    <a:pt x="49" y="818"/>
                  </a:lnTo>
                  <a:lnTo>
                    <a:pt x="40" y="810"/>
                  </a:lnTo>
                  <a:lnTo>
                    <a:pt x="30" y="801"/>
                  </a:lnTo>
                  <a:lnTo>
                    <a:pt x="24" y="790"/>
                  </a:lnTo>
                  <a:lnTo>
                    <a:pt x="16" y="780"/>
                  </a:lnTo>
                  <a:lnTo>
                    <a:pt x="11" y="769"/>
                  </a:lnTo>
                  <a:lnTo>
                    <a:pt x="7" y="756"/>
                  </a:lnTo>
                  <a:lnTo>
                    <a:pt x="3" y="744"/>
                  </a:lnTo>
                  <a:lnTo>
                    <a:pt x="1" y="729"/>
                  </a:lnTo>
                  <a:lnTo>
                    <a:pt x="0" y="714"/>
                  </a:lnTo>
                  <a:lnTo>
                    <a:pt x="1" y="698"/>
                  </a:lnTo>
                  <a:lnTo>
                    <a:pt x="4" y="681"/>
                  </a:lnTo>
                  <a:lnTo>
                    <a:pt x="4" y="681"/>
                  </a:lnTo>
                  <a:lnTo>
                    <a:pt x="8" y="664"/>
                  </a:lnTo>
                  <a:lnTo>
                    <a:pt x="12" y="647"/>
                  </a:lnTo>
                  <a:lnTo>
                    <a:pt x="25" y="611"/>
                  </a:lnTo>
                  <a:lnTo>
                    <a:pt x="40" y="575"/>
                  </a:lnTo>
                  <a:lnTo>
                    <a:pt x="57" y="537"/>
                  </a:lnTo>
                  <a:lnTo>
                    <a:pt x="94" y="466"/>
                  </a:lnTo>
                  <a:lnTo>
                    <a:pt x="112" y="431"/>
                  </a:lnTo>
                  <a:lnTo>
                    <a:pt x="127" y="398"/>
                  </a:lnTo>
                  <a:lnTo>
                    <a:pt x="127" y="398"/>
                  </a:lnTo>
                  <a:lnTo>
                    <a:pt x="147" y="354"/>
                  </a:lnTo>
                  <a:lnTo>
                    <a:pt x="169" y="310"/>
                  </a:lnTo>
                  <a:lnTo>
                    <a:pt x="214" y="223"/>
                  </a:lnTo>
                  <a:lnTo>
                    <a:pt x="235" y="180"/>
                  </a:lnTo>
                  <a:lnTo>
                    <a:pt x="254" y="136"/>
                  </a:lnTo>
                  <a:lnTo>
                    <a:pt x="263" y="113"/>
                  </a:lnTo>
                  <a:lnTo>
                    <a:pt x="271" y="89"/>
                  </a:lnTo>
                  <a:lnTo>
                    <a:pt x="278" y="66"/>
                  </a:lnTo>
                  <a:lnTo>
                    <a:pt x="283" y="42"/>
                  </a:lnTo>
                  <a:lnTo>
                    <a:pt x="287" y="24"/>
                  </a:lnTo>
                  <a:lnTo>
                    <a:pt x="287" y="24"/>
                  </a:lnTo>
                  <a:lnTo>
                    <a:pt x="291" y="12"/>
                  </a:lnTo>
                  <a:lnTo>
                    <a:pt x="294" y="7"/>
                  </a:lnTo>
                  <a:lnTo>
                    <a:pt x="298" y="0"/>
                  </a:lnTo>
                  <a:lnTo>
                    <a:pt x="298" y="0"/>
                  </a:lnTo>
                  <a:lnTo>
                    <a:pt x="316" y="17"/>
                  </a:lnTo>
                  <a:lnTo>
                    <a:pt x="333" y="32"/>
                  </a:lnTo>
                  <a:lnTo>
                    <a:pt x="372" y="58"/>
                  </a:lnTo>
                  <a:lnTo>
                    <a:pt x="372" y="58"/>
                  </a:lnTo>
                  <a:lnTo>
                    <a:pt x="388" y="72"/>
                  </a:lnTo>
                  <a:lnTo>
                    <a:pt x="392" y="78"/>
                  </a:lnTo>
                  <a:lnTo>
                    <a:pt x="396" y="84"/>
                  </a:lnTo>
                  <a:lnTo>
                    <a:pt x="398" y="90"/>
                  </a:lnTo>
                  <a:lnTo>
                    <a:pt x="400" y="98"/>
                  </a:lnTo>
                  <a:lnTo>
                    <a:pt x="404" y="120"/>
                  </a:lnTo>
                  <a:lnTo>
                    <a:pt x="404" y="120"/>
                  </a:lnTo>
                  <a:lnTo>
                    <a:pt x="412" y="160"/>
                  </a:lnTo>
                  <a:lnTo>
                    <a:pt x="417" y="180"/>
                  </a:lnTo>
                  <a:lnTo>
                    <a:pt x="422" y="199"/>
                  </a:lnTo>
                  <a:lnTo>
                    <a:pt x="422" y="199"/>
                  </a:lnTo>
                  <a:lnTo>
                    <a:pt x="429" y="215"/>
                  </a:lnTo>
                  <a:lnTo>
                    <a:pt x="436" y="226"/>
                  </a:lnTo>
                  <a:lnTo>
                    <a:pt x="444" y="233"/>
                  </a:lnTo>
                  <a:lnTo>
                    <a:pt x="452" y="238"/>
                  </a:lnTo>
                  <a:lnTo>
                    <a:pt x="472" y="243"/>
                  </a:lnTo>
                  <a:lnTo>
                    <a:pt x="484" y="249"/>
                  </a:lnTo>
                  <a:lnTo>
                    <a:pt x="497" y="255"/>
                  </a:lnTo>
                  <a:lnTo>
                    <a:pt x="507" y="263"/>
                  </a:lnTo>
                  <a:lnTo>
                    <a:pt x="507" y="263"/>
                  </a:lnTo>
                  <a:lnTo>
                    <a:pt x="526" y="265"/>
                  </a:lnTo>
                  <a:lnTo>
                    <a:pt x="545" y="267"/>
                  </a:lnTo>
                  <a:lnTo>
                    <a:pt x="565" y="271"/>
                  </a:lnTo>
                  <a:lnTo>
                    <a:pt x="583" y="277"/>
                  </a:lnTo>
                  <a:lnTo>
                    <a:pt x="620" y="286"/>
                  </a:lnTo>
                  <a:lnTo>
                    <a:pt x="638" y="290"/>
                  </a:lnTo>
                  <a:lnTo>
                    <a:pt x="656" y="293"/>
                  </a:lnTo>
                  <a:lnTo>
                    <a:pt x="656" y="293"/>
                  </a:lnTo>
                  <a:lnTo>
                    <a:pt x="692" y="295"/>
                  </a:lnTo>
                  <a:lnTo>
                    <a:pt x="729" y="295"/>
                  </a:lnTo>
                  <a:lnTo>
                    <a:pt x="767" y="294"/>
                  </a:lnTo>
                  <a:lnTo>
                    <a:pt x="802" y="293"/>
                  </a:lnTo>
                  <a:lnTo>
                    <a:pt x="802" y="293"/>
                  </a:lnTo>
                  <a:lnTo>
                    <a:pt x="846" y="289"/>
                  </a:lnTo>
                  <a:lnTo>
                    <a:pt x="890" y="282"/>
                  </a:lnTo>
                  <a:lnTo>
                    <a:pt x="935" y="273"/>
                  </a:lnTo>
                  <a:lnTo>
                    <a:pt x="979" y="262"/>
                  </a:lnTo>
                  <a:lnTo>
                    <a:pt x="1024" y="249"/>
                  </a:lnTo>
                  <a:lnTo>
                    <a:pt x="1067" y="234"/>
                  </a:lnTo>
                  <a:lnTo>
                    <a:pt x="1109" y="218"/>
                  </a:lnTo>
                  <a:lnTo>
                    <a:pt x="1151" y="199"/>
                  </a:lnTo>
                  <a:lnTo>
                    <a:pt x="1151" y="199"/>
                  </a:lnTo>
                  <a:lnTo>
                    <a:pt x="1166" y="190"/>
                  </a:lnTo>
                  <a:lnTo>
                    <a:pt x="1182" y="181"/>
                  </a:lnTo>
                  <a:lnTo>
                    <a:pt x="1196" y="170"/>
                  </a:lnTo>
                  <a:lnTo>
                    <a:pt x="1209" y="160"/>
                  </a:lnTo>
                  <a:lnTo>
                    <a:pt x="1236" y="137"/>
                  </a:lnTo>
                  <a:lnTo>
                    <a:pt x="1262" y="112"/>
                  </a:lnTo>
                  <a:lnTo>
                    <a:pt x="1297" y="122"/>
                  </a:lnTo>
                  <a:lnTo>
                    <a:pt x="1297" y="122"/>
                  </a:lnTo>
                  <a:lnTo>
                    <a:pt x="1318" y="141"/>
                  </a:lnTo>
                  <a:lnTo>
                    <a:pt x="1338" y="162"/>
                  </a:lnTo>
                  <a:lnTo>
                    <a:pt x="1358" y="186"/>
                  </a:lnTo>
                  <a:lnTo>
                    <a:pt x="1375" y="213"/>
                  </a:lnTo>
                  <a:lnTo>
                    <a:pt x="1392" y="241"/>
                  </a:lnTo>
                  <a:lnTo>
                    <a:pt x="1408" y="270"/>
                  </a:lnTo>
                  <a:lnTo>
                    <a:pt x="1424" y="301"/>
                  </a:lnTo>
                  <a:lnTo>
                    <a:pt x="1439" y="333"/>
                  </a:lnTo>
                  <a:lnTo>
                    <a:pt x="1467" y="396"/>
                  </a:lnTo>
                  <a:lnTo>
                    <a:pt x="1492" y="460"/>
                  </a:lnTo>
                  <a:lnTo>
                    <a:pt x="1517" y="520"/>
                  </a:lnTo>
                  <a:lnTo>
                    <a:pt x="1541" y="575"/>
                  </a:lnTo>
                  <a:lnTo>
                    <a:pt x="1541" y="575"/>
                  </a:lnTo>
                  <a:lnTo>
                    <a:pt x="1558" y="608"/>
                  </a:lnTo>
                  <a:lnTo>
                    <a:pt x="1577" y="639"/>
                  </a:lnTo>
                  <a:lnTo>
                    <a:pt x="1597" y="668"/>
                  </a:lnTo>
                  <a:lnTo>
                    <a:pt x="1618" y="694"/>
                  </a:lnTo>
                  <a:lnTo>
                    <a:pt x="1639" y="721"/>
                  </a:lnTo>
                  <a:lnTo>
                    <a:pt x="1662" y="745"/>
                  </a:lnTo>
                  <a:lnTo>
                    <a:pt x="1686" y="768"/>
                  </a:lnTo>
                  <a:lnTo>
                    <a:pt x="1711" y="790"/>
                  </a:lnTo>
                  <a:lnTo>
                    <a:pt x="1736" y="810"/>
                  </a:lnTo>
                  <a:lnTo>
                    <a:pt x="1763" y="830"/>
                  </a:lnTo>
                  <a:lnTo>
                    <a:pt x="1790" y="849"/>
                  </a:lnTo>
                  <a:lnTo>
                    <a:pt x="1819" y="867"/>
                  </a:lnTo>
                  <a:lnTo>
                    <a:pt x="1848" y="885"/>
                  </a:lnTo>
                  <a:lnTo>
                    <a:pt x="1877" y="902"/>
                  </a:lnTo>
                  <a:lnTo>
                    <a:pt x="1940" y="937"/>
                  </a:lnTo>
                  <a:lnTo>
                    <a:pt x="1940" y="937"/>
                  </a:lnTo>
                  <a:lnTo>
                    <a:pt x="1962" y="947"/>
                  </a:lnTo>
                  <a:lnTo>
                    <a:pt x="1989" y="959"/>
                  </a:lnTo>
                  <a:lnTo>
                    <a:pt x="2049" y="986"/>
                  </a:lnTo>
                  <a:lnTo>
                    <a:pt x="2115" y="1014"/>
                  </a:lnTo>
                  <a:lnTo>
                    <a:pt x="2150" y="1030"/>
                  </a:lnTo>
                  <a:lnTo>
                    <a:pt x="2184" y="1046"/>
                  </a:lnTo>
                  <a:lnTo>
                    <a:pt x="2217" y="1063"/>
                  </a:lnTo>
                  <a:lnTo>
                    <a:pt x="2249" y="1080"/>
                  </a:lnTo>
                  <a:lnTo>
                    <a:pt x="2280" y="1099"/>
                  </a:lnTo>
                  <a:lnTo>
                    <a:pt x="2308" y="1118"/>
                  </a:lnTo>
                  <a:lnTo>
                    <a:pt x="2332" y="1138"/>
                  </a:lnTo>
                  <a:lnTo>
                    <a:pt x="2342" y="1148"/>
                  </a:lnTo>
                  <a:lnTo>
                    <a:pt x="2353" y="1159"/>
                  </a:lnTo>
                  <a:lnTo>
                    <a:pt x="2361" y="1169"/>
                  </a:lnTo>
                  <a:lnTo>
                    <a:pt x="2369" y="1180"/>
                  </a:lnTo>
                  <a:lnTo>
                    <a:pt x="2376" y="1191"/>
                  </a:lnTo>
                  <a:lnTo>
                    <a:pt x="2381" y="1203"/>
                  </a:lnTo>
                  <a:lnTo>
                    <a:pt x="2381" y="1203"/>
                  </a:lnTo>
                  <a:lnTo>
                    <a:pt x="2386" y="1219"/>
                  </a:lnTo>
                  <a:lnTo>
                    <a:pt x="2390" y="1233"/>
                  </a:lnTo>
                  <a:lnTo>
                    <a:pt x="2393" y="1249"/>
                  </a:lnTo>
                  <a:lnTo>
                    <a:pt x="2394" y="1264"/>
                  </a:lnTo>
                  <a:lnTo>
                    <a:pt x="2395" y="1277"/>
                  </a:lnTo>
                  <a:lnTo>
                    <a:pt x="2394" y="1291"/>
                  </a:lnTo>
                  <a:lnTo>
                    <a:pt x="2393" y="1304"/>
                  </a:lnTo>
                  <a:lnTo>
                    <a:pt x="2390" y="1317"/>
                  </a:lnTo>
                  <a:lnTo>
                    <a:pt x="2386" y="1329"/>
                  </a:lnTo>
                  <a:lnTo>
                    <a:pt x="2381" y="1342"/>
                  </a:lnTo>
                  <a:lnTo>
                    <a:pt x="2376" y="1353"/>
                  </a:lnTo>
                  <a:lnTo>
                    <a:pt x="2370" y="1365"/>
                  </a:lnTo>
                  <a:lnTo>
                    <a:pt x="2362" y="1376"/>
                  </a:lnTo>
                  <a:lnTo>
                    <a:pt x="2354" y="1385"/>
                  </a:lnTo>
                  <a:lnTo>
                    <a:pt x="2337" y="1405"/>
                  </a:lnTo>
                  <a:lnTo>
                    <a:pt x="2317" y="1422"/>
                  </a:lnTo>
                  <a:lnTo>
                    <a:pt x="2294" y="1438"/>
                  </a:lnTo>
                  <a:lnTo>
                    <a:pt x="2272" y="1453"/>
                  </a:lnTo>
                  <a:lnTo>
                    <a:pt x="2247" y="1465"/>
                  </a:lnTo>
                  <a:lnTo>
                    <a:pt x="2220" y="1476"/>
                  </a:lnTo>
                  <a:lnTo>
                    <a:pt x="2195" y="1484"/>
                  </a:lnTo>
                  <a:lnTo>
                    <a:pt x="2168" y="1490"/>
                  </a:lnTo>
                  <a:lnTo>
                    <a:pt x="2142" y="1495"/>
                  </a:lnTo>
                  <a:lnTo>
                    <a:pt x="2142" y="1495"/>
                  </a:lnTo>
                  <a:lnTo>
                    <a:pt x="2115" y="1499"/>
                  </a:lnTo>
                  <a:lnTo>
                    <a:pt x="2090" y="1502"/>
                  </a:lnTo>
                  <a:lnTo>
                    <a:pt x="2063" y="1503"/>
                  </a:lnTo>
                  <a:lnTo>
                    <a:pt x="2038" y="1505"/>
                  </a:lnTo>
                  <a:lnTo>
                    <a:pt x="1988" y="1505"/>
                  </a:lnTo>
                  <a:lnTo>
                    <a:pt x="1938" y="1501"/>
                  </a:lnTo>
                  <a:lnTo>
                    <a:pt x="1889" y="1497"/>
                  </a:lnTo>
                  <a:lnTo>
                    <a:pt x="1840" y="1489"/>
                  </a:lnTo>
                  <a:lnTo>
                    <a:pt x="1792" y="1481"/>
                  </a:lnTo>
                  <a:lnTo>
                    <a:pt x="1744" y="1472"/>
                  </a:lnTo>
                  <a:lnTo>
                    <a:pt x="1649" y="1449"/>
                  </a:lnTo>
                  <a:lnTo>
                    <a:pt x="1553" y="1428"/>
                  </a:lnTo>
                  <a:lnTo>
                    <a:pt x="1504" y="1417"/>
                  </a:lnTo>
                  <a:lnTo>
                    <a:pt x="1455" y="1408"/>
                  </a:lnTo>
                  <a:lnTo>
                    <a:pt x="1406" y="1401"/>
                  </a:lnTo>
                  <a:lnTo>
                    <a:pt x="1355" y="1394"/>
                  </a:lnTo>
                  <a:lnTo>
                    <a:pt x="1355" y="1394"/>
                  </a:lnTo>
                  <a:lnTo>
                    <a:pt x="1309" y="1390"/>
                  </a:lnTo>
                  <a:lnTo>
                    <a:pt x="1262" y="1386"/>
                  </a:lnTo>
                  <a:lnTo>
                    <a:pt x="1170" y="1382"/>
                  </a:lnTo>
                  <a:lnTo>
                    <a:pt x="1079" y="1378"/>
                  </a:lnTo>
                  <a:lnTo>
                    <a:pt x="1034" y="1376"/>
                  </a:lnTo>
                  <a:lnTo>
                    <a:pt x="988" y="1373"/>
                  </a:lnTo>
                  <a:lnTo>
                    <a:pt x="943" y="1369"/>
                  </a:lnTo>
                  <a:lnTo>
                    <a:pt x="899" y="1364"/>
                  </a:lnTo>
                  <a:lnTo>
                    <a:pt x="856" y="1357"/>
                  </a:lnTo>
                  <a:lnTo>
                    <a:pt x="812" y="1348"/>
                  </a:lnTo>
                  <a:lnTo>
                    <a:pt x="768" y="1337"/>
                  </a:lnTo>
                  <a:lnTo>
                    <a:pt x="724" y="1324"/>
                  </a:lnTo>
                  <a:lnTo>
                    <a:pt x="680" y="1308"/>
                  </a:lnTo>
                  <a:lnTo>
                    <a:pt x="638" y="128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F06089D9-B348-85B6-A3DF-4E26E27BF6F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7" y="3672"/>
              <a:ext cx="204" cy="134"/>
            </a:xfrm>
            <a:custGeom>
              <a:avLst/>
              <a:gdLst>
                <a:gd name="T0" fmla="*/ 0 w 612"/>
                <a:gd name="T1" fmla="*/ 186 h 402"/>
                <a:gd name="T2" fmla="*/ 7 w 612"/>
                <a:gd name="T3" fmla="*/ 213 h 402"/>
                <a:gd name="T4" fmla="*/ 28 w 612"/>
                <a:gd name="T5" fmla="*/ 265 h 402"/>
                <a:gd name="T6" fmla="*/ 60 w 612"/>
                <a:gd name="T7" fmla="*/ 311 h 402"/>
                <a:gd name="T8" fmla="*/ 99 w 612"/>
                <a:gd name="T9" fmla="*/ 353 h 402"/>
                <a:gd name="T10" fmla="*/ 120 w 612"/>
                <a:gd name="T11" fmla="*/ 370 h 402"/>
                <a:gd name="T12" fmla="*/ 148 w 612"/>
                <a:gd name="T13" fmla="*/ 386 h 402"/>
                <a:gd name="T14" fmla="*/ 180 w 612"/>
                <a:gd name="T15" fmla="*/ 394 h 402"/>
                <a:gd name="T16" fmla="*/ 212 w 612"/>
                <a:gd name="T17" fmla="*/ 398 h 402"/>
                <a:gd name="T18" fmla="*/ 245 w 612"/>
                <a:gd name="T19" fmla="*/ 401 h 402"/>
                <a:gd name="T20" fmla="*/ 274 w 612"/>
                <a:gd name="T21" fmla="*/ 402 h 402"/>
                <a:gd name="T22" fmla="*/ 305 w 612"/>
                <a:gd name="T23" fmla="*/ 399 h 402"/>
                <a:gd name="T24" fmla="*/ 333 w 612"/>
                <a:gd name="T25" fmla="*/ 393 h 402"/>
                <a:gd name="T26" fmla="*/ 361 w 612"/>
                <a:gd name="T27" fmla="*/ 382 h 402"/>
                <a:gd name="T28" fmla="*/ 384 w 612"/>
                <a:gd name="T29" fmla="*/ 370 h 402"/>
                <a:gd name="T30" fmla="*/ 434 w 612"/>
                <a:gd name="T31" fmla="*/ 341 h 402"/>
                <a:gd name="T32" fmla="*/ 480 w 612"/>
                <a:gd name="T33" fmla="*/ 307 h 402"/>
                <a:gd name="T34" fmla="*/ 521 w 612"/>
                <a:gd name="T35" fmla="*/ 267 h 402"/>
                <a:gd name="T36" fmla="*/ 539 w 612"/>
                <a:gd name="T37" fmla="*/ 246 h 402"/>
                <a:gd name="T38" fmla="*/ 565 w 612"/>
                <a:gd name="T39" fmla="*/ 205 h 402"/>
                <a:gd name="T40" fmla="*/ 588 w 612"/>
                <a:gd name="T41" fmla="*/ 160 h 402"/>
                <a:gd name="T42" fmla="*/ 604 w 612"/>
                <a:gd name="T43" fmla="*/ 110 h 402"/>
                <a:gd name="T44" fmla="*/ 612 w 612"/>
                <a:gd name="T45" fmla="*/ 64 h 402"/>
                <a:gd name="T46" fmla="*/ 612 w 612"/>
                <a:gd name="T47" fmla="*/ 41 h 402"/>
                <a:gd name="T48" fmla="*/ 609 w 612"/>
                <a:gd name="T49" fmla="*/ 17 h 402"/>
                <a:gd name="T50" fmla="*/ 602 w 612"/>
                <a:gd name="T51" fmla="*/ 4 h 402"/>
                <a:gd name="T52" fmla="*/ 596 w 612"/>
                <a:gd name="T53" fmla="*/ 0 h 402"/>
                <a:gd name="T54" fmla="*/ 586 w 612"/>
                <a:gd name="T55" fmla="*/ 3 h 402"/>
                <a:gd name="T56" fmla="*/ 581 w 612"/>
                <a:gd name="T57" fmla="*/ 7 h 402"/>
                <a:gd name="T58" fmla="*/ 513 w 612"/>
                <a:gd name="T59" fmla="*/ 61 h 402"/>
                <a:gd name="T60" fmla="*/ 487 w 612"/>
                <a:gd name="T61" fmla="*/ 77 h 402"/>
                <a:gd name="T62" fmla="*/ 463 w 612"/>
                <a:gd name="T63" fmla="*/ 90 h 402"/>
                <a:gd name="T64" fmla="*/ 415 w 612"/>
                <a:gd name="T65" fmla="*/ 112 h 402"/>
                <a:gd name="T66" fmla="*/ 366 w 612"/>
                <a:gd name="T67" fmla="*/ 129 h 402"/>
                <a:gd name="T68" fmla="*/ 315 w 612"/>
                <a:gd name="T69" fmla="*/ 144 h 402"/>
                <a:gd name="T70" fmla="*/ 287 w 612"/>
                <a:gd name="T71" fmla="*/ 149 h 402"/>
                <a:gd name="T72" fmla="*/ 224 w 612"/>
                <a:gd name="T73" fmla="*/ 164 h 402"/>
                <a:gd name="T74" fmla="*/ 159 w 612"/>
                <a:gd name="T75" fmla="*/ 177 h 402"/>
                <a:gd name="T76" fmla="*/ 136 w 612"/>
                <a:gd name="T77" fmla="*/ 181 h 402"/>
                <a:gd name="T78" fmla="*/ 67 w 612"/>
                <a:gd name="T79" fmla="*/ 188 h 402"/>
                <a:gd name="T80" fmla="*/ 50 w 612"/>
                <a:gd name="T81" fmla="*/ 188 h 402"/>
                <a:gd name="T82" fmla="*/ 3 w 612"/>
                <a:gd name="T83" fmla="*/ 181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12" h="402">
                  <a:moveTo>
                    <a:pt x="0" y="186"/>
                  </a:moveTo>
                  <a:lnTo>
                    <a:pt x="0" y="186"/>
                  </a:lnTo>
                  <a:lnTo>
                    <a:pt x="3" y="200"/>
                  </a:lnTo>
                  <a:lnTo>
                    <a:pt x="7" y="213"/>
                  </a:lnTo>
                  <a:lnTo>
                    <a:pt x="16" y="240"/>
                  </a:lnTo>
                  <a:lnTo>
                    <a:pt x="28" y="265"/>
                  </a:lnTo>
                  <a:lnTo>
                    <a:pt x="43" y="289"/>
                  </a:lnTo>
                  <a:lnTo>
                    <a:pt x="60" y="311"/>
                  </a:lnTo>
                  <a:lnTo>
                    <a:pt x="79" y="333"/>
                  </a:lnTo>
                  <a:lnTo>
                    <a:pt x="99" y="353"/>
                  </a:lnTo>
                  <a:lnTo>
                    <a:pt x="120" y="370"/>
                  </a:lnTo>
                  <a:lnTo>
                    <a:pt x="120" y="370"/>
                  </a:lnTo>
                  <a:lnTo>
                    <a:pt x="133" y="379"/>
                  </a:lnTo>
                  <a:lnTo>
                    <a:pt x="148" y="386"/>
                  </a:lnTo>
                  <a:lnTo>
                    <a:pt x="164" y="391"/>
                  </a:lnTo>
                  <a:lnTo>
                    <a:pt x="180" y="394"/>
                  </a:lnTo>
                  <a:lnTo>
                    <a:pt x="196" y="397"/>
                  </a:lnTo>
                  <a:lnTo>
                    <a:pt x="212" y="398"/>
                  </a:lnTo>
                  <a:lnTo>
                    <a:pt x="245" y="401"/>
                  </a:lnTo>
                  <a:lnTo>
                    <a:pt x="245" y="401"/>
                  </a:lnTo>
                  <a:lnTo>
                    <a:pt x="260" y="402"/>
                  </a:lnTo>
                  <a:lnTo>
                    <a:pt x="274" y="402"/>
                  </a:lnTo>
                  <a:lnTo>
                    <a:pt x="290" y="401"/>
                  </a:lnTo>
                  <a:lnTo>
                    <a:pt x="305" y="399"/>
                  </a:lnTo>
                  <a:lnTo>
                    <a:pt x="319" y="397"/>
                  </a:lnTo>
                  <a:lnTo>
                    <a:pt x="333" y="393"/>
                  </a:lnTo>
                  <a:lnTo>
                    <a:pt x="347" y="387"/>
                  </a:lnTo>
                  <a:lnTo>
                    <a:pt x="361" y="382"/>
                  </a:lnTo>
                  <a:lnTo>
                    <a:pt x="361" y="382"/>
                  </a:lnTo>
                  <a:lnTo>
                    <a:pt x="384" y="370"/>
                  </a:lnTo>
                  <a:lnTo>
                    <a:pt x="410" y="357"/>
                  </a:lnTo>
                  <a:lnTo>
                    <a:pt x="434" y="341"/>
                  </a:lnTo>
                  <a:lnTo>
                    <a:pt x="458" y="325"/>
                  </a:lnTo>
                  <a:lnTo>
                    <a:pt x="480" y="307"/>
                  </a:lnTo>
                  <a:lnTo>
                    <a:pt x="501" y="287"/>
                  </a:lnTo>
                  <a:lnTo>
                    <a:pt x="521" y="267"/>
                  </a:lnTo>
                  <a:lnTo>
                    <a:pt x="539" y="246"/>
                  </a:lnTo>
                  <a:lnTo>
                    <a:pt x="539" y="246"/>
                  </a:lnTo>
                  <a:lnTo>
                    <a:pt x="552" y="226"/>
                  </a:lnTo>
                  <a:lnTo>
                    <a:pt x="565" y="205"/>
                  </a:lnTo>
                  <a:lnTo>
                    <a:pt x="577" y="182"/>
                  </a:lnTo>
                  <a:lnTo>
                    <a:pt x="588" y="160"/>
                  </a:lnTo>
                  <a:lnTo>
                    <a:pt x="597" y="134"/>
                  </a:lnTo>
                  <a:lnTo>
                    <a:pt x="604" y="110"/>
                  </a:lnTo>
                  <a:lnTo>
                    <a:pt x="609" y="86"/>
                  </a:lnTo>
                  <a:lnTo>
                    <a:pt x="612" y="64"/>
                  </a:lnTo>
                  <a:lnTo>
                    <a:pt x="612" y="64"/>
                  </a:lnTo>
                  <a:lnTo>
                    <a:pt x="612" y="41"/>
                  </a:lnTo>
                  <a:lnTo>
                    <a:pt x="610" y="28"/>
                  </a:lnTo>
                  <a:lnTo>
                    <a:pt x="609" y="17"/>
                  </a:lnTo>
                  <a:lnTo>
                    <a:pt x="605" y="8"/>
                  </a:lnTo>
                  <a:lnTo>
                    <a:pt x="602" y="4"/>
                  </a:lnTo>
                  <a:lnTo>
                    <a:pt x="600" y="1"/>
                  </a:lnTo>
                  <a:lnTo>
                    <a:pt x="596" y="0"/>
                  </a:lnTo>
                  <a:lnTo>
                    <a:pt x="592" y="1"/>
                  </a:lnTo>
                  <a:lnTo>
                    <a:pt x="586" y="3"/>
                  </a:lnTo>
                  <a:lnTo>
                    <a:pt x="581" y="7"/>
                  </a:lnTo>
                  <a:lnTo>
                    <a:pt x="581" y="7"/>
                  </a:lnTo>
                  <a:lnTo>
                    <a:pt x="536" y="44"/>
                  </a:lnTo>
                  <a:lnTo>
                    <a:pt x="513" y="61"/>
                  </a:lnTo>
                  <a:lnTo>
                    <a:pt x="500" y="69"/>
                  </a:lnTo>
                  <a:lnTo>
                    <a:pt x="487" y="77"/>
                  </a:lnTo>
                  <a:lnTo>
                    <a:pt x="487" y="77"/>
                  </a:lnTo>
                  <a:lnTo>
                    <a:pt x="463" y="90"/>
                  </a:lnTo>
                  <a:lnTo>
                    <a:pt x="438" y="102"/>
                  </a:lnTo>
                  <a:lnTo>
                    <a:pt x="415" y="112"/>
                  </a:lnTo>
                  <a:lnTo>
                    <a:pt x="391" y="121"/>
                  </a:lnTo>
                  <a:lnTo>
                    <a:pt x="366" y="129"/>
                  </a:lnTo>
                  <a:lnTo>
                    <a:pt x="341" y="137"/>
                  </a:lnTo>
                  <a:lnTo>
                    <a:pt x="315" y="144"/>
                  </a:lnTo>
                  <a:lnTo>
                    <a:pt x="287" y="149"/>
                  </a:lnTo>
                  <a:lnTo>
                    <a:pt x="287" y="149"/>
                  </a:lnTo>
                  <a:lnTo>
                    <a:pt x="256" y="156"/>
                  </a:lnTo>
                  <a:lnTo>
                    <a:pt x="224" y="164"/>
                  </a:lnTo>
                  <a:lnTo>
                    <a:pt x="192" y="170"/>
                  </a:lnTo>
                  <a:lnTo>
                    <a:pt x="159" y="177"/>
                  </a:lnTo>
                  <a:lnTo>
                    <a:pt x="159" y="177"/>
                  </a:lnTo>
                  <a:lnTo>
                    <a:pt x="136" y="181"/>
                  </a:lnTo>
                  <a:lnTo>
                    <a:pt x="113" y="184"/>
                  </a:lnTo>
                  <a:lnTo>
                    <a:pt x="67" y="188"/>
                  </a:lnTo>
                  <a:lnTo>
                    <a:pt x="67" y="188"/>
                  </a:lnTo>
                  <a:lnTo>
                    <a:pt x="50" y="188"/>
                  </a:lnTo>
                  <a:lnTo>
                    <a:pt x="35" y="186"/>
                  </a:lnTo>
                  <a:lnTo>
                    <a:pt x="3" y="181"/>
                  </a:lnTo>
                  <a:lnTo>
                    <a:pt x="0" y="18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D9125654-D4F9-E827-219C-AF902D0ED9E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7" y="3672"/>
              <a:ext cx="204" cy="134"/>
            </a:xfrm>
            <a:custGeom>
              <a:avLst/>
              <a:gdLst>
                <a:gd name="T0" fmla="*/ 0 w 612"/>
                <a:gd name="T1" fmla="*/ 186 h 402"/>
                <a:gd name="T2" fmla="*/ 7 w 612"/>
                <a:gd name="T3" fmla="*/ 213 h 402"/>
                <a:gd name="T4" fmla="*/ 28 w 612"/>
                <a:gd name="T5" fmla="*/ 265 h 402"/>
                <a:gd name="T6" fmla="*/ 60 w 612"/>
                <a:gd name="T7" fmla="*/ 311 h 402"/>
                <a:gd name="T8" fmla="*/ 99 w 612"/>
                <a:gd name="T9" fmla="*/ 353 h 402"/>
                <a:gd name="T10" fmla="*/ 120 w 612"/>
                <a:gd name="T11" fmla="*/ 370 h 402"/>
                <a:gd name="T12" fmla="*/ 148 w 612"/>
                <a:gd name="T13" fmla="*/ 386 h 402"/>
                <a:gd name="T14" fmla="*/ 180 w 612"/>
                <a:gd name="T15" fmla="*/ 394 h 402"/>
                <a:gd name="T16" fmla="*/ 212 w 612"/>
                <a:gd name="T17" fmla="*/ 398 h 402"/>
                <a:gd name="T18" fmla="*/ 245 w 612"/>
                <a:gd name="T19" fmla="*/ 401 h 402"/>
                <a:gd name="T20" fmla="*/ 274 w 612"/>
                <a:gd name="T21" fmla="*/ 402 h 402"/>
                <a:gd name="T22" fmla="*/ 305 w 612"/>
                <a:gd name="T23" fmla="*/ 399 h 402"/>
                <a:gd name="T24" fmla="*/ 333 w 612"/>
                <a:gd name="T25" fmla="*/ 393 h 402"/>
                <a:gd name="T26" fmla="*/ 361 w 612"/>
                <a:gd name="T27" fmla="*/ 382 h 402"/>
                <a:gd name="T28" fmla="*/ 384 w 612"/>
                <a:gd name="T29" fmla="*/ 370 h 402"/>
                <a:gd name="T30" fmla="*/ 434 w 612"/>
                <a:gd name="T31" fmla="*/ 341 h 402"/>
                <a:gd name="T32" fmla="*/ 480 w 612"/>
                <a:gd name="T33" fmla="*/ 307 h 402"/>
                <a:gd name="T34" fmla="*/ 521 w 612"/>
                <a:gd name="T35" fmla="*/ 267 h 402"/>
                <a:gd name="T36" fmla="*/ 539 w 612"/>
                <a:gd name="T37" fmla="*/ 246 h 402"/>
                <a:gd name="T38" fmla="*/ 565 w 612"/>
                <a:gd name="T39" fmla="*/ 205 h 402"/>
                <a:gd name="T40" fmla="*/ 588 w 612"/>
                <a:gd name="T41" fmla="*/ 160 h 402"/>
                <a:gd name="T42" fmla="*/ 604 w 612"/>
                <a:gd name="T43" fmla="*/ 110 h 402"/>
                <a:gd name="T44" fmla="*/ 612 w 612"/>
                <a:gd name="T45" fmla="*/ 64 h 402"/>
                <a:gd name="T46" fmla="*/ 612 w 612"/>
                <a:gd name="T47" fmla="*/ 41 h 402"/>
                <a:gd name="T48" fmla="*/ 609 w 612"/>
                <a:gd name="T49" fmla="*/ 17 h 402"/>
                <a:gd name="T50" fmla="*/ 602 w 612"/>
                <a:gd name="T51" fmla="*/ 4 h 402"/>
                <a:gd name="T52" fmla="*/ 596 w 612"/>
                <a:gd name="T53" fmla="*/ 0 h 402"/>
                <a:gd name="T54" fmla="*/ 586 w 612"/>
                <a:gd name="T55" fmla="*/ 3 h 402"/>
                <a:gd name="T56" fmla="*/ 581 w 612"/>
                <a:gd name="T57" fmla="*/ 7 h 402"/>
                <a:gd name="T58" fmla="*/ 513 w 612"/>
                <a:gd name="T59" fmla="*/ 61 h 402"/>
                <a:gd name="T60" fmla="*/ 487 w 612"/>
                <a:gd name="T61" fmla="*/ 77 h 402"/>
                <a:gd name="T62" fmla="*/ 463 w 612"/>
                <a:gd name="T63" fmla="*/ 90 h 402"/>
                <a:gd name="T64" fmla="*/ 415 w 612"/>
                <a:gd name="T65" fmla="*/ 112 h 402"/>
                <a:gd name="T66" fmla="*/ 366 w 612"/>
                <a:gd name="T67" fmla="*/ 129 h 402"/>
                <a:gd name="T68" fmla="*/ 315 w 612"/>
                <a:gd name="T69" fmla="*/ 144 h 402"/>
                <a:gd name="T70" fmla="*/ 287 w 612"/>
                <a:gd name="T71" fmla="*/ 149 h 402"/>
                <a:gd name="T72" fmla="*/ 224 w 612"/>
                <a:gd name="T73" fmla="*/ 164 h 402"/>
                <a:gd name="T74" fmla="*/ 159 w 612"/>
                <a:gd name="T75" fmla="*/ 177 h 402"/>
                <a:gd name="T76" fmla="*/ 136 w 612"/>
                <a:gd name="T77" fmla="*/ 181 h 402"/>
                <a:gd name="T78" fmla="*/ 67 w 612"/>
                <a:gd name="T79" fmla="*/ 188 h 402"/>
                <a:gd name="T80" fmla="*/ 50 w 612"/>
                <a:gd name="T81" fmla="*/ 188 h 402"/>
                <a:gd name="T82" fmla="*/ 3 w 612"/>
                <a:gd name="T83" fmla="*/ 181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12" h="402">
                  <a:moveTo>
                    <a:pt x="0" y="186"/>
                  </a:moveTo>
                  <a:lnTo>
                    <a:pt x="0" y="186"/>
                  </a:lnTo>
                  <a:lnTo>
                    <a:pt x="3" y="200"/>
                  </a:lnTo>
                  <a:lnTo>
                    <a:pt x="7" y="213"/>
                  </a:lnTo>
                  <a:lnTo>
                    <a:pt x="16" y="240"/>
                  </a:lnTo>
                  <a:lnTo>
                    <a:pt x="28" y="265"/>
                  </a:lnTo>
                  <a:lnTo>
                    <a:pt x="43" y="289"/>
                  </a:lnTo>
                  <a:lnTo>
                    <a:pt x="60" y="311"/>
                  </a:lnTo>
                  <a:lnTo>
                    <a:pt x="79" y="333"/>
                  </a:lnTo>
                  <a:lnTo>
                    <a:pt x="99" y="353"/>
                  </a:lnTo>
                  <a:lnTo>
                    <a:pt x="120" y="370"/>
                  </a:lnTo>
                  <a:lnTo>
                    <a:pt x="120" y="370"/>
                  </a:lnTo>
                  <a:lnTo>
                    <a:pt x="133" y="379"/>
                  </a:lnTo>
                  <a:lnTo>
                    <a:pt x="148" y="386"/>
                  </a:lnTo>
                  <a:lnTo>
                    <a:pt x="164" y="391"/>
                  </a:lnTo>
                  <a:lnTo>
                    <a:pt x="180" y="394"/>
                  </a:lnTo>
                  <a:lnTo>
                    <a:pt x="196" y="397"/>
                  </a:lnTo>
                  <a:lnTo>
                    <a:pt x="212" y="398"/>
                  </a:lnTo>
                  <a:lnTo>
                    <a:pt x="245" y="401"/>
                  </a:lnTo>
                  <a:lnTo>
                    <a:pt x="245" y="401"/>
                  </a:lnTo>
                  <a:lnTo>
                    <a:pt x="260" y="402"/>
                  </a:lnTo>
                  <a:lnTo>
                    <a:pt x="274" y="402"/>
                  </a:lnTo>
                  <a:lnTo>
                    <a:pt x="290" y="401"/>
                  </a:lnTo>
                  <a:lnTo>
                    <a:pt x="305" y="399"/>
                  </a:lnTo>
                  <a:lnTo>
                    <a:pt x="319" y="397"/>
                  </a:lnTo>
                  <a:lnTo>
                    <a:pt x="333" y="393"/>
                  </a:lnTo>
                  <a:lnTo>
                    <a:pt x="347" y="387"/>
                  </a:lnTo>
                  <a:lnTo>
                    <a:pt x="361" y="382"/>
                  </a:lnTo>
                  <a:lnTo>
                    <a:pt x="361" y="382"/>
                  </a:lnTo>
                  <a:lnTo>
                    <a:pt x="384" y="370"/>
                  </a:lnTo>
                  <a:lnTo>
                    <a:pt x="410" y="357"/>
                  </a:lnTo>
                  <a:lnTo>
                    <a:pt x="434" y="341"/>
                  </a:lnTo>
                  <a:lnTo>
                    <a:pt x="458" y="325"/>
                  </a:lnTo>
                  <a:lnTo>
                    <a:pt x="480" y="307"/>
                  </a:lnTo>
                  <a:lnTo>
                    <a:pt x="501" y="287"/>
                  </a:lnTo>
                  <a:lnTo>
                    <a:pt x="521" y="267"/>
                  </a:lnTo>
                  <a:lnTo>
                    <a:pt x="539" y="246"/>
                  </a:lnTo>
                  <a:lnTo>
                    <a:pt x="539" y="246"/>
                  </a:lnTo>
                  <a:lnTo>
                    <a:pt x="552" y="226"/>
                  </a:lnTo>
                  <a:lnTo>
                    <a:pt x="565" y="205"/>
                  </a:lnTo>
                  <a:lnTo>
                    <a:pt x="577" y="182"/>
                  </a:lnTo>
                  <a:lnTo>
                    <a:pt x="588" y="160"/>
                  </a:lnTo>
                  <a:lnTo>
                    <a:pt x="597" y="134"/>
                  </a:lnTo>
                  <a:lnTo>
                    <a:pt x="604" y="110"/>
                  </a:lnTo>
                  <a:lnTo>
                    <a:pt x="609" y="86"/>
                  </a:lnTo>
                  <a:lnTo>
                    <a:pt x="612" y="64"/>
                  </a:lnTo>
                  <a:lnTo>
                    <a:pt x="612" y="64"/>
                  </a:lnTo>
                  <a:lnTo>
                    <a:pt x="612" y="41"/>
                  </a:lnTo>
                  <a:lnTo>
                    <a:pt x="610" y="28"/>
                  </a:lnTo>
                  <a:lnTo>
                    <a:pt x="609" y="17"/>
                  </a:lnTo>
                  <a:lnTo>
                    <a:pt x="605" y="8"/>
                  </a:lnTo>
                  <a:lnTo>
                    <a:pt x="602" y="4"/>
                  </a:lnTo>
                  <a:lnTo>
                    <a:pt x="600" y="1"/>
                  </a:lnTo>
                  <a:lnTo>
                    <a:pt x="596" y="0"/>
                  </a:lnTo>
                  <a:lnTo>
                    <a:pt x="592" y="1"/>
                  </a:lnTo>
                  <a:lnTo>
                    <a:pt x="586" y="3"/>
                  </a:lnTo>
                  <a:lnTo>
                    <a:pt x="581" y="7"/>
                  </a:lnTo>
                  <a:lnTo>
                    <a:pt x="581" y="7"/>
                  </a:lnTo>
                  <a:lnTo>
                    <a:pt x="536" y="44"/>
                  </a:lnTo>
                  <a:lnTo>
                    <a:pt x="513" y="61"/>
                  </a:lnTo>
                  <a:lnTo>
                    <a:pt x="500" y="69"/>
                  </a:lnTo>
                  <a:lnTo>
                    <a:pt x="487" y="77"/>
                  </a:lnTo>
                  <a:lnTo>
                    <a:pt x="487" y="77"/>
                  </a:lnTo>
                  <a:lnTo>
                    <a:pt x="463" y="90"/>
                  </a:lnTo>
                  <a:lnTo>
                    <a:pt x="438" y="102"/>
                  </a:lnTo>
                  <a:lnTo>
                    <a:pt x="415" y="112"/>
                  </a:lnTo>
                  <a:lnTo>
                    <a:pt x="391" y="121"/>
                  </a:lnTo>
                  <a:lnTo>
                    <a:pt x="366" y="129"/>
                  </a:lnTo>
                  <a:lnTo>
                    <a:pt x="341" y="137"/>
                  </a:lnTo>
                  <a:lnTo>
                    <a:pt x="315" y="144"/>
                  </a:lnTo>
                  <a:lnTo>
                    <a:pt x="287" y="149"/>
                  </a:lnTo>
                  <a:lnTo>
                    <a:pt x="287" y="149"/>
                  </a:lnTo>
                  <a:lnTo>
                    <a:pt x="256" y="156"/>
                  </a:lnTo>
                  <a:lnTo>
                    <a:pt x="224" y="164"/>
                  </a:lnTo>
                  <a:lnTo>
                    <a:pt x="192" y="170"/>
                  </a:lnTo>
                  <a:lnTo>
                    <a:pt x="159" y="177"/>
                  </a:lnTo>
                  <a:lnTo>
                    <a:pt x="159" y="177"/>
                  </a:lnTo>
                  <a:lnTo>
                    <a:pt x="136" y="181"/>
                  </a:lnTo>
                  <a:lnTo>
                    <a:pt x="113" y="184"/>
                  </a:lnTo>
                  <a:lnTo>
                    <a:pt x="67" y="188"/>
                  </a:lnTo>
                  <a:lnTo>
                    <a:pt x="67" y="188"/>
                  </a:lnTo>
                  <a:lnTo>
                    <a:pt x="50" y="188"/>
                  </a:lnTo>
                  <a:lnTo>
                    <a:pt x="35" y="186"/>
                  </a:lnTo>
                  <a:lnTo>
                    <a:pt x="3" y="18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3D14C68E-EA3D-8407-29E9-CA16DD43677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3" y="3757"/>
              <a:ext cx="399" cy="557"/>
            </a:xfrm>
            <a:custGeom>
              <a:avLst/>
              <a:gdLst>
                <a:gd name="T0" fmla="*/ 642 w 1197"/>
                <a:gd name="T1" fmla="*/ 15 h 1671"/>
                <a:gd name="T2" fmla="*/ 587 w 1197"/>
                <a:gd name="T3" fmla="*/ 55 h 1671"/>
                <a:gd name="T4" fmla="*/ 527 w 1197"/>
                <a:gd name="T5" fmla="*/ 87 h 1671"/>
                <a:gd name="T6" fmla="*/ 482 w 1197"/>
                <a:gd name="T7" fmla="*/ 105 h 1671"/>
                <a:gd name="T8" fmla="*/ 405 w 1197"/>
                <a:gd name="T9" fmla="*/ 121 h 1671"/>
                <a:gd name="T10" fmla="*/ 300 w 1197"/>
                <a:gd name="T11" fmla="*/ 141 h 1671"/>
                <a:gd name="T12" fmla="*/ 278 w 1197"/>
                <a:gd name="T13" fmla="*/ 226 h 1671"/>
                <a:gd name="T14" fmla="*/ 282 w 1197"/>
                <a:gd name="T15" fmla="*/ 402 h 1671"/>
                <a:gd name="T16" fmla="*/ 272 w 1197"/>
                <a:gd name="T17" fmla="*/ 616 h 1671"/>
                <a:gd name="T18" fmla="*/ 254 w 1197"/>
                <a:gd name="T19" fmla="*/ 756 h 1671"/>
                <a:gd name="T20" fmla="*/ 240 w 1197"/>
                <a:gd name="T21" fmla="*/ 825 h 1671"/>
                <a:gd name="T22" fmla="*/ 215 w 1197"/>
                <a:gd name="T23" fmla="*/ 913 h 1671"/>
                <a:gd name="T24" fmla="*/ 181 w 1197"/>
                <a:gd name="T25" fmla="*/ 995 h 1671"/>
                <a:gd name="T26" fmla="*/ 73 w 1197"/>
                <a:gd name="T27" fmla="*/ 1208 h 1671"/>
                <a:gd name="T28" fmla="*/ 49 w 1197"/>
                <a:gd name="T29" fmla="*/ 1262 h 1671"/>
                <a:gd name="T30" fmla="*/ 16 w 1197"/>
                <a:gd name="T31" fmla="*/ 1355 h 1671"/>
                <a:gd name="T32" fmla="*/ 3 w 1197"/>
                <a:gd name="T33" fmla="*/ 1419 h 1671"/>
                <a:gd name="T34" fmla="*/ 1 w 1197"/>
                <a:gd name="T35" fmla="*/ 1480 h 1671"/>
                <a:gd name="T36" fmla="*/ 13 w 1197"/>
                <a:gd name="T37" fmla="*/ 1537 h 1671"/>
                <a:gd name="T38" fmla="*/ 33 w 1197"/>
                <a:gd name="T39" fmla="*/ 1570 h 1671"/>
                <a:gd name="T40" fmla="*/ 58 w 1197"/>
                <a:gd name="T41" fmla="*/ 1598 h 1671"/>
                <a:gd name="T42" fmla="*/ 116 w 1197"/>
                <a:gd name="T43" fmla="*/ 1634 h 1671"/>
                <a:gd name="T44" fmla="*/ 197 w 1197"/>
                <a:gd name="T45" fmla="*/ 1661 h 1671"/>
                <a:gd name="T46" fmla="*/ 284 w 1197"/>
                <a:gd name="T47" fmla="*/ 1671 h 1671"/>
                <a:gd name="T48" fmla="*/ 369 w 1197"/>
                <a:gd name="T49" fmla="*/ 1667 h 1671"/>
                <a:gd name="T50" fmla="*/ 442 w 1197"/>
                <a:gd name="T51" fmla="*/ 1650 h 1671"/>
                <a:gd name="T52" fmla="*/ 509 w 1197"/>
                <a:gd name="T53" fmla="*/ 1621 h 1671"/>
                <a:gd name="T54" fmla="*/ 596 w 1197"/>
                <a:gd name="T55" fmla="*/ 1562 h 1671"/>
                <a:gd name="T56" fmla="*/ 676 w 1197"/>
                <a:gd name="T57" fmla="*/ 1492 h 1671"/>
                <a:gd name="T58" fmla="*/ 826 w 1197"/>
                <a:gd name="T59" fmla="*/ 1336 h 1671"/>
                <a:gd name="T60" fmla="*/ 895 w 1197"/>
                <a:gd name="T61" fmla="*/ 1272 h 1671"/>
                <a:gd name="T62" fmla="*/ 914 w 1197"/>
                <a:gd name="T63" fmla="*/ 1255 h 1671"/>
                <a:gd name="T64" fmla="*/ 929 w 1197"/>
                <a:gd name="T65" fmla="*/ 1235 h 1671"/>
                <a:gd name="T66" fmla="*/ 1062 w 1197"/>
                <a:gd name="T67" fmla="*/ 1033 h 1671"/>
                <a:gd name="T68" fmla="*/ 1125 w 1197"/>
                <a:gd name="T69" fmla="*/ 925 h 1671"/>
                <a:gd name="T70" fmla="*/ 1173 w 1197"/>
                <a:gd name="T71" fmla="*/ 812 h 1671"/>
                <a:gd name="T72" fmla="*/ 1192 w 1197"/>
                <a:gd name="T73" fmla="*/ 735 h 1671"/>
                <a:gd name="T74" fmla="*/ 1197 w 1197"/>
                <a:gd name="T75" fmla="*/ 677 h 1671"/>
                <a:gd name="T76" fmla="*/ 1196 w 1197"/>
                <a:gd name="T77" fmla="*/ 641 h 1671"/>
                <a:gd name="T78" fmla="*/ 1184 w 1197"/>
                <a:gd name="T79" fmla="*/ 592 h 1671"/>
                <a:gd name="T80" fmla="*/ 1161 w 1197"/>
                <a:gd name="T81" fmla="*/ 543 h 1671"/>
                <a:gd name="T82" fmla="*/ 1109 w 1197"/>
                <a:gd name="T83" fmla="*/ 467 h 1671"/>
                <a:gd name="T84" fmla="*/ 1064 w 1197"/>
                <a:gd name="T85" fmla="*/ 415 h 1671"/>
                <a:gd name="T86" fmla="*/ 785 w 1197"/>
                <a:gd name="T87" fmla="*/ 119 h 1671"/>
                <a:gd name="T88" fmla="*/ 658 w 1197"/>
                <a:gd name="T89" fmla="*/ 0 h 1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197" h="1671">
                  <a:moveTo>
                    <a:pt x="658" y="0"/>
                  </a:moveTo>
                  <a:lnTo>
                    <a:pt x="658" y="0"/>
                  </a:lnTo>
                  <a:lnTo>
                    <a:pt x="642" y="15"/>
                  </a:lnTo>
                  <a:lnTo>
                    <a:pt x="624" y="28"/>
                  </a:lnTo>
                  <a:lnTo>
                    <a:pt x="606" y="41"/>
                  </a:lnTo>
                  <a:lnTo>
                    <a:pt x="587" y="55"/>
                  </a:lnTo>
                  <a:lnTo>
                    <a:pt x="567" y="65"/>
                  </a:lnTo>
                  <a:lnTo>
                    <a:pt x="547" y="76"/>
                  </a:lnTo>
                  <a:lnTo>
                    <a:pt x="527" y="87"/>
                  </a:lnTo>
                  <a:lnTo>
                    <a:pt x="506" y="96"/>
                  </a:lnTo>
                  <a:lnTo>
                    <a:pt x="506" y="96"/>
                  </a:lnTo>
                  <a:lnTo>
                    <a:pt x="482" y="105"/>
                  </a:lnTo>
                  <a:lnTo>
                    <a:pt x="457" y="112"/>
                  </a:lnTo>
                  <a:lnTo>
                    <a:pt x="432" y="116"/>
                  </a:lnTo>
                  <a:lnTo>
                    <a:pt x="405" y="121"/>
                  </a:lnTo>
                  <a:lnTo>
                    <a:pt x="352" y="129"/>
                  </a:lnTo>
                  <a:lnTo>
                    <a:pt x="327" y="135"/>
                  </a:lnTo>
                  <a:lnTo>
                    <a:pt x="300" y="141"/>
                  </a:lnTo>
                  <a:lnTo>
                    <a:pt x="278" y="165"/>
                  </a:lnTo>
                  <a:lnTo>
                    <a:pt x="278" y="165"/>
                  </a:lnTo>
                  <a:lnTo>
                    <a:pt x="278" y="226"/>
                  </a:lnTo>
                  <a:lnTo>
                    <a:pt x="282" y="261"/>
                  </a:lnTo>
                  <a:lnTo>
                    <a:pt x="282" y="261"/>
                  </a:lnTo>
                  <a:lnTo>
                    <a:pt x="282" y="402"/>
                  </a:lnTo>
                  <a:lnTo>
                    <a:pt x="279" y="474"/>
                  </a:lnTo>
                  <a:lnTo>
                    <a:pt x="276" y="546"/>
                  </a:lnTo>
                  <a:lnTo>
                    <a:pt x="272" y="616"/>
                  </a:lnTo>
                  <a:lnTo>
                    <a:pt x="264" y="687"/>
                  </a:lnTo>
                  <a:lnTo>
                    <a:pt x="259" y="721"/>
                  </a:lnTo>
                  <a:lnTo>
                    <a:pt x="254" y="756"/>
                  </a:lnTo>
                  <a:lnTo>
                    <a:pt x="247" y="791"/>
                  </a:lnTo>
                  <a:lnTo>
                    <a:pt x="240" y="825"/>
                  </a:lnTo>
                  <a:lnTo>
                    <a:pt x="240" y="825"/>
                  </a:lnTo>
                  <a:lnTo>
                    <a:pt x="232" y="854"/>
                  </a:lnTo>
                  <a:lnTo>
                    <a:pt x="224" y="884"/>
                  </a:lnTo>
                  <a:lnTo>
                    <a:pt x="215" y="913"/>
                  </a:lnTo>
                  <a:lnTo>
                    <a:pt x="205" y="941"/>
                  </a:lnTo>
                  <a:lnTo>
                    <a:pt x="193" y="967"/>
                  </a:lnTo>
                  <a:lnTo>
                    <a:pt x="181" y="995"/>
                  </a:lnTo>
                  <a:lnTo>
                    <a:pt x="154" y="1050"/>
                  </a:lnTo>
                  <a:lnTo>
                    <a:pt x="98" y="1155"/>
                  </a:lnTo>
                  <a:lnTo>
                    <a:pt x="73" y="1208"/>
                  </a:lnTo>
                  <a:lnTo>
                    <a:pt x="60" y="1235"/>
                  </a:lnTo>
                  <a:lnTo>
                    <a:pt x="49" y="1262"/>
                  </a:lnTo>
                  <a:lnTo>
                    <a:pt x="49" y="1262"/>
                  </a:lnTo>
                  <a:lnTo>
                    <a:pt x="34" y="1296"/>
                  </a:lnTo>
                  <a:lnTo>
                    <a:pt x="21" y="1335"/>
                  </a:lnTo>
                  <a:lnTo>
                    <a:pt x="16" y="1355"/>
                  </a:lnTo>
                  <a:lnTo>
                    <a:pt x="11" y="1376"/>
                  </a:lnTo>
                  <a:lnTo>
                    <a:pt x="7" y="1397"/>
                  </a:lnTo>
                  <a:lnTo>
                    <a:pt x="3" y="1419"/>
                  </a:lnTo>
                  <a:lnTo>
                    <a:pt x="1" y="1439"/>
                  </a:lnTo>
                  <a:lnTo>
                    <a:pt x="0" y="1460"/>
                  </a:lnTo>
                  <a:lnTo>
                    <a:pt x="1" y="1480"/>
                  </a:lnTo>
                  <a:lnTo>
                    <a:pt x="4" y="1500"/>
                  </a:lnTo>
                  <a:lnTo>
                    <a:pt x="8" y="1520"/>
                  </a:lnTo>
                  <a:lnTo>
                    <a:pt x="13" y="1537"/>
                  </a:lnTo>
                  <a:lnTo>
                    <a:pt x="22" y="1554"/>
                  </a:lnTo>
                  <a:lnTo>
                    <a:pt x="33" y="1570"/>
                  </a:lnTo>
                  <a:lnTo>
                    <a:pt x="33" y="1570"/>
                  </a:lnTo>
                  <a:lnTo>
                    <a:pt x="41" y="1580"/>
                  </a:lnTo>
                  <a:lnTo>
                    <a:pt x="49" y="1589"/>
                  </a:lnTo>
                  <a:lnTo>
                    <a:pt x="58" y="1598"/>
                  </a:lnTo>
                  <a:lnTo>
                    <a:pt x="69" y="1606"/>
                  </a:lnTo>
                  <a:lnTo>
                    <a:pt x="90" y="1621"/>
                  </a:lnTo>
                  <a:lnTo>
                    <a:pt x="116" y="1634"/>
                  </a:lnTo>
                  <a:lnTo>
                    <a:pt x="141" y="1645"/>
                  </a:lnTo>
                  <a:lnTo>
                    <a:pt x="169" y="1654"/>
                  </a:lnTo>
                  <a:lnTo>
                    <a:pt x="197" y="1661"/>
                  </a:lnTo>
                  <a:lnTo>
                    <a:pt x="226" y="1666"/>
                  </a:lnTo>
                  <a:lnTo>
                    <a:pt x="255" y="1670"/>
                  </a:lnTo>
                  <a:lnTo>
                    <a:pt x="284" y="1671"/>
                  </a:lnTo>
                  <a:lnTo>
                    <a:pt x="313" y="1671"/>
                  </a:lnTo>
                  <a:lnTo>
                    <a:pt x="343" y="1670"/>
                  </a:lnTo>
                  <a:lnTo>
                    <a:pt x="369" y="1667"/>
                  </a:lnTo>
                  <a:lnTo>
                    <a:pt x="396" y="1663"/>
                  </a:lnTo>
                  <a:lnTo>
                    <a:pt x="420" y="1657"/>
                  </a:lnTo>
                  <a:lnTo>
                    <a:pt x="442" y="1650"/>
                  </a:lnTo>
                  <a:lnTo>
                    <a:pt x="442" y="1650"/>
                  </a:lnTo>
                  <a:lnTo>
                    <a:pt x="477" y="1637"/>
                  </a:lnTo>
                  <a:lnTo>
                    <a:pt x="509" y="1621"/>
                  </a:lnTo>
                  <a:lnTo>
                    <a:pt x="539" y="1604"/>
                  </a:lnTo>
                  <a:lnTo>
                    <a:pt x="569" y="1584"/>
                  </a:lnTo>
                  <a:lnTo>
                    <a:pt x="596" y="1562"/>
                  </a:lnTo>
                  <a:lnTo>
                    <a:pt x="624" y="1540"/>
                  </a:lnTo>
                  <a:lnTo>
                    <a:pt x="651" y="1516"/>
                  </a:lnTo>
                  <a:lnTo>
                    <a:pt x="676" y="1492"/>
                  </a:lnTo>
                  <a:lnTo>
                    <a:pt x="727" y="1440"/>
                  </a:lnTo>
                  <a:lnTo>
                    <a:pt x="776" y="1388"/>
                  </a:lnTo>
                  <a:lnTo>
                    <a:pt x="826" y="1336"/>
                  </a:lnTo>
                  <a:lnTo>
                    <a:pt x="852" y="1312"/>
                  </a:lnTo>
                  <a:lnTo>
                    <a:pt x="878" y="1288"/>
                  </a:lnTo>
                  <a:lnTo>
                    <a:pt x="895" y="1272"/>
                  </a:lnTo>
                  <a:lnTo>
                    <a:pt x="895" y="1272"/>
                  </a:lnTo>
                  <a:lnTo>
                    <a:pt x="907" y="1260"/>
                  </a:lnTo>
                  <a:lnTo>
                    <a:pt x="914" y="1255"/>
                  </a:lnTo>
                  <a:lnTo>
                    <a:pt x="919" y="1248"/>
                  </a:lnTo>
                  <a:lnTo>
                    <a:pt x="929" y="1235"/>
                  </a:lnTo>
                  <a:lnTo>
                    <a:pt x="929" y="1235"/>
                  </a:lnTo>
                  <a:lnTo>
                    <a:pt x="970" y="1171"/>
                  </a:lnTo>
                  <a:lnTo>
                    <a:pt x="1015" y="1103"/>
                  </a:lnTo>
                  <a:lnTo>
                    <a:pt x="1062" y="1033"/>
                  </a:lnTo>
                  <a:lnTo>
                    <a:pt x="1083" y="998"/>
                  </a:lnTo>
                  <a:lnTo>
                    <a:pt x="1104" y="961"/>
                  </a:lnTo>
                  <a:lnTo>
                    <a:pt x="1125" y="925"/>
                  </a:lnTo>
                  <a:lnTo>
                    <a:pt x="1143" y="888"/>
                  </a:lnTo>
                  <a:lnTo>
                    <a:pt x="1160" y="849"/>
                  </a:lnTo>
                  <a:lnTo>
                    <a:pt x="1173" y="812"/>
                  </a:lnTo>
                  <a:lnTo>
                    <a:pt x="1184" y="773"/>
                  </a:lnTo>
                  <a:lnTo>
                    <a:pt x="1189" y="755"/>
                  </a:lnTo>
                  <a:lnTo>
                    <a:pt x="1192" y="735"/>
                  </a:lnTo>
                  <a:lnTo>
                    <a:pt x="1194" y="716"/>
                  </a:lnTo>
                  <a:lnTo>
                    <a:pt x="1197" y="696"/>
                  </a:lnTo>
                  <a:lnTo>
                    <a:pt x="1197" y="677"/>
                  </a:lnTo>
                  <a:lnTo>
                    <a:pt x="1197" y="657"/>
                  </a:lnTo>
                  <a:lnTo>
                    <a:pt x="1197" y="657"/>
                  </a:lnTo>
                  <a:lnTo>
                    <a:pt x="1196" y="641"/>
                  </a:lnTo>
                  <a:lnTo>
                    <a:pt x="1193" y="626"/>
                  </a:lnTo>
                  <a:lnTo>
                    <a:pt x="1189" y="608"/>
                  </a:lnTo>
                  <a:lnTo>
                    <a:pt x="1184" y="592"/>
                  </a:lnTo>
                  <a:lnTo>
                    <a:pt x="1177" y="576"/>
                  </a:lnTo>
                  <a:lnTo>
                    <a:pt x="1169" y="559"/>
                  </a:lnTo>
                  <a:lnTo>
                    <a:pt x="1161" y="543"/>
                  </a:lnTo>
                  <a:lnTo>
                    <a:pt x="1152" y="527"/>
                  </a:lnTo>
                  <a:lnTo>
                    <a:pt x="1131" y="496"/>
                  </a:lnTo>
                  <a:lnTo>
                    <a:pt x="1109" y="467"/>
                  </a:lnTo>
                  <a:lnTo>
                    <a:pt x="1087" y="439"/>
                  </a:lnTo>
                  <a:lnTo>
                    <a:pt x="1064" y="415"/>
                  </a:lnTo>
                  <a:lnTo>
                    <a:pt x="1064" y="415"/>
                  </a:lnTo>
                  <a:lnTo>
                    <a:pt x="971" y="317"/>
                  </a:lnTo>
                  <a:lnTo>
                    <a:pt x="879" y="217"/>
                  </a:lnTo>
                  <a:lnTo>
                    <a:pt x="785" y="119"/>
                  </a:lnTo>
                  <a:lnTo>
                    <a:pt x="737" y="69"/>
                  </a:lnTo>
                  <a:lnTo>
                    <a:pt x="689" y="21"/>
                  </a:lnTo>
                  <a:lnTo>
                    <a:pt x="658" y="0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C0A01C8D-9ED3-B010-4E93-85B4F2B04B4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3" y="3757"/>
              <a:ext cx="399" cy="557"/>
            </a:xfrm>
            <a:custGeom>
              <a:avLst/>
              <a:gdLst>
                <a:gd name="T0" fmla="*/ 642 w 1197"/>
                <a:gd name="T1" fmla="*/ 15 h 1671"/>
                <a:gd name="T2" fmla="*/ 587 w 1197"/>
                <a:gd name="T3" fmla="*/ 55 h 1671"/>
                <a:gd name="T4" fmla="*/ 527 w 1197"/>
                <a:gd name="T5" fmla="*/ 87 h 1671"/>
                <a:gd name="T6" fmla="*/ 482 w 1197"/>
                <a:gd name="T7" fmla="*/ 105 h 1671"/>
                <a:gd name="T8" fmla="*/ 405 w 1197"/>
                <a:gd name="T9" fmla="*/ 121 h 1671"/>
                <a:gd name="T10" fmla="*/ 300 w 1197"/>
                <a:gd name="T11" fmla="*/ 141 h 1671"/>
                <a:gd name="T12" fmla="*/ 278 w 1197"/>
                <a:gd name="T13" fmla="*/ 226 h 1671"/>
                <a:gd name="T14" fmla="*/ 282 w 1197"/>
                <a:gd name="T15" fmla="*/ 402 h 1671"/>
                <a:gd name="T16" fmla="*/ 272 w 1197"/>
                <a:gd name="T17" fmla="*/ 616 h 1671"/>
                <a:gd name="T18" fmla="*/ 254 w 1197"/>
                <a:gd name="T19" fmla="*/ 756 h 1671"/>
                <a:gd name="T20" fmla="*/ 240 w 1197"/>
                <a:gd name="T21" fmla="*/ 825 h 1671"/>
                <a:gd name="T22" fmla="*/ 215 w 1197"/>
                <a:gd name="T23" fmla="*/ 913 h 1671"/>
                <a:gd name="T24" fmla="*/ 181 w 1197"/>
                <a:gd name="T25" fmla="*/ 995 h 1671"/>
                <a:gd name="T26" fmla="*/ 73 w 1197"/>
                <a:gd name="T27" fmla="*/ 1208 h 1671"/>
                <a:gd name="T28" fmla="*/ 49 w 1197"/>
                <a:gd name="T29" fmla="*/ 1262 h 1671"/>
                <a:gd name="T30" fmla="*/ 16 w 1197"/>
                <a:gd name="T31" fmla="*/ 1355 h 1671"/>
                <a:gd name="T32" fmla="*/ 3 w 1197"/>
                <a:gd name="T33" fmla="*/ 1419 h 1671"/>
                <a:gd name="T34" fmla="*/ 1 w 1197"/>
                <a:gd name="T35" fmla="*/ 1480 h 1671"/>
                <a:gd name="T36" fmla="*/ 13 w 1197"/>
                <a:gd name="T37" fmla="*/ 1537 h 1671"/>
                <a:gd name="T38" fmla="*/ 33 w 1197"/>
                <a:gd name="T39" fmla="*/ 1570 h 1671"/>
                <a:gd name="T40" fmla="*/ 58 w 1197"/>
                <a:gd name="T41" fmla="*/ 1598 h 1671"/>
                <a:gd name="T42" fmla="*/ 116 w 1197"/>
                <a:gd name="T43" fmla="*/ 1634 h 1671"/>
                <a:gd name="T44" fmla="*/ 197 w 1197"/>
                <a:gd name="T45" fmla="*/ 1661 h 1671"/>
                <a:gd name="T46" fmla="*/ 284 w 1197"/>
                <a:gd name="T47" fmla="*/ 1671 h 1671"/>
                <a:gd name="T48" fmla="*/ 369 w 1197"/>
                <a:gd name="T49" fmla="*/ 1667 h 1671"/>
                <a:gd name="T50" fmla="*/ 442 w 1197"/>
                <a:gd name="T51" fmla="*/ 1650 h 1671"/>
                <a:gd name="T52" fmla="*/ 509 w 1197"/>
                <a:gd name="T53" fmla="*/ 1621 h 1671"/>
                <a:gd name="T54" fmla="*/ 596 w 1197"/>
                <a:gd name="T55" fmla="*/ 1562 h 1671"/>
                <a:gd name="T56" fmla="*/ 676 w 1197"/>
                <a:gd name="T57" fmla="*/ 1492 h 1671"/>
                <a:gd name="T58" fmla="*/ 826 w 1197"/>
                <a:gd name="T59" fmla="*/ 1336 h 1671"/>
                <a:gd name="T60" fmla="*/ 895 w 1197"/>
                <a:gd name="T61" fmla="*/ 1272 h 1671"/>
                <a:gd name="T62" fmla="*/ 914 w 1197"/>
                <a:gd name="T63" fmla="*/ 1255 h 1671"/>
                <a:gd name="T64" fmla="*/ 929 w 1197"/>
                <a:gd name="T65" fmla="*/ 1235 h 1671"/>
                <a:gd name="T66" fmla="*/ 1062 w 1197"/>
                <a:gd name="T67" fmla="*/ 1033 h 1671"/>
                <a:gd name="T68" fmla="*/ 1125 w 1197"/>
                <a:gd name="T69" fmla="*/ 925 h 1671"/>
                <a:gd name="T70" fmla="*/ 1173 w 1197"/>
                <a:gd name="T71" fmla="*/ 812 h 1671"/>
                <a:gd name="T72" fmla="*/ 1192 w 1197"/>
                <a:gd name="T73" fmla="*/ 735 h 1671"/>
                <a:gd name="T74" fmla="*/ 1197 w 1197"/>
                <a:gd name="T75" fmla="*/ 677 h 1671"/>
                <a:gd name="T76" fmla="*/ 1196 w 1197"/>
                <a:gd name="T77" fmla="*/ 641 h 1671"/>
                <a:gd name="T78" fmla="*/ 1184 w 1197"/>
                <a:gd name="T79" fmla="*/ 592 h 1671"/>
                <a:gd name="T80" fmla="*/ 1161 w 1197"/>
                <a:gd name="T81" fmla="*/ 543 h 1671"/>
                <a:gd name="T82" fmla="*/ 1109 w 1197"/>
                <a:gd name="T83" fmla="*/ 467 h 1671"/>
                <a:gd name="T84" fmla="*/ 1064 w 1197"/>
                <a:gd name="T85" fmla="*/ 415 h 1671"/>
                <a:gd name="T86" fmla="*/ 785 w 1197"/>
                <a:gd name="T87" fmla="*/ 119 h 1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197" h="1671">
                  <a:moveTo>
                    <a:pt x="658" y="0"/>
                  </a:moveTo>
                  <a:lnTo>
                    <a:pt x="658" y="0"/>
                  </a:lnTo>
                  <a:lnTo>
                    <a:pt x="642" y="15"/>
                  </a:lnTo>
                  <a:lnTo>
                    <a:pt x="624" y="28"/>
                  </a:lnTo>
                  <a:lnTo>
                    <a:pt x="606" y="41"/>
                  </a:lnTo>
                  <a:lnTo>
                    <a:pt x="587" y="55"/>
                  </a:lnTo>
                  <a:lnTo>
                    <a:pt x="567" y="65"/>
                  </a:lnTo>
                  <a:lnTo>
                    <a:pt x="547" y="76"/>
                  </a:lnTo>
                  <a:lnTo>
                    <a:pt x="527" y="87"/>
                  </a:lnTo>
                  <a:lnTo>
                    <a:pt x="506" y="96"/>
                  </a:lnTo>
                  <a:lnTo>
                    <a:pt x="506" y="96"/>
                  </a:lnTo>
                  <a:lnTo>
                    <a:pt x="482" y="105"/>
                  </a:lnTo>
                  <a:lnTo>
                    <a:pt x="457" y="112"/>
                  </a:lnTo>
                  <a:lnTo>
                    <a:pt x="432" y="116"/>
                  </a:lnTo>
                  <a:lnTo>
                    <a:pt x="405" y="121"/>
                  </a:lnTo>
                  <a:lnTo>
                    <a:pt x="352" y="129"/>
                  </a:lnTo>
                  <a:lnTo>
                    <a:pt x="327" y="135"/>
                  </a:lnTo>
                  <a:lnTo>
                    <a:pt x="300" y="141"/>
                  </a:lnTo>
                  <a:lnTo>
                    <a:pt x="278" y="165"/>
                  </a:lnTo>
                  <a:lnTo>
                    <a:pt x="278" y="165"/>
                  </a:lnTo>
                  <a:lnTo>
                    <a:pt x="278" y="226"/>
                  </a:lnTo>
                  <a:lnTo>
                    <a:pt x="282" y="261"/>
                  </a:lnTo>
                  <a:lnTo>
                    <a:pt x="282" y="261"/>
                  </a:lnTo>
                  <a:lnTo>
                    <a:pt x="282" y="402"/>
                  </a:lnTo>
                  <a:lnTo>
                    <a:pt x="279" y="474"/>
                  </a:lnTo>
                  <a:lnTo>
                    <a:pt x="276" y="546"/>
                  </a:lnTo>
                  <a:lnTo>
                    <a:pt x="272" y="616"/>
                  </a:lnTo>
                  <a:lnTo>
                    <a:pt x="264" y="687"/>
                  </a:lnTo>
                  <a:lnTo>
                    <a:pt x="259" y="721"/>
                  </a:lnTo>
                  <a:lnTo>
                    <a:pt x="254" y="756"/>
                  </a:lnTo>
                  <a:lnTo>
                    <a:pt x="247" y="791"/>
                  </a:lnTo>
                  <a:lnTo>
                    <a:pt x="240" y="825"/>
                  </a:lnTo>
                  <a:lnTo>
                    <a:pt x="240" y="825"/>
                  </a:lnTo>
                  <a:lnTo>
                    <a:pt x="232" y="854"/>
                  </a:lnTo>
                  <a:lnTo>
                    <a:pt x="224" y="884"/>
                  </a:lnTo>
                  <a:lnTo>
                    <a:pt x="215" y="913"/>
                  </a:lnTo>
                  <a:lnTo>
                    <a:pt x="205" y="941"/>
                  </a:lnTo>
                  <a:lnTo>
                    <a:pt x="193" y="967"/>
                  </a:lnTo>
                  <a:lnTo>
                    <a:pt x="181" y="995"/>
                  </a:lnTo>
                  <a:lnTo>
                    <a:pt x="154" y="1050"/>
                  </a:lnTo>
                  <a:lnTo>
                    <a:pt x="98" y="1155"/>
                  </a:lnTo>
                  <a:lnTo>
                    <a:pt x="73" y="1208"/>
                  </a:lnTo>
                  <a:lnTo>
                    <a:pt x="60" y="1235"/>
                  </a:lnTo>
                  <a:lnTo>
                    <a:pt x="49" y="1262"/>
                  </a:lnTo>
                  <a:lnTo>
                    <a:pt x="49" y="1262"/>
                  </a:lnTo>
                  <a:lnTo>
                    <a:pt x="34" y="1296"/>
                  </a:lnTo>
                  <a:lnTo>
                    <a:pt x="21" y="1335"/>
                  </a:lnTo>
                  <a:lnTo>
                    <a:pt x="16" y="1355"/>
                  </a:lnTo>
                  <a:lnTo>
                    <a:pt x="11" y="1376"/>
                  </a:lnTo>
                  <a:lnTo>
                    <a:pt x="7" y="1397"/>
                  </a:lnTo>
                  <a:lnTo>
                    <a:pt x="3" y="1419"/>
                  </a:lnTo>
                  <a:lnTo>
                    <a:pt x="1" y="1439"/>
                  </a:lnTo>
                  <a:lnTo>
                    <a:pt x="0" y="1460"/>
                  </a:lnTo>
                  <a:lnTo>
                    <a:pt x="1" y="1480"/>
                  </a:lnTo>
                  <a:lnTo>
                    <a:pt x="4" y="1500"/>
                  </a:lnTo>
                  <a:lnTo>
                    <a:pt x="8" y="1520"/>
                  </a:lnTo>
                  <a:lnTo>
                    <a:pt x="13" y="1537"/>
                  </a:lnTo>
                  <a:lnTo>
                    <a:pt x="22" y="1554"/>
                  </a:lnTo>
                  <a:lnTo>
                    <a:pt x="33" y="1570"/>
                  </a:lnTo>
                  <a:lnTo>
                    <a:pt x="33" y="1570"/>
                  </a:lnTo>
                  <a:lnTo>
                    <a:pt x="41" y="1580"/>
                  </a:lnTo>
                  <a:lnTo>
                    <a:pt x="49" y="1589"/>
                  </a:lnTo>
                  <a:lnTo>
                    <a:pt x="58" y="1598"/>
                  </a:lnTo>
                  <a:lnTo>
                    <a:pt x="69" y="1606"/>
                  </a:lnTo>
                  <a:lnTo>
                    <a:pt x="90" y="1621"/>
                  </a:lnTo>
                  <a:lnTo>
                    <a:pt x="116" y="1634"/>
                  </a:lnTo>
                  <a:lnTo>
                    <a:pt x="141" y="1645"/>
                  </a:lnTo>
                  <a:lnTo>
                    <a:pt x="169" y="1654"/>
                  </a:lnTo>
                  <a:lnTo>
                    <a:pt x="197" y="1661"/>
                  </a:lnTo>
                  <a:lnTo>
                    <a:pt x="226" y="1666"/>
                  </a:lnTo>
                  <a:lnTo>
                    <a:pt x="255" y="1670"/>
                  </a:lnTo>
                  <a:lnTo>
                    <a:pt x="284" y="1671"/>
                  </a:lnTo>
                  <a:lnTo>
                    <a:pt x="313" y="1671"/>
                  </a:lnTo>
                  <a:lnTo>
                    <a:pt x="343" y="1670"/>
                  </a:lnTo>
                  <a:lnTo>
                    <a:pt x="369" y="1667"/>
                  </a:lnTo>
                  <a:lnTo>
                    <a:pt x="396" y="1663"/>
                  </a:lnTo>
                  <a:lnTo>
                    <a:pt x="420" y="1657"/>
                  </a:lnTo>
                  <a:lnTo>
                    <a:pt x="442" y="1650"/>
                  </a:lnTo>
                  <a:lnTo>
                    <a:pt x="442" y="1650"/>
                  </a:lnTo>
                  <a:lnTo>
                    <a:pt x="477" y="1637"/>
                  </a:lnTo>
                  <a:lnTo>
                    <a:pt x="509" y="1621"/>
                  </a:lnTo>
                  <a:lnTo>
                    <a:pt x="539" y="1604"/>
                  </a:lnTo>
                  <a:lnTo>
                    <a:pt x="569" y="1584"/>
                  </a:lnTo>
                  <a:lnTo>
                    <a:pt x="596" y="1562"/>
                  </a:lnTo>
                  <a:lnTo>
                    <a:pt x="624" y="1540"/>
                  </a:lnTo>
                  <a:lnTo>
                    <a:pt x="651" y="1516"/>
                  </a:lnTo>
                  <a:lnTo>
                    <a:pt x="676" y="1492"/>
                  </a:lnTo>
                  <a:lnTo>
                    <a:pt x="727" y="1440"/>
                  </a:lnTo>
                  <a:lnTo>
                    <a:pt x="776" y="1388"/>
                  </a:lnTo>
                  <a:lnTo>
                    <a:pt x="826" y="1336"/>
                  </a:lnTo>
                  <a:lnTo>
                    <a:pt x="852" y="1312"/>
                  </a:lnTo>
                  <a:lnTo>
                    <a:pt x="878" y="1288"/>
                  </a:lnTo>
                  <a:lnTo>
                    <a:pt x="895" y="1272"/>
                  </a:lnTo>
                  <a:lnTo>
                    <a:pt x="895" y="1272"/>
                  </a:lnTo>
                  <a:lnTo>
                    <a:pt x="907" y="1260"/>
                  </a:lnTo>
                  <a:lnTo>
                    <a:pt x="914" y="1255"/>
                  </a:lnTo>
                  <a:lnTo>
                    <a:pt x="919" y="1248"/>
                  </a:lnTo>
                  <a:lnTo>
                    <a:pt x="929" y="1235"/>
                  </a:lnTo>
                  <a:lnTo>
                    <a:pt x="929" y="1235"/>
                  </a:lnTo>
                  <a:lnTo>
                    <a:pt x="970" y="1171"/>
                  </a:lnTo>
                  <a:lnTo>
                    <a:pt x="1015" y="1103"/>
                  </a:lnTo>
                  <a:lnTo>
                    <a:pt x="1062" y="1033"/>
                  </a:lnTo>
                  <a:lnTo>
                    <a:pt x="1083" y="998"/>
                  </a:lnTo>
                  <a:lnTo>
                    <a:pt x="1104" y="961"/>
                  </a:lnTo>
                  <a:lnTo>
                    <a:pt x="1125" y="925"/>
                  </a:lnTo>
                  <a:lnTo>
                    <a:pt x="1143" y="888"/>
                  </a:lnTo>
                  <a:lnTo>
                    <a:pt x="1160" y="849"/>
                  </a:lnTo>
                  <a:lnTo>
                    <a:pt x="1173" y="812"/>
                  </a:lnTo>
                  <a:lnTo>
                    <a:pt x="1184" y="773"/>
                  </a:lnTo>
                  <a:lnTo>
                    <a:pt x="1189" y="755"/>
                  </a:lnTo>
                  <a:lnTo>
                    <a:pt x="1192" y="735"/>
                  </a:lnTo>
                  <a:lnTo>
                    <a:pt x="1194" y="716"/>
                  </a:lnTo>
                  <a:lnTo>
                    <a:pt x="1197" y="696"/>
                  </a:lnTo>
                  <a:lnTo>
                    <a:pt x="1197" y="677"/>
                  </a:lnTo>
                  <a:lnTo>
                    <a:pt x="1197" y="657"/>
                  </a:lnTo>
                  <a:lnTo>
                    <a:pt x="1197" y="657"/>
                  </a:lnTo>
                  <a:lnTo>
                    <a:pt x="1196" y="641"/>
                  </a:lnTo>
                  <a:lnTo>
                    <a:pt x="1193" y="626"/>
                  </a:lnTo>
                  <a:lnTo>
                    <a:pt x="1189" y="608"/>
                  </a:lnTo>
                  <a:lnTo>
                    <a:pt x="1184" y="592"/>
                  </a:lnTo>
                  <a:lnTo>
                    <a:pt x="1177" y="576"/>
                  </a:lnTo>
                  <a:lnTo>
                    <a:pt x="1169" y="559"/>
                  </a:lnTo>
                  <a:lnTo>
                    <a:pt x="1161" y="543"/>
                  </a:lnTo>
                  <a:lnTo>
                    <a:pt x="1152" y="527"/>
                  </a:lnTo>
                  <a:lnTo>
                    <a:pt x="1131" y="496"/>
                  </a:lnTo>
                  <a:lnTo>
                    <a:pt x="1109" y="467"/>
                  </a:lnTo>
                  <a:lnTo>
                    <a:pt x="1087" y="439"/>
                  </a:lnTo>
                  <a:lnTo>
                    <a:pt x="1064" y="415"/>
                  </a:lnTo>
                  <a:lnTo>
                    <a:pt x="1064" y="415"/>
                  </a:lnTo>
                  <a:lnTo>
                    <a:pt x="971" y="317"/>
                  </a:lnTo>
                  <a:lnTo>
                    <a:pt x="879" y="217"/>
                  </a:lnTo>
                  <a:lnTo>
                    <a:pt x="785" y="119"/>
                  </a:lnTo>
                  <a:lnTo>
                    <a:pt x="737" y="69"/>
                  </a:lnTo>
                  <a:lnTo>
                    <a:pt x="689" y="2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C1B66D4B-0521-B2CA-3CC6-7DF1F1E8AF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3" y="3806"/>
              <a:ext cx="566" cy="371"/>
            </a:xfrm>
            <a:custGeom>
              <a:avLst/>
              <a:gdLst>
                <a:gd name="T0" fmla="*/ 888 w 1699"/>
                <a:gd name="T1" fmla="*/ 8 h 1111"/>
                <a:gd name="T2" fmla="*/ 890 w 1699"/>
                <a:gd name="T3" fmla="*/ 0 h 1111"/>
                <a:gd name="T4" fmla="*/ 973 w 1699"/>
                <a:gd name="T5" fmla="*/ 24 h 1111"/>
                <a:gd name="T6" fmla="*/ 1042 w 1699"/>
                <a:gd name="T7" fmla="*/ 40 h 1111"/>
                <a:gd name="T8" fmla="*/ 1140 w 1699"/>
                <a:gd name="T9" fmla="*/ 73 h 1111"/>
                <a:gd name="T10" fmla="*/ 1220 w 1699"/>
                <a:gd name="T11" fmla="*/ 91 h 1111"/>
                <a:gd name="T12" fmla="*/ 1298 w 1699"/>
                <a:gd name="T13" fmla="*/ 96 h 1111"/>
                <a:gd name="T14" fmla="*/ 1373 w 1699"/>
                <a:gd name="T15" fmla="*/ 85 h 1111"/>
                <a:gd name="T16" fmla="*/ 1427 w 1699"/>
                <a:gd name="T17" fmla="*/ 75 h 1111"/>
                <a:gd name="T18" fmla="*/ 1472 w 1699"/>
                <a:gd name="T19" fmla="*/ 91 h 1111"/>
                <a:gd name="T20" fmla="*/ 1483 w 1699"/>
                <a:gd name="T21" fmla="*/ 95 h 1111"/>
                <a:gd name="T22" fmla="*/ 1493 w 1699"/>
                <a:gd name="T23" fmla="*/ 101 h 1111"/>
                <a:gd name="T24" fmla="*/ 1525 w 1699"/>
                <a:gd name="T25" fmla="*/ 119 h 1111"/>
                <a:gd name="T26" fmla="*/ 1552 w 1699"/>
                <a:gd name="T27" fmla="*/ 145 h 1111"/>
                <a:gd name="T28" fmla="*/ 1578 w 1699"/>
                <a:gd name="T29" fmla="*/ 189 h 1111"/>
                <a:gd name="T30" fmla="*/ 1606 w 1699"/>
                <a:gd name="T31" fmla="*/ 269 h 1111"/>
                <a:gd name="T32" fmla="*/ 1626 w 1699"/>
                <a:gd name="T33" fmla="*/ 382 h 1111"/>
                <a:gd name="T34" fmla="*/ 1642 w 1699"/>
                <a:gd name="T35" fmla="*/ 479 h 1111"/>
                <a:gd name="T36" fmla="*/ 1671 w 1699"/>
                <a:gd name="T37" fmla="*/ 607 h 1111"/>
                <a:gd name="T38" fmla="*/ 1695 w 1699"/>
                <a:gd name="T39" fmla="*/ 741 h 1111"/>
                <a:gd name="T40" fmla="*/ 1699 w 1699"/>
                <a:gd name="T41" fmla="*/ 842 h 1111"/>
                <a:gd name="T42" fmla="*/ 1686 w 1699"/>
                <a:gd name="T43" fmla="*/ 922 h 1111"/>
                <a:gd name="T44" fmla="*/ 1669 w 1699"/>
                <a:gd name="T45" fmla="*/ 968 h 1111"/>
                <a:gd name="T46" fmla="*/ 1653 w 1699"/>
                <a:gd name="T47" fmla="*/ 995 h 1111"/>
                <a:gd name="T48" fmla="*/ 1624 w 1699"/>
                <a:gd name="T49" fmla="*/ 1027 h 1111"/>
                <a:gd name="T50" fmla="*/ 1585 w 1699"/>
                <a:gd name="T51" fmla="*/ 1053 h 1111"/>
                <a:gd name="T52" fmla="*/ 1524 w 1699"/>
                <a:gd name="T53" fmla="*/ 1078 h 1111"/>
                <a:gd name="T54" fmla="*/ 1416 w 1699"/>
                <a:gd name="T55" fmla="*/ 1099 h 1111"/>
                <a:gd name="T56" fmla="*/ 1305 w 1699"/>
                <a:gd name="T57" fmla="*/ 1107 h 1111"/>
                <a:gd name="T58" fmla="*/ 1148 w 1699"/>
                <a:gd name="T59" fmla="*/ 1107 h 1111"/>
                <a:gd name="T60" fmla="*/ 967 w 1699"/>
                <a:gd name="T61" fmla="*/ 1109 h 1111"/>
                <a:gd name="T62" fmla="*/ 694 w 1699"/>
                <a:gd name="T63" fmla="*/ 1109 h 1111"/>
                <a:gd name="T64" fmla="*/ 514 w 1699"/>
                <a:gd name="T65" fmla="*/ 1098 h 1111"/>
                <a:gd name="T66" fmla="*/ 425 w 1699"/>
                <a:gd name="T67" fmla="*/ 1086 h 1111"/>
                <a:gd name="T68" fmla="*/ 330 w 1699"/>
                <a:gd name="T69" fmla="*/ 1065 h 1111"/>
                <a:gd name="T70" fmla="*/ 226 w 1699"/>
                <a:gd name="T71" fmla="*/ 1026 h 1111"/>
                <a:gd name="T72" fmla="*/ 128 w 1699"/>
                <a:gd name="T73" fmla="*/ 970 h 1111"/>
                <a:gd name="T74" fmla="*/ 72 w 1699"/>
                <a:gd name="T75" fmla="*/ 924 h 1111"/>
                <a:gd name="T76" fmla="*/ 39 w 1699"/>
                <a:gd name="T77" fmla="*/ 882 h 1111"/>
                <a:gd name="T78" fmla="*/ 15 w 1699"/>
                <a:gd name="T79" fmla="*/ 838 h 1111"/>
                <a:gd name="T80" fmla="*/ 1 w 1699"/>
                <a:gd name="T81" fmla="*/ 789 h 1111"/>
                <a:gd name="T82" fmla="*/ 0 w 1699"/>
                <a:gd name="T83" fmla="*/ 757 h 1111"/>
                <a:gd name="T84" fmla="*/ 3 w 1699"/>
                <a:gd name="T85" fmla="*/ 719 h 1111"/>
                <a:gd name="T86" fmla="*/ 13 w 1699"/>
                <a:gd name="T87" fmla="*/ 687 h 1111"/>
                <a:gd name="T88" fmla="*/ 29 w 1699"/>
                <a:gd name="T89" fmla="*/ 661 h 1111"/>
                <a:gd name="T90" fmla="*/ 60 w 1699"/>
                <a:gd name="T91" fmla="*/ 636 h 1111"/>
                <a:gd name="T92" fmla="*/ 118 w 1699"/>
                <a:gd name="T93" fmla="*/ 614 h 1111"/>
                <a:gd name="T94" fmla="*/ 185 w 1699"/>
                <a:gd name="T95" fmla="*/ 604 h 1111"/>
                <a:gd name="T96" fmla="*/ 255 w 1699"/>
                <a:gd name="T97" fmla="*/ 602 h 1111"/>
                <a:gd name="T98" fmla="*/ 328 w 1699"/>
                <a:gd name="T99" fmla="*/ 598 h 1111"/>
                <a:gd name="T100" fmla="*/ 400 w 1699"/>
                <a:gd name="T101" fmla="*/ 586 h 1111"/>
                <a:gd name="T102" fmla="*/ 470 w 1699"/>
                <a:gd name="T103" fmla="*/ 564 h 1111"/>
                <a:gd name="T104" fmla="*/ 538 w 1699"/>
                <a:gd name="T105" fmla="*/ 534 h 1111"/>
                <a:gd name="T106" fmla="*/ 598 w 1699"/>
                <a:gd name="T107" fmla="*/ 495 h 1111"/>
                <a:gd name="T108" fmla="*/ 639 w 1699"/>
                <a:gd name="T109" fmla="*/ 457 h 1111"/>
                <a:gd name="T110" fmla="*/ 698 w 1699"/>
                <a:gd name="T111" fmla="*/ 379 h 1111"/>
                <a:gd name="T112" fmla="*/ 765 w 1699"/>
                <a:gd name="T113" fmla="*/ 272 h 1111"/>
                <a:gd name="T114" fmla="*/ 805 w 1699"/>
                <a:gd name="T115" fmla="*/ 222 h 1111"/>
                <a:gd name="T116" fmla="*/ 862 w 1699"/>
                <a:gd name="T117" fmla="*/ 143 h 1111"/>
                <a:gd name="T118" fmla="*/ 884 w 1699"/>
                <a:gd name="T119" fmla="*/ 100 h 1111"/>
                <a:gd name="T120" fmla="*/ 893 w 1699"/>
                <a:gd name="T121" fmla="*/ 53 h 1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699" h="1111">
                  <a:moveTo>
                    <a:pt x="888" y="16"/>
                  </a:moveTo>
                  <a:lnTo>
                    <a:pt x="888" y="16"/>
                  </a:lnTo>
                  <a:lnTo>
                    <a:pt x="888" y="8"/>
                  </a:lnTo>
                  <a:lnTo>
                    <a:pt x="889" y="4"/>
                  </a:lnTo>
                  <a:lnTo>
                    <a:pt x="890" y="0"/>
                  </a:lnTo>
                  <a:lnTo>
                    <a:pt x="890" y="0"/>
                  </a:lnTo>
                  <a:lnTo>
                    <a:pt x="910" y="5"/>
                  </a:lnTo>
                  <a:lnTo>
                    <a:pt x="931" y="11"/>
                  </a:lnTo>
                  <a:lnTo>
                    <a:pt x="973" y="24"/>
                  </a:lnTo>
                  <a:lnTo>
                    <a:pt x="997" y="21"/>
                  </a:lnTo>
                  <a:lnTo>
                    <a:pt x="997" y="21"/>
                  </a:lnTo>
                  <a:lnTo>
                    <a:pt x="1042" y="40"/>
                  </a:lnTo>
                  <a:lnTo>
                    <a:pt x="1090" y="57"/>
                  </a:lnTo>
                  <a:lnTo>
                    <a:pt x="1115" y="65"/>
                  </a:lnTo>
                  <a:lnTo>
                    <a:pt x="1140" y="73"/>
                  </a:lnTo>
                  <a:lnTo>
                    <a:pt x="1167" y="80"/>
                  </a:lnTo>
                  <a:lnTo>
                    <a:pt x="1193" y="85"/>
                  </a:lnTo>
                  <a:lnTo>
                    <a:pt x="1220" y="91"/>
                  </a:lnTo>
                  <a:lnTo>
                    <a:pt x="1246" y="93"/>
                  </a:lnTo>
                  <a:lnTo>
                    <a:pt x="1273" y="96"/>
                  </a:lnTo>
                  <a:lnTo>
                    <a:pt x="1298" y="96"/>
                  </a:lnTo>
                  <a:lnTo>
                    <a:pt x="1323" y="95"/>
                  </a:lnTo>
                  <a:lnTo>
                    <a:pt x="1349" y="91"/>
                  </a:lnTo>
                  <a:lnTo>
                    <a:pt x="1373" y="85"/>
                  </a:lnTo>
                  <a:lnTo>
                    <a:pt x="1395" y="77"/>
                  </a:lnTo>
                  <a:lnTo>
                    <a:pt x="1427" y="75"/>
                  </a:lnTo>
                  <a:lnTo>
                    <a:pt x="1427" y="75"/>
                  </a:lnTo>
                  <a:lnTo>
                    <a:pt x="1439" y="79"/>
                  </a:lnTo>
                  <a:lnTo>
                    <a:pt x="1451" y="85"/>
                  </a:lnTo>
                  <a:lnTo>
                    <a:pt x="1472" y="91"/>
                  </a:lnTo>
                  <a:lnTo>
                    <a:pt x="1472" y="91"/>
                  </a:lnTo>
                  <a:lnTo>
                    <a:pt x="1477" y="92"/>
                  </a:lnTo>
                  <a:lnTo>
                    <a:pt x="1483" y="95"/>
                  </a:lnTo>
                  <a:lnTo>
                    <a:pt x="1488" y="97"/>
                  </a:lnTo>
                  <a:lnTo>
                    <a:pt x="1493" y="101"/>
                  </a:lnTo>
                  <a:lnTo>
                    <a:pt x="1493" y="101"/>
                  </a:lnTo>
                  <a:lnTo>
                    <a:pt x="1505" y="107"/>
                  </a:lnTo>
                  <a:lnTo>
                    <a:pt x="1516" y="112"/>
                  </a:lnTo>
                  <a:lnTo>
                    <a:pt x="1525" y="119"/>
                  </a:lnTo>
                  <a:lnTo>
                    <a:pt x="1536" y="127"/>
                  </a:lnTo>
                  <a:lnTo>
                    <a:pt x="1544" y="136"/>
                  </a:lnTo>
                  <a:lnTo>
                    <a:pt x="1552" y="145"/>
                  </a:lnTo>
                  <a:lnTo>
                    <a:pt x="1560" y="155"/>
                  </a:lnTo>
                  <a:lnTo>
                    <a:pt x="1567" y="165"/>
                  </a:lnTo>
                  <a:lnTo>
                    <a:pt x="1578" y="189"/>
                  </a:lnTo>
                  <a:lnTo>
                    <a:pt x="1589" y="214"/>
                  </a:lnTo>
                  <a:lnTo>
                    <a:pt x="1598" y="241"/>
                  </a:lnTo>
                  <a:lnTo>
                    <a:pt x="1606" y="269"/>
                  </a:lnTo>
                  <a:lnTo>
                    <a:pt x="1612" y="297"/>
                  </a:lnTo>
                  <a:lnTo>
                    <a:pt x="1617" y="325"/>
                  </a:lnTo>
                  <a:lnTo>
                    <a:pt x="1626" y="382"/>
                  </a:lnTo>
                  <a:lnTo>
                    <a:pt x="1633" y="434"/>
                  </a:lnTo>
                  <a:lnTo>
                    <a:pt x="1638" y="458"/>
                  </a:lnTo>
                  <a:lnTo>
                    <a:pt x="1642" y="479"/>
                  </a:lnTo>
                  <a:lnTo>
                    <a:pt x="1642" y="479"/>
                  </a:lnTo>
                  <a:lnTo>
                    <a:pt x="1656" y="542"/>
                  </a:lnTo>
                  <a:lnTo>
                    <a:pt x="1671" y="607"/>
                  </a:lnTo>
                  <a:lnTo>
                    <a:pt x="1685" y="673"/>
                  </a:lnTo>
                  <a:lnTo>
                    <a:pt x="1690" y="707"/>
                  </a:lnTo>
                  <a:lnTo>
                    <a:pt x="1695" y="741"/>
                  </a:lnTo>
                  <a:lnTo>
                    <a:pt x="1698" y="775"/>
                  </a:lnTo>
                  <a:lnTo>
                    <a:pt x="1699" y="809"/>
                  </a:lnTo>
                  <a:lnTo>
                    <a:pt x="1699" y="842"/>
                  </a:lnTo>
                  <a:lnTo>
                    <a:pt x="1697" y="874"/>
                  </a:lnTo>
                  <a:lnTo>
                    <a:pt x="1690" y="906"/>
                  </a:lnTo>
                  <a:lnTo>
                    <a:pt x="1686" y="922"/>
                  </a:lnTo>
                  <a:lnTo>
                    <a:pt x="1681" y="937"/>
                  </a:lnTo>
                  <a:lnTo>
                    <a:pt x="1675" y="952"/>
                  </a:lnTo>
                  <a:lnTo>
                    <a:pt x="1669" y="968"/>
                  </a:lnTo>
                  <a:lnTo>
                    <a:pt x="1661" y="981"/>
                  </a:lnTo>
                  <a:lnTo>
                    <a:pt x="1653" y="995"/>
                  </a:lnTo>
                  <a:lnTo>
                    <a:pt x="1653" y="995"/>
                  </a:lnTo>
                  <a:lnTo>
                    <a:pt x="1645" y="1007"/>
                  </a:lnTo>
                  <a:lnTo>
                    <a:pt x="1634" y="1018"/>
                  </a:lnTo>
                  <a:lnTo>
                    <a:pt x="1624" y="1027"/>
                  </a:lnTo>
                  <a:lnTo>
                    <a:pt x="1612" y="1037"/>
                  </a:lnTo>
                  <a:lnTo>
                    <a:pt x="1600" y="1046"/>
                  </a:lnTo>
                  <a:lnTo>
                    <a:pt x="1585" y="1053"/>
                  </a:lnTo>
                  <a:lnTo>
                    <a:pt x="1572" y="1061"/>
                  </a:lnTo>
                  <a:lnTo>
                    <a:pt x="1556" y="1067"/>
                  </a:lnTo>
                  <a:lnTo>
                    <a:pt x="1524" y="1078"/>
                  </a:lnTo>
                  <a:lnTo>
                    <a:pt x="1489" y="1087"/>
                  </a:lnTo>
                  <a:lnTo>
                    <a:pt x="1454" y="1094"/>
                  </a:lnTo>
                  <a:lnTo>
                    <a:pt x="1416" y="1099"/>
                  </a:lnTo>
                  <a:lnTo>
                    <a:pt x="1379" y="1103"/>
                  </a:lnTo>
                  <a:lnTo>
                    <a:pt x="1342" y="1106"/>
                  </a:lnTo>
                  <a:lnTo>
                    <a:pt x="1305" y="1107"/>
                  </a:lnTo>
                  <a:lnTo>
                    <a:pt x="1269" y="1107"/>
                  </a:lnTo>
                  <a:lnTo>
                    <a:pt x="1202" y="1107"/>
                  </a:lnTo>
                  <a:lnTo>
                    <a:pt x="1148" y="1107"/>
                  </a:lnTo>
                  <a:lnTo>
                    <a:pt x="1148" y="1107"/>
                  </a:lnTo>
                  <a:lnTo>
                    <a:pt x="1058" y="1107"/>
                  </a:lnTo>
                  <a:lnTo>
                    <a:pt x="967" y="1109"/>
                  </a:lnTo>
                  <a:lnTo>
                    <a:pt x="876" y="1110"/>
                  </a:lnTo>
                  <a:lnTo>
                    <a:pt x="785" y="1111"/>
                  </a:lnTo>
                  <a:lnTo>
                    <a:pt x="694" y="1109"/>
                  </a:lnTo>
                  <a:lnTo>
                    <a:pt x="603" y="1105"/>
                  </a:lnTo>
                  <a:lnTo>
                    <a:pt x="558" y="1102"/>
                  </a:lnTo>
                  <a:lnTo>
                    <a:pt x="514" y="1098"/>
                  </a:lnTo>
                  <a:lnTo>
                    <a:pt x="469" y="1093"/>
                  </a:lnTo>
                  <a:lnTo>
                    <a:pt x="425" y="1086"/>
                  </a:lnTo>
                  <a:lnTo>
                    <a:pt x="425" y="1086"/>
                  </a:lnTo>
                  <a:lnTo>
                    <a:pt x="395" y="1081"/>
                  </a:lnTo>
                  <a:lnTo>
                    <a:pt x="363" y="1074"/>
                  </a:lnTo>
                  <a:lnTo>
                    <a:pt x="330" y="1065"/>
                  </a:lnTo>
                  <a:lnTo>
                    <a:pt x="295" y="1054"/>
                  </a:lnTo>
                  <a:lnTo>
                    <a:pt x="260" y="1041"/>
                  </a:lnTo>
                  <a:lnTo>
                    <a:pt x="226" y="1026"/>
                  </a:lnTo>
                  <a:lnTo>
                    <a:pt x="191" y="1010"/>
                  </a:lnTo>
                  <a:lnTo>
                    <a:pt x="159" y="991"/>
                  </a:lnTo>
                  <a:lnTo>
                    <a:pt x="128" y="970"/>
                  </a:lnTo>
                  <a:lnTo>
                    <a:pt x="98" y="948"/>
                  </a:lnTo>
                  <a:lnTo>
                    <a:pt x="85" y="936"/>
                  </a:lnTo>
                  <a:lnTo>
                    <a:pt x="72" y="924"/>
                  </a:lnTo>
                  <a:lnTo>
                    <a:pt x="60" y="910"/>
                  </a:lnTo>
                  <a:lnTo>
                    <a:pt x="49" y="897"/>
                  </a:lnTo>
                  <a:lnTo>
                    <a:pt x="39" y="882"/>
                  </a:lnTo>
                  <a:lnTo>
                    <a:pt x="31" y="868"/>
                  </a:lnTo>
                  <a:lnTo>
                    <a:pt x="21" y="853"/>
                  </a:lnTo>
                  <a:lnTo>
                    <a:pt x="15" y="838"/>
                  </a:lnTo>
                  <a:lnTo>
                    <a:pt x="9" y="822"/>
                  </a:lnTo>
                  <a:lnTo>
                    <a:pt x="5" y="807"/>
                  </a:lnTo>
                  <a:lnTo>
                    <a:pt x="1" y="789"/>
                  </a:lnTo>
                  <a:lnTo>
                    <a:pt x="0" y="772"/>
                  </a:lnTo>
                  <a:lnTo>
                    <a:pt x="0" y="772"/>
                  </a:lnTo>
                  <a:lnTo>
                    <a:pt x="0" y="757"/>
                  </a:lnTo>
                  <a:lnTo>
                    <a:pt x="0" y="744"/>
                  </a:lnTo>
                  <a:lnTo>
                    <a:pt x="1" y="731"/>
                  </a:lnTo>
                  <a:lnTo>
                    <a:pt x="3" y="719"/>
                  </a:lnTo>
                  <a:lnTo>
                    <a:pt x="5" y="708"/>
                  </a:lnTo>
                  <a:lnTo>
                    <a:pt x="9" y="697"/>
                  </a:lnTo>
                  <a:lnTo>
                    <a:pt x="13" y="687"/>
                  </a:lnTo>
                  <a:lnTo>
                    <a:pt x="19" y="677"/>
                  </a:lnTo>
                  <a:lnTo>
                    <a:pt x="24" y="669"/>
                  </a:lnTo>
                  <a:lnTo>
                    <a:pt x="29" y="661"/>
                  </a:lnTo>
                  <a:lnTo>
                    <a:pt x="37" y="655"/>
                  </a:lnTo>
                  <a:lnTo>
                    <a:pt x="44" y="648"/>
                  </a:lnTo>
                  <a:lnTo>
                    <a:pt x="60" y="636"/>
                  </a:lnTo>
                  <a:lnTo>
                    <a:pt x="78" y="627"/>
                  </a:lnTo>
                  <a:lnTo>
                    <a:pt x="97" y="619"/>
                  </a:lnTo>
                  <a:lnTo>
                    <a:pt x="118" y="614"/>
                  </a:lnTo>
                  <a:lnTo>
                    <a:pt x="140" y="610"/>
                  </a:lnTo>
                  <a:lnTo>
                    <a:pt x="162" y="606"/>
                  </a:lnTo>
                  <a:lnTo>
                    <a:pt x="185" y="604"/>
                  </a:lnTo>
                  <a:lnTo>
                    <a:pt x="209" y="603"/>
                  </a:lnTo>
                  <a:lnTo>
                    <a:pt x="255" y="602"/>
                  </a:lnTo>
                  <a:lnTo>
                    <a:pt x="255" y="602"/>
                  </a:lnTo>
                  <a:lnTo>
                    <a:pt x="279" y="602"/>
                  </a:lnTo>
                  <a:lnTo>
                    <a:pt x="303" y="600"/>
                  </a:lnTo>
                  <a:lnTo>
                    <a:pt x="328" y="598"/>
                  </a:lnTo>
                  <a:lnTo>
                    <a:pt x="352" y="595"/>
                  </a:lnTo>
                  <a:lnTo>
                    <a:pt x="376" y="591"/>
                  </a:lnTo>
                  <a:lnTo>
                    <a:pt x="400" y="586"/>
                  </a:lnTo>
                  <a:lnTo>
                    <a:pt x="424" y="579"/>
                  </a:lnTo>
                  <a:lnTo>
                    <a:pt x="448" y="572"/>
                  </a:lnTo>
                  <a:lnTo>
                    <a:pt x="470" y="564"/>
                  </a:lnTo>
                  <a:lnTo>
                    <a:pt x="494" y="555"/>
                  </a:lnTo>
                  <a:lnTo>
                    <a:pt x="516" y="546"/>
                  </a:lnTo>
                  <a:lnTo>
                    <a:pt x="538" y="534"/>
                  </a:lnTo>
                  <a:lnTo>
                    <a:pt x="558" y="522"/>
                  </a:lnTo>
                  <a:lnTo>
                    <a:pt x="579" y="508"/>
                  </a:lnTo>
                  <a:lnTo>
                    <a:pt x="598" y="495"/>
                  </a:lnTo>
                  <a:lnTo>
                    <a:pt x="617" y="479"/>
                  </a:lnTo>
                  <a:lnTo>
                    <a:pt x="617" y="479"/>
                  </a:lnTo>
                  <a:lnTo>
                    <a:pt x="639" y="457"/>
                  </a:lnTo>
                  <a:lnTo>
                    <a:pt x="660" y="431"/>
                  </a:lnTo>
                  <a:lnTo>
                    <a:pt x="679" y="406"/>
                  </a:lnTo>
                  <a:lnTo>
                    <a:pt x="698" y="379"/>
                  </a:lnTo>
                  <a:lnTo>
                    <a:pt x="731" y="325"/>
                  </a:lnTo>
                  <a:lnTo>
                    <a:pt x="748" y="298"/>
                  </a:lnTo>
                  <a:lnTo>
                    <a:pt x="765" y="272"/>
                  </a:lnTo>
                  <a:lnTo>
                    <a:pt x="765" y="272"/>
                  </a:lnTo>
                  <a:lnTo>
                    <a:pt x="784" y="248"/>
                  </a:lnTo>
                  <a:lnTo>
                    <a:pt x="805" y="222"/>
                  </a:lnTo>
                  <a:lnTo>
                    <a:pt x="825" y="197"/>
                  </a:lnTo>
                  <a:lnTo>
                    <a:pt x="845" y="170"/>
                  </a:lnTo>
                  <a:lnTo>
                    <a:pt x="862" y="143"/>
                  </a:lnTo>
                  <a:lnTo>
                    <a:pt x="870" y="129"/>
                  </a:lnTo>
                  <a:lnTo>
                    <a:pt x="877" y="115"/>
                  </a:lnTo>
                  <a:lnTo>
                    <a:pt x="884" y="100"/>
                  </a:lnTo>
                  <a:lnTo>
                    <a:pt x="888" y="84"/>
                  </a:lnTo>
                  <a:lnTo>
                    <a:pt x="892" y="69"/>
                  </a:lnTo>
                  <a:lnTo>
                    <a:pt x="893" y="53"/>
                  </a:lnTo>
                  <a:lnTo>
                    <a:pt x="888" y="16"/>
                  </a:ln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72388FF3-2306-860B-77CF-FDAF9C319BE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3" y="3806"/>
              <a:ext cx="566" cy="371"/>
            </a:xfrm>
            <a:custGeom>
              <a:avLst/>
              <a:gdLst>
                <a:gd name="T0" fmla="*/ 888 w 1699"/>
                <a:gd name="T1" fmla="*/ 8 h 1111"/>
                <a:gd name="T2" fmla="*/ 890 w 1699"/>
                <a:gd name="T3" fmla="*/ 0 h 1111"/>
                <a:gd name="T4" fmla="*/ 973 w 1699"/>
                <a:gd name="T5" fmla="*/ 24 h 1111"/>
                <a:gd name="T6" fmla="*/ 1042 w 1699"/>
                <a:gd name="T7" fmla="*/ 40 h 1111"/>
                <a:gd name="T8" fmla="*/ 1140 w 1699"/>
                <a:gd name="T9" fmla="*/ 73 h 1111"/>
                <a:gd name="T10" fmla="*/ 1220 w 1699"/>
                <a:gd name="T11" fmla="*/ 91 h 1111"/>
                <a:gd name="T12" fmla="*/ 1298 w 1699"/>
                <a:gd name="T13" fmla="*/ 96 h 1111"/>
                <a:gd name="T14" fmla="*/ 1373 w 1699"/>
                <a:gd name="T15" fmla="*/ 85 h 1111"/>
                <a:gd name="T16" fmla="*/ 1427 w 1699"/>
                <a:gd name="T17" fmla="*/ 75 h 1111"/>
                <a:gd name="T18" fmla="*/ 1472 w 1699"/>
                <a:gd name="T19" fmla="*/ 91 h 1111"/>
                <a:gd name="T20" fmla="*/ 1483 w 1699"/>
                <a:gd name="T21" fmla="*/ 95 h 1111"/>
                <a:gd name="T22" fmla="*/ 1493 w 1699"/>
                <a:gd name="T23" fmla="*/ 101 h 1111"/>
                <a:gd name="T24" fmla="*/ 1525 w 1699"/>
                <a:gd name="T25" fmla="*/ 119 h 1111"/>
                <a:gd name="T26" fmla="*/ 1552 w 1699"/>
                <a:gd name="T27" fmla="*/ 145 h 1111"/>
                <a:gd name="T28" fmla="*/ 1578 w 1699"/>
                <a:gd name="T29" fmla="*/ 189 h 1111"/>
                <a:gd name="T30" fmla="*/ 1606 w 1699"/>
                <a:gd name="T31" fmla="*/ 269 h 1111"/>
                <a:gd name="T32" fmla="*/ 1626 w 1699"/>
                <a:gd name="T33" fmla="*/ 382 h 1111"/>
                <a:gd name="T34" fmla="*/ 1642 w 1699"/>
                <a:gd name="T35" fmla="*/ 479 h 1111"/>
                <a:gd name="T36" fmla="*/ 1671 w 1699"/>
                <a:gd name="T37" fmla="*/ 607 h 1111"/>
                <a:gd name="T38" fmla="*/ 1695 w 1699"/>
                <a:gd name="T39" fmla="*/ 741 h 1111"/>
                <a:gd name="T40" fmla="*/ 1699 w 1699"/>
                <a:gd name="T41" fmla="*/ 842 h 1111"/>
                <a:gd name="T42" fmla="*/ 1686 w 1699"/>
                <a:gd name="T43" fmla="*/ 922 h 1111"/>
                <a:gd name="T44" fmla="*/ 1669 w 1699"/>
                <a:gd name="T45" fmla="*/ 968 h 1111"/>
                <a:gd name="T46" fmla="*/ 1653 w 1699"/>
                <a:gd name="T47" fmla="*/ 995 h 1111"/>
                <a:gd name="T48" fmla="*/ 1624 w 1699"/>
                <a:gd name="T49" fmla="*/ 1027 h 1111"/>
                <a:gd name="T50" fmla="*/ 1585 w 1699"/>
                <a:gd name="T51" fmla="*/ 1053 h 1111"/>
                <a:gd name="T52" fmla="*/ 1524 w 1699"/>
                <a:gd name="T53" fmla="*/ 1078 h 1111"/>
                <a:gd name="T54" fmla="*/ 1416 w 1699"/>
                <a:gd name="T55" fmla="*/ 1099 h 1111"/>
                <a:gd name="T56" fmla="*/ 1305 w 1699"/>
                <a:gd name="T57" fmla="*/ 1107 h 1111"/>
                <a:gd name="T58" fmla="*/ 1148 w 1699"/>
                <a:gd name="T59" fmla="*/ 1107 h 1111"/>
                <a:gd name="T60" fmla="*/ 967 w 1699"/>
                <a:gd name="T61" fmla="*/ 1109 h 1111"/>
                <a:gd name="T62" fmla="*/ 694 w 1699"/>
                <a:gd name="T63" fmla="*/ 1109 h 1111"/>
                <a:gd name="T64" fmla="*/ 514 w 1699"/>
                <a:gd name="T65" fmla="*/ 1098 h 1111"/>
                <a:gd name="T66" fmla="*/ 425 w 1699"/>
                <a:gd name="T67" fmla="*/ 1086 h 1111"/>
                <a:gd name="T68" fmla="*/ 330 w 1699"/>
                <a:gd name="T69" fmla="*/ 1065 h 1111"/>
                <a:gd name="T70" fmla="*/ 226 w 1699"/>
                <a:gd name="T71" fmla="*/ 1026 h 1111"/>
                <a:gd name="T72" fmla="*/ 128 w 1699"/>
                <a:gd name="T73" fmla="*/ 970 h 1111"/>
                <a:gd name="T74" fmla="*/ 72 w 1699"/>
                <a:gd name="T75" fmla="*/ 924 h 1111"/>
                <a:gd name="T76" fmla="*/ 39 w 1699"/>
                <a:gd name="T77" fmla="*/ 882 h 1111"/>
                <a:gd name="T78" fmla="*/ 15 w 1699"/>
                <a:gd name="T79" fmla="*/ 838 h 1111"/>
                <a:gd name="T80" fmla="*/ 1 w 1699"/>
                <a:gd name="T81" fmla="*/ 789 h 1111"/>
                <a:gd name="T82" fmla="*/ 0 w 1699"/>
                <a:gd name="T83" fmla="*/ 757 h 1111"/>
                <a:gd name="T84" fmla="*/ 3 w 1699"/>
                <a:gd name="T85" fmla="*/ 719 h 1111"/>
                <a:gd name="T86" fmla="*/ 13 w 1699"/>
                <a:gd name="T87" fmla="*/ 687 h 1111"/>
                <a:gd name="T88" fmla="*/ 29 w 1699"/>
                <a:gd name="T89" fmla="*/ 661 h 1111"/>
                <a:gd name="T90" fmla="*/ 60 w 1699"/>
                <a:gd name="T91" fmla="*/ 636 h 1111"/>
                <a:gd name="T92" fmla="*/ 118 w 1699"/>
                <a:gd name="T93" fmla="*/ 614 h 1111"/>
                <a:gd name="T94" fmla="*/ 185 w 1699"/>
                <a:gd name="T95" fmla="*/ 604 h 1111"/>
                <a:gd name="T96" fmla="*/ 255 w 1699"/>
                <a:gd name="T97" fmla="*/ 602 h 1111"/>
                <a:gd name="T98" fmla="*/ 328 w 1699"/>
                <a:gd name="T99" fmla="*/ 598 h 1111"/>
                <a:gd name="T100" fmla="*/ 400 w 1699"/>
                <a:gd name="T101" fmla="*/ 586 h 1111"/>
                <a:gd name="T102" fmla="*/ 470 w 1699"/>
                <a:gd name="T103" fmla="*/ 564 h 1111"/>
                <a:gd name="T104" fmla="*/ 538 w 1699"/>
                <a:gd name="T105" fmla="*/ 534 h 1111"/>
                <a:gd name="T106" fmla="*/ 598 w 1699"/>
                <a:gd name="T107" fmla="*/ 495 h 1111"/>
                <a:gd name="T108" fmla="*/ 639 w 1699"/>
                <a:gd name="T109" fmla="*/ 457 h 1111"/>
                <a:gd name="T110" fmla="*/ 698 w 1699"/>
                <a:gd name="T111" fmla="*/ 379 h 1111"/>
                <a:gd name="T112" fmla="*/ 765 w 1699"/>
                <a:gd name="T113" fmla="*/ 272 h 1111"/>
                <a:gd name="T114" fmla="*/ 805 w 1699"/>
                <a:gd name="T115" fmla="*/ 222 h 1111"/>
                <a:gd name="T116" fmla="*/ 862 w 1699"/>
                <a:gd name="T117" fmla="*/ 143 h 1111"/>
                <a:gd name="T118" fmla="*/ 884 w 1699"/>
                <a:gd name="T119" fmla="*/ 100 h 1111"/>
                <a:gd name="T120" fmla="*/ 893 w 1699"/>
                <a:gd name="T121" fmla="*/ 53 h 1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699" h="1111">
                  <a:moveTo>
                    <a:pt x="888" y="16"/>
                  </a:moveTo>
                  <a:lnTo>
                    <a:pt x="888" y="16"/>
                  </a:lnTo>
                  <a:lnTo>
                    <a:pt x="888" y="8"/>
                  </a:lnTo>
                  <a:lnTo>
                    <a:pt x="889" y="4"/>
                  </a:lnTo>
                  <a:lnTo>
                    <a:pt x="890" y="0"/>
                  </a:lnTo>
                  <a:lnTo>
                    <a:pt x="890" y="0"/>
                  </a:lnTo>
                  <a:lnTo>
                    <a:pt x="910" y="5"/>
                  </a:lnTo>
                  <a:lnTo>
                    <a:pt x="931" y="11"/>
                  </a:lnTo>
                  <a:lnTo>
                    <a:pt x="973" y="24"/>
                  </a:lnTo>
                  <a:lnTo>
                    <a:pt x="997" y="21"/>
                  </a:lnTo>
                  <a:lnTo>
                    <a:pt x="997" y="21"/>
                  </a:lnTo>
                  <a:lnTo>
                    <a:pt x="1042" y="40"/>
                  </a:lnTo>
                  <a:lnTo>
                    <a:pt x="1090" y="57"/>
                  </a:lnTo>
                  <a:lnTo>
                    <a:pt x="1115" y="65"/>
                  </a:lnTo>
                  <a:lnTo>
                    <a:pt x="1140" y="73"/>
                  </a:lnTo>
                  <a:lnTo>
                    <a:pt x="1167" y="80"/>
                  </a:lnTo>
                  <a:lnTo>
                    <a:pt x="1193" y="85"/>
                  </a:lnTo>
                  <a:lnTo>
                    <a:pt x="1220" y="91"/>
                  </a:lnTo>
                  <a:lnTo>
                    <a:pt x="1246" y="93"/>
                  </a:lnTo>
                  <a:lnTo>
                    <a:pt x="1273" y="96"/>
                  </a:lnTo>
                  <a:lnTo>
                    <a:pt x="1298" y="96"/>
                  </a:lnTo>
                  <a:lnTo>
                    <a:pt x="1323" y="95"/>
                  </a:lnTo>
                  <a:lnTo>
                    <a:pt x="1349" y="91"/>
                  </a:lnTo>
                  <a:lnTo>
                    <a:pt x="1373" y="85"/>
                  </a:lnTo>
                  <a:lnTo>
                    <a:pt x="1395" y="77"/>
                  </a:lnTo>
                  <a:lnTo>
                    <a:pt x="1427" y="75"/>
                  </a:lnTo>
                  <a:lnTo>
                    <a:pt x="1427" y="75"/>
                  </a:lnTo>
                  <a:lnTo>
                    <a:pt x="1439" y="79"/>
                  </a:lnTo>
                  <a:lnTo>
                    <a:pt x="1451" y="85"/>
                  </a:lnTo>
                  <a:lnTo>
                    <a:pt x="1472" y="91"/>
                  </a:lnTo>
                  <a:lnTo>
                    <a:pt x="1472" y="91"/>
                  </a:lnTo>
                  <a:lnTo>
                    <a:pt x="1477" y="92"/>
                  </a:lnTo>
                  <a:lnTo>
                    <a:pt x="1483" y="95"/>
                  </a:lnTo>
                  <a:lnTo>
                    <a:pt x="1488" y="97"/>
                  </a:lnTo>
                  <a:lnTo>
                    <a:pt x="1493" y="101"/>
                  </a:lnTo>
                  <a:lnTo>
                    <a:pt x="1493" y="101"/>
                  </a:lnTo>
                  <a:lnTo>
                    <a:pt x="1505" y="107"/>
                  </a:lnTo>
                  <a:lnTo>
                    <a:pt x="1516" y="112"/>
                  </a:lnTo>
                  <a:lnTo>
                    <a:pt x="1525" y="119"/>
                  </a:lnTo>
                  <a:lnTo>
                    <a:pt x="1536" y="127"/>
                  </a:lnTo>
                  <a:lnTo>
                    <a:pt x="1544" y="136"/>
                  </a:lnTo>
                  <a:lnTo>
                    <a:pt x="1552" y="145"/>
                  </a:lnTo>
                  <a:lnTo>
                    <a:pt x="1560" y="155"/>
                  </a:lnTo>
                  <a:lnTo>
                    <a:pt x="1567" y="165"/>
                  </a:lnTo>
                  <a:lnTo>
                    <a:pt x="1578" y="189"/>
                  </a:lnTo>
                  <a:lnTo>
                    <a:pt x="1589" y="214"/>
                  </a:lnTo>
                  <a:lnTo>
                    <a:pt x="1598" y="241"/>
                  </a:lnTo>
                  <a:lnTo>
                    <a:pt x="1606" y="269"/>
                  </a:lnTo>
                  <a:lnTo>
                    <a:pt x="1612" y="297"/>
                  </a:lnTo>
                  <a:lnTo>
                    <a:pt x="1617" y="325"/>
                  </a:lnTo>
                  <a:lnTo>
                    <a:pt x="1626" y="382"/>
                  </a:lnTo>
                  <a:lnTo>
                    <a:pt x="1633" y="434"/>
                  </a:lnTo>
                  <a:lnTo>
                    <a:pt x="1638" y="458"/>
                  </a:lnTo>
                  <a:lnTo>
                    <a:pt x="1642" y="479"/>
                  </a:lnTo>
                  <a:lnTo>
                    <a:pt x="1642" y="479"/>
                  </a:lnTo>
                  <a:lnTo>
                    <a:pt x="1656" y="542"/>
                  </a:lnTo>
                  <a:lnTo>
                    <a:pt x="1671" y="607"/>
                  </a:lnTo>
                  <a:lnTo>
                    <a:pt x="1685" y="673"/>
                  </a:lnTo>
                  <a:lnTo>
                    <a:pt x="1690" y="707"/>
                  </a:lnTo>
                  <a:lnTo>
                    <a:pt x="1695" y="741"/>
                  </a:lnTo>
                  <a:lnTo>
                    <a:pt x="1698" y="775"/>
                  </a:lnTo>
                  <a:lnTo>
                    <a:pt x="1699" y="809"/>
                  </a:lnTo>
                  <a:lnTo>
                    <a:pt x="1699" y="842"/>
                  </a:lnTo>
                  <a:lnTo>
                    <a:pt x="1697" y="874"/>
                  </a:lnTo>
                  <a:lnTo>
                    <a:pt x="1690" y="906"/>
                  </a:lnTo>
                  <a:lnTo>
                    <a:pt x="1686" y="922"/>
                  </a:lnTo>
                  <a:lnTo>
                    <a:pt x="1681" y="937"/>
                  </a:lnTo>
                  <a:lnTo>
                    <a:pt x="1675" y="952"/>
                  </a:lnTo>
                  <a:lnTo>
                    <a:pt x="1669" y="968"/>
                  </a:lnTo>
                  <a:lnTo>
                    <a:pt x="1661" y="981"/>
                  </a:lnTo>
                  <a:lnTo>
                    <a:pt x="1653" y="995"/>
                  </a:lnTo>
                  <a:lnTo>
                    <a:pt x="1653" y="995"/>
                  </a:lnTo>
                  <a:lnTo>
                    <a:pt x="1645" y="1007"/>
                  </a:lnTo>
                  <a:lnTo>
                    <a:pt x="1634" y="1018"/>
                  </a:lnTo>
                  <a:lnTo>
                    <a:pt x="1624" y="1027"/>
                  </a:lnTo>
                  <a:lnTo>
                    <a:pt x="1612" y="1037"/>
                  </a:lnTo>
                  <a:lnTo>
                    <a:pt x="1600" y="1046"/>
                  </a:lnTo>
                  <a:lnTo>
                    <a:pt x="1585" y="1053"/>
                  </a:lnTo>
                  <a:lnTo>
                    <a:pt x="1572" y="1061"/>
                  </a:lnTo>
                  <a:lnTo>
                    <a:pt x="1556" y="1067"/>
                  </a:lnTo>
                  <a:lnTo>
                    <a:pt x="1524" y="1078"/>
                  </a:lnTo>
                  <a:lnTo>
                    <a:pt x="1489" y="1087"/>
                  </a:lnTo>
                  <a:lnTo>
                    <a:pt x="1454" y="1094"/>
                  </a:lnTo>
                  <a:lnTo>
                    <a:pt x="1416" y="1099"/>
                  </a:lnTo>
                  <a:lnTo>
                    <a:pt x="1379" y="1103"/>
                  </a:lnTo>
                  <a:lnTo>
                    <a:pt x="1342" y="1106"/>
                  </a:lnTo>
                  <a:lnTo>
                    <a:pt x="1305" y="1107"/>
                  </a:lnTo>
                  <a:lnTo>
                    <a:pt x="1269" y="1107"/>
                  </a:lnTo>
                  <a:lnTo>
                    <a:pt x="1202" y="1107"/>
                  </a:lnTo>
                  <a:lnTo>
                    <a:pt x="1148" y="1107"/>
                  </a:lnTo>
                  <a:lnTo>
                    <a:pt x="1148" y="1107"/>
                  </a:lnTo>
                  <a:lnTo>
                    <a:pt x="1058" y="1107"/>
                  </a:lnTo>
                  <a:lnTo>
                    <a:pt x="967" y="1109"/>
                  </a:lnTo>
                  <a:lnTo>
                    <a:pt x="876" y="1110"/>
                  </a:lnTo>
                  <a:lnTo>
                    <a:pt x="785" y="1111"/>
                  </a:lnTo>
                  <a:lnTo>
                    <a:pt x="694" y="1109"/>
                  </a:lnTo>
                  <a:lnTo>
                    <a:pt x="603" y="1105"/>
                  </a:lnTo>
                  <a:lnTo>
                    <a:pt x="558" y="1102"/>
                  </a:lnTo>
                  <a:lnTo>
                    <a:pt x="514" y="1098"/>
                  </a:lnTo>
                  <a:lnTo>
                    <a:pt x="469" y="1093"/>
                  </a:lnTo>
                  <a:lnTo>
                    <a:pt x="425" y="1086"/>
                  </a:lnTo>
                  <a:lnTo>
                    <a:pt x="425" y="1086"/>
                  </a:lnTo>
                  <a:lnTo>
                    <a:pt x="395" y="1081"/>
                  </a:lnTo>
                  <a:lnTo>
                    <a:pt x="363" y="1074"/>
                  </a:lnTo>
                  <a:lnTo>
                    <a:pt x="330" y="1065"/>
                  </a:lnTo>
                  <a:lnTo>
                    <a:pt x="295" y="1054"/>
                  </a:lnTo>
                  <a:lnTo>
                    <a:pt x="260" y="1041"/>
                  </a:lnTo>
                  <a:lnTo>
                    <a:pt x="226" y="1026"/>
                  </a:lnTo>
                  <a:lnTo>
                    <a:pt x="191" y="1010"/>
                  </a:lnTo>
                  <a:lnTo>
                    <a:pt x="159" y="991"/>
                  </a:lnTo>
                  <a:lnTo>
                    <a:pt x="128" y="970"/>
                  </a:lnTo>
                  <a:lnTo>
                    <a:pt x="98" y="948"/>
                  </a:lnTo>
                  <a:lnTo>
                    <a:pt x="85" y="936"/>
                  </a:lnTo>
                  <a:lnTo>
                    <a:pt x="72" y="924"/>
                  </a:lnTo>
                  <a:lnTo>
                    <a:pt x="60" y="910"/>
                  </a:lnTo>
                  <a:lnTo>
                    <a:pt x="49" y="897"/>
                  </a:lnTo>
                  <a:lnTo>
                    <a:pt x="39" y="882"/>
                  </a:lnTo>
                  <a:lnTo>
                    <a:pt x="31" y="868"/>
                  </a:lnTo>
                  <a:lnTo>
                    <a:pt x="21" y="853"/>
                  </a:lnTo>
                  <a:lnTo>
                    <a:pt x="15" y="838"/>
                  </a:lnTo>
                  <a:lnTo>
                    <a:pt x="9" y="822"/>
                  </a:lnTo>
                  <a:lnTo>
                    <a:pt x="5" y="807"/>
                  </a:lnTo>
                  <a:lnTo>
                    <a:pt x="1" y="789"/>
                  </a:lnTo>
                  <a:lnTo>
                    <a:pt x="0" y="772"/>
                  </a:lnTo>
                  <a:lnTo>
                    <a:pt x="0" y="772"/>
                  </a:lnTo>
                  <a:lnTo>
                    <a:pt x="0" y="757"/>
                  </a:lnTo>
                  <a:lnTo>
                    <a:pt x="0" y="744"/>
                  </a:lnTo>
                  <a:lnTo>
                    <a:pt x="1" y="731"/>
                  </a:lnTo>
                  <a:lnTo>
                    <a:pt x="3" y="719"/>
                  </a:lnTo>
                  <a:lnTo>
                    <a:pt x="5" y="708"/>
                  </a:lnTo>
                  <a:lnTo>
                    <a:pt x="9" y="697"/>
                  </a:lnTo>
                  <a:lnTo>
                    <a:pt x="13" y="687"/>
                  </a:lnTo>
                  <a:lnTo>
                    <a:pt x="19" y="677"/>
                  </a:lnTo>
                  <a:lnTo>
                    <a:pt x="24" y="669"/>
                  </a:lnTo>
                  <a:lnTo>
                    <a:pt x="29" y="661"/>
                  </a:lnTo>
                  <a:lnTo>
                    <a:pt x="37" y="655"/>
                  </a:lnTo>
                  <a:lnTo>
                    <a:pt x="44" y="648"/>
                  </a:lnTo>
                  <a:lnTo>
                    <a:pt x="60" y="636"/>
                  </a:lnTo>
                  <a:lnTo>
                    <a:pt x="78" y="627"/>
                  </a:lnTo>
                  <a:lnTo>
                    <a:pt x="97" y="619"/>
                  </a:lnTo>
                  <a:lnTo>
                    <a:pt x="118" y="614"/>
                  </a:lnTo>
                  <a:lnTo>
                    <a:pt x="140" y="610"/>
                  </a:lnTo>
                  <a:lnTo>
                    <a:pt x="162" y="606"/>
                  </a:lnTo>
                  <a:lnTo>
                    <a:pt x="185" y="604"/>
                  </a:lnTo>
                  <a:lnTo>
                    <a:pt x="209" y="603"/>
                  </a:lnTo>
                  <a:lnTo>
                    <a:pt x="255" y="602"/>
                  </a:lnTo>
                  <a:lnTo>
                    <a:pt x="255" y="602"/>
                  </a:lnTo>
                  <a:lnTo>
                    <a:pt x="279" y="602"/>
                  </a:lnTo>
                  <a:lnTo>
                    <a:pt x="303" y="600"/>
                  </a:lnTo>
                  <a:lnTo>
                    <a:pt x="328" y="598"/>
                  </a:lnTo>
                  <a:lnTo>
                    <a:pt x="352" y="595"/>
                  </a:lnTo>
                  <a:lnTo>
                    <a:pt x="376" y="591"/>
                  </a:lnTo>
                  <a:lnTo>
                    <a:pt x="400" y="586"/>
                  </a:lnTo>
                  <a:lnTo>
                    <a:pt x="424" y="579"/>
                  </a:lnTo>
                  <a:lnTo>
                    <a:pt x="448" y="572"/>
                  </a:lnTo>
                  <a:lnTo>
                    <a:pt x="470" y="564"/>
                  </a:lnTo>
                  <a:lnTo>
                    <a:pt x="494" y="555"/>
                  </a:lnTo>
                  <a:lnTo>
                    <a:pt x="516" y="546"/>
                  </a:lnTo>
                  <a:lnTo>
                    <a:pt x="538" y="534"/>
                  </a:lnTo>
                  <a:lnTo>
                    <a:pt x="558" y="522"/>
                  </a:lnTo>
                  <a:lnTo>
                    <a:pt x="579" y="508"/>
                  </a:lnTo>
                  <a:lnTo>
                    <a:pt x="598" y="495"/>
                  </a:lnTo>
                  <a:lnTo>
                    <a:pt x="617" y="479"/>
                  </a:lnTo>
                  <a:lnTo>
                    <a:pt x="617" y="479"/>
                  </a:lnTo>
                  <a:lnTo>
                    <a:pt x="639" y="457"/>
                  </a:lnTo>
                  <a:lnTo>
                    <a:pt x="660" y="431"/>
                  </a:lnTo>
                  <a:lnTo>
                    <a:pt x="679" y="406"/>
                  </a:lnTo>
                  <a:lnTo>
                    <a:pt x="698" y="379"/>
                  </a:lnTo>
                  <a:lnTo>
                    <a:pt x="731" y="325"/>
                  </a:lnTo>
                  <a:lnTo>
                    <a:pt x="748" y="298"/>
                  </a:lnTo>
                  <a:lnTo>
                    <a:pt x="765" y="272"/>
                  </a:lnTo>
                  <a:lnTo>
                    <a:pt x="765" y="272"/>
                  </a:lnTo>
                  <a:lnTo>
                    <a:pt x="784" y="248"/>
                  </a:lnTo>
                  <a:lnTo>
                    <a:pt x="805" y="222"/>
                  </a:lnTo>
                  <a:lnTo>
                    <a:pt x="825" y="197"/>
                  </a:lnTo>
                  <a:lnTo>
                    <a:pt x="845" y="170"/>
                  </a:lnTo>
                  <a:lnTo>
                    <a:pt x="862" y="143"/>
                  </a:lnTo>
                  <a:lnTo>
                    <a:pt x="870" y="129"/>
                  </a:lnTo>
                  <a:lnTo>
                    <a:pt x="877" y="115"/>
                  </a:lnTo>
                  <a:lnTo>
                    <a:pt x="884" y="100"/>
                  </a:lnTo>
                  <a:lnTo>
                    <a:pt x="888" y="84"/>
                  </a:lnTo>
                  <a:lnTo>
                    <a:pt x="892" y="69"/>
                  </a:lnTo>
                  <a:lnTo>
                    <a:pt x="893" y="5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930FF4FC-653D-622C-9A29-ECDF1709ED1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9" y="3760"/>
              <a:ext cx="128" cy="89"/>
            </a:xfrm>
            <a:custGeom>
              <a:avLst/>
              <a:gdLst>
                <a:gd name="T0" fmla="*/ 368 w 384"/>
                <a:gd name="T1" fmla="*/ 28 h 265"/>
                <a:gd name="T2" fmla="*/ 368 w 384"/>
                <a:gd name="T3" fmla="*/ 28 h 265"/>
                <a:gd name="T4" fmla="*/ 372 w 384"/>
                <a:gd name="T5" fmla="*/ 42 h 265"/>
                <a:gd name="T6" fmla="*/ 375 w 384"/>
                <a:gd name="T7" fmla="*/ 58 h 265"/>
                <a:gd name="T8" fmla="*/ 381 w 384"/>
                <a:gd name="T9" fmla="*/ 74 h 265"/>
                <a:gd name="T10" fmla="*/ 381 w 384"/>
                <a:gd name="T11" fmla="*/ 74 h 265"/>
                <a:gd name="T12" fmla="*/ 384 w 384"/>
                <a:gd name="T13" fmla="*/ 96 h 265"/>
                <a:gd name="T14" fmla="*/ 384 w 384"/>
                <a:gd name="T15" fmla="*/ 121 h 265"/>
                <a:gd name="T16" fmla="*/ 383 w 384"/>
                <a:gd name="T17" fmla="*/ 147 h 265"/>
                <a:gd name="T18" fmla="*/ 379 w 384"/>
                <a:gd name="T19" fmla="*/ 174 h 265"/>
                <a:gd name="T20" fmla="*/ 375 w 384"/>
                <a:gd name="T21" fmla="*/ 187 h 265"/>
                <a:gd name="T22" fmla="*/ 371 w 384"/>
                <a:gd name="T23" fmla="*/ 201 h 265"/>
                <a:gd name="T24" fmla="*/ 367 w 384"/>
                <a:gd name="T25" fmla="*/ 214 h 265"/>
                <a:gd name="T26" fmla="*/ 361 w 384"/>
                <a:gd name="T27" fmla="*/ 225 h 265"/>
                <a:gd name="T28" fmla="*/ 355 w 384"/>
                <a:gd name="T29" fmla="*/ 235 h 265"/>
                <a:gd name="T30" fmla="*/ 348 w 384"/>
                <a:gd name="T31" fmla="*/ 246 h 265"/>
                <a:gd name="T32" fmla="*/ 340 w 384"/>
                <a:gd name="T33" fmla="*/ 254 h 265"/>
                <a:gd name="T34" fmla="*/ 331 w 384"/>
                <a:gd name="T35" fmla="*/ 261 h 265"/>
                <a:gd name="T36" fmla="*/ 331 w 384"/>
                <a:gd name="T37" fmla="*/ 261 h 265"/>
                <a:gd name="T38" fmla="*/ 325 w 384"/>
                <a:gd name="T39" fmla="*/ 263 h 265"/>
                <a:gd name="T40" fmla="*/ 319 w 384"/>
                <a:gd name="T41" fmla="*/ 265 h 265"/>
                <a:gd name="T42" fmla="*/ 313 w 384"/>
                <a:gd name="T43" fmla="*/ 265 h 265"/>
                <a:gd name="T44" fmla="*/ 307 w 384"/>
                <a:gd name="T45" fmla="*/ 265 h 265"/>
                <a:gd name="T46" fmla="*/ 294 w 384"/>
                <a:gd name="T47" fmla="*/ 261 h 265"/>
                <a:gd name="T48" fmla="*/ 280 w 384"/>
                <a:gd name="T49" fmla="*/ 257 h 265"/>
                <a:gd name="T50" fmla="*/ 251 w 384"/>
                <a:gd name="T51" fmla="*/ 243 h 265"/>
                <a:gd name="T52" fmla="*/ 238 w 384"/>
                <a:gd name="T53" fmla="*/ 237 h 265"/>
                <a:gd name="T54" fmla="*/ 224 w 384"/>
                <a:gd name="T55" fmla="*/ 231 h 265"/>
                <a:gd name="T56" fmla="*/ 224 w 384"/>
                <a:gd name="T57" fmla="*/ 231 h 265"/>
                <a:gd name="T58" fmla="*/ 139 w 384"/>
                <a:gd name="T59" fmla="*/ 205 h 265"/>
                <a:gd name="T60" fmla="*/ 97 w 384"/>
                <a:gd name="T61" fmla="*/ 191 h 265"/>
                <a:gd name="T62" fmla="*/ 54 w 384"/>
                <a:gd name="T63" fmla="*/ 181 h 265"/>
                <a:gd name="T64" fmla="*/ 34 w 384"/>
                <a:gd name="T65" fmla="*/ 173 h 265"/>
                <a:gd name="T66" fmla="*/ 34 w 384"/>
                <a:gd name="T67" fmla="*/ 173 h 265"/>
                <a:gd name="T68" fmla="*/ 17 w 384"/>
                <a:gd name="T69" fmla="*/ 169 h 265"/>
                <a:gd name="T70" fmla="*/ 8 w 384"/>
                <a:gd name="T71" fmla="*/ 165 h 265"/>
                <a:gd name="T72" fmla="*/ 0 w 384"/>
                <a:gd name="T73" fmla="*/ 161 h 265"/>
                <a:gd name="T74" fmla="*/ 4 w 384"/>
                <a:gd name="T75" fmla="*/ 141 h 265"/>
                <a:gd name="T76" fmla="*/ 4 w 384"/>
                <a:gd name="T77" fmla="*/ 141 h 265"/>
                <a:gd name="T78" fmla="*/ 30 w 384"/>
                <a:gd name="T79" fmla="*/ 134 h 265"/>
                <a:gd name="T80" fmla="*/ 56 w 384"/>
                <a:gd name="T81" fmla="*/ 129 h 265"/>
                <a:gd name="T82" fmla="*/ 109 w 384"/>
                <a:gd name="T83" fmla="*/ 121 h 265"/>
                <a:gd name="T84" fmla="*/ 134 w 384"/>
                <a:gd name="T85" fmla="*/ 116 h 265"/>
                <a:gd name="T86" fmla="*/ 159 w 384"/>
                <a:gd name="T87" fmla="*/ 112 h 265"/>
                <a:gd name="T88" fmla="*/ 185 w 384"/>
                <a:gd name="T89" fmla="*/ 105 h 265"/>
                <a:gd name="T90" fmla="*/ 208 w 384"/>
                <a:gd name="T91" fmla="*/ 96 h 265"/>
                <a:gd name="T92" fmla="*/ 208 w 384"/>
                <a:gd name="T93" fmla="*/ 96 h 265"/>
                <a:gd name="T94" fmla="*/ 230 w 384"/>
                <a:gd name="T95" fmla="*/ 86 h 265"/>
                <a:gd name="T96" fmla="*/ 250 w 384"/>
                <a:gd name="T97" fmla="*/ 76 h 265"/>
                <a:gd name="T98" fmla="*/ 270 w 384"/>
                <a:gd name="T99" fmla="*/ 65 h 265"/>
                <a:gd name="T100" fmla="*/ 290 w 384"/>
                <a:gd name="T101" fmla="*/ 54 h 265"/>
                <a:gd name="T102" fmla="*/ 308 w 384"/>
                <a:gd name="T103" fmla="*/ 41 h 265"/>
                <a:gd name="T104" fmla="*/ 327 w 384"/>
                <a:gd name="T105" fmla="*/ 28 h 265"/>
                <a:gd name="T106" fmla="*/ 344 w 384"/>
                <a:gd name="T107" fmla="*/ 14 h 265"/>
                <a:gd name="T108" fmla="*/ 360 w 384"/>
                <a:gd name="T109" fmla="*/ 0 h 265"/>
                <a:gd name="T110" fmla="*/ 368 w 384"/>
                <a:gd name="T111" fmla="*/ 28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84" h="265">
                  <a:moveTo>
                    <a:pt x="368" y="28"/>
                  </a:moveTo>
                  <a:lnTo>
                    <a:pt x="368" y="28"/>
                  </a:lnTo>
                  <a:lnTo>
                    <a:pt x="372" y="42"/>
                  </a:lnTo>
                  <a:lnTo>
                    <a:pt x="375" y="58"/>
                  </a:lnTo>
                  <a:lnTo>
                    <a:pt x="381" y="74"/>
                  </a:lnTo>
                  <a:lnTo>
                    <a:pt x="381" y="74"/>
                  </a:lnTo>
                  <a:lnTo>
                    <a:pt x="384" y="96"/>
                  </a:lnTo>
                  <a:lnTo>
                    <a:pt x="384" y="121"/>
                  </a:lnTo>
                  <a:lnTo>
                    <a:pt x="383" y="147"/>
                  </a:lnTo>
                  <a:lnTo>
                    <a:pt x="379" y="174"/>
                  </a:lnTo>
                  <a:lnTo>
                    <a:pt x="375" y="187"/>
                  </a:lnTo>
                  <a:lnTo>
                    <a:pt x="371" y="201"/>
                  </a:lnTo>
                  <a:lnTo>
                    <a:pt x="367" y="214"/>
                  </a:lnTo>
                  <a:lnTo>
                    <a:pt x="361" y="225"/>
                  </a:lnTo>
                  <a:lnTo>
                    <a:pt x="355" y="235"/>
                  </a:lnTo>
                  <a:lnTo>
                    <a:pt x="348" y="246"/>
                  </a:lnTo>
                  <a:lnTo>
                    <a:pt x="340" y="254"/>
                  </a:lnTo>
                  <a:lnTo>
                    <a:pt x="331" y="261"/>
                  </a:lnTo>
                  <a:lnTo>
                    <a:pt x="331" y="261"/>
                  </a:lnTo>
                  <a:lnTo>
                    <a:pt x="325" y="263"/>
                  </a:lnTo>
                  <a:lnTo>
                    <a:pt x="319" y="265"/>
                  </a:lnTo>
                  <a:lnTo>
                    <a:pt x="313" y="265"/>
                  </a:lnTo>
                  <a:lnTo>
                    <a:pt x="307" y="265"/>
                  </a:lnTo>
                  <a:lnTo>
                    <a:pt x="294" y="261"/>
                  </a:lnTo>
                  <a:lnTo>
                    <a:pt x="280" y="257"/>
                  </a:lnTo>
                  <a:lnTo>
                    <a:pt x="251" y="243"/>
                  </a:lnTo>
                  <a:lnTo>
                    <a:pt x="238" y="237"/>
                  </a:lnTo>
                  <a:lnTo>
                    <a:pt x="224" y="231"/>
                  </a:lnTo>
                  <a:lnTo>
                    <a:pt x="224" y="231"/>
                  </a:lnTo>
                  <a:lnTo>
                    <a:pt x="139" y="205"/>
                  </a:lnTo>
                  <a:lnTo>
                    <a:pt x="97" y="191"/>
                  </a:lnTo>
                  <a:lnTo>
                    <a:pt x="54" y="181"/>
                  </a:lnTo>
                  <a:lnTo>
                    <a:pt x="34" y="173"/>
                  </a:lnTo>
                  <a:lnTo>
                    <a:pt x="34" y="173"/>
                  </a:lnTo>
                  <a:lnTo>
                    <a:pt x="17" y="169"/>
                  </a:lnTo>
                  <a:lnTo>
                    <a:pt x="8" y="165"/>
                  </a:lnTo>
                  <a:lnTo>
                    <a:pt x="0" y="161"/>
                  </a:lnTo>
                  <a:lnTo>
                    <a:pt x="4" y="141"/>
                  </a:lnTo>
                  <a:lnTo>
                    <a:pt x="4" y="141"/>
                  </a:lnTo>
                  <a:lnTo>
                    <a:pt x="30" y="134"/>
                  </a:lnTo>
                  <a:lnTo>
                    <a:pt x="56" y="129"/>
                  </a:lnTo>
                  <a:lnTo>
                    <a:pt x="109" y="121"/>
                  </a:lnTo>
                  <a:lnTo>
                    <a:pt x="134" y="116"/>
                  </a:lnTo>
                  <a:lnTo>
                    <a:pt x="159" y="112"/>
                  </a:lnTo>
                  <a:lnTo>
                    <a:pt x="185" y="105"/>
                  </a:lnTo>
                  <a:lnTo>
                    <a:pt x="208" y="96"/>
                  </a:lnTo>
                  <a:lnTo>
                    <a:pt x="208" y="96"/>
                  </a:lnTo>
                  <a:lnTo>
                    <a:pt x="230" y="86"/>
                  </a:lnTo>
                  <a:lnTo>
                    <a:pt x="250" y="76"/>
                  </a:lnTo>
                  <a:lnTo>
                    <a:pt x="270" y="65"/>
                  </a:lnTo>
                  <a:lnTo>
                    <a:pt x="290" y="54"/>
                  </a:lnTo>
                  <a:lnTo>
                    <a:pt x="308" y="41"/>
                  </a:lnTo>
                  <a:lnTo>
                    <a:pt x="327" y="28"/>
                  </a:lnTo>
                  <a:lnTo>
                    <a:pt x="344" y="14"/>
                  </a:lnTo>
                  <a:lnTo>
                    <a:pt x="360" y="0"/>
                  </a:lnTo>
                  <a:lnTo>
                    <a:pt x="368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D93EAEA9-44A8-255C-611A-7B2807AED4B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9" y="3760"/>
              <a:ext cx="128" cy="89"/>
            </a:xfrm>
            <a:custGeom>
              <a:avLst/>
              <a:gdLst>
                <a:gd name="T0" fmla="*/ 368 w 384"/>
                <a:gd name="T1" fmla="*/ 28 h 265"/>
                <a:gd name="T2" fmla="*/ 368 w 384"/>
                <a:gd name="T3" fmla="*/ 28 h 265"/>
                <a:gd name="T4" fmla="*/ 372 w 384"/>
                <a:gd name="T5" fmla="*/ 42 h 265"/>
                <a:gd name="T6" fmla="*/ 375 w 384"/>
                <a:gd name="T7" fmla="*/ 58 h 265"/>
                <a:gd name="T8" fmla="*/ 381 w 384"/>
                <a:gd name="T9" fmla="*/ 74 h 265"/>
                <a:gd name="T10" fmla="*/ 381 w 384"/>
                <a:gd name="T11" fmla="*/ 74 h 265"/>
                <a:gd name="T12" fmla="*/ 384 w 384"/>
                <a:gd name="T13" fmla="*/ 96 h 265"/>
                <a:gd name="T14" fmla="*/ 384 w 384"/>
                <a:gd name="T15" fmla="*/ 121 h 265"/>
                <a:gd name="T16" fmla="*/ 383 w 384"/>
                <a:gd name="T17" fmla="*/ 147 h 265"/>
                <a:gd name="T18" fmla="*/ 379 w 384"/>
                <a:gd name="T19" fmla="*/ 174 h 265"/>
                <a:gd name="T20" fmla="*/ 375 w 384"/>
                <a:gd name="T21" fmla="*/ 187 h 265"/>
                <a:gd name="T22" fmla="*/ 371 w 384"/>
                <a:gd name="T23" fmla="*/ 201 h 265"/>
                <a:gd name="T24" fmla="*/ 367 w 384"/>
                <a:gd name="T25" fmla="*/ 214 h 265"/>
                <a:gd name="T26" fmla="*/ 361 w 384"/>
                <a:gd name="T27" fmla="*/ 225 h 265"/>
                <a:gd name="T28" fmla="*/ 355 w 384"/>
                <a:gd name="T29" fmla="*/ 235 h 265"/>
                <a:gd name="T30" fmla="*/ 348 w 384"/>
                <a:gd name="T31" fmla="*/ 246 h 265"/>
                <a:gd name="T32" fmla="*/ 340 w 384"/>
                <a:gd name="T33" fmla="*/ 254 h 265"/>
                <a:gd name="T34" fmla="*/ 331 w 384"/>
                <a:gd name="T35" fmla="*/ 261 h 265"/>
                <a:gd name="T36" fmla="*/ 331 w 384"/>
                <a:gd name="T37" fmla="*/ 261 h 265"/>
                <a:gd name="T38" fmla="*/ 325 w 384"/>
                <a:gd name="T39" fmla="*/ 263 h 265"/>
                <a:gd name="T40" fmla="*/ 319 w 384"/>
                <a:gd name="T41" fmla="*/ 265 h 265"/>
                <a:gd name="T42" fmla="*/ 313 w 384"/>
                <a:gd name="T43" fmla="*/ 265 h 265"/>
                <a:gd name="T44" fmla="*/ 307 w 384"/>
                <a:gd name="T45" fmla="*/ 265 h 265"/>
                <a:gd name="T46" fmla="*/ 294 w 384"/>
                <a:gd name="T47" fmla="*/ 261 h 265"/>
                <a:gd name="T48" fmla="*/ 280 w 384"/>
                <a:gd name="T49" fmla="*/ 257 h 265"/>
                <a:gd name="T50" fmla="*/ 251 w 384"/>
                <a:gd name="T51" fmla="*/ 243 h 265"/>
                <a:gd name="T52" fmla="*/ 238 w 384"/>
                <a:gd name="T53" fmla="*/ 237 h 265"/>
                <a:gd name="T54" fmla="*/ 224 w 384"/>
                <a:gd name="T55" fmla="*/ 231 h 265"/>
                <a:gd name="T56" fmla="*/ 224 w 384"/>
                <a:gd name="T57" fmla="*/ 231 h 265"/>
                <a:gd name="T58" fmla="*/ 139 w 384"/>
                <a:gd name="T59" fmla="*/ 205 h 265"/>
                <a:gd name="T60" fmla="*/ 97 w 384"/>
                <a:gd name="T61" fmla="*/ 191 h 265"/>
                <a:gd name="T62" fmla="*/ 54 w 384"/>
                <a:gd name="T63" fmla="*/ 181 h 265"/>
                <a:gd name="T64" fmla="*/ 34 w 384"/>
                <a:gd name="T65" fmla="*/ 173 h 265"/>
                <a:gd name="T66" fmla="*/ 34 w 384"/>
                <a:gd name="T67" fmla="*/ 173 h 265"/>
                <a:gd name="T68" fmla="*/ 17 w 384"/>
                <a:gd name="T69" fmla="*/ 169 h 265"/>
                <a:gd name="T70" fmla="*/ 8 w 384"/>
                <a:gd name="T71" fmla="*/ 165 h 265"/>
                <a:gd name="T72" fmla="*/ 0 w 384"/>
                <a:gd name="T73" fmla="*/ 161 h 265"/>
                <a:gd name="T74" fmla="*/ 4 w 384"/>
                <a:gd name="T75" fmla="*/ 141 h 265"/>
                <a:gd name="T76" fmla="*/ 4 w 384"/>
                <a:gd name="T77" fmla="*/ 141 h 265"/>
                <a:gd name="T78" fmla="*/ 30 w 384"/>
                <a:gd name="T79" fmla="*/ 134 h 265"/>
                <a:gd name="T80" fmla="*/ 56 w 384"/>
                <a:gd name="T81" fmla="*/ 129 h 265"/>
                <a:gd name="T82" fmla="*/ 109 w 384"/>
                <a:gd name="T83" fmla="*/ 121 h 265"/>
                <a:gd name="T84" fmla="*/ 134 w 384"/>
                <a:gd name="T85" fmla="*/ 116 h 265"/>
                <a:gd name="T86" fmla="*/ 159 w 384"/>
                <a:gd name="T87" fmla="*/ 112 h 265"/>
                <a:gd name="T88" fmla="*/ 185 w 384"/>
                <a:gd name="T89" fmla="*/ 105 h 265"/>
                <a:gd name="T90" fmla="*/ 208 w 384"/>
                <a:gd name="T91" fmla="*/ 96 h 265"/>
                <a:gd name="T92" fmla="*/ 208 w 384"/>
                <a:gd name="T93" fmla="*/ 96 h 265"/>
                <a:gd name="T94" fmla="*/ 230 w 384"/>
                <a:gd name="T95" fmla="*/ 86 h 265"/>
                <a:gd name="T96" fmla="*/ 250 w 384"/>
                <a:gd name="T97" fmla="*/ 76 h 265"/>
                <a:gd name="T98" fmla="*/ 270 w 384"/>
                <a:gd name="T99" fmla="*/ 65 h 265"/>
                <a:gd name="T100" fmla="*/ 290 w 384"/>
                <a:gd name="T101" fmla="*/ 54 h 265"/>
                <a:gd name="T102" fmla="*/ 308 w 384"/>
                <a:gd name="T103" fmla="*/ 41 h 265"/>
                <a:gd name="T104" fmla="*/ 327 w 384"/>
                <a:gd name="T105" fmla="*/ 28 h 265"/>
                <a:gd name="T106" fmla="*/ 344 w 384"/>
                <a:gd name="T107" fmla="*/ 14 h 265"/>
                <a:gd name="T108" fmla="*/ 360 w 384"/>
                <a:gd name="T109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84" h="265">
                  <a:moveTo>
                    <a:pt x="368" y="28"/>
                  </a:moveTo>
                  <a:lnTo>
                    <a:pt x="368" y="28"/>
                  </a:lnTo>
                  <a:lnTo>
                    <a:pt x="372" y="42"/>
                  </a:lnTo>
                  <a:lnTo>
                    <a:pt x="375" y="58"/>
                  </a:lnTo>
                  <a:lnTo>
                    <a:pt x="381" y="74"/>
                  </a:lnTo>
                  <a:lnTo>
                    <a:pt x="381" y="74"/>
                  </a:lnTo>
                  <a:lnTo>
                    <a:pt x="384" y="96"/>
                  </a:lnTo>
                  <a:lnTo>
                    <a:pt x="384" y="121"/>
                  </a:lnTo>
                  <a:lnTo>
                    <a:pt x="383" y="147"/>
                  </a:lnTo>
                  <a:lnTo>
                    <a:pt x="379" y="174"/>
                  </a:lnTo>
                  <a:lnTo>
                    <a:pt x="375" y="187"/>
                  </a:lnTo>
                  <a:lnTo>
                    <a:pt x="371" y="201"/>
                  </a:lnTo>
                  <a:lnTo>
                    <a:pt x="367" y="214"/>
                  </a:lnTo>
                  <a:lnTo>
                    <a:pt x="361" y="225"/>
                  </a:lnTo>
                  <a:lnTo>
                    <a:pt x="355" y="235"/>
                  </a:lnTo>
                  <a:lnTo>
                    <a:pt x="348" y="246"/>
                  </a:lnTo>
                  <a:lnTo>
                    <a:pt x="340" y="254"/>
                  </a:lnTo>
                  <a:lnTo>
                    <a:pt x="331" y="261"/>
                  </a:lnTo>
                  <a:lnTo>
                    <a:pt x="331" y="261"/>
                  </a:lnTo>
                  <a:lnTo>
                    <a:pt x="325" y="263"/>
                  </a:lnTo>
                  <a:lnTo>
                    <a:pt x="319" y="265"/>
                  </a:lnTo>
                  <a:lnTo>
                    <a:pt x="313" y="265"/>
                  </a:lnTo>
                  <a:lnTo>
                    <a:pt x="307" y="265"/>
                  </a:lnTo>
                  <a:lnTo>
                    <a:pt x="294" y="261"/>
                  </a:lnTo>
                  <a:lnTo>
                    <a:pt x="280" y="257"/>
                  </a:lnTo>
                  <a:lnTo>
                    <a:pt x="251" y="243"/>
                  </a:lnTo>
                  <a:lnTo>
                    <a:pt x="238" y="237"/>
                  </a:lnTo>
                  <a:lnTo>
                    <a:pt x="224" y="231"/>
                  </a:lnTo>
                  <a:lnTo>
                    <a:pt x="224" y="231"/>
                  </a:lnTo>
                  <a:lnTo>
                    <a:pt x="139" y="205"/>
                  </a:lnTo>
                  <a:lnTo>
                    <a:pt x="97" y="191"/>
                  </a:lnTo>
                  <a:lnTo>
                    <a:pt x="54" y="181"/>
                  </a:lnTo>
                  <a:lnTo>
                    <a:pt x="34" y="173"/>
                  </a:lnTo>
                  <a:lnTo>
                    <a:pt x="34" y="173"/>
                  </a:lnTo>
                  <a:lnTo>
                    <a:pt x="17" y="169"/>
                  </a:lnTo>
                  <a:lnTo>
                    <a:pt x="8" y="165"/>
                  </a:lnTo>
                  <a:lnTo>
                    <a:pt x="0" y="161"/>
                  </a:lnTo>
                  <a:lnTo>
                    <a:pt x="4" y="141"/>
                  </a:lnTo>
                  <a:lnTo>
                    <a:pt x="4" y="141"/>
                  </a:lnTo>
                  <a:lnTo>
                    <a:pt x="30" y="134"/>
                  </a:lnTo>
                  <a:lnTo>
                    <a:pt x="56" y="129"/>
                  </a:lnTo>
                  <a:lnTo>
                    <a:pt x="109" y="121"/>
                  </a:lnTo>
                  <a:lnTo>
                    <a:pt x="134" y="116"/>
                  </a:lnTo>
                  <a:lnTo>
                    <a:pt x="159" y="112"/>
                  </a:lnTo>
                  <a:lnTo>
                    <a:pt x="185" y="105"/>
                  </a:lnTo>
                  <a:lnTo>
                    <a:pt x="208" y="96"/>
                  </a:lnTo>
                  <a:lnTo>
                    <a:pt x="208" y="96"/>
                  </a:lnTo>
                  <a:lnTo>
                    <a:pt x="230" y="86"/>
                  </a:lnTo>
                  <a:lnTo>
                    <a:pt x="250" y="76"/>
                  </a:lnTo>
                  <a:lnTo>
                    <a:pt x="270" y="65"/>
                  </a:lnTo>
                  <a:lnTo>
                    <a:pt x="290" y="54"/>
                  </a:lnTo>
                  <a:lnTo>
                    <a:pt x="308" y="41"/>
                  </a:lnTo>
                  <a:lnTo>
                    <a:pt x="327" y="28"/>
                  </a:lnTo>
                  <a:lnTo>
                    <a:pt x="344" y="14"/>
                  </a:lnTo>
                  <a:lnTo>
                    <a:pt x="36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948E9D4F-FF81-D176-07FD-725CCE29E03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6" y="3807"/>
              <a:ext cx="148" cy="109"/>
            </a:xfrm>
            <a:custGeom>
              <a:avLst/>
              <a:gdLst>
                <a:gd name="T0" fmla="*/ 445 w 445"/>
                <a:gd name="T1" fmla="*/ 89 h 328"/>
                <a:gd name="T2" fmla="*/ 445 w 445"/>
                <a:gd name="T3" fmla="*/ 89 h 328"/>
                <a:gd name="T4" fmla="*/ 445 w 445"/>
                <a:gd name="T5" fmla="*/ 74 h 328"/>
                <a:gd name="T6" fmla="*/ 431 w 445"/>
                <a:gd name="T7" fmla="*/ 70 h 328"/>
                <a:gd name="T8" fmla="*/ 431 w 445"/>
                <a:gd name="T9" fmla="*/ 70 h 328"/>
                <a:gd name="T10" fmla="*/ 409 w 445"/>
                <a:gd name="T11" fmla="*/ 78 h 328"/>
                <a:gd name="T12" fmla="*/ 385 w 445"/>
                <a:gd name="T13" fmla="*/ 83 h 328"/>
                <a:gd name="T14" fmla="*/ 360 w 445"/>
                <a:gd name="T15" fmla="*/ 87 h 328"/>
                <a:gd name="T16" fmla="*/ 334 w 445"/>
                <a:gd name="T17" fmla="*/ 89 h 328"/>
                <a:gd name="T18" fmla="*/ 309 w 445"/>
                <a:gd name="T19" fmla="*/ 89 h 328"/>
                <a:gd name="T20" fmla="*/ 283 w 445"/>
                <a:gd name="T21" fmla="*/ 86 h 328"/>
                <a:gd name="T22" fmla="*/ 256 w 445"/>
                <a:gd name="T23" fmla="*/ 83 h 328"/>
                <a:gd name="T24" fmla="*/ 229 w 445"/>
                <a:gd name="T25" fmla="*/ 78 h 328"/>
                <a:gd name="T26" fmla="*/ 203 w 445"/>
                <a:gd name="T27" fmla="*/ 73 h 328"/>
                <a:gd name="T28" fmla="*/ 176 w 445"/>
                <a:gd name="T29" fmla="*/ 66 h 328"/>
                <a:gd name="T30" fmla="*/ 151 w 445"/>
                <a:gd name="T31" fmla="*/ 58 h 328"/>
                <a:gd name="T32" fmla="*/ 126 w 445"/>
                <a:gd name="T33" fmla="*/ 50 h 328"/>
                <a:gd name="T34" fmla="*/ 78 w 445"/>
                <a:gd name="T35" fmla="*/ 33 h 328"/>
                <a:gd name="T36" fmla="*/ 33 w 445"/>
                <a:gd name="T37" fmla="*/ 14 h 328"/>
                <a:gd name="T38" fmla="*/ 16 w 445"/>
                <a:gd name="T39" fmla="*/ 9 h 328"/>
                <a:gd name="T40" fmla="*/ 16 w 445"/>
                <a:gd name="T41" fmla="*/ 9 h 328"/>
                <a:gd name="T42" fmla="*/ 10 w 445"/>
                <a:gd name="T43" fmla="*/ 5 h 328"/>
                <a:gd name="T44" fmla="*/ 4 w 445"/>
                <a:gd name="T45" fmla="*/ 0 h 328"/>
                <a:gd name="T46" fmla="*/ 4 w 445"/>
                <a:gd name="T47" fmla="*/ 0 h 328"/>
                <a:gd name="T48" fmla="*/ 1 w 445"/>
                <a:gd name="T49" fmla="*/ 1 h 328"/>
                <a:gd name="T50" fmla="*/ 1 w 445"/>
                <a:gd name="T51" fmla="*/ 1 h 328"/>
                <a:gd name="T52" fmla="*/ 1 w 445"/>
                <a:gd name="T53" fmla="*/ 3 h 328"/>
                <a:gd name="T54" fmla="*/ 0 w 445"/>
                <a:gd name="T55" fmla="*/ 5 h 328"/>
                <a:gd name="T56" fmla="*/ 4 w 445"/>
                <a:gd name="T57" fmla="*/ 30 h 328"/>
                <a:gd name="T58" fmla="*/ 4 w 445"/>
                <a:gd name="T59" fmla="*/ 30 h 328"/>
                <a:gd name="T60" fmla="*/ 29 w 445"/>
                <a:gd name="T61" fmla="*/ 69 h 328"/>
                <a:gd name="T62" fmla="*/ 58 w 445"/>
                <a:gd name="T63" fmla="*/ 115 h 328"/>
                <a:gd name="T64" fmla="*/ 90 w 445"/>
                <a:gd name="T65" fmla="*/ 166 h 328"/>
                <a:gd name="T66" fmla="*/ 107 w 445"/>
                <a:gd name="T67" fmla="*/ 191 h 328"/>
                <a:gd name="T68" fmla="*/ 126 w 445"/>
                <a:gd name="T69" fmla="*/ 215 h 328"/>
                <a:gd name="T70" fmla="*/ 144 w 445"/>
                <a:gd name="T71" fmla="*/ 239 h 328"/>
                <a:gd name="T72" fmla="*/ 164 w 445"/>
                <a:gd name="T73" fmla="*/ 260 h 328"/>
                <a:gd name="T74" fmla="*/ 184 w 445"/>
                <a:gd name="T75" fmla="*/ 280 h 328"/>
                <a:gd name="T76" fmla="*/ 206 w 445"/>
                <a:gd name="T77" fmla="*/ 296 h 328"/>
                <a:gd name="T78" fmla="*/ 216 w 445"/>
                <a:gd name="T79" fmla="*/ 304 h 328"/>
                <a:gd name="T80" fmla="*/ 227 w 445"/>
                <a:gd name="T81" fmla="*/ 311 h 328"/>
                <a:gd name="T82" fmla="*/ 237 w 445"/>
                <a:gd name="T83" fmla="*/ 316 h 328"/>
                <a:gd name="T84" fmla="*/ 249 w 445"/>
                <a:gd name="T85" fmla="*/ 320 h 328"/>
                <a:gd name="T86" fmla="*/ 261 w 445"/>
                <a:gd name="T87" fmla="*/ 324 h 328"/>
                <a:gd name="T88" fmla="*/ 272 w 445"/>
                <a:gd name="T89" fmla="*/ 327 h 328"/>
                <a:gd name="T90" fmla="*/ 284 w 445"/>
                <a:gd name="T91" fmla="*/ 328 h 328"/>
                <a:gd name="T92" fmla="*/ 296 w 445"/>
                <a:gd name="T93" fmla="*/ 328 h 328"/>
                <a:gd name="T94" fmla="*/ 296 w 445"/>
                <a:gd name="T95" fmla="*/ 328 h 328"/>
                <a:gd name="T96" fmla="*/ 315 w 445"/>
                <a:gd name="T97" fmla="*/ 325 h 328"/>
                <a:gd name="T98" fmla="*/ 330 w 445"/>
                <a:gd name="T99" fmla="*/ 320 h 328"/>
                <a:gd name="T100" fmla="*/ 346 w 445"/>
                <a:gd name="T101" fmla="*/ 314 h 328"/>
                <a:gd name="T102" fmla="*/ 360 w 445"/>
                <a:gd name="T103" fmla="*/ 304 h 328"/>
                <a:gd name="T104" fmla="*/ 372 w 445"/>
                <a:gd name="T105" fmla="*/ 292 h 328"/>
                <a:gd name="T106" fmla="*/ 384 w 445"/>
                <a:gd name="T107" fmla="*/ 279 h 328"/>
                <a:gd name="T108" fmla="*/ 393 w 445"/>
                <a:gd name="T109" fmla="*/ 266 h 328"/>
                <a:gd name="T110" fmla="*/ 402 w 445"/>
                <a:gd name="T111" fmla="*/ 250 h 328"/>
                <a:gd name="T112" fmla="*/ 410 w 445"/>
                <a:gd name="T113" fmla="*/ 234 h 328"/>
                <a:gd name="T114" fmla="*/ 417 w 445"/>
                <a:gd name="T115" fmla="*/ 216 h 328"/>
                <a:gd name="T116" fmla="*/ 423 w 445"/>
                <a:gd name="T117" fmla="*/ 199 h 328"/>
                <a:gd name="T118" fmla="*/ 429 w 445"/>
                <a:gd name="T119" fmla="*/ 182 h 328"/>
                <a:gd name="T120" fmla="*/ 438 w 445"/>
                <a:gd name="T121" fmla="*/ 147 h 328"/>
                <a:gd name="T122" fmla="*/ 445 w 445"/>
                <a:gd name="T123" fmla="*/ 115 h 328"/>
                <a:gd name="T124" fmla="*/ 445 w 445"/>
                <a:gd name="T125" fmla="*/ 89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45" h="328">
                  <a:moveTo>
                    <a:pt x="445" y="89"/>
                  </a:moveTo>
                  <a:lnTo>
                    <a:pt x="445" y="89"/>
                  </a:lnTo>
                  <a:lnTo>
                    <a:pt x="445" y="74"/>
                  </a:lnTo>
                  <a:lnTo>
                    <a:pt x="431" y="70"/>
                  </a:lnTo>
                  <a:lnTo>
                    <a:pt x="431" y="70"/>
                  </a:lnTo>
                  <a:lnTo>
                    <a:pt x="409" y="78"/>
                  </a:lnTo>
                  <a:lnTo>
                    <a:pt x="385" y="83"/>
                  </a:lnTo>
                  <a:lnTo>
                    <a:pt x="360" y="87"/>
                  </a:lnTo>
                  <a:lnTo>
                    <a:pt x="334" y="89"/>
                  </a:lnTo>
                  <a:lnTo>
                    <a:pt x="309" y="89"/>
                  </a:lnTo>
                  <a:lnTo>
                    <a:pt x="283" y="86"/>
                  </a:lnTo>
                  <a:lnTo>
                    <a:pt x="256" y="83"/>
                  </a:lnTo>
                  <a:lnTo>
                    <a:pt x="229" y="78"/>
                  </a:lnTo>
                  <a:lnTo>
                    <a:pt x="203" y="73"/>
                  </a:lnTo>
                  <a:lnTo>
                    <a:pt x="176" y="66"/>
                  </a:lnTo>
                  <a:lnTo>
                    <a:pt x="151" y="58"/>
                  </a:lnTo>
                  <a:lnTo>
                    <a:pt x="126" y="50"/>
                  </a:lnTo>
                  <a:lnTo>
                    <a:pt x="78" y="33"/>
                  </a:lnTo>
                  <a:lnTo>
                    <a:pt x="33" y="14"/>
                  </a:lnTo>
                  <a:lnTo>
                    <a:pt x="16" y="9"/>
                  </a:lnTo>
                  <a:lnTo>
                    <a:pt x="16" y="9"/>
                  </a:lnTo>
                  <a:lnTo>
                    <a:pt x="10" y="5"/>
                  </a:lnTo>
                  <a:lnTo>
                    <a:pt x="4" y="0"/>
                  </a:lnTo>
                  <a:lnTo>
                    <a:pt x="4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4" y="30"/>
                  </a:lnTo>
                  <a:lnTo>
                    <a:pt x="4" y="30"/>
                  </a:lnTo>
                  <a:lnTo>
                    <a:pt x="29" y="69"/>
                  </a:lnTo>
                  <a:lnTo>
                    <a:pt x="58" y="115"/>
                  </a:lnTo>
                  <a:lnTo>
                    <a:pt x="90" y="166"/>
                  </a:lnTo>
                  <a:lnTo>
                    <a:pt x="107" y="191"/>
                  </a:lnTo>
                  <a:lnTo>
                    <a:pt x="126" y="215"/>
                  </a:lnTo>
                  <a:lnTo>
                    <a:pt x="144" y="239"/>
                  </a:lnTo>
                  <a:lnTo>
                    <a:pt x="164" y="260"/>
                  </a:lnTo>
                  <a:lnTo>
                    <a:pt x="184" y="280"/>
                  </a:lnTo>
                  <a:lnTo>
                    <a:pt x="206" y="296"/>
                  </a:lnTo>
                  <a:lnTo>
                    <a:pt x="216" y="304"/>
                  </a:lnTo>
                  <a:lnTo>
                    <a:pt x="227" y="311"/>
                  </a:lnTo>
                  <a:lnTo>
                    <a:pt x="237" y="316"/>
                  </a:lnTo>
                  <a:lnTo>
                    <a:pt x="249" y="320"/>
                  </a:lnTo>
                  <a:lnTo>
                    <a:pt x="261" y="324"/>
                  </a:lnTo>
                  <a:lnTo>
                    <a:pt x="272" y="327"/>
                  </a:lnTo>
                  <a:lnTo>
                    <a:pt x="284" y="328"/>
                  </a:lnTo>
                  <a:lnTo>
                    <a:pt x="296" y="328"/>
                  </a:lnTo>
                  <a:lnTo>
                    <a:pt x="296" y="328"/>
                  </a:lnTo>
                  <a:lnTo>
                    <a:pt x="315" y="325"/>
                  </a:lnTo>
                  <a:lnTo>
                    <a:pt x="330" y="320"/>
                  </a:lnTo>
                  <a:lnTo>
                    <a:pt x="346" y="314"/>
                  </a:lnTo>
                  <a:lnTo>
                    <a:pt x="360" y="304"/>
                  </a:lnTo>
                  <a:lnTo>
                    <a:pt x="372" y="292"/>
                  </a:lnTo>
                  <a:lnTo>
                    <a:pt x="384" y="279"/>
                  </a:lnTo>
                  <a:lnTo>
                    <a:pt x="393" y="266"/>
                  </a:lnTo>
                  <a:lnTo>
                    <a:pt x="402" y="250"/>
                  </a:lnTo>
                  <a:lnTo>
                    <a:pt x="410" y="234"/>
                  </a:lnTo>
                  <a:lnTo>
                    <a:pt x="417" y="216"/>
                  </a:lnTo>
                  <a:lnTo>
                    <a:pt x="423" y="199"/>
                  </a:lnTo>
                  <a:lnTo>
                    <a:pt x="429" y="182"/>
                  </a:lnTo>
                  <a:lnTo>
                    <a:pt x="438" y="147"/>
                  </a:lnTo>
                  <a:lnTo>
                    <a:pt x="445" y="115"/>
                  </a:lnTo>
                  <a:lnTo>
                    <a:pt x="445" y="8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D6F40EE6-A305-C53B-3751-5BAF3925690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6" y="3807"/>
              <a:ext cx="148" cy="109"/>
            </a:xfrm>
            <a:custGeom>
              <a:avLst/>
              <a:gdLst>
                <a:gd name="T0" fmla="*/ 445 w 445"/>
                <a:gd name="T1" fmla="*/ 89 h 328"/>
                <a:gd name="T2" fmla="*/ 445 w 445"/>
                <a:gd name="T3" fmla="*/ 89 h 328"/>
                <a:gd name="T4" fmla="*/ 445 w 445"/>
                <a:gd name="T5" fmla="*/ 74 h 328"/>
                <a:gd name="T6" fmla="*/ 431 w 445"/>
                <a:gd name="T7" fmla="*/ 70 h 328"/>
                <a:gd name="T8" fmla="*/ 431 w 445"/>
                <a:gd name="T9" fmla="*/ 70 h 328"/>
                <a:gd name="T10" fmla="*/ 409 w 445"/>
                <a:gd name="T11" fmla="*/ 78 h 328"/>
                <a:gd name="T12" fmla="*/ 385 w 445"/>
                <a:gd name="T13" fmla="*/ 83 h 328"/>
                <a:gd name="T14" fmla="*/ 360 w 445"/>
                <a:gd name="T15" fmla="*/ 87 h 328"/>
                <a:gd name="T16" fmla="*/ 334 w 445"/>
                <a:gd name="T17" fmla="*/ 89 h 328"/>
                <a:gd name="T18" fmla="*/ 309 w 445"/>
                <a:gd name="T19" fmla="*/ 89 h 328"/>
                <a:gd name="T20" fmla="*/ 283 w 445"/>
                <a:gd name="T21" fmla="*/ 86 h 328"/>
                <a:gd name="T22" fmla="*/ 256 w 445"/>
                <a:gd name="T23" fmla="*/ 83 h 328"/>
                <a:gd name="T24" fmla="*/ 229 w 445"/>
                <a:gd name="T25" fmla="*/ 78 h 328"/>
                <a:gd name="T26" fmla="*/ 203 w 445"/>
                <a:gd name="T27" fmla="*/ 73 h 328"/>
                <a:gd name="T28" fmla="*/ 176 w 445"/>
                <a:gd name="T29" fmla="*/ 66 h 328"/>
                <a:gd name="T30" fmla="*/ 151 w 445"/>
                <a:gd name="T31" fmla="*/ 58 h 328"/>
                <a:gd name="T32" fmla="*/ 126 w 445"/>
                <a:gd name="T33" fmla="*/ 50 h 328"/>
                <a:gd name="T34" fmla="*/ 78 w 445"/>
                <a:gd name="T35" fmla="*/ 33 h 328"/>
                <a:gd name="T36" fmla="*/ 33 w 445"/>
                <a:gd name="T37" fmla="*/ 14 h 328"/>
                <a:gd name="T38" fmla="*/ 16 w 445"/>
                <a:gd name="T39" fmla="*/ 9 h 328"/>
                <a:gd name="T40" fmla="*/ 16 w 445"/>
                <a:gd name="T41" fmla="*/ 9 h 328"/>
                <a:gd name="T42" fmla="*/ 10 w 445"/>
                <a:gd name="T43" fmla="*/ 5 h 328"/>
                <a:gd name="T44" fmla="*/ 4 w 445"/>
                <a:gd name="T45" fmla="*/ 0 h 328"/>
                <a:gd name="T46" fmla="*/ 4 w 445"/>
                <a:gd name="T47" fmla="*/ 0 h 328"/>
                <a:gd name="T48" fmla="*/ 1 w 445"/>
                <a:gd name="T49" fmla="*/ 1 h 328"/>
                <a:gd name="T50" fmla="*/ 1 w 445"/>
                <a:gd name="T51" fmla="*/ 1 h 328"/>
                <a:gd name="T52" fmla="*/ 1 w 445"/>
                <a:gd name="T53" fmla="*/ 3 h 328"/>
                <a:gd name="T54" fmla="*/ 0 w 445"/>
                <a:gd name="T55" fmla="*/ 5 h 328"/>
                <a:gd name="T56" fmla="*/ 4 w 445"/>
                <a:gd name="T57" fmla="*/ 30 h 328"/>
                <a:gd name="T58" fmla="*/ 4 w 445"/>
                <a:gd name="T59" fmla="*/ 30 h 328"/>
                <a:gd name="T60" fmla="*/ 29 w 445"/>
                <a:gd name="T61" fmla="*/ 69 h 328"/>
                <a:gd name="T62" fmla="*/ 58 w 445"/>
                <a:gd name="T63" fmla="*/ 115 h 328"/>
                <a:gd name="T64" fmla="*/ 90 w 445"/>
                <a:gd name="T65" fmla="*/ 166 h 328"/>
                <a:gd name="T66" fmla="*/ 107 w 445"/>
                <a:gd name="T67" fmla="*/ 191 h 328"/>
                <a:gd name="T68" fmla="*/ 126 w 445"/>
                <a:gd name="T69" fmla="*/ 215 h 328"/>
                <a:gd name="T70" fmla="*/ 144 w 445"/>
                <a:gd name="T71" fmla="*/ 239 h 328"/>
                <a:gd name="T72" fmla="*/ 164 w 445"/>
                <a:gd name="T73" fmla="*/ 260 h 328"/>
                <a:gd name="T74" fmla="*/ 184 w 445"/>
                <a:gd name="T75" fmla="*/ 280 h 328"/>
                <a:gd name="T76" fmla="*/ 206 w 445"/>
                <a:gd name="T77" fmla="*/ 296 h 328"/>
                <a:gd name="T78" fmla="*/ 216 w 445"/>
                <a:gd name="T79" fmla="*/ 304 h 328"/>
                <a:gd name="T80" fmla="*/ 227 w 445"/>
                <a:gd name="T81" fmla="*/ 311 h 328"/>
                <a:gd name="T82" fmla="*/ 237 w 445"/>
                <a:gd name="T83" fmla="*/ 316 h 328"/>
                <a:gd name="T84" fmla="*/ 249 w 445"/>
                <a:gd name="T85" fmla="*/ 320 h 328"/>
                <a:gd name="T86" fmla="*/ 261 w 445"/>
                <a:gd name="T87" fmla="*/ 324 h 328"/>
                <a:gd name="T88" fmla="*/ 272 w 445"/>
                <a:gd name="T89" fmla="*/ 327 h 328"/>
                <a:gd name="T90" fmla="*/ 284 w 445"/>
                <a:gd name="T91" fmla="*/ 328 h 328"/>
                <a:gd name="T92" fmla="*/ 296 w 445"/>
                <a:gd name="T93" fmla="*/ 328 h 328"/>
                <a:gd name="T94" fmla="*/ 296 w 445"/>
                <a:gd name="T95" fmla="*/ 328 h 328"/>
                <a:gd name="T96" fmla="*/ 315 w 445"/>
                <a:gd name="T97" fmla="*/ 325 h 328"/>
                <a:gd name="T98" fmla="*/ 330 w 445"/>
                <a:gd name="T99" fmla="*/ 320 h 328"/>
                <a:gd name="T100" fmla="*/ 346 w 445"/>
                <a:gd name="T101" fmla="*/ 314 h 328"/>
                <a:gd name="T102" fmla="*/ 360 w 445"/>
                <a:gd name="T103" fmla="*/ 304 h 328"/>
                <a:gd name="T104" fmla="*/ 372 w 445"/>
                <a:gd name="T105" fmla="*/ 292 h 328"/>
                <a:gd name="T106" fmla="*/ 384 w 445"/>
                <a:gd name="T107" fmla="*/ 279 h 328"/>
                <a:gd name="T108" fmla="*/ 393 w 445"/>
                <a:gd name="T109" fmla="*/ 266 h 328"/>
                <a:gd name="T110" fmla="*/ 402 w 445"/>
                <a:gd name="T111" fmla="*/ 250 h 328"/>
                <a:gd name="T112" fmla="*/ 410 w 445"/>
                <a:gd name="T113" fmla="*/ 234 h 328"/>
                <a:gd name="T114" fmla="*/ 417 w 445"/>
                <a:gd name="T115" fmla="*/ 216 h 328"/>
                <a:gd name="T116" fmla="*/ 423 w 445"/>
                <a:gd name="T117" fmla="*/ 199 h 328"/>
                <a:gd name="T118" fmla="*/ 429 w 445"/>
                <a:gd name="T119" fmla="*/ 182 h 328"/>
                <a:gd name="T120" fmla="*/ 438 w 445"/>
                <a:gd name="T121" fmla="*/ 147 h 328"/>
                <a:gd name="T122" fmla="*/ 445 w 445"/>
                <a:gd name="T123" fmla="*/ 115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45" h="328">
                  <a:moveTo>
                    <a:pt x="445" y="89"/>
                  </a:moveTo>
                  <a:lnTo>
                    <a:pt x="445" y="89"/>
                  </a:lnTo>
                  <a:lnTo>
                    <a:pt x="445" y="74"/>
                  </a:lnTo>
                  <a:lnTo>
                    <a:pt x="431" y="70"/>
                  </a:lnTo>
                  <a:lnTo>
                    <a:pt x="431" y="70"/>
                  </a:lnTo>
                  <a:lnTo>
                    <a:pt x="409" y="78"/>
                  </a:lnTo>
                  <a:lnTo>
                    <a:pt x="385" y="83"/>
                  </a:lnTo>
                  <a:lnTo>
                    <a:pt x="360" y="87"/>
                  </a:lnTo>
                  <a:lnTo>
                    <a:pt x="334" y="89"/>
                  </a:lnTo>
                  <a:lnTo>
                    <a:pt x="309" y="89"/>
                  </a:lnTo>
                  <a:lnTo>
                    <a:pt x="283" y="86"/>
                  </a:lnTo>
                  <a:lnTo>
                    <a:pt x="256" y="83"/>
                  </a:lnTo>
                  <a:lnTo>
                    <a:pt x="229" y="78"/>
                  </a:lnTo>
                  <a:lnTo>
                    <a:pt x="203" y="73"/>
                  </a:lnTo>
                  <a:lnTo>
                    <a:pt x="176" y="66"/>
                  </a:lnTo>
                  <a:lnTo>
                    <a:pt x="151" y="58"/>
                  </a:lnTo>
                  <a:lnTo>
                    <a:pt x="126" y="50"/>
                  </a:lnTo>
                  <a:lnTo>
                    <a:pt x="78" y="33"/>
                  </a:lnTo>
                  <a:lnTo>
                    <a:pt x="33" y="14"/>
                  </a:lnTo>
                  <a:lnTo>
                    <a:pt x="16" y="9"/>
                  </a:lnTo>
                  <a:lnTo>
                    <a:pt x="16" y="9"/>
                  </a:lnTo>
                  <a:lnTo>
                    <a:pt x="10" y="5"/>
                  </a:lnTo>
                  <a:lnTo>
                    <a:pt x="4" y="0"/>
                  </a:lnTo>
                  <a:lnTo>
                    <a:pt x="4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4" y="30"/>
                  </a:lnTo>
                  <a:lnTo>
                    <a:pt x="4" y="30"/>
                  </a:lnTo>
                  <a:lnTo>
                    <a:pt x="29" y="69"/>
                  </a:lnTo>
                  <a:lnTo>
                    <a:pt x="58" y="115"/>
                  </a:lnTo>
                  <a:lnTo>
                    <a:pt x="90" y="166"/>
                  </a:lnTo>
                  <a:lnTo>
                    <a:pt x="107" y="191"/>
                  </a:lnTo>
                  <a:lnTo>
                    <a:pt x="126" y="215"/>
                  </a:lnTo>
                  <a:lnTo>
                    <a:pt x="144" y="239"/>
                  </a:lnTo>
                  <a:lnTo>
                    <a:pt x="164" y="260"/>
                  </a:lnTo>
                  <a:lnTo>
                    <a:pt x="184" y="280"/>
                  </a:lnTo>
                  <a:lnTo>
                    <a:pt x="206" y="296"/>
                  </a:lnTo>
                  <a:lnTo>
                    <a:pt x="216" y="304"/>
                  </a:lnTo>
                  <a:lnTo>
                    <a:pt x="227" y="311"/>
                  </a:lnTo>
                  <a:lnTo>
                    <a:pt x="237" y="316"/>
                  </a:lnTo>
                  <a:lnTo>
                    <a:pt x="249" y="320"/>
                  </a:lnTo>
                  <a:lnTo>
                    <a:pt x="261" y="324"/>
                  </a:lnTo>
                  <a:lnTo>
                    <a:pt x="272" y="327"/>
                  </a:lnTo>
                  <a:lnTo>
                    <a:pt x="284" y="328"/>
                  </a:lnTo>
                  <a:lnTo>
                    <a:pt x="296" y="328"/>
                  </a:lnTo>
                  <a:lnTo>
                    <a:pt x="296" y="328"/>
                  </a:lnTo>
                  <a:lnTo>
                    <a:pt x="315" y="325"/>
                  </a:lnTo>
                  <a:lnTo>
                    <a:pt x="330" y="320"/>
                  </a:lnTo>
                  <a:lnTo>
                    <a:pt x="346" y="314"/>
                  </a:lnTo>
                  <a:lnTo>
                    <a:pt x="360" y="304"/>
                  </a:lnTo>
                  <a:lnTo>
                    <a:pt x="372" y="292"/>
                  </a:lnTo>
                  <a:lnTo>
                    <a:pt x="384" y="279"/>
                  </a:lnTo>
                  <a:lnTo>
                    <a:pt x="393" y="266"/>
                  </a:lnTo>
                  <a:lnTo>
                    <a:pt x="402" y="250"/>
                  </a:lnTo>
                  <a:lnTo>
                    <a:pt x="410" y="234"/>
                  </a:lnTo>
                  <a:lnTo>
                    <a:pt x="417" y="216"/>
                  </a:lnTo>
                  <a:lnTo>
                    <a:pt x="423" y="199"/>
                  </a:lnTo>
                  <a:lnTo>
                    <a:pt x="429" y="182"/>
                  </a:lnTo>
                  <a:lnTo>
                    <a:pt x="438" y="147"/>
                  </a:lnTo>
                  <a:lnTo>
                    <a:pt x="445" y="11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42CC53A9-BF25-386F-C657-FD8E465A2AA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5" y="343"/>
              <a:ext cx="484" cy="318"/>
            </a:xfrm>
            <a:custGeom>
              <a:avLst/>
              <a:gdLst>
                <a:gd name="T0" fmla="*/ 67 w 1450"/>
                <a:gd name="T1" fmla="*/ 532 h 953"/>
                <a:gd name="T2" fmla="*/ 138 w 1450"/>
                <a:gd name="T3" fmla="*/ 426 h 953"/>
                <a:gd name="T4" fmla="*/ 176 w 1450"/>
                <a:gd name="T5" fmla="*/ 333 h 953"/>
                <a:gd name="T6" fmla="*/ 180 w 1450"/>
                <a:gd name="T7" fmla="*/ 250 h 953"/>
                <a:gd name="T8" fmla="*/ 187 w 1450"/>
                <a:gd name="T9" fmla="*/ 202 h 953"/>
                <a:gd name="T10" fmla="*/ 209 w 1450"/>
                <a:gd name="T11" fmla="*/ 218 h 953"/>
                <a:gd name="T12" fmla="*/ 259 w 1450"/>
                <a:gd name="T13" fmla="*/ 265 h 953"/>
                <a:gd name="T14" fmla="*/ 318 w 1450"/>
                <a:gd name="T15" fmla="*/ 294 h 953"/>
                <a:gd name="T16" fmla="*/ 385 w 1450"/>
                <a:gd name="T17" fmla="*/ 306 h 953"/>
                <a:gd name="T18" fmla="*/ 438 w 1450"/>
                <a:gd name="T19" fmla="*/ 299 h 953"/>
                <a:gd name="T20" fmla="*/ 507 w 1450"/>
                <a:gd name="T21" fmla="*/ 266 h 953"/>
                <a:gd name="T22" fmla="*/ 566 w 1450"/>
                <a:gd name="T23" fmla="*/ 211 h 953"/>
                <a:gd name="T24" fmla="*/ 648 w 1450"/>
                <a:gd name="T25" fmla="*/ 101 h 953"/>
                <a:gd name="T26" fmla="*/ 722 w 1450"/>
                <a:gd name="T27" fmla="*/ 20 h 953"/>
                <a:gd name="T28" fmla="*/ 762 w 1450"/>
                <a:gd name="T29" fmla="*/ 3 h 953"/>
                <a:gd name="T30" fmla="*/ 805 w 1450"/>
                <a:gd name="T31" fmla="*/ 1 h 953"/>
                <a:gd name="T32" fmla="*/ 875 w 1450"/>
                <a:gd name="T33" fmla="*/ 32 h 953"/>
                <a:gd name="T34" fmla="*/ 935 w 1450"/>
                <a:gd name="T35" fmla="*/ 94 h 953"/>
                <a:gd name="T36" fmla="*/ 980 w 1450"/>
                <a:gd name="T37" fmla="*/ 254 h 953"/>
                <a:gd name="T38" fmla="*/ 1001 w 1450"/>
                <a:gd name="T39" fmla="*/ 278 h 953"/>
                <a:gd name="T40" fmla="*/ 1068 w 1450"/>
                <a:gd name="T41" fmla="*/ 164 h 953"/>
                <a:gd name="T42" fmla="*/ 1144 w 1450"/>
                <a:gd name="T43" fmla="*/ 101 h 953"/>
                <a:gd name="T44" fmla="*/ 1205 w 1450"/>
                <a:gd name="T45" fmla="*/ 125 h 953"/>
                <a:gd name="T46" fmla="*/ 1247 w 1450"/>
                <a:gd name="T47" fmla="*/ 133 h 953"/>
                <a:gd name="T48" fmla="*/ 1343 w 1450"/>
                <a:gd name="T49" fmla="*/ 136 h 953"/>
                <a:gd name="T50" fmla="*/ 1425 w 1450"/>
                <a:gd name="T51" fmla="*/ 140 h 953"/>
                <a:gd name="T52" fmla="*/ 1441 w 1450"/>
                <a:gd name="T53" fmla="*/ 154 h 953"/>
                <a:gd name="T54" fmla="*/ 1450 w 1450"/>
                <a:gd name="T55" fmla="*/ 262 h 953"/>
                <a:gd name="T56" fmla="*/ 1446 w 1450"/>
                <a:gd name="T57" fmla="*/ 363 h 953"/>
                <a:gd name="T58" fmla="*/ 1431 w 1450"/>
                <a:gd name="T59" fmla="*/ 402 h 953"/>
                <a:gd name="T60" fmla="*/ 1401 w 1450"/>
                <a:gd name="T61" fmla="*/ 422 h 953"/>
                <a:gd name="T62" fmla="*/ 1324 w 1450"/>
                <a:gd name="T63" fmla="*/ 431 h 953"/>
                <a:gd name="T64" fmla="*/ 1294 w 1450"/>
                <a:gd name="T65" fmla="*/ 488 h 953"/>
                <a:gd name="T66" fmla="*/ 1262 w 1450"/>
                <a:gd name="T67" fmla="*/ 533 h 953"/>
                <a:gd name="T68" fmla="*/ 1170 w 1450"/>
                <a:gd name="T69" fmla="*/ 621 h 953"/>
                <a:gd name="T70" fmla="*/ 1128 w 1450"/>
                <a:gd name="T71" fmla="*/ 685 h 953"/>
                <a:gd name="T72" fmla="*/ 1092 w 1450"/>
                <a:gd name="T73" fmla="*/ 718 h 953"/>
                <a:gd name="T74" fmla="*/ 1045 w 1450"/>
                <a:gd name="T75" fmla="*/ 729 h 953"/>
                <a:gd name="T76" fmla="*/ 981 w 1450"/>
                <a:gd name="T77" fmla="*/ 714 h 953"/>
                <a:gd name="T78" fmla="*/ 923 w 1450"/>
                <a:gd name="T79" fmla="*/ 676 h 953"/>
                <a:gd name="T80" fmla="*/ 874 w 1450"/>
                <a:gd name="T81" fmla="*/ 645 h 953"/>
                <a:gd name="T82" fmla="*/ 853 w 1450"/>
                <a:gd name="T83" fmla="*/ 645 h 953"/>
                <a:gd name="T84" fmla="*/ 811 w 1450"/>
                <a:gd name="T85" fmla="*/ 669 h 953"/>
                <a:gd name="T86" fmla="*/ 772 w 1450"/>
                <a:gd name="T87" fmla="*/ 718 h 953"/>
                <a:gd name="T88" fmla="*/ 713 w 1450"/>
                <a:gd name="T89" fmla="*/ 835 h 953"/>
                <a:gd name="T90" fmla="*/ 663 w 1450"/>
                <a:gd name="T91" fmla="*/ 921 h 953"/>
                <a:gd name="T92" fmla="*/ 608 w 1450"/>
                <a:gd name="T93" fmla="*/ 953 h 953"/>
                <a:gd name="T94" fmla="*/ 441 w 1450"/>
                <a:gd name="T95" fmla="*/ 931 h 953"/>
                <a:gd name="T96" fmla="*/ 268 w 1450"/>
                <a:gd name="T97" fmla="*/ 873 h 953"/>
                <a:gd name="T98" fmla="*/ 114 w 1450"/>
                <a:gd name="T99" fmla="*/ 778 h 953"/>
                <a:gd name="T100" fmla="*/ 50 w 1450"/>
                <a:gd name="T101" fmla="*/ 720 h 953"/>
                <a:gd name="T102" fmla="*/ 0 w 1450"/>
                <a:gd name="T103" fmla="*/ 655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50" h="953">
                  <a:moveTo>
                    <a:pt x="5" y="617"/>
                  </a:moveTo>
                  <a:lnTo>
                    <a:pt x="5" y="617"/>
                  </a:lnTo>
                  <a:lnTo>
                    <a:pt x="35" y="575"/>
                  </a:lnTo>
                  <a:lnTo>
                    <a:pt x="67" y="532"/>
                  </a:lnTo>
                  <a:lnTo>
                    <a:pt x="97" y="491"/>
                  </a:lnTo>
                  <a:lnTo>
                    <a:pt x="111" y="470"/>
                  </a:lnTo>
                  <a:lnTo>
                    <a:pt x="126" y="448"/>
                  </a:lnTo>
                  <a:lnTo>
                    <a:pt x="138" y="426"/>
                  </a:lnTo>
                  <a:lnTo>
                    <a:pt x="150" y="404"/>
                  </a:lnTo>
                  <a:lnTo>
                    <a:pt x="160" y="380"/>
                  </a:lnTo>
                  <a:lnTo>
                    <a:pt x="168" y="358"/>
                  </a:lnTo>
                  <a:lnTo>
                    <a:pt x="176" y="333"/>
                  </a:lnTo>
                  <a:lnTo>
                    <a:pt x="182" y="307"/>
                  </a:lnTo>
                  <a:lnTo>
                    <a:pt x="184" y="281"/>
                  </a:lnTo>
                  <a:lnTo>
                    <a:pt x="186" y="253"/>
                  </a:lnTo>
                  <a:lnTo>
                    <a:pt x="180" y="250"/>
                  </a:lnTo>
                  <a:lnTo>
                    <a:pt x="180" y="250"/>
                  </a:lnTo>
                  <a:lnTo>
                    <a:pt x="182" y="235"/>
                  </a:lnTo>
                  <a:lnTo>
                    <a:pt x="183" y="218"/>
                  </a:lnTo>
                  <a:lnTo>
                    <a:pt x="187" y="202"/>
                  </a:lnTo>
                  <a:lnTo>
                    <a:pt x="191" y="190"/>
                  </a:lnTo>
                  <a:lnTo>
                    <a:pt x="191" y="190"/>
                  </a:lnTo>
                  <a:lnTo>
                    <a:pt x="199" y="205"/>
                  </a:lnTo>
                  <a:lnTo>
                    <a:pt x="209" y="218"/>
                  </a:lnTo>
                  <a:lnTo>
                    <a:pt x="220" y="231"/>
                  </a:lnTo>
                  <a:lnTo>
                    <a:pt x="232" y="243"/>
                  </a:lnTo>
                  <a:lnTo>
                    <a:pt x="244" y="255"/>
                  </a:lnTo>
                  <a:lnTo>
                    <a:pt x="259" y="265"/>
                  </a:lnTo>
                  <a:lnTo>
                    <a:pt x="272" y="274"/>
                  </a:lnTo>
                  <a:lnTo>
                    <a:pt x="288" y="282"/>
                  </a:lnTo>
                  <a:lnTo>
                    <a:pt x="302" y="289"/>
                  </a:lnTo>
                  <a:lnTo>
                    <a:pt x="318" y="294"/>
                  </a:lnTo>
                  <a:lnTo>
                    <a:pt x="334" y="299"/>
                  </a:lnTo>
                  <a:lnTo>
                    <a:pt x="352" y="302"/>
                  </a:lnTo>
                  <a:lnTo>
                    <a:pt x="369" y="305"/>
                  </a:lnTo>
                  <a:lnTo>
                    <a:pt x="385" y="306"/>
                  </a:lnTo>
                  <a:lnTo>
                    <a:pt x="402" y="305"/>
                  </a:lnTo>
                  <a:lnTo>
                    <a:pt x="419" y="303"/>
                  </a:lnTo>
                  <a:lnTo>
                    <a:pt x="419" y="303"/>
                  </a:lnTo>
                  <a:lnTo>
                    <a:pt x="438" y="299"/>
                  </a:lnTo>
                  <a:lnTo>
                    <a:pt x="457" y="294"/>
                  </a:lnTo>
                  <a:lnTo>
                    <a:pt x="475" y="287"/>
                  </a:lnTo>
                  <a:lnTo>
                    <a:pt x="491" y="278"/>
                  </a:lnTo>
                  <a:lnTo>
                    <a:pt x="507" y="266"/>
                  </a:lnTo>
                  <a:lnTo>
                    <a:pt x="523" y="254"/>
                  </a:lnTo>
                  <a:lnTo>
                    <a:pt x="538" y="241"/>
                  </a:lnTo>
                  <a:lnTo>
                    <a:pt x="552" y="226"/>
                  </a:lnTo>
                  <a:lnTo>
                    <a:pt x="566" y="211"/>
                  </a:lnTo>
                  <a:lnTo>
                    <a:pt x="579" y="195"/>
                  </a:lnTo>
                  <a:lnTo>
                    <a:pt x="604" y="164"/>
                  </a:lnTo>
                  <a:lnTo>
                    <a:pt x="648" y="101"/>
                  </a:lnTo>
                  <a:lnTo>
                    <a:pt x="648" y="101"/>
                  </a:lnTo>
                  <a:lnTo>
                    <a:pt x="676" y="65"/>
                  </a:lnTo>
                  <a:lnTo>
                    <a:pt x="690" y="48"/>
                  </a:lnTo>
                  <a:lnTo>
                    <a:pt x="705" y="33"/>
                  </a:lnTo>
                  <a:lnTo>
                    <a:pt x="722" y="20"/>
                  </a:lnTo>
                  <a:lnTo>
                    <a:pt x="732" y="13"/>
                  </a:lnTo>
                  <a:lnTo>
                    <a:pt x="741" y="9"/>
                  </a:lnTo>
                  <a:lnTo>
                    <a:pt x="752" y="5"/>
                  </a:lnTo>
                  <a:lnTo>
                    <a:pt x="762" y="3"/>
                  </a:lnTo>
                  <a:lnTo>
                    <a:pt x="773" y="0"/>
                  </a:lnTo>
                  <a:lnTo>
                    <a:pt x="785" y="0"/>
                  </a:lnTo>
                  <a:lnTo>
                    <a:pt x="785" y="0"/>
                  </a:lnTo>
                  <a:lnTo>
                    <a:pt x="805" y="1"/>
                  </a:lnTo>
                  <a:lnTo>
                    <a:pt x="825" y="5"/>
                  </a:lnTo>
                  <a:lnTo>
                    <a:pt x="842" y="12"/>
                  </a:lnTo>
                  <a:lnTo>
                    <a:pt x="859" y="21"/>
                  </a:lnTo>
                  <a:lnTo>
                    <a:pt x="875" y="32"/>
                  </a:lnTo>
                  <a:lnTo>
                    <a:pt x="890" y="44"/>
                  </a:lnTo>
                  <a:lnTo>
                    <a:pt x="904" y="58"/>
                  </a:lnTo>
                  <a:lnTo>
                    <a:pt x="919" y="73"/>
                  </a:lnTo>
                  <a:lnTo>
                    <a:pt x="935" y="94"/>
                  </a:lnTo>
                  <a:lnTo>
                    <a:pt x="935" y="94"/>
                  </a:lnTo>
                  <a:lnTo>
                    <a:pt x="952" y="148"/>
                  </a:lnTo>
                  <a:lnTo>
                    <a:pt x="967" y="201"/>
                  </a:lnTo>
                  <a:lnTo>
                    <a:pt x="980" y="254"/>
                  </a:lnTo>
                  <a:lnTo>
                    <a:pt x="992" y="307"/>
                  </a:lnTo>
                  <a:lnTo>
                    <a:pt x="992" y="307"/>
                  </a:lnTo>
                  <a:lnTo>
                    <a:pt x="996" y="293"/>
                  </a:lnTo>
                  <a:lnTo>
                    <a:pt x="1001" y="278"/>
                  </a:lnTo>
                  <a:lnTo>
                    <a:pt x="1015" y="249"/>
                  </a:lnTo>
                  <a:lnTo>
                    <a:pt x="1029" y="219"/>
                  </a:lnTo>
                  <a:lnTo>
                    <a:pt x="1048" y="191"/>
                  </a:lnTo>
                  <a:lnTo>
                    <a:pt x="1068" y="164"/>
                  </a:lnTo>
                  <a:lnTo>
                    <a:pt x="1089" y="138"/>
                  </a:lnTo>
                  <a:lnTo>
                    <a:pt x="1110" y="116"/>
                  </a:lnTo>
                  <a:lnTo>
                    <a:pt x="1133" y="94"/>
                  </a:lnTo>
                  <a:lnTo>
                    <a:pt x="1144" y="101"/>
                  </a:lnTo>
                  <a:lnTo>
                    <a:pt x="1144" y="101"/>
                  </a:lnTo>
                  <a:lnTo>
                    <a:pt x="1165" y="109"/>
                  </a:lnTo>
                  <a:lnTo>
                    <a:pt x="1185" y="117"/>
                  </a:lnTo>
                  <a:lnTo>
                    <a:pt x="1205" y="125"/>
                  </a:lnTo>
                  <a:lnTo>
                    <a:pt x="1214" y="129"/>
                  </a:lnTo>
                  <a:lnTo>
                    <a:pt x="1226" y="132"/>
                  </a:lnTo>
                  <a:lnTo>
                    <a:pt x="1226" y="132"/>
                  </a:lnTo>
                  <a:lnTo>
                    <a:pt x="1247" y="133"/>
                  </a:lnTo>
                  <a:lnTo>
                    <a:pt x="1268" y="134"/>
                  </a:lnTo>
                  <a:lnTo>
                    <a:pt x="1312" y="137"/>
                  </a:lnTo>
                  <a:lnTo>
                    <a:pt x="1312" y="137"/>
                  </a:lnTo>
                  <a:lnTo>
                    <a:pt x="1343" y="136"/>
                  </a:lnTo>
                  <a:lnTo>
                    <a:pt x="1364" y="136"/>
                  </a:lnTo>
                  <a:lnTo>
                    <a:pt x="1387" y="136"/>
                  </a:lnTo>
                  <a:lnTo>
                    <a:pt x="1408" y="137"/>
                  </a:lnTo>
                  <a:lnTo>
                    <a:pt x="1425" y="140"/>
                  </a:lnTo>
                  <a:lnTo>
                    <a:pt x="1432" y="142"/>
                  </a:lnTo>
                  <a:lnTo>
                    <a:pt x="1437" y="146"/>
                  </a:lnTo>
                  <a:lnTo>
                    <a:pt x="1441" y="150"/>
                  </a:lnTo>
                  <a:lnTo>
                    <a:pt x="1441" y="154"/>
                  </a:lnTo>
                  <a:lnTo>
                    <a:pt x="1445" y="176"/>
                  </a:lnTo>
                  <a:lnTo>
                    <a:pt x="1445" y="176"/>
                  </a:lnTo>
                  <a:lnTo>
                    <a:pt x="1449" y="218"/>
                  </a:lnTo>
                  <a:lnTo>
                    <a:pt x="1450" y="262"/>
                  </a:lnTo>
                  <a:lnTo>
                    <a:pt x="1450" y="306"/>
                  </a:lnTo>
                  <a:lnTo>
                    <a:pt x="1449" y="350"/>
                  </a:lnTo>
                  <a:lnTo>
                    <a:pt x="1449" y="350"/>
                  </a:lnTo>
                  <a:lnTo>
                    <a:pt x="1446" y="363"/>
                  </a:lnTo>
                  <a:lnTo>
                    <a:pt x="1444" y="374"/>
                  </a:lnTo>
                  <a:lnTo>
                    <a:pt x="1440" y="384"/>
                  </a:lnTo>
                  <a:lnTo>
                    <a:pt x="1436" y="394"/>
                  </a:lnTo>
                  <a:lnTo>
                    <a:pt x="1431" y="402"/>
                  </a:lnTo>
                  <a:lnTo>
                    <a:pt x="1424" y="408"/>
                  </a:lnTo>
                  <a:lnTo>
                    <a:pt x="1417" y="414"/>
                  </a:lnTo>
                  <a:lnTo>
                    <a:pt x="1409" y="418"/>
                  </a:lnTo>
                  <a:lnTo>
                    <a:pt x="1401" y="422"/>
                  </a:lnTo>
                  <a:lnTo>
                    <a:pt x="1392" y="424"/>
                  </a:lnTo>
                  <a:lnTo>
                    <a:pt x="1372" y="428"/>
                  </a:lnTo>
                  <a:lnTo>
                    <a:pt x="1349" y="431"/>
                  </a:lnTo>
                  <a:lnTo>
                    <a:pt x="1324" y="431"/>
                  </a:lnTo>
                  <a:lnTo>
                    <a:pt x="1303" y="459"/>
                  </a:lnTo>
                  <a:lnTo>
                    <a:pt x="1303" y="459"/>
                  </a:lnTo>
                  <a:lnTo>
                    <a:pt x="1299" y="474"/>
                  </a:lnTo>
                  <a:lnTo>
                    <a:pt x="1294" y="488"/>
                  </a:lnTo>
                  <a:lnTo>
                    <a:pt x="1287" y="500"/>
                  </a:lnTo>
                  <a:lnTo>
                    <a:pt x="1280" y="512"/>
                  </a:lnTo>
                  <a:lnTo>
                    <a:pt x="1271" y="523"/>
                  </a:lnTo>
                  <a:lnTo>
                    <a:pt x="1262" y="533"/>
                  </a:lnTo>
                  <a:lnTo>
                    <a:pt x="1242" y="553"/>
                  </a:lnTo>
                  <a:lnTo>
                    <a:pt x="1199" y="591"/>
                  </a:lnTo>
                  <a:lnTo>
                    <a:pt x="1179" y="611"/>
                  </a:lnTo>
                  <a:lnTo>
                    <a:pt x="1170" y="621"/>
                  </a:lnTo>
                  <a:lnTo>
                    <a:pt x="1162" y="633"/>
                  </a:lnTo>
                  <a:lnTo>
                    <a:pt x="1162" y="633"/>
                  </a:lnTo>
                  <a:lnTo>
                    <a:pt x="1144" y="661"/>
                  </a:lnTo>
                  <a:lnTo>
                    <a:pt x="1128" y="685"/>
                  </a:lnTo>
                  <a:lnTo>
                    <a:pt x="1118" y="696"/>
                  </a:lnTo>
                  <a:lnTo>
                    <a:pt x="1110" y="704"/>
                  </a:lnTo>
                  <a:lnTo>
                    <a:pt x="1101" y="712"/>
                  </a:lnTo>
                  <a:lnTo>
                    <a:pt x="1092" y="718"/>
                  </a:lnTo>
                  <a:lnTo>
                    <a:pt x="1081" y="722"/>
                  </a:lnTo>
                  <a:lnTo>
                    <a:pt x="1070" y="726"/>
                  </a:lnTo>
                  <a:lnTo>
                    <a:pt x="1058" y="728"/>
                  </a:lnTo>
                  <a:lnTo>
                    <a:pt x="1045" y="729"/>
                  </a:lnTo>
                  <a:lnTo>
                    <a:pt x="1032" y="728"/>
                  </a:lnTo>
                  <a:lnTo>
                    <a:pt x="1016" y="725"/>
                  </a:lnTo>
                  <a:lnTo>
                    <a:pt x="1000" y="721"/>
                  </a:lnTo>
                  <a:lnTo>
                    <a:pt x="981" y="714"/>
                  </a:lnTo>
                  <a:lnTo>
                    <a:pt x="981" y="714"/>
                  </a:lnTo>
                  <a:lnTo>
                    <a:pt x="967" y="708"/>
                  </a:lnTo>
                  <a:lnTo>
                    <a:pt x="952" y="698"/>
                  </a:lnTo>
                  <a:lnTo>
                    <a:pt x="923" y="676"/>
                  </a:lnTo>
                  <a:lnTo>
                    <a:pt x="908" y="664"/>
                  </a:lnTo>
                  <a:lnTo>
                    <a:pt x="894" y="655"/>
                  </a:lnTo>
                  <a:lnTo>
                    <a:pt x="880" y="648"/>
                  </a:lnTo>
                  <a:lnTo>
                    <a:pt x="874" y="645"/>
                  </a:lnTo>
                  <a:lnTo>
                    <a:pt x="867" y="644"/>
                  </a:lnTo>
                  <a:lnTo>
                    <a:pt x="867" y="644"/>
                  </a:lnTo>
                  <a:lnTo>
                    <a:pt x="861" y="644"/>
                  </a:lnTo>
                  <a:lnTo>
                    <a:pt x="853" y="645"/>
                  </a:lnTo>
                  <a:lnTo>
                    <a:pt x="846" y="647"/>
                  </a:lnTo>
                  <a:lnTo>
                    <a:pt x="839" y="651"/>
                  </a:lnTo>
                  <a:lnTo>
                    <a:pt x="825" y="659"/>
                  </a:lnTo>
                  <a:lnTo>
                    <a:pt x="811" y="669"/>
                  </a:lnTo>
                  <a:lnTo>
                    <a:pt x="799" y="681"/>
                  </a:lnTo>
                  <a:lnTo>
                    <a:pt x="789" y="694"/>
                  </a:lnTo>
                  <a:lnTo>
                    <a:pt x="779" y="706"/>
                  </a:lnTo>
                  <a:lnTo>
                    <a:pt x="772" y="718"/>
                  </a:lnTo>
                  <a:lnTo>
                    <a:pt x="772" y="718"/>
                  </a:lnTo>
                  <a:lnTo>
                    <a:pt x="756" y="746"/>
                  </a:lnTo>
                  <a:lnTo>
                    <a:pt x="741" y="777"/>
                  </a:lnTo>
                  <a:lnTo>
                    <a:pt x="713" y="835"/>
                  </a:lnTo>
                  <a:lnTo>
                    <a:pt x="698" y="865"/>
                  </a:lnTo>
                  <a:lnTo>
                    <a:pt x="681" y="894"/>
                  </a:lnTo>
                  <a:lnTo>
                    <a:pt x="673" y="907"/>
                  </a:lnTo>
                  <a:lnTo>
                    <a:pt x="663" y="921"/>
                  </a:lnTo>
                  <a:lnTo>
                    <a:pt x="652" y="933"/>
                  </a:lnTo>
                  <a:lnTo>
                    <a:pt x="641" y="946"/>
                  </a:lnTo>
                  <a:lnTo>
                    <a:pt x="608" y="953"/>
                  </a:lnTo>
                  <a:lnTo>
                    <a:pt x="608" y="953"/>
                  </a:lnTo>
                  <a:lnTo>
                    <a:pt x="568" y="951"/>
                  </a:lnTo>
                  <a:lnTo>
                    <a:pt x="526" y="947"/>
                  </a:lnTo>
                  <a:lnTo>
                    <a:pt x="483" y="941"/>
                  </a:lnTo>
                  <a:lnTo>
                    <a:pt x="441" y="931"/>
                  </a:lnTo>
                  <a:lnTo>
                    <a:pt x="397" y="921"/>
                  </a:lnTo>
                  <a:lnTo>
                    <a:pt x="353" y="907"/>
                  </a:lnTo>
                  <a:lnTo>
                    <a:pt x="310" y="890"/>
                  </a:lnTo>
                  <a:lnTo>
                    <a:pt x="268" y="873"/>
                  </a:lnTo>
                  <a:lnTo>
                    <a:pt x="227" y="851"/>
                  </a:lnTo>
                  <a:lnTo>
                    <a:pt x="187" y="830"/>
                  </a:lnTo>
                  <a:lnTo>
                    <a:pt x="150" y="805"/>
                  </a:lnTo>
                  <a:lnTo>
                    <a:pt x="114" y="778"/>
                  </a:lnTo>
                  <a:lnTo>
                    <a:pt x="97" y="765"/>
                  </a:lnTo>
                  <a:lnTo>
                    <a:pt x="81" y="750"/>
                  </a:lnTo>
                  <a:lnTo>
                    <a:pt x="65" y="736"/>
                  </a:lnTo>
                  <a:lnTo>
                    <a:pt x="50" y="720"/>
                  </a:lnTo>
                  <a:lnTo>
                    <a:pt x="35" y="704"/>
                  </a:lnTo>
                  <a:lnTo>
                    <a:pt x="23" y="688"/>
                  </a:lnTo>
                  <a:lnTo>
                    <a:pt x="10" y="672"/>
                  </a:lnTo>
                  <a:lnTo>
                    <a:pt x="0" y="655"/>
                  </a:lnTo>
                  <a:lnTo>
                    <a:pt x="5" y="617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71133E5B-3BCB-5C9B-2961-523809F84D3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5" y="343"/>
              <a:ext cx="484" cy="318"/>
            </a:xfrm>
            <a:custGeom>
              <a:avLst/>
              <a:gdLst>
                <a:gd name="T0" fmla="*/ 67 w 1450"/>
                <a:gd name="T1" fmla="*/ 532 h 953"/>
                <a:gd name="T2" fmla="*/ 138 w 1450"/>
                <a:gd name="T3" fmla="*/ 426 h 953"/>
                <a:gd name="T4" fmla="*/ 176 w 1450"/>
                <a:gd name="T5" fmla="*/ 333 h 953"/>
                <a:gd name="T6" fmla="*/ 180 w 1450"/>
                <a:gd name="T7" fmla="*/ 250 h 953"/>
                <a:gd name="T8" fmla="*/ 187 w 1450"/>
                <a:gd name="T9" fmla="*/ 202 h 953"/>
                <a:gd name="T10" fmla="*/ 209 w 1450"/>
                <a:gd name="T11" fmla="*/ 218 h 953"/>
                <a:gd name="T12" fmla="*/ 259 w 1450"/>
                <a:gd name="T13" fmla="*/ 265 h 953"/>
                <a:gd name="T14" fmla="*/ 318 w 1450"/>
                <a:gd name="T15" fmla="*/ 294 h 953"/>
                <a:gd name="T16" fmla="*/ 385 w 1450"/>
                <a:gd name="T17" fmla="*/ 306 h 953"/>
                <a:gd name="T18" fmla="*/ 438 w 1450"/>
                <a:gd name="T19" fmla="*/ 299 h 953"/>
                <a:gd name="T20" fmla="*/ 507 w 1450"/>
                <a:gd name="T21" fmla="*/ 266 h 953"/>
                <a:gd name="T22" fmla="*/ 566 w 1450"/>
                <a:gd name="T23" fmla="*/ 211 h 953"/>
                <a:gd name="T24" fmla="*/ 648 w 1450"/>
                <a:gd name="T25" fmla="*/ 101 h 953"/>
                <a:gd name="T26" fmla="*/ 722 w 1450"/>
                <a:gd name="T27" fmla="*/ 20 h 953"/>
                <a:gd name="T28" fmla="*/ 762 w 1450"/>
                <a:gd name="T29" fmla="*/ 3 h 953"/>
                <a:gd name="T30" fmla="*/ 805 w 1450"/>
                <a:gd name="T31" fmla="*/ 1 h 953"/>
                <a:gd name="T32" fmla="*/ 875 w 1450"/>
                <a:gd name="T33" fmla="*/ 32 h 953"/>
                <a:gd name="T34" fmla="*/ 935 w 1450"/>
                <a:gd name="T35" fmla="*/ 94 h 953"/>
                <a:gd name="T36" fmla="*/ 980 w 1450"/>
                <a:gd name="T37" fmla="*/ 254 h 953"/>
                <a:gd name="T38" fmla="*/ 1001 w 1450"/>
                <a:gd name="T39" fmla="*/ 278 h 953"/>
                <a:gd name="T40" fmla="*/ 1068 w 1450"/>
                <a:gd name="T41" fmla="*/ 164 h 953"/>
                <a:gd name="T42" fmla="*/ 1144 w 1450"/>
                <a:gd name="T43" fmla="*/ 101 h 953"/>
                <a:gd name="T44" fmla="*/ 1205 w 1450"/>
                <a:gd name="T45" fmla="*/ 125 h 953"/>
                <a:gd name="T46" fmla="*/ 1247 w 1450"/>
                <a:gd name="T47" fmla="*/ 133 h 953"/>
                <a:gd name="T48" fmla="*/ 1343 w 1450"/>
                <a:gd name="T49" fmla="*/ 136 h 953"/>
                <a:gd name="T50" fmla="*/ 1425 w 1450"/>
                <a:gd name="T51" fmla="*/ 140 h 953"/>
                <a:gd name="T52" fmla="*/ 1441 w 1450"/>
                <a:gd name="T53" fmla="*/ 154 h 953"/>
                <a:gd name="T54" fmla="*/ 1450 w 1450"/>
                <a:gd name="T55" fmla="*/ 262 h 953"/>
                <a:gd name="T56" fmla="*/ 1446 w 1450"/>
                <a:gd name="T57" fmla="*/ 363 h 953"/>
                <a:gd name="T58" fmla="*/ 1431 w 1450"/>
                <a:gd name="T59" fmla="*/ 402 h 953"/>
                <a:gd name="T60" fmla="*/ 1401 w 1450"/>
                <a:gd name="T61" fmla="*/ 422 h 953"/>
                <a:gd name="T62" fmla="*/ 1324 w 1450"/>
                <a:gd name="T63" fmla="*/ 431 h 953"/>
                <a:gd name="T64" fmla="*/ 1294 w 1450"/>
                <a:gd name="T65" fmla="*/ 488 h 953"/>
                <a:gd name="T66" fmla="*/ 1262 w 1450"/>
                <a:gd name="T67" fmla="*/ 533 h 953"/>
                <a:gd name="T68" fmla="*/ 1170 w 1450"/>
                <a:gd name="T69" fmla="*/ 621 h 953"/>
                <a:gd name="T70" fmla="*/ 1128 w 1450"/>
                <a:gd name="T71" fmla="*/ 685 h 953"/>
                <a:gd name="T72" fmla="*/ 1092 w 1450"/>
                <a:gd name="T73" fmla="*/ 718 h 953"/>
                <a:gd name="T74" fmla="*/ 1045 w 1450"/>
                <a:gd name="T75" fmla="*/ 729 h 953"/>
                <a:gd name="T76" fmla="*/ 981 w 1450"/>
                <a:gd name="T77" fmla="*/ 714 h 953"/>
                <a:gd name="T78" fmla="*/ 923 w 1450"/>
                <a:gd name="T79" fmla="*/ 676 h 953"/>
                <a:gd name="T80" fmla="*/ 874 w 1450"/>
                <a:gd name="T81" fmla="*/ 645 h 953"/>
                <a:gd name="T82" fmla="*/ 853 w 1450"/>
                <a:gd name="T83" fmla="*/ 645 h 953"/>
                <a:gd name="T84" fmla="*/ 811 w 1450"/>
                <a:gd name="T85" fmla="*/ 669 h 953"/>
                <a:gd name="T86" fmla="*/ 772 w 1450"/>
                <a:gd name="T87" fmla="*/ 718 h 953"/>
                <a:gd name="T88" fmla="*/ 713 w 1450"/>
                <a:gd name="T89" fmla="*/ 835 h 953"/>
                <a:gd name="T90" fmla="*/ 663 w 1450"/>
                <a:gd name="T91" fmla="*/ 921 h 953"/>
                <a:gd name="T92" fmla="*/ 608 w 1450"/>
                <a:gd name="T93" fmla="*/ 953 h 953"/>
                <a:gd name="T94" fmla="*/ 441 w 1450"/>
                <a:gd name="T95" fmla="*/ 931 h 953"/>
                <a:gd name="T96" fmla="*/ 268 w 1450"/>
                <a:gd name="T97" fmla="*/ 873 h 953"/>
                <a:gd name="T98" fmla="*/ 114 w 1450"/>
                <a:gd name="T99" fmla="*/ 778 h 953"/>
                <a:gd name="T100" fmla="*/ 50 w 1450"/>
                <a:gd name="T101" fmla="*/ 720 h 953"/>
                <a:gd name="T102" fmla="*/ 0 w 1450"/>
                <a:gd name="T103" fmla="*/ 655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50" h="953">
                  <a:moveTo>
                    <a:pt x="5" y="617"/>
                  </a:moveTo>
                  <a:lnTo>
                    <a:pt x="5" y="617"/>
                  </a:lnTo>
                  <a:lnTo>
                    <a:pt x="35" y="575"/>
                  </a:lnTo>
                  <a:lnTo>
                    <a:pt x="67" y="532"/>
                  </a:lnTo>
                  <a:lnTo>
                    <a:pt x="97" y="491"/>
                  </a:lnTo>
                  <a:lnTo>
                    <a:pt x="111" y="470"/>
                  </a:lnTo>
                  <a:lnTo>
                    <a:pt x="126" y="448"/>
                  </a:lnTo>
                  <a:lnTo>
                    <a:pt x="138" y="426"/>
                  </a:lnTo>
                  <a:lnTo>
                    <a:pt x="150" y="404"/>
                  </a:lnTo>
                  <a:lnTo>
                    <a:pt x="160" y="380"/>
                  </a:lnTo>
                  <a:lnTo>
                    <a:pt x="168" y="358"/>
                  </a:lnTo>
                  <a:lnTo>
                    <a:pt x="176" y="333"/>
                  </a:lnTo>
                  <a:lnTo>
                    <a:pt x="182" y="307"/>
                  </a:lnTo>
                  <a:lnTo>
                    <a:pt x="184" y="281"/>
                  </a:lnTo>
                  <a:lnTo>
                    <a:pt x="186" y="253"/>
                  </a:lnTo>
                  <a:lnTo>
                    <a:pt x="180" y="250"/>
                  </a:lnTo>
                  <a:lnTo>
                    <a:pt x="180" y="250"/>
                  </a:lnTo>
                  <a:lnTo>
                    <a:pt x="182" y="235"/>
                  </a:lnTo>
                  <a:lnTo>
                    <a:pt x="183" y="218"/>
                  </a:lnTo>
                  <a:lnTo>
                    <a:pt x="187" y="202"/>
                  </a:lnTo>
                  <a:lnTo>
                    <a:pt x="191" y="190"/>
                  </a:lnTo>
                  <a:lnTo>
                    <a:pt x="191" y="190"/>
                  </a:lnTo>
                  <a:lnTo>
                    <a:pt x="199" y="205"/>
                  </a:lnTo>
                  <a:lnTo>
                    <a:pt x="209" y="218"/>
                  </a:lnTo>
                  <a:lnTo>
                    <a:pt x="220" y="231"/>
                  </a:lnTo>
                  <a:lnTo>
                    <a:pt x="232" y="243"/>
                  </a:lnTo>
                  <a:lnTo>
                    <a:pt x="244" y="255"/>
                  </a:lnTo>
                  <a:lnTo>
                    <a:pt x="259" y="265"/>
                  </a:lnTo>
                  <a:lnTo>
                    <a:pt x="272" y="274"/>
                  </a:lnTo>
                  <a:lnTo>
                    <a:pt x="288" y="282"/>
                  </a:lnTo>
                  <a:lnTo>
                    <a:pt x="302" y="289"/>
                  </a:lnTo>
                  <a:lnTo>
                    <a:pt x="318" y="294"/>
                  </a:lnTo>
                  <a:lnTo>
                    <a:pt x="334" y="299"/>
                  </a:lnTo>
                  <a:lnTo>
                    <a:pt x="352" y="302"/>
                  </a:lnTo>
                  <a:lnTo>
                    <a:pt x="369" y="305"/>
                  </a:lnTo>
                  <a:lnTo>
                    <a:pt x="385" y="306"/>
                  </a:lnTo>
                  <a:lnTo>
                    <a:pt x="402" y="305"/>
                  </a:lnTo>
                  <a:lnTo>
                    <a:pt x="419" y="303"/>
                  </a:lnTo>
                  <a:lnTo>
                    <a:pt x="419" y="303"/>
                  </a:lnTo>
                  <a:lnTo>
                    <a:pt x="438" y="299"/>
                  </a:lnTo>
                  <a:lnTo>
                    <a:pt x="457" y="294"/>
                  </a:lnTo>
                  <a:lnTo>
                    <a:pt x="475" y="287"/>
                  </a:lnTo>
                  <a:lnTo>
                    <a:pt x="491" y="278"/>
                  </a:lnTo>
                  <a:lnTo>
                    <a:pt x="507" y="266"/>
                  </a:lnTo>
                  <a:lnTo>
                    <a:pt x="523" y="254"/>
                  </a:lnTo>
                  <a:lnTo>
                    <a:pt x="538" y="241"/>
                  </a:lnTo>
                  <a:lnTo>
                    <a:pt x="552" y="226"/>
                  </a:lnTo>
                  <a:lnTo>
                    <a:pt x="566" y="211"/>
                  </a:lnTo>
                  <a:lnTo>
                    <a:pt x="579" y="195"/>
                  </a:lnTo>
                  <a:lnTo>
                    <a:pt x="604" y="164"/>
                  </a:lnTo>
                  <a:lnTo>
                    <a:pt x="648" y="101"/>
                  </a:lnTo>
                  <a:lnTo>
                    <a:pt x="648" y="101"/>
                  </a:lnTo>
                  <a:lnTo>
                    <a:pt x="676" y="65"/>
                  </a:lnTo>
                  <a:lnTo>
                    <a:pt x="690" y="48"/>
                  </a:lnTo>
                  <a:lnTo>
                    <a:pt x="705" y="33"/>
                  </a:lnTo>
                  <a:lnTo>
                    <a:pt x="722" y="20"/>
                  </a:lnTo>
                  <a:lnTo>
                    <a:pt x="732" y="13"/>
                  </a:lnTo>
                  <a:lnTo>
                    <a:pt x="741" y="9"/>
                  </a:lnTo>
                  <a:lnTo>
                    <a:pt x="752" y="5"/>
                  </a:lnTo>
                  <a:lnTo>
                    <a:pt x="762" y="3"/>
                  </a:lnTo>
                  <a:lnTo>
                    <a:pt x="773" y="0"/>
                  </a:lnTo>
                  <a:lnTo>
                    <a:pt x="785" y="0"/>
                  </a:lnTo>
                  <a:lnTo>
                    <a:pt x="785" y="0"/>
                  </a:lnTo>
                  <a:lnTo>
                    <a:pt x="805" y="1"/>
                  </a:lnTo>
                  <a:lnTo>
                    <a:pt x="825" y="5"/>
                  </a:lnTo>
                  <a:lnTo>
                    <a:pt x="842" y="12"/>
                  </a:lnTo>
                  <a:lnTo>
                    <a:pt x="859" y="21"/>
                  </a:lnTo>
                  <a:lnTo>
                    <a:pt x="875" y="32"/>
                  </a:lnTo>
                  <a:lnTo>
                    <a:pt x="890" y="44"/>
                  </a:lnTo>
                  <a:lnTo>
                    <a:pt x="904" y="58"/>
                  </a:lnTo>
                  <a:lnTo>
                    <a:pt x="919" y="73"/>
                  </a:lnTo>
                  <a:lnTo>
                    <a:pt x="935" y="94"/>
                  </a:lnTo>
                  <a:lnTo>
                    <a:pt x="935" y="94"/>
                  </a:lnTo>
                  <a:lnTo>
                    <a:pt x="952" y="148"/>
                  </a:lnTo>
                  <a:lnTo>
                    <a:pt x="967" y="201"/>
                  </a:lnTo>
                  <a:lnTo>
                    <a:pt x="980" y="254"/>
                  </a:lnTo>
                  <a:lnTo>
                    <a:pt x="992" y="307"/>
                  </a:lnTo>
                  <a:lnTo>
                    <a:pt x="992" y="307"/>
                  </a:lnTo>
                  <a:lnTo>
                    <a:pt x="996" y="293"/>
                  </a:lnTo>
                  <a:lnTo>
                    <a:pt x="1001" y="278"/>
                  </a:lnTo>
                  <a:lnTo>
                    <a:pt x="1015" y="249"/>
                  </a:lnTo>
                  <a:lnTo>
                    <a:pt x="1029" y="219"/>
                  </a:lnTo>
                  <a:lnTo>
                    <a:pt x="1048" y="191"/>
                  </a:lnTo>
                  <a:lnTo>
                    <a:pt x="1068" y="164"/>
                  </a:lnTo>
                  <a:lnTo>
                    <a:pt x="1089" y="138"/>
                  </a:lnTo>
                  <a:lnTo>
                    <a:pt x="1110" y="116"/>
                  </a:lnTo>
                  <a:lnTo>
                    <a:pt x="1133" y="94"/>
                  </a:lnTo>
                  <a:lnTo>
                    <a:pt x="1144" y="101"/>
                  </a:lnTo>
                  <a:lnTo>
                    <a:pt x="1144" y="101"/>
                  </a:lnTo>
                  <a:lnTo>
                    <a:pt x="1165" y="109"/>
                  </a:lnTo>
                  <a:lnTo>
                    <a:pt x="1185" y="117"/>
                  </a:lnTo>
                  <a:lnTo>
                    <a:pt x="1205" y="125"/>
                  </a:lnTo>
                  <a:lnTo>
                    <a:pt x="1214" y="129"/>
                  </a:lnTo>
                  <a:lnTo>
                    <a:pt x="1226" y="132"/>
                  </a:lnTo>
                  <a:lnTo>
                    <a:pt x="1226" y="132"/>
                  </a:lnTo>
                  <a:lnTo>
                    <a:pt x="1247" y="133"/>
                  </a:lnTo>
                  <a:lnTo>
                    <a:pt x="1268" y="134"/>
                  </a:lnTo>
                  <a:lnTo>
                    <a:pt x="1312" y="137"/>
                  </a:lnTo>
                  <a:lnTo>
                    <a:pt x="1312" y="137"/>
                  </a:lnTo>
                  <a:lnTo>
                    <a:pt x="1343" y="136"/>
                  </a:lnTo>
                  <a:lnTo>
                    <a:pt x="1364" y="136"/>
                  </a:lnTo>
                  <a:lnTo>
                    <a:pt x="1387" y="136"/>
                  </a:lnTo>
                  <a:lnTo>
                    <a:pt x="1408" y="137"/>
                  </a:lnTo>
                  <a:lnTo>
                    <a:pt x="1425" y="140"/>
                  </a:lnTo>
                  <a:lnTo>
                    <a:pt x="1432" y="142"/>
                  </a:lnTo>
                  <a:lnTo>
                    <a:pt x="1437" y="146"/>
                  </a:lnTo>
                  <a:lnTo>
                    <a:pt x="1441" y="150"/>
                  </a:lnTo>
                  <a:lnTo>
                    <a:pt x="1441" y="154"/>
                  </a:lnTo>
                  <a:lnTo>
                    <a:pt x="1445" y="176"/>
                  </a:lnTo>
                  <a:lnTo>
                    <a:pt x="1445" y="176"/>
                  </a:lnTo>
                  <a:lnTo>
                    <a:pt x="1449" y="218"/>
                  </a:lnTo>
                  <a:lnTo>
                    <a:pt x="1450" y="262"/>
                  </a:lnTo>
                  <a:lnTo>
                    <a:pt x="1450" y="306"/>
                  </a:lnTo>
                  <a:lnTo>
                    <a:pt x="1449" y="350"/>
                  </a:lnTo>
                  <a:lnTo>
                    <a:pt x="1449" y="350"/>
                  </a:lnTo>
                  <a:lnTo>
                    <a:pt x="1446" y="363"/>
                  </a:lnTo>
                  <a:lnTo>
                    <a:pt x="1444" y="374"/>
                  </a:lnTo>
                  <a:lnTo>
                    <a:pt x="1440" y="384"/>
                  </a:lnTo>
                  <a:lnTo>
                    <a:pt x="1436" y="394"/>
                  </a:lnTo>
                  <a:lnTo>
                    <a:pt x="1431" y="402"/>
                  </a:lnTo>
                  <a:lnTo>
                    <a:pt x="1424" y="408"/>
                  </a:lnTo>
                  <a:lnTo>
                    <a:pt x="1417" y="414"/>
                  </a:lnTo>
                  <a:lnTo>
                    <a:pt x="1409" y="418"/>
                  </a:lnTo>
                  <a:lnTo>
                    <a:pt x="1401" y="422"/>
                  </a:lnTo>
                  <a:lnTo>
                    <a:pt x="1392" y="424"/>
                  </a:lnTo>
                  <a:lnTo>
                    <a:pt x="1372" y="428"/>
                  </a:lnTo>
                  <a:lnTo>
                    <a:pt x="1349" y="431"/>
                  </a:lnTo>
                  <a:lnTo>
                    <a:pt x="1324" y="431"/>
                  </a:lnTo>
                  <a:lnTo>
                    <a:pt x="1303" y="459"/>
                  </a:lnTo>
                  <a:lnTo>
                    <a:pt x="1303" y="459"/>
                  </a:lnTo>
                  <a:lnTo>
                    <a:pt x="1299" y="474"/>
                  </a:lnTo>
                  <a:lnTo>
                    <a:pt x="1294" y="488"/>
                  </a:lnTo>
                  <a:lnTo>
                    <a:pt x="1287" y="500"/>
                  </a:lnTo>
                  <a:lnTo>
                    <a:pt x="1280" y="512"/>
                  </a:lnTo>
                  <a:lnTo>
                    <a:pt x="1271" y="523"/>
                  </a:lnTo>
                  <a:lnTo>
                    <a:pt x="1262" y="533"/>
                  </a:lnTo>
                  <a:lnTo>
                    <a:pt x="1242" y="553"/>
                  </a:lnTo>
                  <a:lnTo>
                    <a:pt x="1199" y="591"/>
                  </a:lnTo>
                  <a:lnTo>
                    <a:pt x="1179" y="611"/>
                  </a:lnTo>
                  <a:lnTo>
                    <a:pt x="1170" y="621"/>
                  </a:lnTo>
                  <a:lnTo>
                    <a:pt x="1162" y="633"/>
                  </a:lnTo>
                  <a:lnTo>
                    <a:pt x="1162" y="633"/>
                  </a:lnTo>
                  <a:lnTo>
                    <a:pt x="1144" y="661"/>
                  </a:lnTo>
                  <a:lnTo>
                    <a:pt x="1128" y="685"/>
                  </a:lnTo>
                  <a:lnTo>
                    <a:pt x="1118" y="696"/>
                  </a:lnTo>
                  <a:lnTo>
                    <a:pt x="1110" y="704"/>
                  </a:lnTo>
                  <a:lnTo>
                    <a:pt x="1101" y="712"/>
                  </a:lnTo>
                  <a:lnTo>
                    <a:pt x="1092" y="718"/>
                  </a:lnTo>
                  <a:lnTo>
                    <a:pt x="1081" y="722"/>
                  </a:lnTo>
                  <a:lnTo>
                    <a:pt x="1070" y="726"/>
                  </a:lnTo>
                  <a:lnTo>
                    <a:pt x="1058" y="728"/>
                  </a:lnTo>
                  <a:lnTo>
                    <a:pt x="1045" y="729"/>
                  </a:lnTo>
                  <a:lnTo>
                    <a:pt x="1032" y="728"/>
                  </a:lnTo>
                  <a:lnTo>
                    <a:pt x="1016" y="725"/>
                  </a:lnTo>
                  <a:lnTo>
                    <a:pt x="1000" y="721"/>
                  </a:lnTo>
                  <a:lnTo>
                    <a:pt x="981" y="714"/>
                  </a:lnTo>
                  <a:lnTo>
                    <a:pt x="981" y="714"/>
                  </a:lnTo>
                  <a:lnTo>
                    <a:pt x="967" y="708"/>
                  </a:lnTo>
                  <a:lnTo>
                    <a:pt x="952" y="698"/>
                  </a:lnTo>
                  <a:lnTo>
                    <a:pt x="923" y="676"/>
                  </a:lnTo>
                  <a:lnTo>
                    <a:pt x="908" y="664"/>
                  </a:lnTo>
                  <a:lnTo>
                    <a:pt x="894" y="655"/>
                  </a:lnTo>
                  <a:lnTo>
                    <a:pt x="880" y="648"/>
                  </a:lnTo>
                  <a:lnTo>
                    <a:pt x="874" y="645"/>
                  </a:lnTo>
                  <a:lnTo>
                    <a:pt x="867" y="644"/>
                  </a:lnTo>
                  <a:lnTo>
                    <a:pt x="867" y="644"/>
                  </a:lnTo>
                  <a:lnTo>
                    <a:pt x="861" y="644"/>
                  </a:lnTo>
                  <a:lnTo>
                    <a:pt x="853" y="645"/>
                  </a:lnTo>
                  <a:lnTo>
                    <a:pt x="846" y="647"/>
                  </a:lnTo>
                  <a:lnTo>
                    <a:pt x="839" y="651"/>
                  </a:lnTo>
                  <a:lnTo>
                    <a:pt x="825" y="659"/>
                  </a:lnTo>
                  <a:lnTo>
                    <a:pt x="811" y="669"/>
                  </a:lnTo>
                  <a:lnTo>
                    <a:pt x="799" y="681"/>
                  </a:lnTo>
                  <a:lnTo>
                    <a:pt x="789" y="694"/>
                  </a:lnTo>
                  <a:lnTo>
                    <a:pt x="779" y="706"/>
                  </a:lnTo>
                  <a:lnTo>
                    <a:pt x="772" y="718"/>
                  </a:lnTo>
                  <a:lnTo>
                    <a:pt x="772" y="718"/>
                  </a:lnTo>
                  <a:lnTo>
                    <a:pt x="756" y="746"/>
                  </a:lnTo>
                  <a:lnTo>
                    <a:pt x="741" y="777"/>
                  </a:lnTo>
                  <a:lnTo>
                    <a:pt x="713" y="835"/>
                  </a:lnTo>
                  <a:lnTo>
                    <a:pt x="698" y="865"/>
                  </a:lnTo>
                  <a:lnTo>
                    <a:pt x="681" y="894"/>
                  </a:lnTo>
                  <a:lnTo>
                    <a:pt x="673" y="907"/>
                  </a:lnTo>
                  <a:lnTo>
                    <a:pt x="663" y="921"/>
                  </a:lnTo>
                  <a:lnTo>
                    <a:pt x="652" y="933"/>
                  </a:lnTo>
                  <a:lnTo>
                    <a:pt x="641" y="946"/>
                  </a:lnTo>
                  <a:lnTo>
                    <a:pt x="608" y="953"/>
                  </a:lnTo>
                  <a:lnTo>
                    <a:pt x="608" y="953"/>
                  </a:lnTo>
                  <a:lnTo>
                    <a:pt x="568" y="951"/>
                  </a:lnTo>
                  <a:lnTo>
                    <a:pt x="526" y="947"/>
                  </a:lnTo>
                  <a:lnTo>
                    <a:pt x="483" y="941"/>
                  </a:lnTo>
                  <a:lnTo>
                    <a:pt x="441" y="931"/>
                  </a:lnTo>
                  <a:lnTo>
                    <a:pt x="397" y="921"/>
                  </a:lnTo>
                  <a:lnTo>
                    <a:pt x="353" y="907"/>
                  </a:lnTo>
                  <a:lnTo>
                    <a:pt x="310" y="890"/>
                  </a:lnTo>
                  <a:lnTo>
                    <a:pt x="268" y="873"/>
                  </a:lnTo>
                  <a:lnTo>
                    <a:pt x="227" y="851"/>
                  </a:lnTo>
                  <a:lnTo>
                    <a:pt x="187" y="830"/>
                  </a:lnTo>
                  <a:lnTo>
                    <a:pt x="150" y="805"/>
                  </a:lnTo>
                  <a:lnTo>
                    <a:pt x="114" y="778"/>
                  </a:lnTo>
                  <a:lnTo>
                    <a:pt x="97" y="765"/>
                  </a:lnTo>
                  <a:lnTo>
                    <a:pt x="81" y="750"/>
                  </a:lnTo>
                  <a:lnTo>
                    <a:pt x="65" y="736"/>
                  </a:lnTo>
                  <a:lnTo>
                    <a:pt x="50" y="720"/>
                  </a:lnTo>
                  <a:lnTo>
                    <a:pt x="35" y="704"/>
                  </a:lnTo>
                  <a:lnTo>
                    <a:pt x="23" y="688"/>
                  </a:lnTo>
                  <a:lnTo>
                    <a:pt x="10" y="672"/>
                  </a:lnTo>
                  <a:lnTo>
                    <a:pt x="0" y="65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F8CC7A1D-F656-0BEE-20A8-40F8D9AEA24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7" y="1538"/>
              <a:ext cx="317" cy="203"/>
            </a:xfrm>
            <a:custGeom>
              <a:avLst/>
              <a:gdLst>
                <a:gd name="T0" fmla="*/ 0 w 951"/>
                <a:gd name="T1" fmla="*/ 190 h 610"/>
                <a:gd name="T2" fmla="*/ 6 w 951"/>
                <a:gd name="T3" fmla="*/ 164 h 610"/>
                <a:gd name="T4" fmla="*/ 26 w 951"/>
                <a:gd name="T5" fmla="*/ 131 h 610"/>
                <a:gd name="T6" fmla="*/ 69 w 951"/>
                <a:gd name="T7" fmla="*/ 92 h 610"/>
                <a:gd name="T8" fmla="*/ 103 w 951"/>
                <a:gd name="T9" fmla="*/ 77 h 610"/>
                <a:gd name="T10" fmla="*/ 167 w 951"/>
                <a:gd name="T11" fmla="*/ 63 h 610"/>
                <a:gd name="T12" fmla="*/ 252 w 951"/>
                <a:gd name="T13" fmla="*/ 47 h 610"/>
                <a:gd name="T14" fmla="*/ 423 w 951"/>
                <a:gd name="T15" fmla="*/ 11 h 610"/>
                <a:gd name="T16" fmla="*/ 535 w 951"/>
                <a:gd name="T17" fmla="*/ 0 h 610"/>
                <a:gd name="T18" fmla="*/ 599 w 951"/>
                <a:gd name="T19" fmla="*/ 3 h 610"/>
                <a:gd name="T20" fmla="*/ 623 w 951"/>
                <a:gd name="T21" fmla="*/ 8 h 610"/>
                <a:gd name="T22" fmla="*/ 648 w 951"/>
                <a:gd name="T23" fmla="*/ 28 h 610"/>
                <a:gd name="T24" fmla="*/ 672 w 951"/>
                <a:gd name="T25" fmla="*/ 53 h 610"/>
                <a:gd name="T26" fmla="*/ 687 w 951"/>
                <a:gd name="T27" fmla="*/ 68 h 610"/>
                <a:gd name="T28" fmla="*/ 708 w 951"/>
                <a:gd name="T29" fmla="*/ 61 h 610"/>
                <a:gd name="T30" fmla="*/ 748 w 951"/>
                <a:gd name="T31" fmla="*/ 44 h 610"/>
                <a:gd name="T32" fmla="*/ 780 w 951"/>
                <a:gd name="T33" fmla="*/ 35 h 610"/>
                <a:gd name="T34" fmla="*/ 842 w 951"/>
                <a:gd name="T35" fmla="*/ 29 h 610"/>
                <a:gd name="T36" fmla="*/ 875 w 951"/>
                <a:gd name="T37" fmla="*/ 36 h 610"/>
                <a:gd name="T38" fmla="*/ 891 w 951"/>
                <a:gd name="T39" fmla="*/ 52 h 610"/>
                <a:gd name="T40" fmla="*/ 894 w 951"/>
                <a:gd name="T41" fmla="*/ 67 h 610"/>
                <a:gd name="T42" fmla="*/ 884 w 951"/>
                <a:gd name="T43" fmla="*/ 93 h 610"/>
                <a:gd name="T44" fmla="*/ 930 w 951"/>
                <a:gd name="T45" fmla="*/ 103 h 610"/>
                <a:gd name="T46" fmla="*/ 947 w 951"/>
                <a:gd name="T47" fmla="*/ 116 h 610"/>
                <a:gd name="T48" fmla="*/ 951 w 951"/>
                <a:gd name="T49" fmla="*/ 133 h 610"/>
                <a:gd name="T50" fmla="*/ 948 w 951"/>
                <a:gd name="T51" fmla="*/ 145 h 610"/>
                <a:gd name="T52" fmla="*/ 926 w 951"/>
                <a:gd name="T53" fmla="*/ 170 h 610"/>
                <a:gd name="T54" fmla="*/ 863 w 951"/>
                <a:gd name="T55" fmla="*/ 216 h 610"/>
                <a:gd name="T56" fmla="*/ 875 w 951"/>
                <a:gd name="T57" fmla="*/ 218 h 610"/>
                <a:gd name="T58" fmla="*/ 892 w 951"/>
                <a:gd name="T59" fmla="*/ 232 h 610"/>
                <a:gd name="T60" fmla="*/ 902 w 951"/>
                <a:gd name="T61" fmla="*/ 265 h 610"/>
                <a:gd name="T62" fmla="*/ 896 w 951"/>
                <a:gd name="T63" fmla="*/ 288 h 610"/>
                <a:gd name="T64" fmla="*/ 871 w 951"/>
                <a:gd name="T65" fmla="*/ 322 h 610"/>
                <a:gd name="T66" fmla="*/ 834 w 951"/>
                <a:gd name="T67" fmla="*/ 349 h 610"/>
                <a:gd name="T68" fmla="*/ 768 w 951"/>
                <a:gd name="T69" fmla="*/ 389 h 610"/>
                <a:gd name="T70" fmla="*/ 725 w 951"/>
                <a:gd name="T71" fmla="*/ 418 h 610"/>
                <a:gd name="T72" fmla="*/ 657 w 951"/>
                <a:gd name="T73" fmla="*/ 455 h 610"/>
                <a:gd name="T74" fmla="*/ 633 w 951"/>
                <a:gd name="T75" fmla="*/ 478 h 610"/>
                <a:gd name="T76" fmla="*/ 640 w 951"/>
                <a:gd name="T77" fmla="*/ 482 h 610"/>
                <a:gd name="T78" fmla="*/ 725 w 951"/>
                <a:gd name="T79" fmla="*/ 462 h 610"/>
                <a:gd name="T80" fmla="*/ 783 w 951"/>
                <a:gd name="T81" fmla="*/ 451 h 610"/>
                <a:gd name="T82" fmla="*/ 823 w 951"/>
                <a:gd name="T83" fmla="*/ 454 h 610"/>
                <a:gd name="T84" fmla="*/ 837 w 951"/>
                <a:gd name="T85" fmla="*/ 463 h 610"/>
                <a:gd name="T86" fmla="*/ 839 w 951"/>
                <a:gd name="T87" fmla="*/ 482 h 610"/>
                <a:gd name="T88" fmla="*/ 831 w 951"/>
                <a:gd name="T89" fmla="*/ 508 h 610"/>
                <a:gd name="T90" fmla="*/ 822 w 951"/>
                <a:gd name="T91" fmla="*/ 522 h 610"/>
                <a:gd name="T92" fmla="*/ 791 w 951"/>
                <a:gd name="T93" fmla="*/ 546 h 610"/>
                <a:gd name="T94" fmla="*/ 734 w 951"/>
                <a:gd name="T95" fmla="*/ 570 h 610"/>
                <a:gd name="T96" fmla="*/ 683 w 951"/>
                <a:gd name="T97" fmla="*/ 586 h 610"/>
                <a:gd name="T98" fmla="*/ 594 w 951"/>
                <a:gd name="T99" fmla="*/ 603 h 610"/>
                <a:gd name="T100" fmla="*/ 542 w 951"/>
                <a:gd name="T101" fmla="*/ 608 h 610"/>
                <a:gd name="T102" fmla="*/ 495 w 951"/>
                <a:gd name="T103" fmla="*/ 608 h 610"/>
                <a:gd name="T104" fmla="*/ 409 w 951"/>
                <a:gd name="T105" fmla="*/ 587 h 610"/>
                <a:gd name="T106" fmla="*/ 326 w 951"/>
                <a:gd name="T107" fmla="*/ 546 h 610"/>
                <a:gd name="T108" fmla="*/ 223 w 951"/>
                <a:gd name="T109" fmla="*/ 481 h 610"/>
                <a:gd name="T110" fmla="*/ 119 w 951"/>
                <a:gd name="T111" fmla="*/ 421 h 610"/>
                <a:gd name="T112" fmla="*/ 97 w 951"/>
                <a:gd name="T113" fmla="*/ 406 h 610"/>
                <a:gd name="T114" fmla="*/ 85 w 951"/>
                <a:gd name="T115" fmla="*/ 369 h 610"/>
                <a:gd name="T116" fmla="*/ 46 w 951"/>
                <a:gd name="T117" fmla="*/ 300 h 610"/>
                <a:gd name="T118" fmla="*/ 16 w 951"/>
                <a:gd name="T119" fmla="*/ 240 h 6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51" h="610">
                  <a:moveTo>
                    <a:pt x="1" y="200"/>
                  </a:moveTo>
                  <a:lnTo>
                    <a:pt x="1" y="200"/>
                  </a:lnTo>
                  <a:lnTo>
                    <a:pt x="0" y="190"/>
                  </a:lnTo>
                  <a:lnTo>
                    <a:pt x="1" y="181"/>
                  </a:lnTo>
                  <a:lnTo>
                    <a:pt x="2" y="173"/>
                  </a:lnTo>
                  <a:lnTo>
                    <a:pt x="6" y="164"/>
                  </a:lnTo>
                  <a:lnTo>
                    <a:pt x="10" y="156"/>
                  </a:lnTo>
                  <a:lnTo>
                    <a:pt x="14" y="147"/>
                  </a:lnTo>
                  <a:lnTo>
                    <a:pt x="26" y="131"/>
                  </a:lnTo>
                  <a:lnTo>
                    <a:pt x="39" y="116"/>
                  </a:lnTo>
                  <a:lnTo>
                    <a:pt x="54" y="103"/>
                  </a:lnTo>
                  <a:lnTo>
                    <a:pt x="69" y="92"/>
                  </a:lnTo>
                  <a:lnTo>
                    <a:pt x="83" y="84"/>
                  </a:lnTo>
                  <a:lnTo>
                    <a:pt x="83" y="84"/>
                  </a:lnTo>
                  <a:lnTo>
                    <a:pt x="103" y="77"/>
                  </a:lnTo>
                  <a:lnTo>
                    <a:pt x="124" y="71"/>
                  </a:lnTo>
                  <a:lnTo>
                    <a:pt x="146" y="67"/>
                  </a:lnTo>
                  <a:lnTo>
                    <a:pt x="167" y="63"/>
                  </a:lnTo>
                  <a:lnTo>
                    <a:pt x="210" y="55"/>
                  </a:lnTo>
                  <a:lnTo>
                    <a:pt x="252" y="47"/>
                  </a:lnTo>
                  <a:lnTo>
                    <a:pt x="252" y="47"/>
                  </a:lnTo>
                  <a:lnTo>
                    <a:pt x="336" y="28"/>
                  </a:lnTo>
                  <a:lnTo>
                    <a:pt x="380" y="19"/>
                  </a:lnTo>
                  <a:lnTo>
                    <a:pt x="423" y="11"/>
                  </a:lnTo>
                  <a:lnTo>
                    <a:pt x="469" y="5"/>
                  </a:lnTo>
                  <a:lnTo>
                    <a:pt x="512" y="2"/>
                  </a:lnTo>
                  <a:lnTo>
                    <a:pt x="535" y="0"/>
                  </a:lnTo>
                  <a:lnTo>
                    <a:pt x="556" y="0"/>
                  </a:lnTo>
                  <a:lnTo>
                    <a:pt x="578" y="0"/>
                  </a:lnTo>
                  <a:lnTo>
                    <a:pt x="599" y="3"/>
                  </a:lnTo>
                  <a:lnTo>
                    <a:pt x="599" y="3"/>
                  </a:lnTo>
                  <a:lnTo>
                    <a:pt x="612" y="4"/>
                  </a:lnTo>
                  <a:lnTo>
                    <a:pt x="623" y="8"/>
                  </a:lnTo>
                  <a:lnTo>
                    <a:pt x="632" y="13"/>
                  </a:lnTo>
                  <a:lnTo>
                    <a:pt x="641" y="20"/>
                  </a:lnTo>
                  <a:lnTo>
                    <a:pt x="648" y="28"/>
                  </a:lnTo>
                  <a:lnTo>
                    <a:pt x="656" y="36"/>
                  </a:lnTo>
                  <a:lnTo>
                    <a:pt x="672" y="53"/>
                  </a:lnTo>
                  <a:lnTo>
                    <a:pt x="672" y="53"/>
                  </a:lnTo>
                  <a:lnTo>
                    <a:pt x="681" y="64"/>
                  </a:lnTo>
                  <a:lnTo>
                    <a:pt x="684" y="67"/>
                  </a:lnTo>
                  <a:lnTo>
                    <a:pt x="687" y="68"/>
                  </a:lnTo>
                  <a:lnTo>
                    <a:pt x="690" y="67"/>
                  </a:lnTo>
                  <a:lnTo>
                    <a:pt x="694" y="67"/>
                  </a:lnTo>
                  <a:lnTo>
                    <a:pt x="708" y="61"/>
                  </a:lnTo>
                  <a:lnTo>
                    <a:pt x="708" y="61"/>
                  </a:lnTo>
                  <a:lnTo>
                    <a:pt x="734" y="49"/>
                  </a:lnTo>
                  <a:lnTo>
                    <a:pt x="748" y="44"/>
                  </a:lnTo>
                  <a:lnTo>
                    <a:pt x="762" y="40"/>
                  </a:lnTo>
                  <a:lnTo>
                    <a:pt x="762" y="40"/>
                  </a:lnTo>
                  <a:lnTo>
                    <a:pt x="780" y="35"/>
                  </a:lnTo>
                  <a:lnTo>
                    <a:pt x="803" y="31"/>
                  </a:lnTo>
                  <a:lnTo>
                    <a:pt x="829" y="29"/>
                  </a:lnTo>
                  <a:lnTo>
                    <a:pt x="842" y="29"/>
                  </a:lnTo>
                  <a:lnTo>
                    <a:pt x="854" y="31"/>
                  </a:lnTo>
                  <a:lnTo>
                    <a:pt x="865" y="32"/>
                  </a:lnTo>
                  <a:lnTo>
                    <a:pt x="875" y="36"/>
                  </a:lnTo>
                  <a:lnTo>
                    <a:pt x="883" y="41"/>
                  </a:lnTo>
                  <a:lnTo>
                    <a:pt x="890" y="48"/>
                  </a:lnTo>
                  <a:lnTo>
                    <a:pt x="891" y="52"/>
                  </a:lnTo>
                  <a:lnTo>
                    <a:pt x="892" y="56"/>
                  </a:lnTo>
                  <a:lnTo>
                    <a:pt x="894" y="61"/>
                  </a:lnTo>
                  <a:lnTo>
                    <a:pt x="894" y="67"/>
                  </a:lnTo>
                  <a:lnTo>
                    <a:pt x="891" y="79"/>
                  </a:lnTo>
                  <a:lnTo>
                    <a:pt x="884" y="93"/>
                  </a:lnTo>
                  <a:lnTo>
                    <a:pt x="884" y="93"/>
                  </a:lnTo>
                  <a:lnTo>
                    <a:pt x="906" y="96"/>
                  </a:lnTo>
                  <a:lnTo>
                    <a:pt x="918" y="99"/>
                  </a:lnTo>
                  <a:lnTo>
                    <a:pt x="930" y="103"/>
                  </a:lnTo>
                  <a:lnTo>
                    <a:pt x="940" y="108"/>
                  </a:lnTo>
                  <a:lnTo>
                    <a:pt x="944" y="112"/>
                  </a:lnTo>
                  <a:lnTo>
                    <a:pt x="947" y="116"/>
                  </a:lnTo>
                  <a:lnTo>
                    <a:pt x="950" y="121"/>
                  </a:lnTo>
                  <a:lnTo>
                    <a:pt x="951" y="127"/>
                  </a:lnTo>
                  <a:lnTo>
                    <a:pt x="951" y="133"/>
                  </a:lnTo>
                  <a:lnTo>
                    <a:pt x="950" y="141"/>
                  </a:lnTo>
                  <a:lnTo>
                    <a:pt x="950" y="141"/>
                  </a:lnTo>
                  <a:lnTo>
                    <a:pt x="948" y="145"/>
                  </a:lnTo>
                  <a:lnTo>
                    <a:pt x="946" y="151"/>
                  </a:lnTo>
                  <a:lnTo>
                    <a:pt x="936" y="161"/>
                  </a:lnTo>
                  <a:lnTo>
                    <a:pt x="926" y="170"/>
                  </a:lnTo>
                  <a:lnTo>
                    <a:pt x="912" y="181"/>
                  </a:lnTo>
                  <a:lnTo>
                    <a:pt x="884" y="200"/>
                  </a:lnTo>
                  <a:lnTo>
                    <a:pt x="863" y="216"/>
                  </a:lnTo>
                  <a:lnTo>
                    <a:pt x="863" y="216"/>
                  </a:lnTo>
                  <a:lnTo>
                    <a:pt x="870" y="216"/>
                  </a:lnTo>
                  <a:lnTo>
                    <a:pt x="875" y="218"/>
                  </a:lnTo>
                  <a:lnTo>
                    <a:pt x="880" y="221"/>
                  </a:lnTo>
                  <a:lnTo>
                    <a:pt x="886" y="224"/>
                  </a:lnTo>
                  <a:lnTo>
                    <a:pt x="892" y="232"/>
                  </a:lnTo>
                  <a:lnTo>
                    <a:pt x="898" y="242"/>
                  </a:lnTo>
                  <a:lnTo>
                    <a:pt x="900" y="253"/>
                  </a:lnTo>
                  <a:lnTo>
                    <a:pt x="902" y="265"/>
                  </a:lnTo>
                  <a:lnTo>
                    <a:pt x="900" y="277"/>
                  </a:lnTo>
                  <a:lnTo>
                    <a:pt x="896" y="288"/>
                  </a:lnTo>
                  <a:lnTo>
                    <a:pt x="896" y="288"/>
                  </a:lnTo>
                  <a:lnTo>
                    <a:pt x="890" y="300"/>
                  </a:lnTo>
                  <a:lnTo>
                    <a:pt x="882" y="312"/>
                  </a:lnTo>
                  <a:lnTo>
                    <a:pt x="871" y="322"/>
                  </a:lnTo>
                  <a:lnTo>
                    <a:pt x="859" y="331"/>
                  </a:lnTo>
                  <a:lnTo>
                    <a:pt x="847" y="339"/>
                  </a:lnTo>
                  <a:lnTo>
                    <a:pt x="834" y="349"/>
                  </a:lnTo>
                  <a:lnTo>
                    <a:pt x="810" y="362"/>
                  </a:lnTo>
                  <a:lnTo>
                    <a:pt x="810" y="362"/>
                  </a:lnTo>
                  <a:lnTo>
                    <a:pt x="768" y="389"/>
                  </a:lnTo>
                  <a:lnTo>
                    <a:pt x="745" y="402"/>
                  </a:lnTo>
                  <a:lnTo>
                    <a:pt x="725" y="418"/>
                  </a:lnTo>
                  <a:lnTo>
                    <a:pt x="725" y="418"/>
                  </a:lnTo>
                  <a:lnTo>
                    <a:pt x="702" y="430"/>
                  </a:lnTo>
                  <a:lnTo>
                    <a:pt x="672" y="447"/>
                  </a:lnTo>
                  <a:lnTo>
                    <a:pt x="657" y="455"/>
                  </a:lnTo>
                  <a:lnTo>
                    <a:pt x="645" y="465"/>
                  </a:lnTo>
                  <a:lnTo>
                    <a:pt x="636" y="473"/>
                  </a:lnTo>
                  <a:lnTo>
                    <a:pt x="633" y="478"/>
                  </a:lnTo>
                  <a:lnTo>
                    <a:pt x="631" y="482"/>
                  </a:lnTo>
                  <a:lnTo>
                    <a:pt x="631" y="482"/>
                  </a:lnTo>
                  <a:lnTo>
                    <a:pt x="640" y="482"/>
                  </a:lnTo>
                  <a:lnTo>
                    <a:pt x="652" y="479"/>
                  </a:lnTo>
                  <a:lnTo>
                    <a:pt x="685" y="471"/>
                  </a:lnTo>
                  <a:lnTo>
                    <a:pt x="725" y="462"/>
                  </a:lnTo>
                  <a:lnTo>
                    <a:pt x="745" y="458"/>
                  </a:lnTo>
                  <a:lnTo>
                    <a:pt x="765" y="454"/>
                  </a:lnTo>
                  <a:lnTo>
                    <a:pt x="783" y="451"/>
                  </a:lnTo>
                  <a:lnTo>
                    <a:pt x="802" y="451"/>
                  </a:lnTo>
                  <a:lnTo>
                    <a:pt x="817" y="453"/>
                  </a:lnTo>
                  <a:lnTo>
                    <a:pt x="823" y="454"/>
                  </a:lnTo>
                  <a:lnTo>
                    <a:pt x="829" y="457"/>
                  </a:lnTo>
                  <a:lnTo>
                    <a:pt x="833" y="459"/>
                  </a:lnTo>
                  <a:lnTo>
                    <a:pt x="837" y="463"/>
                  </a:lnTo>
                  <a:lnTo>
                    <a:pt x="839" y="469"/>
                  </a:lnTo>
                  <a:lnTo>
                    <a:pt x="839" y="474"/>
                  </a:lnTo>
                  <a:lnTo>
                    <a:pt x="839" y="482"/>
                  </a:lnTo>
                  <a:lnTo>
                    <a:pt x="838" y="489"/>
                  </a:lnTo>
                  <a:lnTo>
                    <a:pt x="835" y="498"/>
                  </a:lnTo>
                  <a:lnTo>
                    <a:pt x="831" y="508"/>
                  </a:lnTo>
                  <a:lnTo>
                    <a:pt x="831" y="508"/>
                  </a:lnTo>
                  <a:lnTo>
                    <a:pt x="827" y="515"/>
                  </a:lnTo>
                  <a:lnTo>
                    <a:pt x="822" y="522"/>
                  </a:lnTo>
                  <a:lnTo>
                    <a:pt x="815" y="528"/>
                  </a:lnTo>
                  <a:lnTo>
                    <a:pt x="809" y="535"/>
                  </a:lnTo>
                  <a:lnTo>
                    <a:pt x="791" y="546"/>
                  </a:lnTo>
                  <a:lnTo>
                    <a:pt x="773" y="555"/>
                  </a:lnTo>
                  <a:lnTo>
                    <a:pt x="754" y="562"/>
                  </a:lnTo>
                  <a:lnTo>
                    <a:pt x="734" y="570"/>
                  </a:lnTo>
                  <a:lnTo>
                    <a:pt x="700" y="580"/>
                  </a:lnTo>
                  <a:lnTo>
                    <a:pt x="700" y="580"/>
                  </a:lnTo>
                  <a:lnTo>
                    <a:pt x="683" y="586"/>
                  </a:lnTo>
                  <a:lnTo>
                    <a:pt x="665" y="591"/>
                  </a:lnTo>
                  <a:lnTo>
                    <a:pt x="629" y="598"/>
                  </a:lnTo>
                  <a:lnTo>
                    <a:pt x="594" y="603"/>
                  </a:lnTo>
                  <a:lnTo>
                    <a:pt x="556" y="607"/>
                  </a:lnTo>
                  <a:lnTo>
                    <a:pt x="556" y="607"/>
                  </a:lnTo>
                  <a:lnTo>
                    <a:pt x="542" y="608"/>
                  </a:lnTo>
                  <a:lnTo>
                    <a:pt x="526" y="610"/>
                  </a:lnTo>
                  <a:lnTo>
                    <a:pt x="510" y="610"/>
                  </a:lnTo>
                  <a:lnTo>
                    <a:pt x="495" y="608"/>
                  </a:lnTo>
                  <a:lnTo>
                    <a:pt x="466" y="603"/>
                  </a:lnTo>
                  <a:lnTo>
                    <a:pt x="437" y="596"/>
                  </a:lnTo>
                  <a:lnTo>
                    <a:pt x="409" y="587"/>
                  </a:lnTo>
                  <a:lnTo>
                    <a:pt x="381" y="575"/>
                  </a:lnTo>
                  <a:lnTo>
                    <a:pt x="353" y="562"/>
                  </a:lnTo>
                  <a:lnTo>
                    <a:pt x="326" y="546"/>
                  </a:lnTo>
                  <a:lnTo>
                    <a:pt x="300" y="530"/>
                  </a:lnTo>
                  <a:lnTo>
                    <a:pt x="275" y="514"/>
                  </a:lnTo>
                  <a:lnTo>
                    <a:pt x="223" y="481"/>
                  </a:lnTo>
                  <a:lnTo>
                    <a:pt x="171" y="449"/>
                  </a:lnTo>
                  <a:lnTo>
                    <a:pt x="144" y="434"/>
                  </a:lnTo>
                  <a:lnTo>
                    <a:pt x="119" y="421"/>
                  </a:lnTo>
                  <a:lnTo>
                    <a:pt x="99" y="419"/>
                  </a:lnTo>
                  <a:lnTo>
                    <a:pt x="99" y="419"/>
                  </a:lnTo>
                  <a:lnTo>
                    <a:pt x="97" y="406"/>
                  </a:lnTo>
                  <a:lnTo>
                    <a:pt x="94" y="394"/>
                  </a:lnTo>
                  <a:lnTo>
                    <a:pt x="90" y="381"/>
                  </a:lnTo>
                  <a:lnTo>
                    <a:pt x="85" y="369"/>
                  </a:lnTo>
                  <a:lnTo>
                    <a:pt x="73" y="345"/>
                  </a:lnTo>
                  <a:lnTo>
                    <a:pt x="59" y="322"/>
                  </a:lnTo>
                  <a:lnTo>
                    <a:pt x="46" y="300"/>
                  </a:lnTo>
                  <a:lnTo>
                    <a:pt x="33" y="276"/>
                  </a:lnTo>
                  <a:lnTo>
                    <a:pt x="21" y="253"/>
                  </a:lnTo>
                  <a:lnTo>
                    <a:pt x="16" y="240"/>
                  </a:lnTo>
                  <a:lnTo>
                    <a:pt x="12" y="228"/>
                  </a:lnTo>
                  <a:lnTo>
                    <a:pt x="1" y="200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B4A19F8A-FDAF-3A3C-5FF9-10CFCB297A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7" y="1538"/>
              <a:ext cx="317" cy="203"/>
            </a:xfrm>
            <a:custGeom>
              <a:avLst/>
              <a:gdLst>
                <a:gd name="T0" fmla="*/ 0 w 951"/>
                <a:gd name="T1" fmla="*/ 190 h 610"/>
                <a:gd name="T2" fmla="*/ 6 w 951"/>
                <a:gd name="T3" fmla="*/ 164 h 610"/>
                <a:gd name="T4" fmla="*/ 26 w 951"/>
                <a:gd name="T5" fmla="*/ 131 h 610"/>
                <a:gd name="T6" fmla="*/ 69 w 951"/>
                <a:gd name="T7" fmla="*/ 92 h 610"/>
                <a:gd name="T8" fmla="*/ 103 w 951"/>
                <a:gd name="T9" fmla="*/ 77 h 610"/>
                <a:gd name="T10" fmla="*/ 167 w 951"/>
                <a:gd name="T11" fmla="*/ 63 h 610"/>
                <a:gd name="T12" fmla="*/ 252 w 951"/>
                <a:gd name="T13" fmla="*/ 47 h 610"/>
                <a:gd name="T14" fmla="*/ 423 w 951"/>
                <a:gd name="T15" fmla="*/ 11 h 610"/>
                <a:gd name="T16" fmla="*/ 535 w 951"/>
                <a:gd name="T17" fmla="*/ 0 h 610"/>
                <a:gd name="T18" fmla="*/ 599 w 951"/>
                <a:gd name="T19" fmla="*/ 3 h 610"/>
                <a:gd name="T20" fmla="*/ 623 w 951"/>
                <a:gd name="T21" fmla="*/ 8 h 610"/>
                <a:gd name="T22" fmla="*/ 648 w 951"/>
                <a:gd name="T23" fmla="*/ 28 h 610"/>
                <a:gd name="T24" fmla="*/ 672 w 951"/>
                <a:gd name="T25" fmla="*/ 53 h 610"/>
                <a:gd name="T26" fmla="*/ 687 w 951"/>
                <a:gd name="T27" fmla="*/ 68 h 610"/>
                <a:gd name="T28" fmla="*/ 708 w 951"/>
                <a:gd name="T29" fmla="*/ 61 h 610"/>
                <a:gd name="T30" fmla="*/ 748 w 951"/>
                <a:gd name="T31" fmla="*/ 44 h 610"/>
                <a:gd name="T32" fmla="*/ 780 w 951"/>
                <a:gd name="T33" fmla="*/ 35 h 610"/>
                <a:gd name="T34" fmla="*/ 842 w 951"/>
                <a:gd name="T35" fmla="*/ 29 h 610"/>
                <a:gd name="T36" fmla="*/ 875 w 951"/>
                <a:gd name="T37" fmla="*/ 36 h 610"/>
                <a:gd name="T38" fmla="*/ 891 w 951"/>
                <a:gd name="T39" fmla="*/ 52 h 610"/>
                <a:gd name="T40" fmla="*/ 894 w 951"/>
                <a:gd name="T41" fmla="*/ 67 h 610"/>
                <a:gd name="T42" fmla="*/ 884 w 951"/>
                <a:gd name="T43" fmla="*/ 93 h 610"/>
                <a:gd name="T44" fmla="*/ 930 w 951"/>
                <a:gd name="T45" fmla="*/ 103 h 610"/>
                <a:gd name="T46" fmla="*/ 947 w 951"/>
                <a:gd name="T47" fmla="*/ 116 h 610"/>
                <a:gd name="T48" fmla="*/ 951 w 951"/>
                <a:gd name="T49" fmla="*/ 133 h 610"/>
                <a:gd name="T50" fmla="*/ 948 w 951"/>
                <a:gd name="T51" fmla="*/ 145 h 610"/>
                <a:gd name="T52" fmla="*/ 926 w 951"/>
                <a:gd name="T53" fmla="*/ 170 h 610"/>
                <a:gd name="T54" fmla="*/ 863 w 951"/>
                <a:gd name="T55" fmla="*/ 216 h 610"/>
                <a:gd name="T56" fmla="*/ 875 w 951"/>
                <a:gd name="T57" fmla="*/ 218 h 610"/>
                <a:gd name="T58" fmla="*/ 892 w 951"/>
                <a:gd name="T59" fmla="*/ 232 h 610"/>
                <a:gd name="T60" fmla="*/ 902 w 951"/>
                <a:gd name="T61" fmla="*/ 265 h 610"/>
                <a:gd name="T62" fmla="*/ 896 w 951"/>
                <a:gd name="T63" fmla="*/ 288 h 610"/>
                <a:gd name="T64" fmla="*/ 871 w 951"/>
                <a:gd name="T65" fmla="*/ 322 h 610"/>
                <a:gd name="T66" fmla="*/ 834 w 951"/>
                <a:gd name="T67" fmla="*/ 349 h 610"/>
                <a:gd name="T68" fmla="*/ 768 w 951"/>
                <a:gd name="T69" fmla="*/ 389 h 610"/>
                <a:gd name="T70" fmla="*/ 725 w 951"/>
                <a:gd name="T71" fmla="*/ 418 h 610"/>
                <a:gd name="T72" fmla="*/ 657 w 951"/>
                <a:gd name="T73" fmla="*/ 455 h 610"/>
                <a:gd name="T74" fmla="*/ 633 w 951"/>
                <a:gd name="T75" fmla="*/ 478 h 610"/>
                <a:gd name="T76" fmla="*/ 640 w 951"/>
                <a:gd name="T77" fmla="*/ 482 h 610"/>
                <a:gd name="T78" fmla="*/ 725 w 951"/>
                <a:gd name="T79" fmla="*/ 462 h 610"/>
                <a:gd name="T80" fmla="*/ 783 w 951"/>
                <a:gd name="T81" fmla="*/ 451 h 610"/>
                <a:gd name="T82" fmla="*/ 823 w 951"/>
                <a:gd name="T83" fmla="*/ 454 h 610"/>
                <a:gd name="T84" fmla="*/ 837 w 951"/>
                <a:gd name="T85" fmla="*/ 463 h 610"/>
                <a:gd name="T86" fmla="*/ 839 w 951"/>
                <a:gd name="T87" fmla="*/ 482 h 610"/>
                <a:gd name="T88" fmla="*/ 831 w 951"/>
                <a:gd name="T89" fmla="*/ 508 h 610"/>
                <a:gd name="T90" fmla="*/ 822 w 951"/>
                <a:gd name="T91" fmla="*/ 522 h 610"/>
                <a:gd name="T92" fmla="*/ 791 w 951"/>
                <a:gd name="T93" fmla="*/ 546 h 610"/>
                <a:gd name="T94" fmla="*/ 734 w 951"/>
                <a:gd name="T95" fmla="*/ 570 h 610"/>
                <a:gd name="T96" fmla="*/ 683 w 951"/>
                <a:gd name="T97" fmla="*/ 586 h 610"/>
                <a:gd name="T98" fmla="*/ 594 w 951"/>
                <a:gd name="T99" fmla="*/ 603 h 610"/>
                <a:gd name="T100" fmla="*/ 542 w 951"/>
                <a:gd name="T101" fmla="*/ 608 h 610"/>
                <a:gd name="T102" fmla="*/ 495 w 951"/>
                <a:gd name="T103" fmla="*/ 608 h 610"/>
                <a:gd name="T104" fmla="*/ 409 w 951"/>
                <a:gd name="T105" fmla="*/ 587 h 610"/>
                <a:gd name="T106" fmla="*/ 326 w 951"/>
                <a:gd name="T107" fmla="*/ 546 h 610"/>
                <a:gd name="T108" fmla="*/ 223 w 951"/>
                <a:gd name="T109" fmla="*/ 481 h 610"/>
                <a:gd name="T110" fmla="*/ 119 w 951"/>
                <a:gd name="T111" fmla="*/ 421 h 610"/>
                <a:gd name="T112" fmla="*/ 97 w 951"/>
                <a:gd name="T113" fmla="*/ 406 h 610"/>
                <a:gd name="T114" fmla="*/ 85 w 951"/>
                <a:gd name="T115" fmla="*/ 369 h 610"/>
                <a:gd name="T116" fmla="*/ 46 w 951"/>
                <a:gd name="T117" fmla="*/ 300 h 610"/>
                <a:gd name="T118" fmla="*/ 16 w 951"/>
                <a:gd name="T119" fmla="*/ 240 h 6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51" h="610">
                  <a:moveTo>
                    <a:pt x="1" y="200"/>
                  </a:moveTo>
                  <a:lnTo>
                    <a:pt x="1" y="200"/>
                  </a:lnTo>
                  <a:lnTo>
                    <a:pt x="0" y="190"/>
                  </a:lnTo>
                  <a:lnTo>
                    <a:pt x="1" y="181"/>
                  </a:lnTo>
                  <a:lnTo>
                    <a:pt x="2" y="173"/>
                  </a:lnTo>
                  <a:lnTo>
                    <a:pt x="6" y="164"/>
                  </a:lnTo>
                  <a:lnTo>
                    <a:pt x="10" y="156"/>
                  </a:lnTo>
                  <a:lnTo>
                    <a:pt x="14" y="147"/>
                  </a:lnTo>
                  <a:lnTo>
                    <a:pt x="26" y="131"/>
                  </a:lnTo>
                  <a:lnTo>
                    <a:pt x="39" y="116"/>
                  </a:lnTo>
                  <a:lnTo>
                    <a:pt x="54" y="103"/>
                  </a:lnTo>
                  <a:lnTo>
                    <a:pt x="69" y="92"/>
                  </a:lnTo>
                  <a:lnTo>
                    <a:pt x="83" y="84"/>
                  </a:lnTo>
                  <a:lnTo>
                    <a:pt x="83" y="84"/>
                  </a:lnTo>
                  <a:lnTo>
                    <a:pt x="103" y="77"/>
                  </a:lnTo>
                  <a:lnTo>
                    <a:pt x="124" y="71"/>
                  </a:lnTo>
                  <a:lnTo>
                    <a:pt x="146" y="67"/>
                  </a:lnTo>
                  <a:lnTo>
                    <a:pt x="167" y="63"/>
                  </a:lnTo>
                  <a:lnTo>
                    <a:pt x="210" y="55"/>
                  </a:lnTo>
                  <a:lnTo>
                    <a:pt x="252" y="47"/>
                  </a:lnTo>
                  <a:lnTo>
                    <a:pt x="252" y="47"/>
                  </a:lnTo>
                  <a:lnTo>
                    <a:pt x="336" y="28"/>
                  </a:lnTo>
                  <a:lnTo>
                    <a:pt x="380" y="19"/>
                  </a:lnTo>
                  <a:lnTo>
                    <a:pt x="423" y="11"/>
                  </a:lnTo>
                  <a:lnTo>
                    <a:pt x="469" y="5"/>
                  </a:lnTo>
                  <a:lnTo>
                    <a:pt x="512" y="2"/>
                  </a:lnTo>
                  <a:lnTo>
                    <a:pt x="535" y="0"/>
                  </a:lnTo>
                  <a:lnTo>
                    <a:pt x="556" y="0"/>
                  </a:lnTo>
                  <a:lnTo>
                    <a:pt x="578" y="0"/>
                  </a:lnTo>
                  <a:lnTo>
                    <a:pt x="599" y="3"/>
                  </a:lnTo>
                  <a:lnTo>
                    <a:pt x="599" y="3"/>
                  </a:lnTo>
                  <a:lnTo>
                    <a:pt x="612" y="4"/>
                  </a:lnTo>
                  <a:lnTo>
                    <a:pt x="623" y="8"/>
                  </a:lnTo>
                  <a:lnTo>
                    <a:pt x="632" y="13"/>
                  </a:lnTo>
                  <a:lnTo>
                    <a:pt x="641" y="20"/>
                  </a:lnTo>
                  <a:lnTo>
                    <a:pt x="648" y="28"/>
                  </a:lnTo>
                  <a:lnTo>
                    <a:pt x="656" y="36"/>
                  </a:lnTo>
                  <a:lnTo>
                    <a:pt x="672" y="53"/>
                  </a:lnTo>
                  <a:lnTo>
                    <a:pt x="672" y="53"/>
                  </a:lnTo>
                  <a:lnTo>
                    <a:pt x="681" y="64"/>
                  </a:lnTo>
                  <a:lnTo>
                    <a:pt x="684" y="67"/>
                  </a:lnTo>
                  <a:lnTo>
                    <a:pt x="687" y="68"/>
                  </a:lnTo>
                  <a:lnTo>
                    <a:pt x="690" y="67"/>
                  </a:lnTo>
                  <a:lnTo>
                    <a:pt x="694" y="67"/>
                  </a:lnTo>
                  <a:lnTo>
                    <a:pt x="708" y="61"/>
                  </a:lnTo>
                  <a:lnTo>
                    <a:pt x="708" y="61"/>
                  </a:lnTo>
                  <a:lnTo>
                    <a:pt x="734" y="49"/>
                  </a:lnTo>
                  <a:lnTo>
                    <a:pt x="748" y="44"/>
                  </a:lnTo>
                  <a:lnTo>
                    <a:pt x="762" y="40"/>
                  </a:lnTo>
                  <a:lnTo>
                    <a:pt x="762" y="40"/>
                  </a:lnTo>
                  <a:lnTo>
                    <a:pt x="780" y="35"/>
                  </a:lnTo>
                  <a:lnTo>
                    <a:pt x="803" y="31"/>
                  </a:lnTo>
                  <a:lnTo>
                    <a:pt x="829" y="29"/>
                  </a:lnTo>
                  <a:lnTo>
                    <a:pt x="842" y="29"/>
                  </a:lnTo>
                  <a:lnTo>
                    <a:pt x="854" y="31"/>
                  </a:lnTo>
                  <a:lnTo>
                    <a:pt x="865" y="32"/>
                  </a:lnTo>
                  <a:lnTo>
                    <a:pt x="875" y="36"/>
                  </a:lnTo>
                  <a:lnTo>
                    <a:pt x="883" y="41"/>
                  </a:lnTo>
                  <a:lnTo>
                    <a:pt x="890" y="48"/>
                  </a:lnTo>
                  <a:lnTo>
                    <a:pt x="891" y="52"/>
                  </a:lnTo>
                  <a:lnTo>
                    <a:pt x="892" y="56"/>
                  </a:lnTo>
                  <a:lnTo>
                    <a:pt x="894" y="61"/>
                  </a:lnTo>
                  <a:lnTo>
                    <a:pt x="894" y="67"/>
                  </a:lnTo>
                  <a:lnTo>
                    <a:pt x="891" y="79"/>
                  </a:lnTo>
                  <a:lnTo>
                    <a:pt x="884" y="93"/>
                  </a:lnTo>
                  <a:lnTo>
                    <a:pt x="884" y="93"/>
                  </a:lnTo>
                  <a:lnTo>
                    <a:pt x="906" y="96"/>
                  </a:lnTo>
                  <a:lnTo>
                    <a:pt x="918" y="99"/>
                  </a:lnTo>
                  <a:lnTo>
                    <a:pt x="930" y="103"/>
                  </a:lnTo>
                  <a:lnTo>
                    <a:pt x="940" y="108"/>
                  </a:lnTo>
                  <a:lnTo>
                    <a:pt x="944" y="112"/>
                  </a:lnTo>
                  <a:lnTo>
                    <a:pt x="947" y="116"/>
                  </a:lnTo>
                  <a:lnTo>
                    <a:pt x="950" y="121"/>
                  </a:lnTo>
                  <a:lnTo>
                    <a:pt x="951" y="127"/>
                  </a:lnTo>
                  <a:lnTo>
                    <a:pt x="951" y="133"/>
                  </a:lnTo>
                  <a:lnTo>
                    <a:pt x="950" y="141"/>
                  </a:lnTo>
                  <a:lnTo>
                    <a:pt x="950" y="141"/>
                  </a:lnTo>
                  <a:lnTo>
                    <a:pt x="948" y="145"/>
                  </a:lnTo>
                  <a:lnTo>
                    <a:pt x="946" y="151"/>
                  </a:lnTo>
                  <a:lnTo>
                    <a:pt x="936" y="161"/>
                  </a:lnTo>
                  <a:lnTo>
                    <a:pt x="926" y="170"/>
                  </a:lnTo>
                  <a:lnTo>
                    <a:pt x="912" y="181"/>
                  </a:lnTo>
                  <a:lnTo>
                    <a:pt x="884" y="200"/>
                  </a:lnTo>
                  <a:lnTo>
                    <a:pt x="863" y="216"/>
                  </a:lnTo>
                  <a:lnTo>
                    <a:pt x="863" y="216"/>
                  </a:lnTo>
                  <a:lnTo>
                    <a:pt x="870" y="216"/>
                  </a:lnTo>
                  <a:lnTo>
                    <a:pt x="875" y="218"/>
                  </a:lnTo>
                  <a:lnTo>
                    <a:pt x="880" y="221"/>
                  </a:lnTo>
                  <a:lnTo>
                    <a:pt x="886" y="224"/>
                  </a:lnTo>
                  <a:lnTo>
                    <a:pt x="892" y="232"/>
                  </a:lnTo>
                  <a:lnTo>
                    <a:pt x="898" y="242"/>
                  </a:lnTo>
                  <a:lnTo>
                    <a:pt x="900" y="253"/>
                  </a:lnTo>
                  <a:lnTo>
                    <a:pt x="902" y="265"/>
                  </a:lnTo>
                  <a:lnTo>
                    <a:pt x="900" y="277"/>
                  </a:lnTo>
                  <a:lnTo>
                    <a:pt x="896" y="288"/>
                  </a:lnTo>
                  <a:lnTo>
                    <a:pt x="896" y="288"/>
                  </a:lnTo>
                  <a:lnTo>
                    <a:pt x="890" y="300"/>
                  </a:lnTo>
                  <a:lnTo>
                    <a:pt x="882" y="312"/>
                  </a:lnTo>
                  <a:lnTo>
                    <a:pt x="871" y="322"/>
                  </a:lnTo>
                  <a:lnTo>
                    <a:pt x="859" y="331"/>
                  </a:lnTo>
                  <a:lnTo>
                    <a:pt x="847" y="339"/>
                  </a:lnTo>
                  <a:lnTo>
                    <a:pt x="834" y="349"/>
                  </a:lnTo>
                  <a:lnTo>
                    <a:pt x="810" y="362"/>
                  </a:lnTo>
                  <a:lnTo>
                    <a:pt x="810" y="362"/>
                  </a:lnTo>
                  <a:lnTo>
                    <a:pt x="768" y="389"/>
                  </a:lnTo>
                  <a:lnTo>
                    <a:pt x="745" y="402"/>
                  </a:lnTo>
                  <a:lnTo>
                    <a:pt x="725" y="418"/>
                  </a:lnTo>
                  <a:lnTo>
                    <a:pt x="725" y="418"/>
                  </a:lnTo>
                  <a:lnTo>
                    <a:pt x="702" y="430"/>
                  </a:lnTo>
                  <a:lnTo>
                    <a:pt x="672" y="447"/>
                  </a:lnTo>
                  <a:lnTo>
                    <a:pt x="657" y="455"/>
                  </a:lnTo>
                  <a:lnTo>
                    <a:pt x="645" y="465"/>
                  </a:lnTo>
                  <a:lnTo>
                    <a:pt x="636" y="473"/>
                  </a:lnTo>
                  <a:lnTo>
                    <a:pt x="633" y="478"/>
                  </a:lnTo>
                  <a:lnTo>
                    <a:pt x="631" y="482"/>
                  </a:lnTo>
                  <a:lnTo>
                    <a:pt x="631" y="482"/>
                  </a:lnTo>
                  <a:lnTo>
                    <a:pt x="640" y="482"/>
                  </a:lnTo>
                  <a:lnTo>
                    <a:pt x="652" y="479"/>
                  </a:lnTo>
                  <a:lnTo>
                    <a:pt x="685" y="471"/>
                  </a:lnTo>
                  <a:lnTo>
                    <a:pt x="725" y="462"/>
                  </a:lnTo>
                  <a:lnTo>
                    <a:pt x="745" y="458"/>
                  </a:lnTo>
                  <a:lnTo>
                    <a:pt x="765" y="454"/>
                  </a:lnTo>
                  <a:lnTo>
                    <a:pt x="783" y="451"/>
                  </a:lnTo>
                  <a:lnTo>
                    <a:pt x="802" y="451"/>
                  </a:lnTo>
                  <a:lnTo>
                    <a:pt x="817" y="453"/>
                  </a:lnTo>
                  <a:lnTo>
                    <a:pt x="823" y="454"/>
                  </a:lnTo>
                  <a:lnTo>
                    <a:pt x="829" y="457"/>
                  </a:lnTo>
                  <a:lnTo>
                    <a:pt x="833" y="459"/>
                  </a:lnTo>
                  <a:lnTo>
                    <a:pt x="837" y="463"/>
                  </a:lnTo>
                  <a:lnTo>
                    <a:pt x="839" y="469"/>
                  </a:lnTo>
                  <a:lnTo>
                    <a:pt x="839" y="474"/>
                  </a:lnTo>
                  <a:lnTo>
                    <a:pt x="839" y="482"/>
                  </a:lnTo>
                  <a:lnTo>
                    <a:pt x="838" y="489"/>
                  </a:lnTo>
                  <a:lnTo>
                    <a:pt x="835" y="498"/>
                  </a:lnTo>
                  <a:lnTo>
                    <a:pt x="831" y="508"/>
                  </a:lnTo>
                  <a:lnTo>
                    <a:pt x="831" y="508"/>
                  </a:lnTo>
                  <a:lnTo>
                    <a:pt x="827" y="515"/>
                  </a:lnTo>
                  <a:lnTo>
                    <a:pt x="822" y="522"/>
                  </a:lnTo>
                  <a:lnTo>
                    <a:pt x="815" y="528"/>
                  </a:lnTo>
                  <a:lnTo>
                    <a:pt x="809" y="535"/>
                  </a:lnTo>
                  <a:lnTo>
                    <a:pt x="791" y="546"/>
                  </a:lnTo>
                  <a:lnTo>
                    <a:pt x="773" y="555"/>
                  </a:lnTo>
                  <a:lnTo>
                    <a:pt x="754" y="562"/>
                  </a:lnTo>
                  <a:lnTo>
                    <a:pt x="734" y="570"/>
                  </a:lnTo>
                  <a:lnTo>
                    <a:pt x="700" y="580"/>
                  </a:lnTo>
                  <a:lnTo>
                    <a:pt x="700" y="580"/>
                  </a:lnTo>
                  <a:lnTo>
                    <a:pt x="683" y="586"/>
                  </a:lnTo>
                  <a:lnTo>
                    <a:pt x="665" y="591"/>
                  </a:lnTo>
                  <a:lnTo>
                    <a:pt x="629" y="598"/>
                  </a:lnTo>
                  <a:lnTo>
                    <a:pt x="594" y="603"/>
                  </a:lnTo>
                  <a:lnTo>
                    <a:pt x="556" y="607"/>
                  </a:lnTo>
                  <a:lnTo>
                    <a:pt x="556" y="607"/>
                  </a:lnTo>
                  <a:lnTo>
                    <a:pt x="542" y="608"/>
                  </a:lnTo>
                  <a:lnTo>
                    <a:pt x="526" y="610"/>
                  </a:lnTo>
                  <a:lnTo>
                    <a:pt x="510" y="610"/>
                  </a:lnTo>
                  <a:lnTo>
                    <a:pt x="495" y="608"/>
                  </a:lnTo>
                  <a:lnTo>
                    <a:pt x="466" y="603"/>
                  </a:lnTo>
                  <a:lnTo>
                    <a:pt x="437" y="596"/>
                  </a:lnTo>
                  <a:lnTo>
                    <a:pt x="409" y="587"/>
                  </a:lnTo>
                  <a:lnTo>
                    <a:pt x="381" y="575"/>
                  </a:lnTo>
                  <a:lnTo>
                    <a:pt x="353" y="562"/>
                  </a:lnTo>
                  <a:lnTo>
                    <a:pt x="326" y="546"/>
                  </a:lnTo>
                  <a:lnTo>
                    <a:pt x="300" y="530"/>
                  </a:lnTo>
                  <a:lnTo>
                    <a:pt x="275" y="514"/>
                  </a:lnTo>
                  <a:lnTo>
                    <a:pt x="223" y="481"/>
                  </a:lnTo>
                  <a:lnTo>
                    <a:pt x="171" y="449"/>
                  </a:lnTo>
                  <a:lnTo>
                    <a:pt x="144" y="434"/>
                  </a:lnTo>
                  <a:lnTo>
                    <a:pt x="119" y="421"/>
                  </a:lnTo>
                  <a:lnTo>
                    <a:pt x="99" y="419"/>
                  </a:lnTo>
                  <a:lnTo>
                    <a:pt x="99" y="419"/>
                  </a:lnTo>
                  <a:lnTo>
                    <a:pt x="97" y="406"/>
                  </a:lnTo>
                  <a:lnTo>
                    <a:pt x="94" y="394"/>
                  </a:lnTo>
                  <a:lnTo>
                    <a:pt x="90" y="381"/>
                  </a:lnTo>
                  <a:lnTo>
                    <a:pt x="85" y="369"/>
                  </a:lnTo>
                  <a:lnTo>
                    <a:pt x="73" y="345"/>
                  </a:lnTo>
                  <a:lnTo>
                    <a:pt x="59" y="322"/>
                  </a:lnTo>
                  <a:lnTo>
                    <a:pt x="46" y="300"/>
                  </a:lnTo>
                  <a:lnTo>
                    <a:pt x="33" y="276"/>
                  </a:lnTo>
                  <a:lnTo>
                    <a:pt x="21" y="253"/>
                  </a:lnTo>
                  <a:lnTo>
                    <a:pt x="16" y="240"/>
                  </a:lnTo>
                  <a:lnTo>
                    <a:pt x="12" y="22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05E6161C-F5A9-1F31-07DC-2A9FE7BC685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5" y="1195"/>
              <a:ext cx="683" cy="412"/>
            </a:xfrm>
            <a:custGeom>
              <a:avLst/>
              <a:gdLst>
                <a:gd name="T0" fmla="*/ 1698 w 2048"/>
                <a:gd name="T1" fmla="*/ 1120 h 1236"/>
                <a:gd name="T2" fmla="*/ 1626 w 2048"/>
                <a:gd name="T3" fmla="*/ 999 h 1236"/>
                <a:gd name="T4" fmla="*/ 1575 w 2048"/>
                <a:gd name="T5" fmla="*/ 944 h 1236"/>
                <a:gd name="T6" fmla="*/ 1488 w 2048"/>
                <a:gd name="T7" fmla="*/ 898 h 1236"/>
                <a:gd name="T8" fmla="*/ 1339 w 2048"/>
                <a:gd name="T9" fmla="*/ 854 h 1236"/>
                <a:gd name="T10" fmla="*/ 1208 w 2048"/>
                <a:gd name="T11" fmla="*/ 822 h 1236"/>
                <a:gd name="T12" fmla="*/ 1023 w 2048"/>
                <a:gd name="T13" fmla="*/ 791 h 1236"/>
                <a:gd name="T14" fmla="*/ 765 w 2048"/>
                <a:gd name="T15" fmla="*/ 761 h 1236"/>
                <a:gd name="T16" fmla="*/ 656 w 2048"/>
                <a:gd name="T17" fmla="*/ 739 h 1236"/>
                <a:gd name="T18" fmla="*/ 555 w 2048"/>
                <a:gd name="T19" fmla="*/ 708 h 1236"/>
                <a:gd name="T20" fmla="*/ 461 w 2048"/>
                <a:gd name="T21" fmla="*/ 664 h 1236"/>
                <a:gd name="T22" fmla="*/ 292 w 2048"/>
                <a:gd name="T23" fmla="*/ 543 h 1236"/>
                <a:gd name="T24" fmla="*/ 141 w 2048"/>
                <a:gd name="T25" fmla="*/ 396 h 1236"/>
                <a:gd name="T26" fmla="*/ 12 w 2048"/>
                <a:gd name="T27" fmla="*/ 240 h 1236"/>
                <a:gd name="T28" fmla="*/ 36 w 2048"/>
                <a:gd name="T29" fmla="*/ 224 h 1236"/>
                <a:gd name="T30" fmla="*/ 140 w 2048"/>
                <a:gd name="T31" fmla="*/ 157 h 1236"/>
                <a:gd name="T32" fmla="*/ 249 w 2048"/>
                <a:gd name="T33" fmla="*/ 91 h 1236"/>
                <a:gd name="T34" fmla="*/ 364 w 2048"/>
                <a:gd name="T35" fmla="*/ 46 h 1236"/>
                <a:gd name="T36" fmla="*/ 461 w 2048"/>
                <a:gd name="T37" fmla="*/ 8 h 1236"/>
                <a:gd name="T38" fmla="*/ 514 w 2048"/>
                <a:gd name="T39" fmla="*/ 26 h 1236"/>
                <a:gd name="T40" fmla="*/ 652 w 2048"/>
                <a:gd name="T41" fmla="*/ 91 h 1236"/>
                <a:gd name="T42" fmla="*/ 933 w 2048"/>
                <a:gd name="T43" fmla="*/ 186 h 1236"/>
                <a:gd name="T44" fmla="*/ 1074 w 2048"/>
                <a:gd name="T45" fmla="*/ 235 h 1236"/>
                <a:gd name="T46" fmla="*/ 1159 w 2048"/>
                <a:gd name="T47" fmla="*/ 279 h 1236"/>
                <a:gd name="T48" fmla="*/ 1318 w 2048"/>
                <a:gd name="T49" fmla="*/ 391 h 1236"/>
                <a:gd name="T50" fmla="*/ 1400 w 2048"/>
                <a:gd name="T51" fmla="*/ 441 h 1236"/>
                <a:gd name="T52" fmla="*/ 1544 w 2048"/>
                <a:gd name="T53" fmla="*/ 499 h 1236"/>
                <a:gd name="T54" fmla="*/ 1737 w 2048"/>
                <a:gd name="T55" fmla="*/ 570 h 1236"/>
                <a:gd name="T56" fmla="*/ 1842 w 2048"/>
                <a:gd name="T57" fmla="*/ 628 h 1236"/>
                <a:gd name="T58" fmla="*/ 1900 w 2048"/>
                <a:gd name="T59" fmla="*/ 680 h 1236"/>
                <a:gd name="T60" fmla="*/ 1945 w 2048"/>
                <a:gd name="T61" fmla="*/ 743 h 1236"/>
                <a:gd name="T62" fmla="*/ 1958 w 2048"/>
                <a:gd name="T63" fmla="*/ 769 h 1236"/>
                <a:gd name="T64" fmla="*/ 2000 w 2048"/>
                <a:gd name="T65" fmla="*/ 777 h 1236"/>
                <a:gd name="T66" fmla="*/ 2038 w 2048"/>
                <a:gd name="T67" fmla="*/ 797 h 1236"/>
                <a:gd name="T68" fmla="*/ 2048 w 2048"/>
                <a:gd name="T69" fmla="*/ 837 h 1236"/>
                <a:gd name="T70" fmla="*/ 2038 w 2048"/>
                <a:gd name="T71" fmla="*/ 911 h 1236"/>
                <a:gd name="T72" fmla="*/ 2042 w 2048"/>
                <a:gd name="T73" fmla="*/ 952 h 1236"/>
                <a:gd name="T74" fmla="*/ 2026 w 2048"/>
                <a:gd name="T75" fmla="*/ 979 h 1236"/>
                <a:gd name="T76" fmla="*/ 2010 w 2048"/>
                <a:gd name="T77" fmla="*/ 1003 h 1236"/>
                <a:gd name="T78" fmla="*/ 2008 w 2048"/>
                <a:gd name="T79" fmla="*/ 1053 h 1236"/>
                <a:gd name="T80" fmla="*/ 1998 w 2048"/>
                <a:gd name="T81" fmla="*/ 1067 h 1236"/>
                <a:gd name="T82" fmla="*/ 1974 w 2048"/>
                <a:gd name="T83" fmla="*/ 1080 h 1236"/>
                <a:gd name="T84" fmla="*/ 1970 w 2048"/>
                <a:gd name="T85" fmla="*/ 1112 h 1236"/>
                <a:gd name="T86" fmla="*/ 1966 w 2048"/>
                <a:gd name="T87" fmla="*/ 1140 h 1236"/>
                <a:gd name="T88" fmla="*/ 1941 w 2048"/>
                <a:gd name="T89" fmla="*/ 1180 h 1236"/>
                <a:gd name="T90" fmla="*/ 1903 w 2048"/>
                <a:gd name="T91" fmla="*/ 1208 h 1236"/>
                <a:gd name="T92" fmla="*/ 1847 w 2048"/>
                <a:gd name="T93" fmla="*/ 1234 h 1236"/>
                <a:gd name="T94" fmla="*/ 1814 w 2048"/>
                <a:gd name="T95" fmla="*/ 1233 h 1236"/>
                <a:gd name="T96" fmla="*/ 1780 w 2048"/>
                <a:gd name="T97" fmla="*/ 1209 h 1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048" h="1236">
                  <a:moveTo>
                    <a:pt x="1726" y="1169"/>
                  </a:moveTo>
                  <a:lnTo>
                    <a:pt x="1726" y="1169"/>
                  </a:lnTo>
                  <a:lnTo>
                    <a:pt x="1711" y="1144"/>
                  </a:lnTo>
                  <a:lnTo>
                    <a:pt x="1698" y="1120"/>
                  </a:lnTo>
                  <a:lnTo>
                    <a:pt x="1672" y="1071"/>
                  </a:lnTo>
                  <a:lnTo>
                    <a:pt x="1658" y="1045"/>
                  </a:lnTo>
                  <a:lnTo>
                    <a:pt x="1642" y="1022"/>
                  </a:lnTo>
                  <a:lnTo>
                    <a:pt x="1626" y="999"/>
                  </a:lnTo>
                  <a:lnTo>
                    <a:pt x="1609" y="978"/>
                  </a:lnTo>
                  <a:lnTo>
                    <a:pt x="1609" y="978"/>
                  </a:lnTo>
                  <a:lnTo>
                    <a:pt x="1593" y="960"/>
                  </a:lnTo>
                  <a:lnTo>
                    <a:pt x="1575" y="944"/>
                  </a:lnTo>
                  <a:lnTo>
                    <a:pt x="1555" y="931"/>
                  </a:lnTo>
                  <a:lnTo>
                    <a:pt x="1535" y="919"/>
                  </a:lnTo>
                  <a:lnTo>
                    <a:pt x="1512" y="907"/>
                  </a:lnTo>
                  <a:lnTo>
                    <a:pt x="1488" y="898"/>
                  </a:lnTo>
                  <a:lnTo>
                    <a:pt x="1464" y="888"/>
                  </a:lnTo>
                  <a:lnTo>
                    <a:pt x="1440" y="880"/>
                  </a:lnTo>
                  <a:lnTo>
                    <a:pt x="1390" y="866"/>
                  </a:lnTo>
                  <a:lnTo>
                    <a:pt x="1339" y="854"/>
                  </a:lnTo>
                  <a:lnTo>
                    <a:pt x="1290" y="843"/>
                  </a:lnTo>
                  <a:lnTo>
                    <a:pt x="1244" y="831"/>
                  </a:lnTo>
                  <a:lnTo>
                    <a:pt x="1244" y="831"/>
                  </a:lnTo>
                  <a:lnTo>
                    <a:pt x="1208" y="822"/>
                  </a:lnTo>
                  <a:lnTo>
                    <a:pt x="1171" y="814"/>
                  </a:lnTo>
                  <a:lnTo>
                    <a:pt x="1135" y="807"/>
                  </a:lnTo>
                  <a:lnTo>
                    <a:pt x="1098" y="802"/>
                  </a:lnTo>
                  <a:lnTo>
                    <a:pt x="1023" y="791"/>
                  </a:lnTo>
                  <a:lnTo>
                    <a:pt x="950" y="783"/>
                  </a:lnTo>
                  <a:lnTo>
                    <a:pt x="877" y="775"/>
                  </a:lnTo>
                  <a:lnTo>
                    <a:pt x="803" y="766"/>
                  </a:lnTo>
                  <a:lnTo>
                    <a:pt x="765" y="761"/>
                  </a:lnTo>
                  <a:lnTo>
                    <a:pt x="729" y="754"/>
                  </a:lnTo>
                  <a:lnTo>
                    <a:pt x="692" y="747"/>
                  </a:lnTo>
                  <a:lnTo>
                    <a:pt x="656" y="739"/>
                  </a:lnTo>
                  <a:lnTo>
                    <a:pt x="656" y="739"/>
                  </a:lnTo>
                  <a:lnTo>
                    <a:pt x="630" y="733"/>
                  </a:lnTo>
                  <a:lnTo>
                    <a:pt x="605" y="726"/>
                  </a:lnTo>
                  <a:lnTo>
                    <a:pt x="579" y="717"/>
                  </a:lnTo>
                  <a:lnTo>
                    <a:pt x="555" y="708"/>
                  </a:lnTo>
                  <a:lnTo>
                    <a:pt x="532" y="698"/>
                  </a:lnTo>
                  <a:lnTo>
                    <a:pt x="508" y="688"/>
                  </a:lnTo>
                  <a:lnTo>
                    <a:pt x="484" y="676"/>
                  </a:lnTo>
                  <a:lnTo>
                    <a:pt x="461" y="664"/>
                  </a:lnTo>
                  <a:lnTo>
                    <a:pt x="417" y="637"/>
                  </a:lnTo>
                  <a:lnTo>
                    <a:pt x="375" y="608"/>
                  </a:lnTo>
                  <a:lnTo>
                    <a:pt x="332" y="576"/>
                  </a:lnTo>
                  <a:lnTo>
                    <a:pt x="292" y="543"/>
                  </a:lnTo>
                  <a:lnTo>
                    <a:pt x="254" y="508"/>
                  </a:lnTo>
                  <a:lnTo>
                    <a:pt x="215" y="472"/>
                  </a:lnTo>
                  <a:lnTo>
                    <a:pt x="178" y="435"/>
                  </a:lnTo>
                  <a:lnTo>
                    <a:pt x="141" y="396"/>
                  </a:lnTo>
                  <a:lnTo>
                    <a:pt x="70" y="319"/>
                  </a:lnTo>
                  <a:lnTo>
                    <a:pt x="0" y="243"/>
                  </a:lnTo>
                  <a:lnTo>
                    <a:pt x="12" y="240"/>
                  </a:lnTo>
                  <a:lnTo>
                    <a:pt x="12" y="240"/>
                  </a:lnTo>
                  <a:lnTo>
                    <a:pt x="19" y="238"/>
                  </a:lnTo>
                  <a:lnTo>
                    <a:pt x="24" y="234"/>
                  </a:lnTo>
                  <a:lnTo>
                    <a:pt x="36" y="224"/>
                  </a:lnTo>
                  <a:lnTo>
                    <a:pt x="36" y="224"/>
                  </a:lnTo>
                  <a:lnTo>
                    <a:pt x="61" y="206"/>
                  </a:lnTo>
                  <a:lnTo>
                    <a:pt x="86" y="189"/>
                  </a:lnTo>
                  <a:lnTo>
                    <a:pt x="140" y="157"/>
                  </a:lnTo>
                  <a:lnTo>
                    <a:pt x="140" y="157"/>
                  </a:lnTo>
                  <a:lnTo>
                    <a:pt x="193" y="122"/>
                  </a:lnTo>
                  <a:lnTo>
                    <a:pt x="221" y="106"/>
                  </a:lnTo>
                  <a:lnTo>
                    <a:pt x="249" y="91"/>
                  </a:lnTo>
                  <a:lnTo>
                    <a:pt x="249" y="91"/>
                  </a:lnTo>
                  <a:lnTo>
                    <a:pt x="276" y="79"/>
                  </a:lnTo>
                  <a:lnTo>
                    <a:pt x="306" y="67"/>
                  </a:lnTo>
                  <a:lnTo>
                    <a:pt x="364" y="46"/>
                  </a:lnTo>
                  <a:lnTo>
                    <a:pt x="364" y="46"/>
                  </a:lnTo>
                  <a:lnTo>
                    <a:pt x="380" y="41"/>
                  </a:lnTo>
                  <a:lnTo>
                    <a:pt x="396" y="34"/>
                  </a:lnTo>
                  <a:lnTo>
                    <a:pt x="429" y="21"/>
                  </a:lnTo>
                  <a:lnTo>
                    <a:pt x="461" y="8"/>
                  </a:lnTo>
                  <a:lnTo>
                    <a:pt x="478" y="4"/>
                  </a:lnTo>
                  <a:lnTo>
                    <a:pt x="494" y="0"/>
                  </a:lnTo>
                  <a:lnTo>
                    <a:pt x="514" y="26"/>
                  </a:lnTo>
                  <a:lnTo>
                    <a:pt x="514" y="26"/>
                  </a:lnTo>
                  <a:lnTo>
                    <a:pt x="549" y="45"/>
                  </a:lnTo>
                  <a:lnTo>
                    <a:pt x="583" y="62"/>
                  </a:lnTo>
                  <a:lnTo>
                    <a:pt x="618" y="77"/>
                  </a:lnTo>
                  <a:lnTo>
                    <a:pt x="652" y="91"/>
                  </a:lnTo>
                  <a:lnTo>
                    <a:pt x="688" y="105"/>
                  </a:lnTo>
                  <a:lnTo>
                    <a:pt x="723" y="118"/>
                  </a:lnTo>
                  <a:lnTo>
                    <a:pt x="793" y="142"/>
                  </a:lnTo>
                  <a:lnTo>
                    <a:pt x="933" y="186"/>
                  </a:lnTo>
                  <a:lnTo>
                    <a:pt x="1003" y="210"/>
                  </a:lnTo>
                  <a:lnTo>
                    <a:pt x="1039" y="222"/>
                  </a:lnTo>
                  <a:lnTo>
                    <a:pt x="1074" y="235"/>
                  </a:lnTo>
                  <a:lnTo>
                    <a:pt x="1074" y="235"/>
                  </a:lnTo>
                  <a:lnTo>
                    <a:pt x="1096" y="244"/>
                  </a:lnTo>
                  <a:lnTo>
                    <a:pt x="1117" y="255"/>
                  </a:lnTo>
                  <a:lnTo>
                    <a:pt x="1137" y="267"/>
                  </a:lnTo>
                  <a:lnTo>
                    <a:pt x="1159" y="279"/>
                  </a:lnTo>
                  <a:lnTo>
                    <a:pt x="1199" y="306"/>
                  </a:lnTo>
                  <a:lnTo>
                    <a:pt x="1238" y="334"/>
                  </a:lnTo>
                  <a:lnTo>
                    <a:pt x="1278" y="362"/>
                  </a:lnTo>
                  <a:lnTo>
                    <a:pt x="1318" y="391"/>
                  </a:lnTo>
                  <a:lnTo>
                    <a:pt x="1358" y="417"/>
                  </a:lnTo>
                  <a:lnTo>
                    <a:pt x="1379" y="429"/>
                  </a:lnTo>
                  <a:lnTo>
                    <a:pt x="1400" y="441"/>
                  </a:lnTo>
                  <a:lnTo>
                    <a:pt x="1400" y="441"/>
                  </a:lnTo>
                  <a:lnTo>
                    <a:pt x="1434" y="457"/>
                  </a:lnTo>
                  <a:lnTo>
                    <a:pt x="1470" y="472"/>
                  </a:lnTo>
                  <a:lnTo>
                    <a:pt x="1505" y="485"/>
                  </a:lnTo>
                  <a:lnTo>
                    <a:pt x="1544" y="499"/>
                  </a:lnTo>
                  <a:lnTo>
                    <a:pt x="1622" y="525"/>
                  </a:lnTo>
                  <a:lnTo>
                    <a:pt x="1661" y="540"/>
                  </a:lnTo>
                  <a:lnTo>
                    <a:pt x="1699" y="554"/>
                  </a:lnTo>
                  <a:lnTo>
                    <a:pt x="1737" y="570"/>
                  </a:lnTo>
                  <a:lnTo>
                    <a:pt x="1774" y="588"/>
                  </a:lnTo>
                  <a:lnTo>
                    <a:pt x="1808" y="606"/>
                  </a:lnTo>
                  <a:lnTo>
                    <a:pt x="1826" y="617"/>
                  </a:lnTo>
                  <a:lnTo>
                    <a:pt x="1842" y="628"/>
                  </a:lnTo>
                  <a:lnTo>
                    <a:pt x="1858" y="640"/>
                  </a:lnTo>
                  <a:lnTo>
                    <a:pt x="1872" y="653"/>
                  </a:lnTo>
                  <a:lnTo>
                    <a:pt x="1887" y="665"/>
                  </a:lnTo>
                  <a:lnTo>
                    <a:pt x="1900" y="680"/>
                  </a:lnTo>
                  <a:lnTo>
                    <a:pt x="1912" y="694"/>
                  </a:lnTo>
                  <a:lnTo>
                    <a:pt x="1924" y="710"/>
                  </a:lnTo>
                  <a:lnTo>
                    <a:pt x="1936" y="726"/>
                  </a:lnTo>
                  <a:lnTo>
                    <a:pt x="1945" y="743"/>
                  </a:lnTo>
                  <a:lnTo>
                    <a:pt x="1945" y="743"/>
                  </a:lnTo>
                  <a:lnTo>
                    <a:pt x="1951" y="751"/>
                  </a:lnTo>
                  <a:lnTo>
                    <a:pt x="1955" y="761"/>
                  </a:lnTo>
                  <a:lnTo>
                    <a:pt x="1958" y="769"/>
                  </a:lnTo>
                  <a:lnTo>
                    <a:pt x="1964" y="777"/>
                  </a:lnTo>
                  <a:lnTo>
                    <a:pt x="1985" y="777"/>
                  </a:lnTo>
                  <a:lnTo>
                    <a:pt x="1985" y="777"/>
                  </a:lnTo>
                  <a:lnTo>
                    <a:pt x="2000" y="777"/>
                  </a:lnTo>
                  <a:lnTo>
                    <a:pt x="2013" y="779"/>
                  </a:lnTo>
                  <a:lnTo>
                    <a:pt x="2024" y="783"/>
                  </a:lnTo>
                  <a:lnTo>
                    <a:pt x="2032" y="790"/>
                  </a:lnTo>
                  <a:lnTo>
                    <a:pt x="2038" y="797"/>
                  </a:lnTo>
                  <a:lnTo>
                    <a:pt x="2042" y="806"/>
                  </a:lnTo>
                  <a:lnTo>
                    <a:pt x="2045" y="815"/>
                  </a:lnTo>
                  <a:lnTo>
                    <a:pt x="2048" y="826"/>
                  </a:lnTo>
                  <a:lnTo>
                    <a:pt x="2048" y="837"/>
                  </a:lnTo>
                  <a:lnTo>
                    <a:pt x="2048" y="849"/>
                  </a:lnTo>
                  <a:lnTo>
                    <a:pt x="2045" y="871"/>
                  </a:lnTo>
                  <a:lnTo>
                    <a:pt x="2038" y="911"/>
                  </a:lnTo>
                  <a:lnTo>
                    <a:pt x="2038" y="911"/>
                  </a:lnTo>
                  <a:lnTo>
                    <a:pt x="2038" y="920"/>
                  </a:lnTo>
                  <a:lnTo>
                    <a:pt x="2041" y="934"/>
                  </a:lnTo>
                  <a:lnTo>
                    <a:pt x="2042" y="946"/>
                  </a:lnTo>
                  <a:lnTo>
                    <a:pt x="2042" y="952"/>
                  </a:lnTo>
                  <a:lnTo>
                    <a:pt x="2041" y="956"/>
                  </a:lnTo>
                  <a:lnTo>
                    <a:pt x="2041" y="956"/>
                  </a:lnTo>
                  <a:lnTo>
                    <a:pt x="2034" y="967"/>
                  </a:lnTo>
                  <a:lnTo>
                    <a:pt x="2026" y="979"/>
                  </a:lnTo>
                  <a:lnTo>
                    <a:pt x="2018" y="988"/>
                  </a:lnTo>
                  <a:lnTo>
                    <a:pt x="2013" y="995"/>
                  </a:lnTo>
                  <a:lnTo>
                    <a:pt x="2013" y="995"/>
                  </a:lnTo>
                  <a:lnTo>
                    <a:pt x="2010" y="1003"/>
                  </a:lnTo>
                  <a:lnTo>
                    <a:pt x="2010" y="1011"/>
                  </a:lnTo>
                  <a:lnTo>
                    <a:pt x="2009" y="1028"/>
                  </a:lnTo>
                  <a:lnTo>
                    <a:pt x="2009" y="1045"/>
                  </a:lnTo>
                  <a:lnTo>
                    <a:pt x="2008" y="1053"/>
                  </a:lnTo>
                  <a:lnTo>
                    <a:pt x="2006" y="1059"/>
                  </a:lnTo>
                  <a:lnTo>
                    <a:pt x="2006" y="1059"/>
                  </a:lnTo>
                  <a:lnTo>
                    <a:pt x="2002" y="1064"/>
                  </a:lnTo>
                  <a:lnTo>
                    <a:pt x="1998" y="1067"/>
                  </a:lnTo>
                  <a:lnTo>
                    <a:pt x="1989" y="1071"/>
                  </a:lnTo>
                  <a:lnTo>
                    <a:pt x="1980" y="1075"/>
                  </a:lnTo>
                  <a:lnTo>
                    <a:pt x="1976" y="1076"/>
                  </a:lnTo>
                  <a:lnTo>
                    <a:pt x="1974" y="1080"/>
                  </a:lnTo>
                  <a:lnTo>
                    <a:pt x="1974" y="1080"/>
                  </a:lnTo>
                  <a:lnTo>
                    <a:pt x="1972" y="1088"/>
                  </a:lnTo>
                  <a:lnTo>
                    <a:pt x="1970" y="1096"/>
                  </a:lnTo>
                  <a:lnTo>
                    <a:pt x="1970" y="1112"/>
                  </a:lnTo>
                  <a:lnTo>
                    <a:pt x="1970" y="1127"/>
                  </a:lnTo>
                  <a:lnTo>
                    <a:pt x="1969" y="1133"/>
                  </a:lnTo>
                  <a:lnTo>
                    <a:pt x="1966" y="1140"/>
                  </a:lnTo>
                  <a:lnTo>
                    <a:pt x="1966" y="1140"/>
                  </a:lnTo>
                  <a:lnTo>
                    <a:pt x="1961" y="1153"/>
                  </a:lnTo>
                  <a:lnTo>
                    <a:pt x="1956" y="1163"/>
                  </a:lnTo>
                  <a:lnTo>
                    <a:pt x="1949" y="1172"/>
                  </a:lnTo>
                  <a:lnTo>
                    <a:pt x="1941" y="1180"/>
                  </a:lnTo>
                  <a:lnTo>
                    <a:pt x="1933" y="1187"/>
                  </a:lnTo>
                  <a:lnTo>
                    <a:pt x="1924" y="1193"/>
                  </a:lnTo>
                  <a:lnTo>
                    <a:pt x="1903" y="1208"/>
                  </a:lnTo>
                  <a:lnTo>
                    <a:pt x="1903" y="1208"/>
                  </a:lnTo>
                  <a:lnTo>
                    <a:pt x="1884" y="1218"/>
                  </a:lnTo>
                  <a:lnTo>
                    <a:pt x="1865" y="1228"/>
                  </a:lnTo>
                  <a:lnTo>
                    <a:pt x="1856" y="1232"/>
                  </a:lnTo>
                  <a:lnTo>
                    <a:pt x="1847" y="1234"/>
                  </a:lnTo>
                  <a:lnTo>
                    <a:pt x="1839" y="1236"/>
                  </a:lnTo>
                  <a:lnTo>
                    <a:pt x="1830" y="1236"/>
                  </a:lnTo>
                  <a:lnTo>
                    <a:pt x="1822" y="1234"/>
                  </a:lnTo>
                  <a:lnTo>
                    <a:pt x="1814" y="1233"/>
                  </a:lnTo>
                  <a:lnTo>
                    <a:pt x="1806" y="1229"/>
                  </a:lnTo>
                  <a:lnTo>
                    <a:pt x="1796" y="1224"/>
                  </a:lnTo>
                  <a:lnTo>
                    <a:pt x="1788" y="1217"/>
                  </a:lnTo>
                  <a:lnTo>
                    <a:pt x="1780" y="1209"/>
                  </a:lnTo>
                  <a:lnTo>
                    <a:pt x="1772" y="1198"/>
                  </a:lnTo>
                  <a:lnTo>
                    <a:pt x="1765" y="1187"/>
                  </a:lnTo>
                  <a:lnTo>
                    <a:pt x="1726" y="1169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59BA321E-1D0E-F847-51E4-11F087BD7F0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5" y="1195"/>
              <a:ext cx="683" cy="412"/>
            </a:xfrm>
            <a:custGeom>
              <a:avLst/>
              <a:gdLst>
                <a:gd name="T0" fmla="*/ 1698 w 2048"/>
                <a:gd name="T1" fmla="*/ 1120 h 1236"/>
                <a:gd name="T2" fmla="*/ 1626 w 2048"/>
                <a:gd name="T3" fmla="*/ 999 h 1236"/>
                <a:gd name="T4" fmla="*/ 1575 w 2048"/>
                <a:gd name="T5" fmla="*/ 944 h 1236"/>
                <a:gd name="T6" fmla="*/ 1488 w 2048"/>
                <a:gd name="T7" fmla="*/ 898 h 1236"/>
                <a:gd name="T8" fmla="*/ 1339 w 2048"/>
                <a:gd name="T9" fmla="*/ 854 h 1236"/>
                <a:gd name="T10" fmla="*/ 1208 w 2048"/>
                <a:gd name="T11" fmla="*/ 822 h 1236"/>
                <a:gd name="T12" fmla="*/ 1023 w 2048"/>
                <a:gd name="T13" fmla="*/ 791 h 1236"/>
                <a:gd name="T14" fmla="*/ 765 w 2048"/>
                <a:gd name="T15" fmla="*/ 761 h 1236"/>
                <a:gd name="T16" fmla="*/ 656 w 2048"/>
                <a:gd name="T17" fmla="*/ 739 h 1236"/>
                <a:gd name="T18" fmla="*/ 555 w 2048"/>
                <a:gd name="T19" fmla="*/ 708 h 1236"/>
                <a:gd name="T20" fmla="*/ 461 w 2048"/>
                <a:gd name="T21" fmla="*/ 664 h 1236"/>
                <a:gd name="T22" fmla="*/ 292 w 2048"/>
                <a:gd name="T23" fmla="*/ 543 h 1236"/>
                <a:gd name="T24" fmla="*/ 141 w 2048"/>
                <a:gd name="T25" fmla="*/ 396 h 1236"/>
                <a:gd name="T26" fmla="*/ 12 w 2048"/>
                <a:gd name="T27" fmla="*/ 240 h 1236"/>
                <a:gd name="T28" fmla="*/ 36 w 2048"/>
                <a:gd name="T29" fmla="*/ 224 h 1236"/>
                <a:gd name="T30" fmla="*/ 140 w 2048"/>
                <a:gd name="T31" fmla="*/ 157 h 1236"/>
                <a:gd name="T32" fmla="*/ 249 w 2048"/>
                <a:gd name="T33" fmla="*/ 91 h 1236"/>
                <a:gd name="T34" fmla="*/ 364 w 2048"/>
                <a:gd name="T35" fmla="*/ 46 h 1236"/>
                <a:gd name="T36" fmla="*/ 461 w 2048"/>
                <a:gd name="T37" fmla="*/ 8 h 1236"/>
                <a:gd name="T38" fmla="*/ 514 w 2048"/>
                <a:gd name="T39" fmla="*/ 26 h 1236"/>
                <a:gd name="T40" fmla="*/ 652 w 2048"/>
                <a:gd name="T41" fmla="*/ 91 h 1236"/>
                <a:gd name="T42" fmla="*/ 933 w 2048"/>
                <a:gd name="T43" fmla="*/ 186 h 1236"/>
                <a:gd name="T44" fmla="*/ 1074 w 2048"/>
                <a:gd name="T45" fmla="*/ 235 h 1236"/>
                <a:gd name="T46" fmla="*/ 1159 w 2048"/>
                <a:gd name="T47" fmla="*/ 279 h 1236"/>
                <a:gd name="T48" fmla="*/ 1318 w 2048"/>
                <a:gd name="T49" fmla="*/ 391 h 1236"/>
                <a:gd name="T50" fmla="*/ 1400 w 2048"/>
                <a:gd name="T51" fmla="*/ 441 h 1236"/>
                <a:gd name="T52" fmla="*/ 1544 w 2048"/>
                <a:gd name="T53" fmla="*/ 499 h 1236"/>
                <a:gd name="T54" fmla="*/ 1737 w 2048"/>
                <a:gd name="T55" fmla="*/ 570 h 1236"/>
                <a:gd name="T56" fmla="*/ 1842 w 2048"/>
                <a:gd name="T57" fmla="*/ 628 h 1236"/>
                <a:gd name="T58" fmla="*/ 1900 w 2048"/>
                <a:gd name="T59" fmla="*/ 680 h 1236"/>
                <a:gd name="T60" fmla="*/ 1945 w 2048"/>
                <a:gd name="T61" fmla="*/ 743 h 1236"/>
                <a:gd name="T62" fmla="*/ 1958 w 2048"/>
                <a:gd name="T63" fmla="*/ 769 h 1236"/>
                <a:gd name="T64" fmla="*/ 2000 w 2048"/>
                <a:gd name="T65" fmla="*/ 777 h 1236"/>
                <a:gd name="T66" fmla="*/ 2038 w 2048"/>
                <a:gd name="T67" fmla="*/ 797 h 1236"/>
                <a:gd name="T68" fmla="*/ 2048 w 2048"/>
                <a:gd name="T69" fmla="*/ 837 h 1236"/>
                <a:gd name="T70" fmla="*/ 2038 w 2048"/>
                <a:gd name="T71" fmla="*/ 911 h 1236"/>
                <a:gd name="T72" fmla="*/ 2042 w 2048"/>
                <a:gd name="T73" fmla="*/ 952 h 1236"/>
                <a:gd name="T74" fmla="*/ 2026 w 2048"/>
                <a:gd name="T75" fmla="*/ 979 h 1236"/>
                <a:gd name="T76" fmla="*/ 2010 w 2048"/>
                <a:gd name="T77" fmla="*/ 1003 h 1236"/>
                <a:gd name="T78" fmla="*/ 2008 w 2048"/>
                <a:gd name="T79" fmla="*/ 1053 h 1236"/>
                <a:gd name="T80" fmla="*/ 1998 w 2048"/>
                <a:gd name="T81" fmla="*/ 1067 h 1236"/>
                <a:gd name="T82" fmla="*/ 1974 w 2048"/>
                <a:gd name="T83" fmla="*/ 1080 h 1236"/>
                <a:gd name="T84" fmla="*/ 1970 w 2048"/>
                <a:gd name="T85" fmla="*/ 1112 h 1236"/>
                <a:gd name="T86" fmla="*/ 1966 w 2048"/>
                <a:gd name="T87" fmla="*/ 1140 h 1236"/>
                <a:gd name="T88" fmla="*/ 1941 w 2048"/>
                <a:gd name="T89" fmla="*/ 1180 h 1236"/>
                <a:gd name="T90" fmla="*/ 1903 w 2048"/>
                <a:gd name="T91" fmla="*/ 1208 h 1236"/>
                <a:gd name="T92" fmla="*/ 1847 w 2048"/>
                <a:gd name="T93" fmla="*/ 1234 h 1236"/>
                <a:gd name="T94" fmla="*/ 1814 w 2048"/>
                <a:gd name="T95" fmla="*/ 1233 h 1236"/>
                <a:gd name="T96" fmla="*/ 1780 w 2048"/>
                <a:gd name="T97" fmla="*/ 1209 h 1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048" h="1236">
                  <a:moveTo>
                    <a:pt x="1726" y="1169"/>
                  </a:moveTo>
                  <a:lnTo>
                    <a:pt x="1726" y="1169"/>
                  </a:lnTo>
                  <a:lnTo>
                    <a:pt x="1711" y="1144"/>
                  </a:lnTo>
                  <a:lnTo>
                    <a:pt x="1698" y="1120"/>
                  </a:lnTo>
                  <a:lnTo>
                    <a:pt x="1672" y="1071"/>
                  </a:lnTo>
                  <a:lnTo>
                    <a:pt x="1658" y="1045"/>
                  </a:lnTo>
                  <a:lnTo>
                    <a:pt x="1642" y="1022"/>
                  </a:lnTo>
                  <a:lnTo>
                    <a:pt x="1626" y="999"/>
                  </a:lnTo>
                  <a:lnTo>
                    <a:pt x="1609" y="978"/>
                  </a:lnTo>
                  <a:lnTo>
                    <a:pt x="1609" y="978"/>
                  </a:lnTo>
                  <a:lnTo>
                    <a:pt x="1593" y="960"/>
                  </a:lnTo>
                  <a:lnTo>
                    <a:pt x="1575" y="944"/>
                  </a:lnTo>
                  <a:lnTo>
                    <a:pt x="1555" y="931"/>
                  </a:lnTo>
                  <a:lnTo>
                    <a:pt x="1535" y="919"/>
                  </a:lnTo>
                  <a:lnTo>
                    <a:pt x="1512" y="907"/>
                  </a:lnTo>
                  <a:lnTo>
                    <a:pt x="1488" y="898"/>
                  </a:lnTo>
                  <a:lnTo>
                    <a:pt x="1464" y="888"/>
                  </a:lnTo>
                  <a:lnTo>
                    <a:pt x="1440" y="880"/>
                  </a:lnTo>
                  <a:lnTo>
                    <a:pt x="1390" y="866"/>
                  </a:lnTo>
                  <a:lnTo>
                    <a:pt x="1339" y="854"/>
                  </a:lnTo>
                  <a:lnTo>
                    <a:pt x="1290" y="843"/>
                  </a:lnTo>
                  <a:lnTo>
                    <a:pt x="1244" y="831"/>
                  </a:lnTo>
                  <a:lnTo>
                    <a:pt x="1244" y="831"/>
                  </a:lnTo>
                  <a:lnTo>
                    <a:pt x="1208" y="822"/>
                  </a:lnTo>
                  <a:lnTo>
                    <a:pt x="1171" y="814"/>
                  </a:lnTo>
                  <a:lnTo>
                    <a:pt x="1135" y="807"/>
                  </a:lnTo>
                  <a:lnTo>
                    <a:pt x="1098" y="802"/>
                  </a:lnTo>
                  <a:lnTo>
                    <a:pt x="1023" y="791"/>
                  </a:lnTo>
                  <a:lnTo>
                    <a:pt x="950" y="783"/>
                  </a:lnTo>
                  <a:lnTo>
                    <a:pt x="877" y="775"/>
                  </a:lnTo>
                  <a:lnTo>
                    <a:pt x="803" y="766"/>
                  </a:lnTo>
                  <a:lnTo>
                    <a:pt x="765" y="761"/>
                  </a:lnTo>
                  <a:lnTo>
                    <a:pt x="729" y="754"/>
                  </a:lnTo>
                  <a:lnTo>
                    <a:pt x="692" y="747"/>
                  </a:lnTo>
                  <a:lnTo>
                    <a:pt x="656" y="739"/>
                  </a:lnTo>
                  <a:lnTo>
                    <a:pt x="656" y="739"/>
                  </a:lnTo>
                  <a:lnTo>
                    <a:pt x="630" y="733"/>
                  </a:lnTo>
                  <a:lnTo>
                    <a:pt x="605" y="726"/>
                  </a:lnTo>
                  <a:lnTo>
                    <a:pt x="579" y="717"/>
                  </a:lnTo>
                  <a:lnTo>
                    <a:pt x="555" y="708"/>
                  </a:lnTo>
                  <a:lnTo>
                    <a:pt x="532" y="698"/>
                  </a:lnTo>
                  <a:lnTo>
                    <a:pt x="508" y="688"/>
                  </a:lnTo>
                  <a:lnTo>
                    <a:pt x="484" y="676"/>
                  </a:lnTo>
                  <a:lnTo>
                    <a:pt x="461" y="664"/>
                  </a:lnTo>
                  <a:lnTo>
                    <a:pt x="417" y="637"/>
                  </a:lnTo>
                  <a:lnTo>
                    <a:pt x="375" y="608"/>
                  </a:lnTo>
                  <a:lnTo>
                    <a:pt x="332" y="576"/>
                  </a:lnTo>
                  <a:lnTo>
                    <a:pt x="292" y="543"/>
                  </a:lnTo>
                  <a:lnTo>
                    <a:pt x="254" y="508"/>
                  </a:lnTo>
                  <a:lnTo>
                    <a:pt x="215" y="472"/>
                  </a:lnTo>
                  <a:lnTo>
                    <a:pt x="178" y="435"/>
                  </a:lnTo>
                  <a:lnTo>
                    <a:pt x="141" y="396"/>
                  </a:lnTo>
                  <a:lnTo>
                    <a:pt x="70" y="319"/>
                  </a:lnTo>
                  <a:lnTo>
                    <a:pt x="0" y="243"/>
                  </a:lnTo>
                  <a:lnTo>
                    <a:pt x="12" y="240"/>
                  </a:lnTo>
                  <a:lnTo>
                    <a:pt x="12" y="240"/>
                  </a:lnTo>
                  <a:lnTo>
                    <a:pt x="19" y="238"/>
                  </a:lnTo>
                  <a:lnTo>
                    <a:pt x="24" y="234"/>
                  </a:lnTo>
                  <a:lnTo>
                    <a:pt x="36" y="224"/>
                  </a:lnTo>
                  <a:lnTo>
                    <a:pt x="36" y="224"/>
                  </a:lnTo>
                  <a:lnTo>
                    <a:pt x="61" y="206"/>
                  </a:lnTo>
                  <a:lnTo>
                    <a:pt x="86" y="189"/>
                  </a:lnTo>
                  <a:lnTo>
                    <a:pt x="140" y="157"/>
                  </a:lnTo>
                  <a:lnTo>
                    <a:pt x="140" y="157"/>
                  </a:lnTo>
                  <a:lnTo>
                    <a:pt x="193" y="122"/>
                  </a:lnTo>
                  <a:lnTo>
                    <a:pt x="221" y="106"/>
                  </a:lnTo>
                  <a:lnTo>
                    <a:pt x="249" y="91"/>
                  </a:lnTo>
                  <a:lnTo>
                    <a:pt x="249" y="91"/>
                  </a:lnTo>
                  <a:lnTo>
                    <a:pt x="276" y="79"/>
                  </a:lnTo>
                  <a:lnTo>
                    <a:pt x="306" y="67"/>
                  </a:lnTo>
                  <a:lnTo>
                    <a:pt x="364" y="46"/>
                  </a:lnTo>
                  <a:lnTo>
                    <a:pt x="364" y="46"/>
                  </a:lnTo>
                  <a:lnTo>
                    <a:pt x="380" y="41"/>
                  </a:lnTo>
                  <a:lnTo>
                    <a:pt x="396" y="34"/>
                  </a:lnTo>
                  <a:lnTo>
                    <a:pt x="429" y="21"/>
                  </a:lnTo>
                  <a:lnTo>
                    <a:pt x="461" y="8"/>
                  </a:lnTo>
                  <a:lnTo>
                    <a:pt x="478" y="4"/>
                  </a:lnTo>
                  <a:lnTo>
                    <a:pt x="494" y="0"/>
                  </a:lnTo>
                  <a:lnTo>
                    <a:pt x="514" y="26"/>
                  </a:lnTo>
                  <a:lnTo>
                    <a:pt x="514" y="26"/>
                  </a:lnTo>
                  <a:lnTo>
                    <a:pt x="549" y="45"/>
                  </a:lnTo>
                  <a:lnTo>
                    <a:pt x="583" y="62"/>
                  </a:lnTo>
                  <a:lnTo>
                    <a:pt x="618" y="77"/>
                  </a:lnTo>
                  <a:lnTo>
                    <a:pt x="652" y="91"/>
                  </a:lnTo>
                  <a:lnTo>
                    <a:pt x="688" y="105"/>
                  </a:lnTo>
                  <a:lnTo>
                    <a:pt x="723" y="118"/>
                  </a:lnTo>
                  <a:lnTo>
                    <a:pt x="793" y="142"/>
                  </a:lnTo>
                  <a:lnTo>
                    <a:pt x="933" y="186"/>
                  </a:lnTo>
                  <a:lnTo>
                    <a:pt x="1003" y="210"/>
                  </a:lnTo>
                  <a:lnTo>
                    <a:pt x="1039" y="222"/>
                  </a:lnTo>
                  <a:lnTo>
                    <a:pt x="1074" y="235"/>
                  </a:lnTo>
                  <a:lnTo>
                    <a:pt x="1074" y="235"/>
                  </a:lnTo>
                  <a:lnTo>
                    <a:pt x="1096" y="244"/>
                  </a:lnTo>
                  <a:lnTo>
                    <a:pt x="1117" y="255"/>
                  </a:lnTo>
                  <a:lnTo>
                    <a:pt x="1137" y="267"/>
                  </a:lnTo>
                  <a:lnTo>
                    <a:pt x="1159" y="279"/>
                  </a:lnTo>
                  <a:lnTo>
                    <a:pt x="1199" y="306"/>
                  </a:lnTo>
                  <a:lnTo>
                    <a:pt x="1238" y="334"/>
                  </a:lnTo>
                  <a:lnTo>
                    <a:pt x="1278" y="362"/>
                  </a:lnTo>
                  <a:lnTo>
                    <a:pt x="1318" y="391"/>
                  </a:lnTo>
                  <a:lnTo>
                    <a:pt x="1358" y="417"/>
                  </a:lnTo>
                  <a:lnTo>
                    <a:pt x="1379" y="429"/>
                  </a:lnTo>
                  <a:lnTo>
                    <a:pt x="1400" y="441"/>
                  </a:lnTo>
                  <a:lnTo>
                    <a:pt x="1400" y="441"/>
                  </a:lnTo>
                  <a:lnTo>
                    <a:pt x="1434" y="457"/>
                  </a:lnTo>
                  <a:lnTo>
                    <a:pt x="1470" y="472"/>
                  </a:lnTo>
                  <a:lnTo>
                    <a:pt x="1505" y="485"/>
                  </a:lnTo>
                  <a:lnTo>
                    <a:pt x="1544" y="499"/>
                  </a:lnTo>
                  <a:lnTo>
                    <a:pt x="1622" y="525"/>
                  </a:lnTo>
                  <a:lnTo>
                    <a:pt x="1661" y="540"/>
                  </a:lnTo>
                  <a:lnTo>
                    <a:pt x="1699" y="554"/>
                  </a:lnTo>
                  <a:lnTo>
                    <a:pt x="1737" y="570"/>
                  </a:lnTo>
                  <a:lnTo>
                    <a:pt x="1774" y="588"/>
                  </a:lnTo>
                  <a:lnTo>
                    <a:pt x="1808" y="606"/>
                  </a:lnTo>
                  <a:lnTo>
                    <a:pt x="1826" y="617"/>
                  </a:lnTo>
                  <a:lnTo>
                    <a:pt x="1842" y="628"/>
                  </a:lnTo>
                  <a:lnTo>
                    <a:pt x="1858" y="640"/>
                  </a:lnTo>
                  <a:lnTo>
                    <a:pt x="1872" y="653"/>
                  </a:lnTo>
                  <a:lnTo>
                    <a:pt x="1887" y="665"/>
                  </a:lnTo>
                  <a:lnTo>
                    <a:pt x="1900" y="680"/>
                  </a:lnTo>
                  <a:lnTo>
                    <a:pt x="1912" y="694"/>
                  </a:lnTo>
                  <a:lnTo>
                    <a:pt x="1924" y="710"/>
                  </a:lnTo>
                  <a:lnTo>
                    <a:pt x="1936" y="726"/>
                  </a:lnTo>
                  <a:lnTo>
                    <a:pt x="1945" y="743"/>
                  </a:lnTo>
                  <a:lnTo>
                    <a:pt x="1945" y="743"/>
                  </a:lnTo>
                  <a:lnTo>
                    <a:pt x="1951" y="751"/>
                  </a:lnTo>
                  <a:lnTo>
                    <a:pt x="1955" y="761"/>
                  </a:lnTo>
                  <a:lnTo>
                    <a:pt x="1958" y="769"/>
                  </a:lnTo>
                  <a:lnTo>
                    <a:pt x="1964" y="777"/>
                  </a:lnTo>
                  <a:lnTo>
                    <a:pt x="1985" y="777"/>
                  </a:lnTo>
                  <a:lnTo>
                    <a:pt x="1985" y="777"/>
                  </a:lnTo>
                  <a:lnTo>
                    <a:pt x="2000" y="777"/>
                  </a:lnTo>
                  <a:lnTo>
                    <a:pt x="2013" y="779"/>
                  </a:lnTo>
                  <a:lnTo>
                    <a:pt x="2024" y="783"/>
                  </a:lnTo>
                  <a:lnTo>
                    <a:pt x="2032" y="790"/>
                  </a:lnTo>
                  <a:lnTo>
                    <a:pt x="2038" y="797"/>
                  </a:lnTo>
                  <a:lnTo>
                    <a:pt x="2042" y="806"/>
                  </a:lnTo>
                  <a:lnTo>
                    <a:pt x="2045" y="815"/>
                  </a:lnTo>
                  <a:lnTo>
                    <a:pt x="2048" y="826"/>
                  </a:lnTo>
                  <a:lnTo>
                    <a:pt x="2048" y="837"/>
                  </a:lnTo>
                  <a:lnTo>
                    <a:pt x="2048" y="849"/>
                  </a:lnTo>
                  <a:lnTo>
                    <a:pt x="2045" y="871"/>
                  </a:lnTo>
                  <a:lnTo>
                    <a:pt x="2038" y="911"/>
                  </a:lnTo>
                  <a:lnTo>
                    <a:pt x="2038" y="911"/>
                  </a:lnTo>
                  <a:lnTo>
                    <a:pt x="2038" y="920"/>
                  </a:lnTo>
                  <a:lnTo>
                    <a:pt x="2041" y="934"/>
                  </a:lnTo>
                  <a:lnTo>
                    <a:pt x="2042" y="946"/>
                  </a:lnTo>
                  <a:lnTo>
                    <a:pt x="2042" y="952"/>
                  </a:lnTo>
                  <a:lnTo>
                    <a:pt x="2041" y="956"/>
                  </a:lnTo>
                  <a:lnTo>
                    <a:pt x="2041" y="956"/>
                  </a:lnTo>
                  <a:lnTo>
                    <a:pt x="2034" y="967"/>
                  </a:lnTo>
                  <a:lnTo>
                    <a:pt x="2026" y="979"/>
                  </a:lnTo>
                  <a:lnTo>
                    <a:pt x="2018" y="988"/>
                  </a:lnTo>
                  <a:lnTo>
                    <a:pt x="2013" y="995"/>
                  </a:lnTo>
                  <a:lnTo>
                    <a:pt x="2013" y="995"/>
                  </a:lnTo>
                  <a:lnTo>
                    <a:pt x="2010" y="1003"/>
                  </a:lnTo>
                  <a:lnTo>
                    <a:pt x="2010" y="1011"/>
                  </a:lnTo>
                  <a:lnTo>
                    <a:pt x="2009" y="1028"/>
                  </a:lnTo>
                  <a:lnTo>
                    <a:pt x="2009" y="1045"/>
                  </a:lnTo>
                  <a:lnTo>
                    <a:pt x="2008" y="1053"/>
                  </a:lnTo>
                  <a:lnTo>
                    <a:pt x="2006" y="1059"/>
                  </a:lnTo>
                  <a:lnTo>
                    <a:pt x="2006" y="1059"/>
                  </a:lnTo>
                  <a:lnTo>
                    <a:pt x="2002" y="1064"/>
                  </a:lnTo>
                  <a:lnTo>
                    <a:pt x="1998" y="1067"/>
                  </a:lnTo>
                  <a:lnTo>
                    <a:pt x="1989" y="1071"/>
                  </a:lnTo>
                  <a:lnTo>
                    <a:pt x="1980" y="1075"/>
                  </a:lnTo>
                  <a:lnTo>
                    <a:pt x="1976" y="1076"/>
                  </a:lnTo>
                  <a:lnTo>
                    <a:pt x="1974" y="1080"/>
                  </a:lnTo>
                  <a:lnTo>
                    <a:pt x="1974" y="1080"/>
                  </a:lnTo>
                  <a:lnTo>
                    <a:pt x="1972" y="1088"/>
                  </a:lnTo>
                  <a:lnTo>
                    <a:pt x="1970" y="1096"/>
                  </a:lnTo>
                  <a:lnTo>
                    <a:pt x="1970" y="1112"/>
                  </a:lnTo>
                  <a:lnTo>
                    <a:pt x="1970" y="1127"/>
                  </a:lnTo>
                  <a:lnTo>
                    <a:pt x="1969" y="1133"/>
                  </a:lnTo>
                  <a:lnTo>
                    <a:pt x="1966" y="1140"/>
                  </a:lnTo>
                  <a:lnTo>
                    <a:pt x="1966" y="1140"/>
                  </a:lnTo>
                  <a:lnTo>
                    <a:pt x="1961" y="1153"/>
                  </a:lnTo>
                  <a:lnTo>
                    <a:pt x="1956" y="1163"/>
                  </a:lnTo>
                  <a:lnTo>
                    <a:pt x="1949" y="1172"/>
                  </a:lnTo>
                  <a:lnTo>
                    <a:pt x="1941" y="1180"/>
                  </a:lnTo>
                  <a:lnTo>
                    <a:pt x="1933" y="1187"/>
                  </a:lnTo>
                  <a:lnTo>
                    <a:pt x="1924" y="1193"/>
                  </a:lnTo>
                  <a:lnTo>
                    <a:pt x="1903" y="1208"/>
                  </a:lnTo>
                  <a:lnTo>
                    <a:pt x="1903" y="1208"/>
                  </a:lnTo>
                  <a:lnTo>
                    <a:pt x="1884" y="1218"/>
                  </a:lnTo>
                  <a:lnTo>
                    <a:pt x="1865" y="1228"/>
                  </a:lnTo>
                  <a:lnTo>
                    <a:pt x="1856" y="1232"/>
                  </a:lnTo>
                  <a:lnTo>
                    <a:pt x="1847" y="1234"/>
                  </a:lnTo>
                  <a:lnTo>
                    <a:pt x="1839" y="1236"/>
                  </a:lnTo>
                  <a:lnTo>
                    <a:pt x="1830" y="1236"/>
                  </a:lnTo>
                  <a:lnTo>
                    <a:pt x="1822" y="1234"/>
                  </a:lnTo>
                  <a:lnTo>
                    <a:pt x="1814" y="1233"/>
                  </a:lnTo>
                  <a:lnTo>
                    <a:pt x="1806" y="1229"/>
                  </a:lnTo>
                  <a:lnTo>
                    <a:pt x="1796" y="1224"/>
                  </a:lnTo>
                  <a:lnTo>
                    <a:pt x="1788" y="1217"/>
                  </a:lnTo>
                  <a:lnTo>
                    <a:pt x="1780" y="1209"/>
                  </a:lnTo>
                  <a:lnTo>
                    <a:pt x="1772" y="1198"/>
                  </a:lnTo>
                  <a:lnTo>
                    <a:pt x="1765" y="118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3E108F5F-759F-B7B1-C61A-EF342E70D3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7" y="457"/>
              <a:ext cx="218" cy="531"/>
            </a:xfrm>
            <a:custGeom>
              <a:avLst/>
              <a:gdLst>
                <a:gd name="T0" fmla="*/ 133 w 656"/>
                <a:gd name="T1" fmla="*/ 294 h 1593"/>
                <a:gd name="T2" fmla="*/ 109 w 656"/>
                <a:gd name="T3" fmla="*/ 348 h 1593"/>
                <a:gd name="T4" fmla="*/ 74 w 656"/>
                <a:gd name="T5" fmla="*/ 398 h 1593"/>
                <a:gd name="T6" fmla="*/ 47 w 656"/>
                <a:gd name="T7" fmla="*/ 432 h 1593"/>
                <a:gd name="T8" fmla="*/ 12 w 656"/>
                <a:gd name="T9" fmla="*/ 493 h 1593"/>
                <a:gd name="T10" fmla="*/ 0 w 656"/>
                <a:gd name="T11" fmla="*/ 560 h 1593"/>
                <a:gd name="T12" fmla="*/ 3 w 656"/>
                <a:gd name="T13" fmla="*/ 584 h 1593"/>
                <a:gd name="T14" fmla="*/ 21 w 656"/>
                <a:gd name="T15" fmla="*/ 761 h 1593"/>
                <a:gd name="T16" fmla="*/ 36 w 656"/>
                <a:gd name="T17" fmla="*/ 825 h 1593"/>
                <a:gd name="T18" fmla="*/ 60 w 656"/>
                <a:gd name="T19" fmla="*/ 886 h 1593"/>
                <a:gd name="T20" fmla="*/ 82 w 656"/>
                <a:gd name="T21" fmla="*/ 930 h 1593"/>
                <a:gd name="T22" fmla="*/ 85 w 656"/>
                <a:gd name="T23" fmla="*/ 963 h 1593"/>
                <a:gd name="T24" fmla="*/ 93 w 656"/>
                <a:gd name="T25" fmla="*/ 978 h 1593"/>
                <a:gd name="T26" fmla="*/ 108 w 656"/>
                <a:gd name="T27" fmla="*/ 1086 h 1593"/>
                <a:gd name="T28" fmla="*/ 137 w 656"/>
                <a:gd name="T29" fmla="*/ 1229 h 1593"/>
                <a:gd name="T30" fmla="*/ 146 w 656"/>
                <a:gd name="T31" fmla="*/ 1302 h 1593"/>
                <a:gd name="T32" fmla="*/ 150 w 656"/>
                <a:gd name="T33" fmla="*/ 1414 h 1593"/>
                <a:gd name="T34" fmla="*/ 153 w 656"/>
                <a:gd name="T35" fmla="*/ 1523 h 1593"/>
                <a:gd name="T36" fmla="*/ 169 w 656"/>
                <a:gd name="T37" fmla="*/ 1593 h 1593"/>
                <a:gd name="T38" fmla="*/ 181 w 656"/>
                <a:gd name="T39" fmla="*/ 1567 h 1593"/>
                <a:gd name="T40" fmla="*/ 213 w 656"/>
                <a:gd name="T41" fmla="*/ 1533 h 1593"/>
                <a:gd name="T42" fmla="*/ 258 w 656"/>
                <a:gd name="T43" fmla="*/ 1489 h 1593"/>
                <a:gd name="T44" fmla="*/ 336 w 656"/>
                <a:gd name="T45" fmla="*/ 1402 h 1593"/>
                <a:gd name="T46" fmla="*/ 397 w 656"/>
                <a:gd name="T47" fmla="*/ 1341 h 1593"/>
                <a:gd name="T48" fmla="*/ 444 w 656"/>
                <a:gd name="T49" fmla="*/ 1310 h 1593"/>
                <a:gd name="T50" fmla="*/ 461 w 656"/>
                <a:gd name="T51" fmla="*/ 1265 h 1593"/>
                <a:gd name="T52" fmla="*/ 448 w 656"/>
                <a:gd name="T53" fmla="*/ 1217 h 1593"/>
                <a:gd name="T54" fmla="*/ 442 w 656"/>
                <a:gd name="T55" fmla="*/ 1141 h 1593"/>
                <a:gd name="T56" fmla="*/ 446 w 656"/>
                <a:gd name="T57" fmla="*/ 1064 h 1593"/>
                <a:gd name="T58" fmla="*/ 462 w 656"/>
                <a:gd name="T59" fmla="*/ 910 h 1593"/>
                <a:gd name="T60" fmla="*/ 460 w 656"/>
                <a:gd name="T61" fmla="*/ 851 h 1593"/>
                <a:gd name="T62" fmla="*/ 458 w 656"/>
                <a:gd name="T63" fmla="*/ 841 h 1593"/>
                <a:gd name="T64" fmla="*/ 481 w 656"/>
                <a:gd name="T65" fmla="*/ 806 h 1593"/>
                <a:gd name="T66" fmla="*/ 505 w 656"/>
                <a:gd name="T67" fmla="*/ 750 h 1593"/>
                <a:gd name="T68" fmla="*/ 516 w 656"/>
                <a:gd name="T69" fmla="*/ 690 h 1593"/>
                <a:gd name="T70" fmla="*/ 551 w 656"/>
                <a:gd name="T71" fmla="*/ 689 h 1593"/>
                <a:gd name="T72" fmla="*/ 599 w 656"/>
                <a:gd name="T73" fmla="*/ 677 h 1593"/>
                <a:gd name="T74" fmla="*/ 620 w 656"/>
                <a:gd name="T75" fmla="*/ 662 h 1593"/>
                <a:gd name="T76" fmla="*/ 636 w 656"/>
                <a:gd name="T77" fmla="*/ 640 h 1593"/>
                <a:gd name="T78" fmla="*/ 650 w 656"/>
                <a:gd name="T79" fmla="*/ 608 h 1593"/>
                <a:gd name="T80" fmla="*/ 656 w 656"/>
                <a:gd name="T81" fmla="*/ 567 h 1593"/>
                <a:gd name="T82" fmla="*/ 654 w 656"/>
                <a:gd name="T83" fmla="*/ 536 h 1593"/>
                <a:gd name="T84" fmla="*/ 644 w 656"/>
                <a:gd name="T85" fmla="*/ 507 h 1593"/>
                <a:gd name="T86" fmla="*/ 624 w 656"/>
                <a:gd name="T87" fmla="*/ 486 h 1593"/>
                <a:gd name="T88" fmla="*/ 594 w 656"/>
                <a:gd name="T89" fmla="*/ 474 h 1593"/>
                <a:gd name="T90" fmla="*/ 585 w 656"/>
                <a:gd name="T91" fmla="*/ 436 h 1593"/>
                <a:gd name="T92" fmla="*/ 569 w 656"/>
                <a:gd name="T93" fmla="*/ 355 h 1593"/>
                <a:gd name="T94" fmla="*/ 557 w 656"/>
                <a:gd name="T95" fmla="*/ 191 h 1593"/>
                <a:gd name="T96" fmla="*/ 534 w 656"/>
                <a:gd name="T97" fmla="*/ 0 h 1593"/>
                <a:gd name="T98" fmla="*/ 448 w 656"/>
                <a:gd name="T99" fmla="*/ 58 h 1593"/>
                <a:gd name="T100" fmla="*/ 355 w 656"/>
                <a:gd name="T101" fmla="*/ 106 h 1593"/>
                <a:gd name="T102" fmla="*/ 291 w 656"/>
                <a:gd name="T103" fmla="*/ 137 h 1593"/>
                <a:gd name="T104" fmla="*/ 223 w 656"/>
                <a:gd name="T105" fmla="*/ 161 h 1593"/>
                <a:gd name="T106" fmla="*/ 163 w 656"/>
                <a:gd name="T107" fmla="*/ 170 h 1593"/>
                <a:gd name="T108" fmla="*/ 162 w 656"/>
                <a:gd name="T109" fmla="*/ 205 h 1593"/>
                <a:gd name="T110" fmla="*/ 140 w 656"/>
                <a:gd name="T111" fmla="*/ 274 h 15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56" h="1593">
                  <a:moveTo>
                    <a:pt x="140" y="274"/>
                  </a:moveTo>
                  <a:lnTo>
                    <a:pt x="140" y="274"/>
                  </a:lnTo>
                  <a:lnTo>
                    <a:pt x="133" y="294"/>
                  </a:lnTo>
                  <a:lnTo>
                    <a:pt x="126" y="313"/>
                  </a:lnTo>
                  <a:lnTo>
                    <a:pt x="118" y="331"/>
                  </a:lnTo>
                  <a:lnTo>
                    <a:pt x="109" y="348"/>
                  </a:lnTo>
                  <a:lnTo>
                    <a:pt x="98" y="366"/>
                  </a:lnTo>
                  <a:lnTo>
                    <a:pt x="86" y="382"/>
                  </a:lnTo>
                  <a:lnTo>
                    <a:pt x="74" y="398"/>
                  </a:lnTo>
                  <a:lnTo>
                    <a:pt x="61" y="414"/>
                  </a:lnTo>
                  <a:lnTo>
                    <a:pt x="61" y="414"/>
                  </a:lnTo>
                  <a:lnTo>
                    <a:pt x="47" y="432"/>
                  </a:lnTo>
                  <a:lnTo>
                    <a:pt x="33" y="451"/>
                  </a:lnTo>
                  <a:lnTo>
                    <a:pt x="21" y="472"/>
                  </a:lnTo>
                  <a:lnTo>
                    <a:pt x="12" y="493"/>
                  </a:lnTo>
                  <a:lnTo>
                    <a:pt x="5" y="515"/>
                  </a:lnTo>
                  <a:lnTo>
                    <a:pt x="1" y="537"/>
                  </a:lnTo>
                  <a:lnTo>
                    <a:pt x="0" y="560"/>
                  </a:lnTo>
                  <a:lnTo>
                    <a:pt x="1" y="572"/>
                  </a:lnTo>
                  <a:lnTo>
                    <a:pt x="3" y="584"/>
                  </a:lnTo>
                  <a:lnTo>
                    <a:pt x="3" y="584"/>
                  </a:lnTo>
                  <a:lnTo>
                    <a:pt x="9" y="672"/>
                  </a:lnTo>
                  <a:lnTo>
                    <a:pt x="15" y="717"/>
                  </a:lnTo>
                  <a:lnTo>
                    <a:pt x="21" y="761"/>
                  </a:lnTo>
                  <a:lnTo>
                    <a:pt x="25" y="782"/>
                  </a:lnTo>
                  <a:lnTo>
                    <a:pt x="29" y="804"/>
                  </a:lnTo>
                  <a:lnTo>
                    <a:pt x="36" y="825"/>
                  </a:lnTo>
                  <a:lnTo>
                    <a:pt x="43" y="846"/>
                  </a:lnTo>
                  <a:lnTo>
                    <a:pt x="51" y="866"/>
                  </a:lnTo>
                  <a:lnTo>
                    <a:pt x="60" y="886"/>
                  </a:lnTo>
                  <a:lnTo>
                    <a:pt x="72" y="906"/>
                  </a:lnTo>
                  <a:lnTo>
                    <a:pt x="84" y="926"/>
                  </a:lnTo>
                  <a:lnTo>
                    <a:pt x="82" y="930"/>
                  </a:lnTo>
                  <a:lnTo>
                    <a:pt x="82" y="930"/>
                  </a:lnTo>
                  <a:lnTo>
                    <a:pt x="84" y="953"/>
                  </a:lnTo>
                  <a:lnTo>
                    <a:pt x="85" y="963"/>
                  </a:lnTo>
                  <a:lnTo>
                    <a:pt x="88" y="974"/>
                  </a:lnTo>
                  <a:lnTo>
                    <a:pt x="93" y="978"/>
                  </a:lnTo>
                  <a:lnTo>
                    <a:pt x="93" y="978"/>
                  </a:lnTo>
                  <a:lnTo>
                    <a:pt x="97" y="1014"/>
                  </a:lnTo>
                  <a:lnTo>
                    <a:pt x="102" y="1050"/>
                  </a:lnTo>
                  <a:lnTo>
                    <a:pt x="108" y="1086"/>
                  </a:lnTo>
                  <a:lnTo>
                    <a:pt x="116" y="1122"/>
                  </a:lnTo>
                  <a:lnTo>
                    <a:pt x="130" y="1193"/>
                  </a:lnTo>
                  <a:lnTo>
                    <a:pt x="137" y="1229"/>
                  </a:lnTo>
                  <a:lnTo>
                    <a:pt x="142" y="1265"/>
                  </a:lnTo>
                  <a:lnTo>
                    <a:pt x="142" y="1265"/>
                  </a:lnTo>
                  <a:lnTo>
                    <a:pt x="146" y="1302"/>
                  </a:lnTo>
                  <a:lnTo>
                    <a:pt x="149" y="1340"/>
                  </a:lnTo>
                  <a:lnTo>
                    <a:pt x="150" y="1377"/>
                  </a:lnTo>
                  <a:lnTo>
                    <a:pt x="150" y="1414"/>
                  </a:lnTo>
                  <a:lnTo>
                    <a:pt x="150" y="1450"/>
                  </a:lnTo>
                  <a:lnTo>
                    <a:pt x="150" y="1487"/>
                  </a:lnTo>
                  <a:lnTo>
                    <a:pt x="153" y="1523"/>
                  </a:lnTo>
                  <a:lnTo>
                    <a:pt x="157" y="1559"/>
                  </a:lnTo>
                  <a:lnTo>
                    <a:pt x="169" y="1593"/>
                  </a:lnTo>
                  <a:lnTo>
                    <a:pt x="169" y="1593"/>
                  </a:lnTo>
                  <a:lnTo>
                    <a:pt x="171" y="1583"/>
                  </a:lnTo>
                  <a:lnTo>
                    <a:pt x="175" y="1575"/>
                  </a:lnTo>
                  <a:lnTo>
                    <a:pt x="181" y="1567"/>
                  </a:lnTo>
                  <a:lnTo>
                    <a:pt x="186" y="1559"/>
                  </a:lnTo>
                  <a:lnTo>
                    <a:pt x="199" y="1546"/>
                  </a:lnTo>
                  <a:lnTo>
                    <a:pt x="213" y="1533"/>
                  </a:lnTo>
                  <a:lnTo>
                    <a:pt x="213" y="1533"/>
                  </a:lnTo>
                  <a:lnTo>
                    <a:pt x="235" y="1511"/>
                  </a:lnTo>
                  <a:lnTo>
                    <a:pt x="258" y="1489"/>
                  </a:lnTo>
                  <a:lnTo>
                    <a:pt x="300" y="1444"/>
                  </a:lnTo>
                  <a:lnTo>
                    <a:pt x="300" y="1444"/>
                  </a:lnTo>
                  <a:lnTo>
                    <a:pt x="336" y="1402"/>
                  </a:lnTo>
                  <a:lnTo>
                    <a:pt x="356" y="1380"/>
                  </a:lnTo>
                  <a:lnTo>
                    <a:pt x="376" y="1360"/>
                  </a:lnTo>
                  <a:lnTo>
                    <a:pt x="397" y="1341"/>
                  </a:lnTo>
                  <a:lnTo>
                    <a:pt x="420" y="1324"/>
                  </a:lnTo>
                  <a:lnTo>
                    <a:pt x="432" y="1316"/>
                  </a:lnTo>
                  <a:lnTo>
                    <a:pt x="444" y="1310"/>
                  </a:lnTo>
                  <a:lnTo>
                    <a:pt x="456" y="1304"/>
                  </a:lnTo>
                  <a:lnTo>
                    <a:pt x="469" y="1300"/>
                  </a:lnTo>
                  <a:lnTo>
                    <a:pt x="461" y="1265"/>
                  </a:lnTo>
                  <a:lnTo>
                    <a:pt x="461" y="1265"/>
                  </a:lnTo>
                  <a:lnTo>
                    <a:pt x="454" y="1241"/>
                  </a:lnTo>
                  <a:lnTo>
                    <a:pt x="448" y="1217"/>
                  </a:lnTo>
                  <a:lnTo>
                    <a:pt x="445" y="1193"/>
                  </a:lnTo>
                  <a:lnTo>
                    <a:pt x="442" y="1168"/>
                  </a:lnTo>
                  <a:lnTo>
                    <a:pt x="442" y="1141"/>
                  </a:lnTo>
                  <a:lnTo>
                    <a:pt x="442" y="1116"/>
                  </a:lnTo>
                  <a:lnTo>
                    <a:pt x="444" y="1091"/>
                  </a:lnTo>
                  <a:lnTo>
                    <a:pt x="446" y="1064"/>
                  </a:lnTo>
                  <a:lnTo>
                    <a:pt x="452" y="1012"/>
                  </a:lnTo>
                  <a:lnTo>
                    <a:pt x="458" y="961"/>
                  </a:lnTo>
                  <a:lnTo>
                    <a:pt x="462" y="910"/>
                  </a:lnTo>
                  <a:lnTo>
                    <a:pt x="465" y="885"/>
                  </a:lnTo>
                  <a:lnTo>
                    <a:pt x="465" y="861"/>
                  </a:lnTo>
                  <a:lnTo>
                    <a:pt x="460" y="851"/>
                  </a:lnTo>
                  <a:lnTo>
                    <a:pt x="460" y="851"/>
                  </a:lnTo>
                  <a:lnTo>
                    <a:pt x="460" y="829"/>
                  </a:lnTo>
                  <a:lnTo>
                    <a:pt x="458" y="841"/>
                  </a:lnTo>
                  <a:lnTo>
                    <a:pt x="458" y="841"/>
                  </a:lnTo>
                  <a:lnTo>
                    <a:pt x="470" y="823"/>
                  </a:lnTo>
                  <a:lnTo>
                    <a:pt x="481" y="806"/>
                  </a:lnTo>
                  <a:lnTo>
                    <a:pt x="490" y="788"/>
                  </a:lnTo>
                  <a:lnTo>
                    <a:pt x="498" y="769"/>
                  </a:lnTo>
                  <a:lnTo>
                    <a:pt x="505" y="750"/>
                  </a:lnTo>
                  <a:lnTo>
                    <a:pt x="510" y="730"/>
                  </a:lnTo>
                  <a:lnTo>
                    <a:pt x="513" y="710"/>
                  </a:lnTo>
                  <a:lnTo>
                    <a:pt x="516" y="690"/>
                  </a:lnTo>
                  <a:lnTo>
                    <a:pt x="529" y="690"/>
                  </a:lnTo>
                  <a:lnTo>
                    <a:pt x="529" y="690"/>
                  </a:lnTo>
                  <a:lnTo>
                    <a:pt x="551" y="689"/>
                  </a:lnTo>
                  <a:lnTo>
                    <a:pt x="573" y="686"/>
                  </a:lnTo>
                  <a:lnTo>
                    <a:pt x="590" y="681"/>
                  </a:lnTo>
                  <a:lnTo>
                    <a:pt x="599" y="677"/>
                  </a:lnTo>
                  <a:lnTo>
                    <a:pt x="606" y="673"/>
                  </a:lnTo>
                  <a:lnTo>
                    <a:pt x="614" y="668"/>
                  </a:lnTo>
                  <a:lnTo>
                    <a:pt x="620" y="662"/>
                  </a:lnTo>
                  <a:lnTo>
                    <a:pt x="626" y="656"/>
                  </a:lnTo>
                  <a:lnTo>
                    <a:pt x="632" y="648"/>
                  </a:lnTo>
                  <a:lnTo>
                    <a:pt x="636" y="640"/>
                  </a:lnTo>
                  <a:lnTo>
                    <a:pt x="642" y="629"/>
                  </a:lnTo>
                  <a:lnTo>
                    <a:pt x="646" y="620"/>
                  </a:lnTo>
                  <a:lnTo>
                    <a:pt x="650" y="608"/>
                  </a:lnTo>
                  <a:lnTo>
                    <a:pt x="650" y="608"/>
                  </a:lnTo>
                  <a:lnTo>
                    <a:pt x="654" y="588"/>
                  </a:lnTo>
                  <a:lnTo>
                    <a:pt x="656" y="567"/>
                  </a:lnTo>
                  <a:lnTo>
                    <a:pt x="656" y="556"/>
                  </a:lnTo>
                  <a:lnTo>
                    <a:pt x="656" y="545"/>
                  </a:lnTo>
                  <a:lnTo>
                    <a:pt x="654" y="536"/>
                  </a:lnTo>
                  <a:lnTo>
                    <a:pt x="652" y="525"/>
                  </a:lnTo>
                  <a:lnTo>
                    <a:pt x="648" y="516"/>
                  </a:lnTo>
                  <a:lnTo>
                    <a:pt x="644" y="507"/>
                  </a:lnTo>
                  <a:lnTo>
                    <a:pt x="639" y="499"/>
                  </a:lnTo>
                  <a:lnTo>
                    <a:pt x="632" y="491"/>
                  </a:lnTo>
                  <a:lnTo>
                    <a:pt x="624" y="486"/>
                  </a:lnTo>
                  <a:lnTo>
                    <a:pt x="615" y="480"/>
                  </a:lnTo>
                  <a:lnTo>
                    <a:pt x="606" y="476"/>
                  </a:lnTo>
                  <a:lnTo>
                    <a:pt x="594" y="474"/>
                  </a:lnTo>
                  <a:lnTo>
                    <a:pt x="593" y="463"/>
                  </a:lnTo>
                  <a:lnTo>
                    <a:pt x="593" y="463"/>
                  </a:lnTo>
                  <a:lnTo>
                    <a:pt x="585" y="436"/>
                  </a:lnTo>
                  <a:lnTo>
                    <a:pt x="579" y="408"/>
                  </a:lnTo>
                  <a:lnTo>
                    <a:pt x="574" y="382"/>
                  </a:lnTo>
                  <a:lnTo>
                    <a:pt x="569" y="355"/>
                  </a:lnTo>
                  <a:lnTo>
                    <a:pt x="562" y="301"/>
                  </a:lnTo>
                  <a:lnTo>
                    <a:pt x="559" y="246"/>
                  </a:lnTo>
                  <a:lnTo>
                    <a:pt x="557" y="191"/>
                  </a:lnTo>
                  <a:lnTo>
                    <a:pt x="557" y="137"/>
                  </a:lnTo>
                  <a:lnTo>
                    <a:pt x="557" y="26"/>
                  </a:lnTo>
                  <a:lnTo>
                    <a:pt x="534" y="0"/>
                  </a:lnTo>
                  <a:lnTo>
                    <a:pt x="534" y="0"/>
                  </a:lnTo>
                  <a:lnTo>
                    <a:pt x="492" y="30"/>
                  </a:lnTo>
                  <a:lnTo>
                    <a:pt x="448" y="58"/>
                  </a:lnTo>
                  <a:lnTo>
                    <a:pt x="403" y="84"/>
                  </a:lnTo>
                  <a:lnTo>
                    <a:pt x="379" y="96"/>
                  </a:lnTo>
                  <a:lnTo>
                    <a:pt x="355" y="106"/>
                  </a:lnTo>
                  <a:lnTo>
                    <a:pt x="355" y="106"/>
                  </a:lnTo>
                  <a:lnTo>
                    <a:pt x="312" y="126"/>
                  </a:lnTo>
                  <a:lnTo>
                    <a:pt x="291" y="137"/>
                  </a:lnTo>
                  <a:lnTo>
                    <a:pt x="268" y="146"/>
                  </a:lnTo>
                  <a:lnTo>
                    <a:pt x="246" y="154"/>
                  </a:lnTo>
                  <a:lnTo>
                    <a:pt x="223" y="161"/>
                  </a:lnTo>
                  <a:lnTo>
                    <a:pt x="201" y="165"/>
                  </a:lnTo>
                  <a:lnTo>
                    <a:pt x="178" y="167"/>
                  </a:lnTo>
                  <a:lnTo>
                    <a:pt x="163" y="170"/>
                  </a:lnTo>
                  <a:lnTo>
                    <a:pt x="163" y="170"/>
                  </a:lnTo>
                  <a:lnTo>
                    <a:pt x="163" y="187"/>
                  </a:lnTo>
                  <a:lnTo>
                    <a:pt x="162" y="205"/>
                  </a:lnTo>
                  <a:lnTo>
                    <a:pt x="158" y="221"/>
                  </a:lnTo>
                  <a:lnTo>
                    <a:pt x="153" y="238"/>
                  </a:lnTo>
                  <a:lnTo>
                    <a:pt x="140" y="274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F397A210-6194-0254-F14E-344026865AE8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7" y="457"/>
              <a:ext cx="218" cy="531"/>
            </a:xfrm>
            <a:custGeom>
              <a:avLst/>
              <a:gdLst>
                <a:gd name="T0" fmla="*/ 133 w 656"/>
                <a:gd name="T1" fmla="*/ 294 h 1593"/>
                <a:gd name="T2" fmla="*/ 109 w 656"/>
                <a:gd name="T3" fmla="*/ 348 h 1593"/>
                <a:gd name="T4" fmla="*/ 74 w 656"/>
                <a:gd name="T5" fmla="*/ 398 h 1593"/>
                <a:gd name="T6" fmla="*/ 47 w 656"/>
                <a:gd name="T7" fmla="*/ 432 h 1593"/>
                <a:gd name="T8" fmla="*/ 12 w 656"/>
                <a:gd name="T9" fmla="*/ 493 h 1593"/>
                <a:gd name="T10" fmla="*/ 0 w 656"/>
                <a:gd name="T11" fmla="*/ 560 h 1593"/>
                <a:gd name="T12" fmla="*/ 3 w 656"/>
                <a:gd name="T13" fmla="*/ 584 h 1593"/>
                <a:gd name="T14" fmla="*/ 21 w 656"/>
                <a:gd name="T15" fmla="*/ 761 h 1593"/>
                <a:gd name="T16" fmla="*/ 36 w 656"/>
                <a:gd name="T17" fmla="*/ 825 h 1593"/>
                <a:gd name="T18" fmla="*/ 60 w 656"/>
                <a:gd name="T19" fmla="*/ 886 h 1593"/>
                <a:gd name="T20" fmla="*/ 82 w 656"/>
                <a:gd name="T21" fmla="*/ 930 h 1593"/>
                <a:gd name="T22" fmla="*/ 85 w 656"/>
                <a:gd name="T23" fmla="*/ 963 h 1593"/>
                <a:gd name="T24" fmla="*/ 93 w 656"/>
                <a:gd name="T25" fmla="*/ 978 h 1593"/>
                <a:gd name="T26" fmla="*/ 108 w 656"/>
                <a:gd name="T27" fmla="*/ 1086 h 1593"/>
                <a:gd name="T28" fmla="*/ 137 w 656"/>
                <a:gd name="T29" fmla="*/ 1229 h 1593"/>
                <a:gd name="T30" fmla="*/ 146 w 656"/>
                <a:gd name="T31" fmla="*/ 1302 h 1593"/>
                <a:gd name="T32" fmla="*/ 150 w 656"/>
                <a:gd name="T33" fmla="*/ 1414 h 1593"/>
                <a:gd name="T34" fmla="*/ 153 w 656"/>
                <a:gd name="T35" fmla="*/ 1523 h 1593"/>
                <a:gd name="T36" fmla="*/ 169 w 656"/>
                <a:gd name="T37" fmla="*/ 1593 h 1593"/>
                <a:gd name="T38" fmla="*/ 181 w 656"/>
                <a:gd name="T39" fmla="*/ 1567 h 1593"/>
                <a:gd name="T40" fmla="*/ 213 w 656"/>
                <a:gd name="T41" fmla="*/ 1533 h 1593"/>
                <a:gd name="T42" fmla="*/ 258 w 656"/>
                <a:gd name="T43" fmla="*/ 1489 h 1593"/>
                <a:gd name="T44" fmla="*/ 336 w 656"/>
                <a:gd name="T45" fmla="*/ 1402 h 1593"/>
                <a:gd name="T46" fmla="*/ 397 w 656"/>
                <a:gd name="T47" fmla="*/ 1341 h 1593"/>
                <a:gd name="T48" fmla="*/ 444 w 656"/>
                <a:gd name="T49" fmla="*/ 1310 h 1593"/>
                <a:gd name="T50" fmla="*/ 461 w 656"/>
                <a:gd name="T51" fmla="*/ 1265 h 1593"/>
                <a:gd name="T52" fmla="*/ 448 w 656"/>
                <a:gd name="T53" fmla="*/ 1217 h 1593"/>
                <a:gd name="T54" fmla="*/ 442 w 656"/>
                <a:gd name="T55" fmla="*/ 1141 h 1593"/>
                <a:gd name="T56" fmla="*/ 446 w 656"/>
                <a:gd name="T57" fmla="*/ 1064 h 1593"/>
                <a:gd name="T58" fmla="*/ 462 w 656"/>
                <a:gd name="T59" fmla="*/ 910 h 1593"/>
                <a:gd name="T60" fmla="*/ 460 w 656"/>
                <a:gd name="T61" fmla="*/ 851 h 1593"/>
                <a:gd name="T62" fmla="*/ 458 w 656"/>
                <a:gd name="T63" fmla="*/ 841 h 1593"/>
                <a:gd name="T64" fmla="*/ 481 w 656"/>
                <a:gd name="T65" fmla="*/ 806 h 1593"/>
                <a:gd name="T66" fmla="*/ 505 w 656"/>
                <a:gd name="T67" fmla="*/ 750 h 1593"/>
                <a:gd name="T68" fmla="*/ 516 w 656"/>
                <a:gd name="T69" fmla="*/ 690 h 1593"/>
                <a:gd name="T70" fmla="*/ 551 w 656"/>
                <a:gd name="T71" fmla="*/ 689 h 1593"/>
                <a:gd name="T72" fmla="*/ 599 w 656"/>
                <a:gd name="T73" fmla="*/ 677 h 1593"/>
                <a:gd name="T74" fmla="*/ 620 w 656"/>
                <a:gd name="T75" fmla="*/ 662 h 1593"/>
                <a:gd name="T76" fmla="*/ 636 w 656"/>
                <a:gd name="T77" fmla="*/ 640 h 1593"/>
                <a:gd name="T78" fmla="*/ 650 w 656"/>
                <a:gd name="T79" fmla="*/ 608 h 1593"/>
                <a:gd name="T80" fmla="*/ 656 w 656"/>
                <a:gd name="T81" fmla="*/ 567 h 1593"/>
                <a:gd name="T82" fmla="*/ 654 w 656"/>
                <a:gd name="T83" fmla="*/ 536 h 1593"/>
                <a:gd name="T84" fmla="*/ 644 w 656"/>
                <a:gd name="T85" fmla="*/ 507 h 1593"/>
                <a:gd name="T86" fmla="*/ 624 w 656"/>
                <a:gd name="T87" fmla="*/ 486 h 1593"/>
                <a:gd name="T88" fmla="*/ 594 w 656"/>
                <a:gd name="T89" fmla="*/ 474 h 1593"/>
                <a:gd name="T90" fmla="*/ 585 w 656"/>
                <a:gd name="T91" fmla="*/ 436 h 1593"/>
                <a:gd name="T92" fmla="*/ 569 w 656"/>
                <a:gd name="T93" fmla="*/ 355 h 1593"/>
                <a:gd name="T94" fmla="*/ 557 w 656"/>
                <a:gd name="T95" fmla="*/ 191 h 1593"/>
                <a:gd name="T96" fmla="*/ 534 w 656"/>
                <a:gd name="T97" fmla="*/ 0 h 1593"/>
                <a:gd name="T98" fmla="*/ 448 w 656"/>
                <a:gd name="T99" fmla="*/ 58 h 1593"/>
                <a:gd name="T100" fmla="*/ 355 w 656"/>
                <a:gd name="T101" fmla="*/ 106 h 1593"/>
                <a:gd name="T102" fmla="*/ 291 w 656"/>
                <a:gd name="T103" fmla="*/ 137 h 1593"/>
                <a:gd name="T104" fmla="*/ 223 w 656"/>
                <a:gd name="T105" fmla="*/ 161 h 1593"/>
                <a:gd name="T106" fmla="*/ 163 w 656"/>
                <a:gd name="T107" fmla="*/ 170 h 1593"/>
                <a:gd name="T108" fmla="*/ 162 w 656"/>
                <a:gd name="T109" fmla="*/ 205 h 15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56" h="1593">
                  <a:moveTo>
                    <a:pt x="140" y="274"/>
                  </a:moveTo>
                  <a:lnTo>
                    <a:pt x="140" y="274"/>
                  </a:lnTo>
                  <a:lnTo>
                    <a:pt x="133" y="294"/>
                  </a:lnTo>
                  <a:lnTo>
                    <a:pt x="126" y="313"/>
                  </a:lnTo>
                  <a:lnTo>
                    <a:pt x="118" y="331"/>
                  </a:lnTo>
                  <a:lnTo>
                    <a:pt x="109" y="348"/>
                  </a:lnTo>
                  <a:lnTo>
                    <a:pt x="98" y="366"/>
                  </a:lnTo>
                  <a:lnTo>
                    <a:pt x="86" y="382"/>
                  </a:lnTo>
                  <a:lnTo>
                    <a:pt x="74" y="398"/>
                  </a:lnTo>
                  <a:lnTo>
                    <a:pt x="61" y="414"/>
                  </a:lnTo>
                  <a:lnTo>
                    <a:pt x="61" y="414"/>
                  </a:lnTo>
                  <a:lnTo>
                    <a:pt x="47" y="432"/>
                  </a:lnTo>
                  <a:lnTo>
                    <a:pt x="33" y="451"/>
                  </a:lnTo>
                  <a:lnTo>
                    <a:pt x="21" y="472"/>
                  </a:lnTo>
                  <a:lnTo>
                    <a:pt x="12" y="493"/>
                  </a:lnTo>
                  <a:lnTo>
                    <a:pt x="5" y="515"/>
                  </a:lnTo>
                  <a:lnTo>
                    <a:pt x="1" y="537"/>
                  </a:lnTo>
                  <a:lnTo>
                    <a:pt x="0" y="560"/>
                  </a:lnTo>
                  <a:lnTo>
                    <a:pt x="1" y="572"/>
                  </a:lnTo>
                  <a:lnTo>
                    <a:pt x="3" y="584"/>
                  </a:lnTo>
                  <a:lnTo>
                    <a:pt x="3" y="584"/>
                  </a:lnTo>
                  <a:lnTo>
                    <a:pt x="9" y="672"/>
                  </a:lnTo>
                  <a:lnTo>
                    <a:pt x="15" y="717"/>
                  </a:lnTo>
                  <a:lnTo>
                    <a:pt x="21" y="761"/>
                  </a:lnTo>
                  <a:lnTo>
                    <a:pt x="25" y="782"/>
                  </a:lnTo>
                  <a:lnTo>
                    <a:pt x="29" y="804"/>
                  </a:lnTo>
                  <a:lnTo>
                    <a:pt x="36" y="825"/>
                  </a:lnTo>
                  <a:lnTo>
                    <a:pt x="43" y="846"/>
                  </a:lnTo>
                  <a:lnTo>
                    <a:pt x="51" y="866"/>
                  </a:lnTo>
                  <a:lnTo>
                    <a:pt x="60" y="886"/>
                  </a:lnTo>
                  <a:lnTo>
                    <a:pt x="72" y="906"/>
                  </a:lnTo>
                  <a:lnTo>
                    <a:pt x="84" y="926"/>
                  </a:lnTo>
                  <a:lnTo>
                    <a:pt x="82" y="930"/>
                  </a:lnTo>
                  <a:lnTo>
                    <a:pt x="82" y="930"/>
                  </a:lnTo>
                  <a:lnTo>
                    <a:pt x="84" y="953"/>
                  </a:lnTo>
                  <a:lnTo>
                    <a:pt x="85" y="963"/>
                  </a:lnTo>
                  <a:lnTo>
                    <a:pt x="88" y="974"/>
                  </a:lnTo>
                  <a:lnTo>
                    <a:pt x="93" y="978"/>
                  </a:lnTo>
                  <a:lnTo>
                    <a:pt x="93" y="978"/>
                  </a:lnTo>
                  <a:lnTo>
                    <a:pt x="97" y="1014"/>
                  </a:lnTo>
                  <a:lnTo>
                    <a:pt x="102" y="1050"/>
                  </a:lnTo>
                  <a:lnTo>
                    <a:pt x="108" y="1086"/>
                  </a:lnTo>
                  <a:lnTo>
                    <a:pt x="116" y="1122"/>
                  </a:lnTo>
                  <a:lnTo>
                    <a:pt x="130" y="1193"/>
                  </a:lnTo>
                  <a:lnTo>
                    <a:pt x="137" y="1229"/>
                  </a:lnTo>
                  <a:lnTo>
                    <a:pt x="142" y="1265"/>
                  </a:lnTo>
                  <a:lnTo>
                    <a:pt x="142" y="1265"/>
                  </a:lnTo>
                  <a:lnTo>
                    <a:pt x="146" y="1302"/>
                  </a:lnTo>
                  <a:lnTo>
                    <a:pt x="149" y="1340"/>
                  </a:lnTo>
                  <a:lnTo>
                    <a:pt x="150" y="1377"/>
                  </a:lnTo>
                  <a:lnTo>
                    <a:pt x="150" y="1414"/>
                  </a:lnTo>
                  <a:lnTo>
                    <a:pt x="150" y="1450"/>
                  </a:lnTo>
                  <a:lnTo>
                    <a:pt x="150" y="1487"/>
                  </a:lnTo>
                  <a:lnTo>
                    <a:pt x="153" y="1523"/>
                  </a:lnTo>
                  <a:lnTo>
                    <a:pt x="157" y="1559"/>
                  </a:lnTo>
                  <a:lnTo>
                    <a:pt x="169" y="1593"/>
                  </a:lnTo>
                  <a:lnTo>
                    <a:pt x="169" y="1593"/>
                  </a:lnTo>
                  <a:lnTo>
                    <a:pt x="171" y="1583"/>
                  </a:lnTo>
                  <a:lnTo>
                    <a:pt x="175" y="1575"/>
                  </a:lnTo>
                  <a:lnTo>
                    <a:pt x="181" y="1567"/>
                  </a:lnTo>
                  <a:lnTo>
                    <a:pt x="186" y="1559"/>
                  </a:lnTo>
                  <a:lnTo>
                    <a:pt x="199" y="1546"/>
                  </a:lnTo>
                  <a:lnTo>
                    <a:pt x="213" y="1533"/>
                  </a:lnTo>
                  <a:lnTo>
                    <a:pt x="213" y="1533"/>
                  </a:lnTo>
                  <a:lnTo>
                    <a:pt x="235" y="1511"/>
                  </a:lnTo>
                  <a:lnTo>
                    <a:pt x="258" y="1489"/>
                  </a:lnTo>
                  <a:lnTo>
                    <a:pt x="300" y="1444"/>
                  </a:lnTo>
                  <a:lnTo>
                    <a:pt x="300" y="1444"/>
                  </a:lnTo>
                  <a:lnTo>
                    <a:pt x="336" y="1402"/>
                  </a:lnTo>
                  <a:lnTo>
                    <a:pt x="356" y="1380"/>
                  </a:lnTo>
                  <a:lnTo>
                    <a:pt x="376" y="1360"/>
                  </a:lnTo>
                  <a:lnTo>
                    <a:pt x="397" y="1341"/>
                  </a:lnTo>
                  <a:lnTo>
                    <a:pt x="420" y="1324"/>
                  </a:lnTo>
                  <a:lnTo>
                    <a:pt x="432" y="1316"/>
                  </a:lnTo>
                  <a:lnTo>
                    <a:pt x="444" y="1310"/>
                  </a:lnTo>
                  <a:lnTo>
                    <a:pt x="456" y="1304"/>
                  </a:lnTo>
                  <a:lnTo>
                    <a:pt x="469" y="1300"/>
                  </a:lnTo>
                  <a:lnTo>
                    <a:pt x="461" y="1265"/>
                  </a:lnTo>
                  <a:lnTo>
                    <a:pt x="461" y="1265"/>
                  </a:lnTo>
                  <a:lnTo>
                    <a:pt x="454" y="1241"/>
                  </a:lnTo>
                  <a:lnTo>
                    <a:pt x="448" y="1217"/>
                  </a:lnTo>
                  <a:lnTo>
                    <a:pt x="445" y="1193"/>
                  </a:lnTo>
                  <a:lnTo>
                    <a:pt x="442" y="1168"/>
                  </a:lnTo>
                  <a:lnTo>
                    <a:pt x="442" y="1141"/>
                  </a:lnTo>
                  <a:lnTo>
                    <a:pt x="442" y="1116"/>
                  </a:lnTo>
                  <a:lnTo>
                    <a:pt x="444" y="1091"/>
                  </a:lnTo>
                  <a:lnTo>
                    <a:pt x="446" y="1064"/>
                  </a:lnTo>
                  <a:lnTo>
                    <a:pt x="452" y="1012"/>
                  </a:lnTo>
                  <a:lnTo>
                    <a:pt x="458" y="961"/>
                  </a:lnTo>
                  <a:lnTo>
                    <a:pt x="462" y="910"/>
                  </a:lnTo>
                  <a:lnTo>
                    <a:pt x="465" y="885"/>
                  </a:lnTo>
                  <a:lnTo>
                    <a:pt x="465" y="861"/>
                  </a:lnTo>
                  <a:lnTo>
                    <a:pt x="460" y="851"/>
                  </a:lnTo>
                  <a:lnTo>
                    <a:pt x="460" y="851"/>
                  </a:lnTo>
                  <a:lnTo>
                    <a:pt x="460" y="829"/>
                  </a:lnTo>
                  <a:lnTo>
                    <a:pt x="458" y="841"/>
                  </a:lnTo>
                  <a:lnTo>
                    <a:pt x="458" y="841"/>
                  </a:lnTo>
                  <a:lnTo>
                    <a:pt x="470" y="823"/>
                  </a:lnTo>
                  <a:lnTo>
                    <a:pt x="481" y="806"/>
                  </a:lnTo>
                  <a:lnTo>
                    <a:pt x="490" y="788"/>
                  </a:lnTo>
                  <a:lnTo>
                    <a:pt x="498" y="769"/>
                  </a:lnTo>
                  <a:lnTo>
                    <a:pt x="505" y="750"/>
                  </a:lnTo>
                  <a:lnTo>
                    <a:pt x="510" y="730"/>
                  </a:lnTo>
                  <a:lnTo>
                    <a:pt x="513" y="710"/>
                  </a:lnTo>
                  <a:lnTo>
                    <a:pt x="516" y="690"/>
                  </a:lnTo>
                  <a:lnTo>
                    <a:pt x="529" y="690"/>
                  </a:lnTo>
                  <a:lnTo>
                    <a:pt x="529" y="690"/>
                  </a:lnTo>
                  <a:lnTo>
                    <a:pt x="551" y="689"/>
                  </a:lnTo>
                  <a:lnTo>
                    <a:pt x="573" y="686"/>
                  </a:lnTo>
                  <a:lnTo>
                    <a:pt x="590" y="681"/>
                  </a:lnTo>
                  <a:lnTo>
                    <a:pt x="599" y="677"/>
                  </a:lnTo>
                  <a:lnTo>
                    <a:pt x="606" y="673"/>
                  </a:lnTo>
                  <a:lnTo>
                    <a:pt x="614" y="668"/>
                  </a:lnTo>
                  <a:lnTo>
                    <a:pt x="620" y="662"/>
                  </a:lnTo>
                  <a:lnTo>
                    <a:pt x="626" y="656"/>
                  </a:lnTo>
                  <a:lnTo>
                    <a:pt x="632" y="648"/>
                  </a:lnTo>
                  <a:lnTo>
                    <a:pt x="636" y="640"/>
                  </a:lnTo>
                  <a:lnTo>
                    <a:pt x="642" y="629"/>
                  </a:lnTo>
                  <a:lnTo>
                    <a:pt x="646" y="620"/>
                  </a:lnTo>
                  <a:lnTo>
                    <a:pt x="650" y="608"/>
                  </a:lnTo>
                  <a:lnTo>
                    <a:pt x="650" y="608"/>
                  </a:lnTo>
                  <a:lnTo>
                    <a:pt x="654" y="588"/>
                  </a:lnTo>
                  <a:lnTo>
                    <a:pt x="656" y="567"/>
                  </a:lnTo>
                  <a:lnTo>
                    <a:pt x="656" y="556"/>
                  </a:lnTo>
                  <a:lnTo>
                    <a:pt x="656" y="545"/>
                  </a:lnTo>
                  <a:lnTo>
                    <a:pt x="654" y="536"/>
                  </a:lnTo>
                  <a:lnTo>
                    <a:pt x="652" y="525"/>
                  </a:lnTo>
                  <a:lnTo>
                    <a:pt x="648" y="516"/>
                  </a:lnTo>
                  <a:lnTo>
                    <a:pt x="644" y="507"/>
                  </a:lnTo>
                  <a:lnTo>
                    <a:pt x="639" y="499"/>
                  </a:lnTo>
                  <a:lnTo>
                    <a:pt x="632" y="491"/>
                  </a:lnTo>
                  <a:lnTo>
                    <a:pt x="624" y="486"/>
                  </a:lnTo>
                  <a:lnTo>
                    <a:pt x="615" y="480"/>
                  </a:lnTo>
                  <a:lnTo>
                    <a:pt x="606" y="476"/>
                  </a:lnTo>
                  <a:lnTo>
                    <a:pt x="594" y="474"/>
                  </a:lnTo>
                  <a:lnTo>
                    <a:pt x="593" y="463"/>
                  </a:lnTo>
                  <a:lnTo>
                    <a:pt x="593" y="463"/>
                  </a:lnTo>
                  <a:lnTo>
                    <a:pt x="585" y="436"/>
                  </a:lnTo>
                  <a:lnTo>
                    <a:pt x="579" y="408"/>
                  </a:lnTo>
                  <a:lnTo>
                    <a:pt x="574" y="382"/>
                  </a:lnTo>
                  <a:lnTo>
                    <a:pt x="569" y="355"/>
                  </a:lnTo>
                  <a:lnTo>
                    <a:pt x="562" y="301"/>
                  </a:lnTo>
                  <a:lnTo>
                    <a:pt x="559" y="246"/>
                  </a:lnTo>
                  <a:lnTo>
                    <a:pt x="557" y="191"/>
                  </a:lnTo>
                  <a:lnTo>
                    <a:pt x="557" y="137"/>
                  </a:lnTo>
                  <a:lnTo>
                    <a:pt x="557" y="26"/>
                  </a:lnTo>
                  <a:lnTo>
                    <a:pt x="534" y="0"/>
                  </a:lnTo>
                  <a:lnTo>
                    <a:pt x="534" y="0"/>
                  </a:lnTo>
                  <a:lnTo>
                    <a:pt x="492" y="30"/>
                  </a:lnTo>
                  <a:lnTo>
                    <a:pt x="448" y="58"/>
                  </a:lnTo>
                  <a:lnTo>
                    <a:pt x="403" y="84"/>
                  </a:lnTo>
                  <a:lnTo>
                    <a:pt x="379" y="96"/>
                  </a:lnTo>
                  <a:lnTo>
                    <a:pt x="355" y="106"/>
                  </a:lnTo>
                  <a:lnTo>
                    <a:pt x="355" y="106"/>
                  </a:lnTo>
                  <a:lnTo>
                    <a:pt x="312" y="126"/>
                  </a:lnTo>
                  <a:lnTo>
                    <a:pt x="291" y="137"/>
                  </a:lnTo>
                  <a:lnTo>
                    <a:pt x="268" y="146"/>
                  </a:lnTo>
                  <a:lnTo>
                    <a:pt x="246" y="154"/>
                  </a:lnTo>
                  <a:lnTo>
                    <a:pt x="223" y="161"/>
                  </a:lnTo>
                  <a:lnTo>
                    <a:pt x="201" y="165"/>
                  </a:lnTo>
                  <a:lnTo>
                    <a:pt x="178" y="167"/>
                  </a:lnTo>
                  <a:lnTo>
                    <a:pt x="163" y="170"/>
                  </a:lnTo>
                  <a:lnTo>
                    <a:pt x="163" y="170"/>
                  </a:lnTo>
                  <a:lnTo>
                    <a:pt x="163" y="187"/>
                  </a:lnTo>
                  <a:lnTo>
                    <a:pt x="162" y="205"/>
                  </a:lnTo>
                  <a:lnTo>
                    <a:pt x="158" y="221"/>
                  </a:lnTo>
                  <a:lnTo>
                    <a:pt x="153" y="23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4D46E76A-47B1-2DE7-EF3D-F440C174389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6" y="1343"/>
              <a:ext cx="470" cy="344"/>
            </a:xfrm>
            <a:custGeom>
              <a:avLst/>
              <a:gdLst>
                <a:gd name="T0" fmla="*/ 1152 w 1410"/>
                <a:gd name="T1" fmla="*/ 152 h 1031"/>
                <a:gd name="T2" fmla="*/ 1283 w 1410"/>
                <a:gd name="T3" fmla="*/ 303 h 1031"/>
                <a:gd name="T4" fmla="*/ 1379 w 1410"/>
                <a:gd name="T5" fmla="*/ 419 h 1031"/>
                <a:gd name="T6" fmla="*/ 1375 w 1410"/>
                <a:gd name="T7" fmla="*/ 503 h 1031"/>
                <a:gd name="T8" fmla="*/ 1217 w 1410"/>
                <a:gd name="T9" fmla="*/ 526 h 1031"/>
                <a:gd name="T10" fmla="*/ 898 w 1410"/>
                <a:gd name="T11" fmla="*/ 571 h 1031"/>
                <a:gd name="T12" fmla="*/ 737 w 1410"/>
                <a:gd name="T13" fmla="*/ 599 h 1031"/>
                <a:gd name="T14" fmla="*/ 717 w 1410"/>
                <a:gd name="T15" fmla="*/ 601 h 1031"/>
                <a:gd name="T16" fmla="*/ 626 w 1410"/>
                <a:gd name="T17" fmla="*/ 612 h 1031"/>
                <a:gd name="T18" fmla="*/ 550 w 1410"/>
                <a:gd name="T19" fmla="*/ 621 h 1031"/>
                <a:gd name="T20" fmla="*/ 472 w 1410"/>
                <a:gd name="T21" fmla="*/ 637 h 1031"/>
                <a:gd name="T22" fmla="*/ 400 w 1410"/>
                <a:gd name="T23" fmla="*/ 659 h 1031"/>
                <a:gd name="T24" fmla="*/ 368 w 1410"/>
                <a:gd name="T25" fmla="*/ 673 h 1031"/>
                <a:gd name="T26" fmla="*/ 340 w 1410"/>
                <a:gd name="T27" fmla="*/ 691 h 1031"/>
                <a:gd name="T28" fmla="*/ 317 w 1410"/>
                <a:gd name="T29" fmla="*/ 711 h 1031"/>
                <a:gd name="T30" fmla="*/ 301 w 1410"/>
                <a:gd name="T31" fmla="*/ 733 h 1031"/>
                <a:gd name="T32" fmla="*/ 292 w 1410"/>
                <a:gd name="T33" fmla="*/ 760 h 1031"/>
                <a:gd name="T34" fmla="*/ 291 w 1410"/>
                <a:gd name="T35" fmla="*/ 790 h 1031"/>
                <a:gd name="T36" fmla="*/ 295 w 1410"/>
                <a:gd name="T37" fmla="*/ 818 h 1031"/>
                <a:gd name="T38" fmla="*/ 304 w 1410"/>
                <a:gd name="T39" fmla="*/ 844 h 1031"/>
                <a:gd name="T40" fmla="*/ 329 w 1410"/>
                <a:gd name="T41" fmla="*/ 890 h 1031"/>
                <a:gd name="T42" fmla="*/ 356 w 1410"/>
                <a:gd name="T43" fmla="*/ 935 h 1031"/>
                <a:gd name="T44" fmla="*/ 373 w 1410"/>
                <a:gd name="T45" fmla="*/ 971 h 1031"/>
                <a:gd name="T46" fmla="*/ 381 w 1410"/>
                <a:gd name="T47" fmla="*/ 997 h 1031"/>
                <a:gd name="T48" fmla="*/ 355 w 1410"/>
                <a:gd name="T49" fmla="*/ 1031 h 1031"/>
                <a:gd name="T50" fmla="*/ 299 w 1410"/>
                <a:gd name="T51" fmla="*/ 1009 h 1031"/>
                <a:gd name="T52" fmla="*/ 243 w 1410"/>
                <a:gd name="T53" fmla="*/ 985 h 1031"/>
                <a:gd name="T54" fmla="*/ 187 w 1410"/>
                <a:gd name="T55" fmla="*/ 955 h 1031"/>
                <a:gd name="T56" fmla="*/ 135 w 1410"/>
                <a:gd name="T57" fmla="*/ 922 h 1031"/>
                <a:gd name="T58" fmla="*/ 89 w 1410"/>
                <a:gd name="T59" fmla="*/ 884 h 1031"/>
                <a:gd name="T60" fmla="*/ 50 w 1410"/>
                <a:gd name="T61" fmla="*/ 840 h 1031"/>
                <a:gd name="T62" fmla="*/ 34 w 1410"/>
                <a:gd name="T63" fmla="*/ 814 h 1031"/>
                <a:gd name="T64" fmla="*/ 21 w 1410"/>
                <a:gd name="T65" fmla="*/ 786 h 1031"/>
                <a:gd name="T66" fmla="*/ 12 w 1410"/>
                <a:gd name="T67" fmla="*/ 757 h 1031"/>
                <a:gd name="T68" fmla="*/ 4 w 1410"/>
                <a:gd name="T69" fmla="*/ 727 h 1031"/>
                <a:gd name="T70" fmla="*/ 1 w 1410"/>
                <a:gd name="T71" fmla="*/ 705 h 1031"/>
                <a:gd name="T72" fmla="*/ 1 w 1410"/>
                <a:gd name="T73" fmla="*/ 668 h 1031"/>
                <a:gd name="T74" fmla="*/ 7 w 1410"/>
                <a:gd name="T75" fmla="*/ 632 h 1031"/>
                <a:gd name="T76" fmla="*/ 17 w 1410"/>
                <a:gd name="T77" fmla="*/ 601 h 1031"/>
                <a:gd name="T78" fmla="*/ 32 w 1410"/>
                <a:gd name="T79" fmla="*/ 572 h 1031"/>
                <a:gd name="T80" fmla="*/ 52 w 1410"/>
                <a:gd name="T81" fmla="*/ 546 h 1031"/>
                <a:gd name="T82" fmla="*/ 76 w 1410"/>
                <a:gd name="T83" fmla="*/ 522 h 1031"/>
                <a:gd name="T84" fmla="*/ 117 w 1410"/>
                <a:gd name="T85" fmla="*/ 490 h 1031"/>
                <a:gd name="T86" fmla="*/ 179 w 1410"/>
                <a:gd name="T87" fmla="*/ 452 h 1031"/>
                <a:gd name="T88" fmla="*/ 246 w 1410"/>
                <a:gd name="T89" fmla="*/ 419 h 1031"/>
                <a:gd name="T90" fmla="*/ 343 w 1410"/>
                <a:gd name="T91" fmla="*/ 373 h 1031"/>
                <a:gd name="T92" fmla="*/ 373 w 1410"/>
                <a:gd name="T93" fmla="*/ 357 h 1031"/>
                <a:gd name="T94" fmla="*/ 521 w 1410"/>
                <a:gd name="T95" fmla="*/ 282 h 1031"/>
                <a:gd name="T96" fmla="*/ 631 w 1410"/>
                <a:gd name="T97" fmla="*/ 228 h 1031"/>
                <a:gd name="T98" fmla="*/ 667 w 1410"/>
                <a:gd name="T99" fmla="*/ 208 h 1031"/>
                <a:gd name="T100" fmla="*/ 781 w 1410"/>
                <a:gd name="T101" fmla="*/ 150 h 1031"/>
                <a:gd name="T102" fmla="*/ 862 w 1410"/>
                <a:gd name="T103" fmla="*/ 104 h 1031"/>
                <a:gd name="T104" fmla="*/ 899 w 1410"/>
                <a:gd name="T105" fmla="*/ 79 h 1031"/>
                <a:gd name="T106" fmla="*/ 931 w 1410"/>
                <a:gd name="T107" fmla="*/ 52 h 1031"/>
                <a:gd name="T108" fmla="*/ 958 w 1410"/>
                <a:gd name="T109" fmla="*/ 24 h 1031"/>
                <a:gd name="T110" fmla="*/ 980 w 1410"/>
                <a:gd name="T111" fmla="*/ 0 h 1031"/>
                <a:gd name="T112" fmla="*/ 1026 w 1410"/>
                <a:gd name="T113" fmla="*/ 60 h 1031"/>
                <a:gd name="T114" fmla="*/ 1075 w 1410"/>
                <a:gd name="T115" fmla="*/ 116 h 10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10" h="1031">
                  <a:moveTo>
                    <a:pt x="1152" y="152"/>
                  </a:moveTo>
                  <a:lnTo>
                    <a:pt x="1152" y="152"/>
                  </a:lnTo>
                  <a:lnTo>
                    <a:pt x="1218" y="226"/>
                  </a:lnTo>
                  <a:lnTo>
                    <a:pt x="1283" y="303"/>
                  </a:lnTo>
                  <a:lnTo>
                    <a:pt x="1347" y="381"/>
                  </a:lnTo>
                  <a:lnTo>
                    <a:pt x="1379" y="419"/>
                  </a:lnTo>
                  <a:lnTo>
                    <a:pt x="1410" y="459"/>
                  </a:lnTo>
                  <a:lnTo>
                    <a:pt x="1375" y="503"/>
                  </a:lnTo>
                  <a:lnTo>
                    <a:pt x="1375" y="503"/>
                  </a:lnTo>
                  <a:lnTo>
                    <a:pt x="1217" y="526"/>
                  </a:lnTo>
                  <a:lnTo>
                    <a:pt x="1057" y="548"/>
                  </a:lnTo>
                  <a:lnTo>
                    <a:pt x="898" y="571"/>
                  </a:lnTo>
                  <a:lnTo>
                    <a:pt x="817" y="584"/>
                  </a:lnTo>
                  <a:lnTo>
                    <a:pt x="737" y="599"/>
                  </a:lnTo>
                  <a:lnTo>
                    <a:pt x="737" y="599"/>
                  </a:lnTo>
                  <a:lnTo>
                    <a:pt x="717" y="601"/>
                  </a:lnTo>
                  <a:lnTo>
                    <a:pt x="691" y="605"/>
                  </a:lnTo>
                  <a:lnTo>
                    <a:pt x="626" y="612"/>
                  </a:lnTo>
                  <a:lnTo>
                    <a:pt x="588" y="616"/>
                  </a:lnTo>
                  <a:lnTo>
                    <a:pt x="550" y="621"/>
                  </a:lnTo>
                  <a:lnTo>
                    <a:pt x="510" y="629"/>
                  </a:lnTo>
                  <a:lnTo>
                    <a:pt x="472" y="637"/>
                  </a:lnTo>
                  <a:lnTo>
                    <a:pt x="434" y="647"/>
                  </a:lnTo>
                  <a:lnTo>
                    <a:pt x="400" y="659"/>
                  </a:lnTo>
                  <a:lnTo>
                    <a:pt x="383" y="667"/>
                  </a:lnTo>
                  <a:lnTo>
                    <a:pt x="368" y="673"/>
                  </a:lnTo>
                  <a:lnTo>
                    <a:pt x="353" y="681"/>
                  </a:lnTo>
                  <a:lnTo>
                    <a:pt x="340" y="691"/>
                  </a:lnTo>
                  <a:lnTo>
                    <a:pt x="328" y="700"/>
                  </a:lnTo>
                  <a:lnTo>
                    <a:pt x="317" y="711"/>
                  </a:lnTo>
                  <a:lnTo>
                    <a:pt x="308" y="721"/>
                  </a:lnTo>
                  <a:lnTo>
                    <a:pt x="301" y="733"/>
                  </a:lnTo>
                  <a:lnTo>
                    <a:pt x="296" y="747"/>
                  </a:lnTo>
                  <a:lnTo>
                    <a:pt x="292" y="760"/>
                  </a:lnTo>
                  <a:lnTo>
                    <a:pt x="291" y="774"/>
                  </a:lnTo>
                  <a:lnTo>
                    <a:pt x="291" y="790"/>
                  </a:lnTo>
                  <a:lnTo>
                    <a:pt x="295" y="818"/>
                  </a:lnTo>
                  <a:lnTo>
                    <a:pt x="295" y="818"/>
                  </a:lnTo>
                  <a:lnTo>
                    <a:pt x="299" y="830"/>
                  </a:lnTo>
                  <a:lnTo>
                    <a:pt x="304" y="844"/>
                  </a:lnTo>
                  <a:lnTo>
                    <a:pt x="316" y="866"/>
                  </a:lnTo>
                  <a:lnTo>
                    <a:pt x="329" y="890"/>
                  </a:lnTo>
                  <a:lnTo>
                    <a:pt x="343" y="913"/>
                  </a:lnTo>
                  <a:lnTo>
                    <a:pt x="356" y="935"/>
                  </a:lnTo>
                  <a:lnTo>
                    <a:pt x="368" y="959"/>
                  </a:lnTo>
                  <a:lnTo>
                    <a:pt x="373" y="971"/>
                  </a:lnTo>
                  <a:lnTo>
                    <a:pt x="377" y="985"/>
                  </a:lnTo>
                  <a:lnTo>
                    <a:pt x="381" y="997"/>
                  </a:lnTo>
                  <a:lnTo>
                    <a:pt x="384" y="1010"/>
                  </a:lnTo>
                  <a:lnTo>
                    <a:pt x="355" y="1031"/>
                  </a:lnTo>
                  <a:lnTo>
                    <a:pt x="355" y="1031"/>
                  </a:lnTo>
                  <a:lnTo>
                    <a:pt x="299" y="1009"/>
                  </a:lnTo>
                  <a:lnTo>
                    <a:pt x="271" y="997"/>
                  </a:lnTo>
                  <a:lnTo>
                    <a:pt x="243" y="985"/>
                  </a:lnTo>
                  <a:lnTo>
                    <a:pt x="215" y="970"/>
                  </a:lnTo>
                  <a:lnTo>
                    <a:pt x="187" y="955"/>
                  </a:lnTo>
                  <a:lnTo>
                    <a:pt x="161" y="939"/>
                  </a:lnTo>
                  <a:lnTo>
                    <a:pt x="135" y="922"/>
                  </a:lnTo>
                  <a:lnTo>
                    <a:pt x="111" y="905"/>
                  </a:lnTo>
                  <a:lnTo>
                    <a:pt x="89" y="884"/>
                  </a:lnTo>
                  <a:lnTo>
                    <a:pt x="69" y="862"/>
                  </a:lnTo>
                  <a:lnTo>
                    <a:pt x="50" y="840"/>
                  </a:lnTo>
                  <a:lnTo>
                    <a:pt x="42" y="826"/>
                  </a:lnTo>
                  <a:lnTo>
                    <a:pt x="34" y="814"/>
                  </a:lnTo>
                  <a:lnTo>
                    <a:pt x="28" y="801"/>
                  </a:lnTo>
                  <a:lnTo>
                    <a:pt x="21" y="786"/>
                  </a:lnTo>
                  <a:lnTo>
                    <a:pt x="16" y="773"/>
                  </a:lnTo>
                  <a:lnTo>
                    <a:pt x="12" y="757"/>
                  </a:lnTo>
                  <a:lnTo>
                    <a:pt x="8" y="743"/>
                  </a:lnTo>
                  <a:lnTo>
                    <a:pt x="4" y="727"/>
                  </a:lnTo>
                  <a:lnTo>
                    <a:pt x="4" y="727"/>
                  </a:lnTo>
                  <a:lnTo>
                    <a:pt x="1" y="705"/>
                  </a:lnTo>
                  <a:lnTo>
                    <a:pt x="0" y="687"/>
                  </a:lnTo>
                  <a:lnTo>
                    <a:pt x="1" y="668"/>
                  </a:lnTo>
                  <a:lnTo>
                    <a:pt x="3" y="649"/>
                  </a:lnTo>
                  <a:lnTo>
                    <a:pt x="7" y="632"/>
                  </a:lnTo>
                  <a:lnTo>
                    <a:pt x="11" y="616"/>
                  </a:lnTo>
                  <a:lnTo>
                    <a:pt x="17" y="601"/>
                  </a:lnTo>
                  <a:lnTo>
                    <a:pt x="24" y="587"/>
                  </a:lnTo>
                  <a:lnTo>
                    <a:pt x="32" y="572"/>
                  </a:lnTo>
                  <a:lnTo>
                    <a:pt x="42" y="559"/>
                  </a:lnTo>
                  <a:lnTo>
                    <a:pt x="52" y="546"/>
                  </a:lnTo>
                  <a:lnTo>
                    <a:pt x="64" y="534"/>
                  </a:lnTo>
                  <a:lnTo>
                    <a:pt x="76" y="522"/>
                  </a:lnTo>
                  <a:lnTo>
                    <a:pt x="89" y="511"/>
                  </a:lnTo>
                  <a:lnTo>
                    <a:pt x="117" y="490"/>
                  </a:lnTo>
                  <a:lnTo>
                    <a:pt x="147" y="471"/>
                  </a:lnTo>
                  <a:lnTo>
                    <a:pt x="179" y="452"/>
                  </a:lnTo>
                  <a:lnTo>
                    <a:pt x="212" y="435"/>
                  </a:lnTo>
                  <a:lnTo>
                    <a:pt x="246" y="419"/>
                  </a:lnTo>
                  <a:lnTo>
                    <a:pt x="312" y="389"/>
                  </a:lnTo>
                  <a:lnTo>
                    <a:pt x="343" y="373"/>
                  </a:lnTo>
                  <a:lnTo>
                    <a:pt x="373" y="357"/>
                  </a:lnTo>
                  <a:lnTo>
                    <a:pt x="373" y="357"/>
                  </a:lnTo>
                  <a:lnTo>
                    <a:pt x="448" y="319"/>
                  </a:lnTo>
                  <a:lnTo>
                    <a:pt x="521" y="282"/>
                  </a:lnTo>
                  <a:lnTo>
                    <a:pt x="594" y="246"/>
                  </a:lnTo>
                  <a:lnTo>
                    <a:pt x="631" y="228"/>
                  </a:lnTo>
                  <a:lnTo>
                    <a:pt x="667" y="208"/>
                  </a:lnTo>
                  <a:lnTo>
                    <a:pt x="667" y="208"/>
                  </a:lnTo>
                  <a:lnTo>
                    <a:pt x="741" y="170"/>
                  </a:lnTo>
                  <a:lnTo>
                    <a:pt x="781" y="150"/>
                  </a:lnTo>
                  <a:lnTo>
                    <a:pt x="822" y="128"/>
                  </a:lnTo>
                  <a:lnTo>
                    <a:pt x="862" y="104"/>
                  </a:lnTo>
                  <a:lnTo>
                    <a:pt x="881" y="92"/>
                  </a:lnTo>
                  <a:lnTo>
                    <a:pt x="899" y="79"/>
                  </a:lnTo>
                  <a:lnTo>
                    <a:pt x="915" y="65"/>
                  </a:lnTo>
                  <a:lnTo>
                    <a:pt x="931" y="52"/>
                  </a:lnTo>
                  <a:lnTo>
                    <a:pt x="945" y="39"/>
                  </a:lnTo>
                  <a:lnTo>
                    <a:pt x="958" y="24"/>
                  </a:lnTo>
                  <a:lnTo>
                    <a:pt x="980" y="0"/>
                  </a:lnTo>
                  <a:lnTo>
                    <a:pt x="980" y="0"/>
                  </a:lnTo>
                  <a:lnTo>
                    <a:pt x="1003" y="29"/>
                  </a:lnTo>
                  <a:lnTo>
                    <a:pt x="1026" y="60"/>
                  </a:lnTo>
                  <a:lnTo>
                    <a:pt x="1050" y="88"/>
                  </a:lnTo>
                  <a:lnTo>
                    <a:pt x="1075" y="116"/>
                  </a:lnTo>
                  <a:lnTo>
                    <a:pt x="1152" y="152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F991F9BA-C73A-8711-590B-8802DA5135B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6" y="1343"/>
              <a:ext cx="470" cy="344"/>
            </a:xfrm>
            <a:custGeom>
              <a:avLst/>
              <a:gdLst>
                <a:gd name="T0" fmla="*/ 1152 w 1410"/>
                <a:gd name="T1" fmla="*/ 152 h 1031"/>
                <a:gd name="T2" fmla="*/ 1283 w 1410"/>
                <a:gd name="T3" fmla="*/ 303 h 1031"/>
                <a:gd name="T4" fmla="*/ 1379 w 1410"/>
                <a:gd name="T5" fmla="*/ 419 h 1031"/>
                <a:gd name="T6" fmla="*/ 1375 w 1410"/>
                <a:gd name="T7" fmla="*/ 503 h 1031"/>
                <a:gd name="T8" fmla="*/ 1217 w 1410"/>
                <a:gd name="T9" fmla="*/ 526 h 1031"/>
                <a:gd name="T10" fmla="*/ 898 w 1410"/>
                <a:gd name="T11" fmla="*/ 571 h 1031"/>
                <a:gd name="T12" fmla="*/ 737 w 1410"/>
                <a:gd name="T13" fmla="*/ 599 h 1031"/>
                <a:gd name="T14" fmla="*/ 717 w 1410"/>
                <a:gd name="T15" fmla="*/ 601 h 1031"/>
                <a:gd name="T16" fmla="*/ 626 w 1410"/>
                <a:gd name="T17" fmla="*/ 612 h 1031"/>
                <a:gd name="T18" fmla="*/ 550 w 1410"/>
                <a:gd name="T19" fmla="*/ 621 h 1031"/>
                <a:gd name="T20" fmla="*/ 472 w 1410"/>
                <a:gd name="T21" fmla="*/ 637 h 1031"/>
                <a:gd name="T22" fmla="*/ 400 w 1410"/>
                <a:gd name="T23" fmla="*/ 659 h 1031"/>
                <a:gd name="T24" fmla="*/ 368 w 1410"/>
                <a:gd name="T25" fmla="*/ 673 h 1031"/>
                <a:gd name="T26" fmla="*/ 340 w 1410"/>
                <a:gd name="T27" fmla="*/ 691 h 1031"/>
                <a:gd name="T28" fmla="*/ 317 w 1410"/>
                <a:gd name="T29" fmla="*/ 711 h 1031"/>
                <a:gd name="T30" fmla="*/ 301 w 1410"/>
                <a:gd name="T31" fmla="*/ 733 h 1031"/>
                <a:gd name="T32" fmla="*/ 292 w 1410"/>
                <a:gd name="T33" fmla="*/ 760 h 1031"/>
                <a:gd name="T34" fmla="*/ 291 w 1410"/>
                <a:gd name="T35" fmla="*/ 790 h 1031"/>
                <a:gd name="T36" fmla="*/ 295 w 1410"/>
                <a:gd name="T37" fmla="*/ 818 h 1031"/>
                <a:gd name="T38" fmla="*/ 304 w 1410"/>
                <a:gd name="T39" fmla="*/ 844 h 1031"/>
                <a:gd name="T40" fmla="*/ 329 w 1410"/>
                <a:gd name="T41" fmla="*/ 890 h 1031"/>
                <a:gd name="T42" fmla="*/ 356 w 1410"/>
                <a:gd name="T43" fmla="*/ 935 h 1031"/>
                <a:gd name="T44" fmla="*/ 373 w 1410"/>
                <a:gd name="T45" fmla="*/ 971 h 1031"/>
                <a:gd name="T46" fmla="*/ 381 w 1410"/>
                <a:gd name="T47" fmla="*/ 997 h 1031"/>
                <a:gd name="T48" fmla="*/ 355 w 1410"/>
                <a:gd name="T49" fmla="*/ 1031 h 1031"/>
                <a:gd name="T50" fmla="*/ 299 w 1410"/>
                <a:gd name="T51" fmla="*/ 1009 h 1031"/>
                <a:gd name="T52" fmla="*/ 243 w 1410"/>
                <a:gd name="T53" fmla="*/ 985 h 1031"/>
                <a:gd name="T54" fmla="*/ 187 w 1410"/>
                <a:gd name="T55" fmla="*/ 955 h 1031"/>
                <a:gd name="T56" fmla="*/ 135 w 1410"/>
                <a:gd name="T57" fmla="*/ 922 h 1031"/>
                <a:gd name="T58" fmla="*/ 89 w 1410"/>
                <a:gd name="T59" fmla="*/ 884 h 1031"/>
                <a:gd name="T60" fmla="*/ 50 w 1410"/>
                <a:gd name="T61" fmla="*/ 840 h 1031"/>
                <a:gd name="T62" fmla="*/ 34 w 1410"/>
                <a:gd name="T63" fmla="*/ 814 h 1031"/>
                <a:gd name="T64" fmla="*/ 21 w 1410"/>
                <a:gd name="T65" fmla="*/ 786 h 1031"/>
                <a:gd name="T66" fmla="*/ 12 w 1410"/>
                <a:gd name="T67" fmla="*/ 757 h 1031"/>
                <a:gd name="T68" fmla="*/ 4 w 1410"/>
                <a:gd name="T69" fmla="*/ 727 h 1031"/>
                <a:gd name="T70" fmla="*/ 1 w 1410"/>
                <a:gd name="T71" fmla="*/ 705 h 1031"/>
                <a:gd name="T72" fmla="*/ 1 w 1410"/>
                <a:gd name="T73" fmla="*/ 668 h 1031"/>
                <a:gd name="T74" fmla="*/ 7 w 1410"/>
                <a:gd name="T75" fmla="*/ 632 h 1031"/>
                <a:gd name="T76" fmla="*/ 17 w 1410"/>
                <a:gd name="T77" fmla="*/ 601 h 1031"/>
                <a:gd name="T78" fmla="*/ 32 w 1410"/>
                <a:gd name="T79" fmla="*/ 572 h 1031"/>
                <a:gd name="T80" fmla="*/ 52 w 1410"/>
                <a:gd name="T81" fmla="*/ 546 h 1031"/>
                <a:gd name="T82" fmla="*/ 76 w 1410"/>
                <a:gd name="T83" fmla="*/ 522 h 1031"/>
                <a:gd name="T84" fmla="*/ 117 w 1410"/>
                <a:gd name="T85" fmla="*/ 490 h 1031"/>
                <a:gd name="T86" fmla="*/ 179 w 1410"/>
                <a:gd name="T87" fmla="*/ 452 h 1031"/>
                <a:gd name="T88" fmla="*/ 246 w 1410"/>
                <a:gd name="T89" fmla="*/ 419 h 1031"/>
                <a:gd name="T90" fmla="*/ 343 w 1410"/>
                <a:gd name="T91" fmla="*/ 373 h 1031"/>
                <a:gd name="T92" fmla="*/ 373 w 1410"/>
                <a:gd name="T93" fmla="*/ 357 h 1031"/>
                <a:gd name="T94" fmla="*/ 521 w 1410"/>
                <a:gd name="T95" fmla="*/ 282 h 1031"/>
                <a:gd name="T96" fmla="*/ 631 w 1410"/>
                <a:gd name="T97" fmla="*/ 228 h 1031"/>
                <a:gd name="T98" fmla="*/ 667 w 1410"/>
                <a:gd name="T99" fmla="*/ 208 h 1031"/>
                <a:gd name="T100" fmla="*/ 781 w 1410"/>
                <a:gd name="T101" fmla="*/ 150 h 1031"/>
                <a:gd name="T102" fmla="*/ 862 w 1410"/>
                <a:gd name="T103" fmla="*/ 104 h 1031"/>
                <a:gd name="T104" fmla="*/ 899 w 1410"/>
                <a:gd name="T105" fmla="*/ 79 h 1031"/>
                <a:gd name="T106" fmla="*/ 931 w 1410"/>
                <a:gd name="T107" fmla="*/ 52 h 1031"/>
                <a:gd name="T108" fmla="*/ 958 w 1410"/>
                <a:gd name="T109" fmla="*/ 24 h 1031"/>
                <a:gd name="T110" fmla="*/ 980 w 1410"/>
                <a:gd name="T111" fmla="*/ 0 h 1031"/>
                <a:gd name="T112" fmla="*/ 1026 w 1410"/>
                <a:gd name="T113" fmla="*/ 60 h 1031"/>
                <a:gd name="T114" fmla="*/ 1075 w 1410"/>
                <a:gd name="T115" fmla="*/ 116 h 10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10" h="1031">
                  <a:moveTo>
                    <a:pt x="1152" y="152"/>
                  </a:moveTo>
                  <a:lnTo>
                    <a:pt x="1152" y="152"/>
                  </a:lnTo>
                  <a:lnTo>
                    <a:pt x="1218" y="226"/>
                  </a:lnTo>
                  <a:lnTo>
                    <a:pt x="1283" y="303"/>
                  </a:lnTo>
                  <a:lnTo>
                    <a:pt x="1347" y="381"/>
                  </a:lnTo>
                  <a:lnTo>
                    <a:pt x="1379" y="419"/>
                  </a:lnTo>
                  <a:lnTo>
                    <a:pt x="1410" y="459"/>
                  </a:lnTo>
                  <a:lnTo>
                    <a:pt x="1375" y="503"/>
                  </a:lnTo>
                  <a:lnTo>
                    <a:pt x="1375" y="503"/>
                  </a:lnTo>
                  <a:lnTo>
                    <a:pt x="1217" y="526"/>
                  </a:lnTo>
                  <a:lnTo>
                    <a:pt x="1057" y="548"/>
                  </a:lnTo>
                  <a:lnTo>
                    <a:pt x="898" y="571"/>
                  </a:lnTo>
                  <a:lnTo>
                    <a:pt x="817" y="584"/>
                  </a:lnTo>
                  <a:lnTo>
                    <a:pt x="737" y="599"/>
                  </a:lnTo>
                  <a:lnTo>
                    <a:pt x="737" y="599"/>
                  </a:lnTo>
                  <a:lnTo>
                    <a:pt x="717" y="601"/>
                  </a:lnTo>
                  <a:lnTo>
                    <a:pt x="691" y="605"/>
                  </a:lnTo>
                  <a:lnTo>
                    <a:pt x="626" y="612"/>
                  </a:lnTo>
                  <a:lnTo>
                    <a:pt x="588" y="616"/>
                  </a:lnTo>
                  <a:lnTo>
                    <a:pt x="550" y="621"/>
                  </a:lnTo>
                  <a:lnTo>
                    <a:pt x="510" y="629"/>
                  </a:lnTo>
                  <a:lnTo>
                    <a:pt x="472" y="637"/>
                  </a:lnTo>
                  <a:lnTo>
                    <a:pt x="434" y="647"/>
                  </a:lnTo>
                  <a:lnTo>
                    <a:pt x="400" y="659"/>
                  </a:lnTo>
                  <a:lnTo>
                    <a:pt x="383" y="667"/>
                  </a:lnTo>
                  <a:lnTo>
                    <a:pt x="368" y="673"/>
                  </a:lnTo>
                  <a:lnTo>
                    <a:pt x="353" y="681"/>
                  </a:lnTo>
                  <a:lnTo>
                    <a:pt x="340" y="691"/>
                  </a:lnTo>
                  <a:lnTo>
                    <a:pt x="328" y="700"/>
                  </a:lnTo>
                  <a:lnTo>
                    <a:pt x="317" y="711"/>
                  </a:lnTo>
                  <a:lnTo>
                    <a:pt x="308" y="721"/>
                  </a:lnTo>
                  <a:lnTo>
                    <a:pt x="301" y="733"/>
                  </a:lnTo>
                  <a:lnTo>
                    <a:pt x="296" y="747"/>
                  </a:lnTo>
                  <a:lnTo>
                    <a:pt x="292" y="760"/>
                  </a:lnTo>
                  <a:lnTo>
                    <a:pt x="291" y="774"/>
                  </a:lnTo>
                  <a:lnTo>
                    <a:pt x="291" y="790"/>
                  </a:lnTo>
                  <a:lnTo>
                    <a:pt x="295" y="818"/>
                  </a:lnTo>
                  <a:lnTo>
                    <a:pt x="295" y="818"/>
                  </a:lnTo>
                  <a:lnTo>
                    <a:pt x="299" y="830"/>
                  </a:lnTo>
                  <a:lnTo>
                    <a:pt x="304" y="844"/>
                  </a:lnTo>
                  <a:lnTo>
                    <a:pt x="316" y="866"/>
                  </a:lnTo>
                  <a:lnTo>
                    <a:pt x="329" y="890"/>
                  </a:lnTo>
                  <a:lnTo>
                    <a:pt x="343" y="913"/>
                  </a:lnTo>
                  <a:lnTo>
                    <a:pt x="356" y="935"/>
                  </a:lnTo>
                  <a:lnTo>
                    <a:pt x="368" y="959"/>
                  </a:lnTo>
                  <a:lnTo>
                    <a:pt x="373" y="971"/>
                  </a:lnTo>
                  <a:lnTo>
                    <a:pt x="377" y="985"/>
                  </a:lnTo>
                  <a:lnTo>
                    <a:pt x="381" y="997"/>
                  </a:lnTo>
                  <a:lnTo>
                    <a:pt x="384" y="1010"/>
                  </a:lnTo>
                  <a:lnTo>
                    <a:pt x="355" y="1031"/>
                  </a:lnTo>
                  <a:lnTo>
                    <a:pt x="355" y="1031"/>
                  </a:lnTo>
                  <a:lnTo>
                    <a:pt x="299" y="1009"/>
                  </a:lnTo>
                  <a:lnTo>
                    <a:pt x="271" y="997"/>
                  </a:lnTo>
                  <a:lnTo>
                    <a:pt x="243" y="985"/>
                  </a:lnTo>
                  <a:lnTo>
                    <a:pt x="215" y="970"/>
                  </a:lnTo>
                  <a:lnTo>
                    <a:pt x="187" y="955"/>
                  </a:lnTo>
                  <a:lnTo>
                    <a:pt x="161" y="939"/>
                  </a:lnTo>
                  <a:lnTo>
                    <a:pt x="135" y="922"/>
                  </a:lnTo>
                  <a:lnTo>
                    <a:pt x="111" y="905"/>
                  </a:lnTo>
                  <a:lnTo>
                    <a:pt x="89" y="884"/>
                  </a:lnTo>
                  <a:lnTo>
                    <a:pt x="69" y="862"/>
                  </a:lnTo>
                  <a:lnTo>
                    <a:pt x="50" y="840"/>
                  </a:lnTo>
                  <a:lnTo>
                    <a:pt x="42" y="826"/>
                  </a:lnTo>
                  <a:lnTo>
                    <a:pt x="34" y="814"/>
                  </a:lnTo>
                  <a:lnTo>
                    <a:pt x="28" y="801"/>
                  </a:lnTo>
                  <a:lnTo>
                    <a:pt x="21" y="786"/>
                  </a:lnTo>
                  <a:lnTo>
                    <a:pt x="16" y="773"/>
                  </a:lnTo>
                  <a:lnTo>
                    <a:pt x="12" y="757"/>
                  </a:lnTo>
                  <a:lnTo>
                    <a:pt x="8" y="743"/>
                  </a:lnTo>
                  <a:lnTo>
                    <a:pt x="4" y="727"/>
                  </a:lnTo>
                  <a:lnTo>
                    <a:pt x="4" y="727"/>
                  </a:lnTo>
                  <a:lnTo>
                    <a:pt x="1" y="705"/>
                  </a:lnTo>
                  <a:lnTo>
                    <a:pt x="0" y="687"/>
                  </a:lnTo>
                  <a:lnTo>
                    <a:pt x="1" y="668"/>
                  </a:lnTo>
                  <a:lnTo>
                    <a:pt x="3" y="649"/>
                  </a:lnTo>
                  <a:lnTo>
                    <a:pt x="7" y="632"/>
                  </a:lnTo>
                  <a:lnTo>
                    <a:pt x="11" y="616"/>
                  </a:lnTo>
                  <a:lnTo>
                    <a:pt x="17" y="601"/>
                  </a:lnTo>
                  <a:lnTo>
                    <a:pt x="24" y="587"/>
                  </a:lnTo>
                  <a:lnTo>
                    <a:pt x="32" y="572"/>
                  </a:lnTo>
                  <a:lnTo>
                    <a:pt x="42" y="559"/>
                  </a:lnTo>
                  <a:lnTo>
                    <a:pt x="52" y="546"/>
                  </a:lnTo>
                  <a:lnTo>
                    <a:pt x="64" y="534"/>
                  </a:lnTo>
                  <a:lnTo>
                    <a:pt x="76" y="522"/>
                  </a:lnTo>
                  <a:lnTo>
                    <a:pt x="89" y="511"/>
                  </a:lnTo>
                  <a:lnTo>
                    <a:pt x="117" y="490"/>
                  </a:lnTo>
                  <a:lnTo>
                    <a:pt x="147" y="471"/>
                  </a:lnTo>
                  <a:lnTo>
                    <a:pt x="179" y="452"/>
                  </a:lnTo>
                  <a:lnTo>
                    <a:pt x="212" y="435"/>
                  </a:lnTo>
                  <a:lnTo>
                    <a:pt x="246" y="419"/>
                  </a:lnTo>
                  <a:lnTo>
                    <a:pt x="312" y="389"/>
                  </a:lnTo>
                  <a:lnTo>
                    <a:pt x="343" y="373"/>
                  </a:lnTo>
                  <a:lnTo>
                    <a:pt x="373" y="357"/>
                  </a:lnTo>
                  <a:lnTo>
                    <a:pt x="373" y="357"/>
                  </a:lnTo>
                  <a:lnTo>
                    <a:pt x="448" y="319"/>
                  </a:lnTo>
                  <a:lnTo>
                    <a:pt x="521" y="282"/>
                  </a:lnTo>
                  <a:lnTo>
                    <a:pt x="594" y="246"/>
                  </a:lnTo>
                  <a:lnTo>
                    <a:pt x="631" y="228"/>
                  </a:lnTo>
                  <a:lnTo>
                    <a:pt x="667" y="208"/>
                  </a:lnTo>
                  <a:lnTo>
                    <a:pt x="667" y="208"/>
                  </a:lnTo>
                  <a:lnTo>
                    <a:pt x="741" y="170"/>
                  </a:lnTo>
                  <a:lnTo>
                    <a:pt x="781" y="150"/>
                  </a:lnTo>
                  <a:lnTo>
                    <a:pt x="822" y="128"/>
                  </a:lnTo>
                  <a:lnTo>
                    <a:pt x="862" y="104"/>
                  </a:lnTo>
                  <a:lnTo>
                    <a:pt x="881" y="92"/>
                  </a:lnTo>
                  <a:lnTo>
                    <a:pt x="899" y="79"/>
                  </a:lnTo>
                  <a:lnTo>
                    <a:pt x="915" y="65"/>
                  </a:lnTo>
                  <a:lnTo>
                    <a:pt x="931" y="52"/>
                  </a:lnTo>
                  <a:lnTo>
                    <a:pt x="945" y="39"/>
                  </a:lnTo>
                  <a:lnTo>
                    <a:pt x="958" y="24"/>
                  </a:lnTo>
                  <a:lnTo>
                    <a:pt x="980" y="0"/>
                  </a:lnTo>
                  <a:lnTo>
                    <a:pt x="980" y="0"/>
                  </a:lnTo>
                  <a:lnTo>
                    <a:pt x="1003" y="29"/>
                  </a:lnTo>
                  <a:lnTo>
                    <a:pt x="1026" y="60"/>
                  </a:lnTo>
                  <a:lnTo>
                    <a:pt x="1050" y="88"/>
                  </a:lnTo>
                  <a:lnTo>
                    <a:pt x="1075" y="11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78B44D7B-3909-EAE9-133A-A8FBA8831C8E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4" y="410"/>
              <a:ext cx="422" cy="975"/>
            </a:xfrm>
            <a:custGeom>
              <a:avLst/>
              <a:gdLst>
                <a:gd name="T0" fmla="*/ 859 w 1265"/>
                <a:gd name="T1" fmla="*/ 2602 h 2925"/>
                <a:gd name="T2" fmla="*/ 849 w 1265"/>
                <a:gd name="T3" fmla="*/ 2276 h 2925"/>
                <a:gd name="T4" fmla="*/ 827 w 1265"/>
                <a:gd name="T5" fmla="*/ 2062 h 2925"/>
                <a:gd name="T6" fmla="*/ 793 w 1265"/>
                <a:gd name="T7" fmla="*/ 1893 h 2925"/>
                <a:gd name="T8" fmla="*/ 753 w 1265"/>
                <a:gd name="T9" fmla="*/ 1769 h 2925"/>
                <a:gd name="T10" fmla="*/ 688 w 1265"/>
                <a:gd name="T11" fmla="*/ 1628 h 2925"/>
                <a:gd name="T12" fmla="*/ 604 w 1265"/>
                <a:gd name="T13" fmla="*/ 1505 h 2925"/>
                <a:gd name="T14" fmla="*/ 547 w 1265"/>
                <a:gd name="T15" fmla="*/ 1448 h 2925"/>
                <a:gd name="T16" fmla="*/ 481 w 1265"/>
                <a:gd name="T17" fmla="*/ 1410 h 2925"/>
                <a:gd name="T18" fmla="*/ 409 w 1265"/>
                <a:gd name="T19" fmla="*/ 1395 h 2925"/>
                <a:gd name="T20" fmla="*/ 329 w 1265"/>
                <a:gd name="T21" fmla="*/ 1410 h 2925"/>
                <a:gd name="T22" fmla="*/ 287 w 1265"/>
                <a:gd name="T23" fmla="*/ 1379 h 2925"/>
                <a:gd name="T24" fmla="*/ 275 w 1265"/>
                <a:gd name="T25" fmla="*/ 1279 h 2925"/>
                <a:gd name="T26" fmla="*/ 284 w 1265"/>
                <a:gd name="T27" fmla="*/ 1150 h 2925"/>
                <a:gd name="T28" fmla="*/ 297 w 1265"/>
                <a:gd name="T29" fmla="*/ 998 h 2925"/>
                <a:gd name="T30" fmla="*/ 308 w 1265"/>
                <a:gd name="T31" fmla="*/ 947 h 2925"/>
                <a:gd name="T32" fmla="*/ 356 w 1265"/>
                <a:gd name="T33" fmla="*/ 856 h 2925"/>
                <a:gd name="T34" fmla="*/ 366 w 1265"/>
                <a:gd name="T35" fmla="*/ 835 h 2925"/>
                <a:gd name="T36" fmla="*/ 392 w 1265"/>
                <a:gd name="T37" fmla="*/ 832 h 2925"/>
                <a:gd name="T38" fmla="*/ 438 w 1265"/>
                <a:gd name="T39" fmla="*/ 820 h 2925"/>
                <a:gd name="T40" fmla="*/ 463 w 1265"/>
                <a:gd name="T41" fmla="*/ 796 h 2925"/>
                <a:gd name="T42" fmla="*/ 487 w 1265"/>
                <a:gd name="T43" fmla="*/ 743 h 2925"/>
                <a:gd name="T44" fmla="*/ 491 w 1265"/>
                <a:gd name="T45" fmla="*/ 698 h 2925"/>
                <a:gd name="T46" fmla="*/ 467 w 1265"/>
                <a:gd name="T47" fmla="*/ 642 h 2925"/>
                <a:gd name="T48" fmla="*/ 425 w 1265"/>
                <a:gd name="T49" fmla="*/ 601 h 2925"/>
                <a:gd name="T50" fmla="*/ 406 w 1265"/>
                <a:gd name="T51" fmla="*/ 519 h 2925"/>
                <a:gd name="T52" fmla="*/ 389 w 1265"/>
                <a:gd name="T53" fmla="*/ 330 h 2925"/>
                <a:gd name="T54" fmla="*/ 376 w 1265"/>
                <a:gd name="T55" fmla="*/ 157 h 2925"/>
                <a:gd name="T56" fmla="*/ 361 w 1265"/>
                <a:gd name="T57" fmla="*/ 146 h 2925"/>
                <a:gd name="T58" fmla="*/ 329 w 1265"/>
                <a:gd name="T59" fmla="*/ 161 h 2925"/>
                <a:gd name="T60" fmla="*/ 239 w 1265"/>
                <a:gd name="T61" fmla="*/ 223 h 2925"/>
                <a:gd name="T62" fmla="*/ 130 w 1265"/>
                <a:gd name="T63" fmla="*/ 276 h 2925"/>
                <a:gd name="T64" fmla="*/ 56 w 1265"/>
                <a:gd name="T65" fmla="*/ 300 h 2925"/>
                <a:gd name="T66" fmla="*/ 0 w 1265"/>
                <a:gd name="T67" fmla="*/ 310 h 2925"/>
                <a:gd name="T68" fmla="*/ 22 w 1265"/>
                <a:gd name="T69" fmla="*/ 245 h 2925"/>
                <a:gd name="T70" fmla="*/ 77 w 1265"/>
                <a:gd name="T71" fmla="*/ 165 h 2925"/>
                <a:gd name="T72" fmla="*/ 151 w 1265"/>
                <a:gd name="T73" fmla="*/ 98 h 2925"/>
                <a:gd name="T74" fmla="*/ 240 w 1265"/>
                <a:gd name="T75" fmla="*/ 44 h 2925"/>
                <a:gd name="T76" fmla="*/ 337 w 1265"/>
                <a:gd name="T77" fmla="*/ 11 h 2925"/>
                <a:gd name="T78" fmla="*/ 436 w 1265"/>
                <a:gd name="T79" fmla="*/ 0 h 2925"/>
                <a:gd name="T80" fmla="*/ 529 w 1265"/>
                <a:gd name="T81" fmla="*/ 15 h 2925"/>
                <a:gd name="T82" fmla="*/ 610 w 1265"/>
                <a:gd name="T83" fmla="*/ 59 h 2925"/>
                <a:gd name="T84" fmla="*/ 724 w 1265"/>
                <a:gd name="T85" fmla="*/ 148 h 2925"/>
                <a:gd name="T86" fmla="*/ 866 w 1265"/>
                <a:gd name="T87" fmla="*/ 249 h 2925"/>
                <a:gd name="T88" fmla="*/ 966 w 1265"/>
                <a:gd name="T89" fmla="*/ 365 h 2925"/>
                <a:gd name="T90" fmla="*/ 1025 w 1265"/>
                <a:gd name="T91" fmla="*/ 514 h 2925"/>
                <a:gd name="T92" fmla="*/ 1047 w 1265"/>
                <a:gd name="T93" fmla="*/ 659 h 2925"/>
                <a:gd name="T94" fmla="*/ 1047 w 1265"/>
                <a:gd name="T95" fmla="*/ 812 h 2925"/>
                <a:gd name="T96" fmla="*/ 1003 w 1265"/>
                <a:gd name="T97" fmla="*/ 1112 h 2925"/>
                <a:gd name="T98" fmla="*/ 983 w 1265"/>
                <a:gd name="T99" fmla="*/ 1265 h 2925"/>
                <a:gd name="T100" fmla="*/ 982 w 1265"/>
                <a:gd name="T101" fmla="*/ 1419 h 2925"/>
                <a:gd name="T102" fmla="*/ 1011 w 1265"/>
                <a:gd name="T103" fmla="*/ 1553 h 2925"/>
                <a:gd name="T104" fmla="*/ 1061 w 1265"/>
                <a:gd name="T105" fmla="*/ 1684 h 2925"/>
                <a:gd name="T106" fmla="*/ 1141 w 1265"/>
                <a:gd name="T107" fmla="*/ 1861 h 2925"/>
                <a:gd name="T108" fmla="*/ 1188 w 1265"/>
                <a:gd name="T109" fmla="*/ 2014 h 2925"/>
                <a:gd name="T110" fmla="*/ 1235 w 1265"/>
                <a:gd name="T111" fmla="*/ 2292 h 2925"/>
                <a:gd name="T112" fmla="*/ 1262 w 1265"/>
                <a:gd name="T113" fmla="*/ 2511 h 2925"/>
                <a:gd name="T114" fmla="*/ 1263 w 1265"/>
                <a:gd name="T115" fmla="*/ 2634 h 2925"/>
                <a:gd name="T116" fmla="*/ 1249 w 1265"/>
                <a:gd name="T117" fmla="*/ 2751 h 2925"/>
                <a:gd name="T118" fmla="*/ 1215 w 1265"/>
                <a:gd name="T119" fmla="*/ 2867 h 29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265" h="2925">
                  <a:moveTo>
                    <a:pt x="866" y="2755"/>
                  </a:moveTo>
                  <a:lnTo>
                    <a:pt x="866" y="2755"/>
                  </a:lnTo>
                  <a:lnTo>
                    <a:pt x="862" y="2679"/>
                  </a:lnTo>
                  <a:lnTo>
                    <a:pt x="859" y="2602"/>
                  </a:lnTo>
                  <a:lnTo>
                    <a:pt x="855" y="2450"/>
                  </a:lnTo>
                  <a:lnTo>
                    <a:pt x="855" y="2450"/>
                  </a:lnTo>
                  <a:lnTo>
                    <a:pt x="853" y="2362"/>
                  </a:lnTo>
                  <a:lnTo>
                    <a:pt x="849" y="2276"/>
                  </a:lnTo>
                  <a:lnTo>
                    <a:pt x="842" y="2191"/>
                  </a:lnTo>
                  <a:lnTo>
                    <a:pt x="838" y="2147"/>
                  </a:lnTo>
                  <a:lnTo>
                    <a:pt x="833" y="2104"/>
                  </a:lnTo>
                  <a:lnTo>
                    <a:pt x="827" y="2062"/>
                  </a:lnTo>
                  <a:lnTo>
                    <a:pt x="821" y="2019"/>
                  </a:lnTo>
                  <a:lnTo>
                    <a:pt x="813" y="1976"/>
                  </a:lnTo>
                  <a:lnTo>
                    <a:pt x="804" y="1935"/>
                  </a:lnTo>
                  <a:lnTo>
                    <a:pt x="793" y="1893"/>
                  </a:lnTo>
                  <a:lnTo>
                    <a:pt x="781" y="1851"/>
                  </a:lnTo>
                  <a:lnTo>
                    <a:pt x="768" y="1810"/>
                  </a:lnTo>
                  <a:lnTo>
                    <a:pt x="753" y="1769"/>
                  </a:lnTo>
                  <a:lnTo>
                    <a:pt x="753" y="1769"/>
                  </a:lnTo>
                  <a:lnTo>
                    <a:pt x="740" y="1736"/>
                  </a:lnTo>
                  <a:lnTo>
                    <a:pt x="725" y="1701"/>
                  </a:lnTo>
                  <a:lnTo>
                    <a:pt x="708" y="1665"/>
                  </a:lnTo>
                  <a:lnTo>
                    <a:pt x="688" y="1628"/>
                  </a:lnTo>
                  <a:lnTo>
                    <a:pt x="667" y="1591"/>
                  </a:lnTo>
                  <a:lnTo>
                    <a:pt x="644" y="1555"/>
                  </a:lnTo>
                  <a:lnTo>
                    <a:pt x="618" y="1521"/>
                  </a:lnTo>
                  <a:lnTo>
                    <a:pt x="604" y="1505"/>
                  </a:lnTo>
                  <a:lnTo>
                    <a:pt x="591" y="1489"/>
                  </a:lnTo>
                  <a:lnTo>
                    <a:pt x="576" y="1475"/>
                  </a:lnTo>
                  <a:lnTo>
                    <a:pt x="562" y="1461"/>
                  </a:lnTo>
                  <a:lnTo>
                    <a:pt x="547" y="1448"/>
                  </a:lnTo>
                  <a:lnTo>
                    <a:pt x="531" y="1438"/>
                  </a:lnTo>
                  <a:lnTo>
                    <a:pt x="515" y="1427"/>
                  </a:lnTo>
                  <a:lnTo>
                    <a:pt x="498" y="1418"/>
                  </a:lnTo>
                  <a:lnTo>
                    <a:pt x="481" y="1410"/>
                  </a:lnTo>
                  <a:lnTo>
                    <a:pt x="463" y="1404"/>
                  </a:lnTo>
                  <a:lnTo>
                    <a:pt x="445" y="1399"/>
                  </a:lnTo>
                  <a:lnTo>
                    <a:pt x="428" y="1396"/>
                  </a:lnTo>
                  <a:lnTo>
                    <a:pt x="409" y="1395"/>
                  </a:lnTo>
                  <a:lnTo>
                    <a:pt x="389" y="1395"/>
                  </a:lnTo>
                  <a:lnTo>
                    <a:pt x="369" y="1398"/>
                  </a:lnTo>
                  <a:lnTo>
                    <a:pt x="349" y="1403"/>
                  </a:lnTo>
                  <a:lnTo>
                    <a:pt x="329" y="1410"/>
                  </a:lnTo>
                  <a:lnTo>
                    <a:pt x="308" y="1418"/>
                  </a:lnTo>
                  <a:lnTo>
                    <a:pt x="293" y="1403"/>
                  </a:lnTo>
                  <a:lnTo>
                    <a:pt x="293" y="1403"/>
                  </a:lnTo>
                  <a:lnTo>
                    <a:pt x="287" y="1379"/>
                  </a:lnTo>
                  <a:lnTo>
                    <a:pt x="280" y="1355"/>
                  </a:lnTo>
                  <a:lnTo>
                    <a:pt x="277" y="1331"/>
                  </a:lnTo>
                  <a:lnTo>
                    <a:pt x="275" y="1306"/>
                  </a:lnTo>
                  <a:lnTo>
                    <a:pt x="275" y="1279"/>
                  </a:lnTo>
                  <a:lnTo>
                    <a:pt x="275" y="1254"/>
                  </a:lnTo>
                  <a:lnTo>
                    <a:pt x="276" y="1229"/>
                  </a:lnTo>
                  <a:lnTo>
                    <a:pt x="279" y="1202"/>
                  </a:lnTo>
                  <a:lnTo>
                    <a:pt x="284" y="1150"/>
                  </a:lnTo>
                  <a:lnTo>
                    <a:pt x="291" y="1098"/>
                  </a:lnTo>
                  <a:lnTo>
                    <a:pt x="295" y="1048"/>
                  </a:lnTo>
                  <a:lnTo>
                    <a:pt x="297" y="1022"/>
                  </a:lnTo>
                  <a:lnTo>
                    <a:pt x="297" y="998"/>
                  </a:lnTo>
                  <a:lnTo>
                    <a:pt x="293" y="976"/>
                  </a:lnTo>
                  <a:lnTo>
                    <a:pt x="293" y="976"/>
                  </a:lnTo>
                  <a:lnTo>
                    <a:pt x="300" y="961"/>
                  </a:lnTo>
                  <a:lnTo>
                    <a:pt x="308" y="947"/>
                  </a:lnTo>
                  <a:lnTo>
                    <a:pt x="324" y="917"/>
                  </a:lnTo>
                  <a:lnTo>
                    <a:pt x="341" y="888"/>
                  </a:lnTo>
                  <a:lnTo>
                    <a:pt x="349" y="872"/>
                  </a:lnTo>
                  <a:lnTo>
                    <a:pt x="356" y="856"/>
                  </a:lnTo>
                  <a:lnTo>
                    <a:pt x="356" y="856"/>
                  </a:lnTo>
                  <a:lnTo>
                    <a:pt x="362" y="841"/>
                  </a:lnTo>
                  <a:lnTo>
                    <a:pt x="364" y="837"/>
                  </a:lnTo>
                  <a:lnTo>
                    <a:pt x="366" y="835"/>
                  </a:lnTo>
                  <a:lnTo>
                    <a:pt x="370" y="833"/>
                  </a:lnTo>
                  <a:lnTo>
                    <a:pt x="376" y="832"/>
                  </a:lnTo>
                  <a:lnTo>
                    <a:pt x="392" y="832"/>
                  </a:lnTo>
                  <a:lnTo>
                    <a:pt x="392" y="832"/>
                  </a:lnTo>
                  <a:lnTo>
                    <a:pt x="405" y="831"/>
                  </a:lnTo>
                  <a:lnTo>
                    <a:pt x="418" y="828"/>
                  </a:lnTo>
                  <a:lnTo>
                    <a:pt x="432" y="824"/>
                  </a:lnTo>
                  <a:lnTo>
                    <a:pt x="438" y="820"/>
                  </a:lnTo>
                  <a:lnTo>
                    <a:pt x="445" y="816"/>
                  </a:lnTo>
                  <a:lnTo>
                    <a:pt x="445" y="816"/>
                  </a:lnTo>
                  <a:lnTo>
                    <a:pt x="454" y="807"/>
                  </a:lnTo>
                  <a:lnTo>
                    <a:pt x="463" y="796"/>
                  </a:lnTo>
                  <a:lnTo>
                    <a:pt x="470" y="784"/>
                  </a:lnTo>
                  <a:lnTo>
                    <a:pt x="478" y="771"/>
                  </a:lnTo>
                  <a:lnTo>
                    <a:pt x="483" y="758"/>
                  </a:lnTo>
                  <a:lnTo>
                    <a:pt x="487" y="743"/>
                  </a:lnTo>
                  <a:lnTo>
                    <a:pt x="491" y="730"/>
                  </a:lnTo>
                  <a:lnTo>
                    <a:pt x="493" y="716"/>
                  </a:lnTo>
                  <a:lnTo>
                    <a:pt x="493" y="716"/>
                  </a:lnTo>
                  <a:lnTo>
                    <a:pt x="491" y="698"/>
                  </a:lnTo>
                  <a:lnTo>
                    <a:pt x="489" y="680"/>
                  </a:lnTo>
                  <a:lnTo>
                    <a:pt x="485" y="666"/>
                  </a:lnTo>
                  <a:lnTo>
                    <a:pt x="477" y="652"/>
                  </a:lnTo>
                  <a:lnTo>
                    <a:pt x="467" y="642"/>
                  </a:lnTo>
                  <a:lnTo>
                    <a:pt x="455" y="631"/>
                  </a:lnTo>
                  <a:lnTo>
                    <a:pt x="442" y="623"/>
                  </a:lnTo>
                  <a:lnTo>
                    <a:pt x="425" y="617"/>
                  </a:lnTo>
                  <a:lnTo>
                    <a:pt x="425" y="601"/>
                  </a:lnTo>
                  <a:lnTo>
                    <a:pt x="425" y="601"/>
                  </a:lnTo>
                  <a:lnTo>
                    <a:pt x="417" y="574"/>
                  </a:lnTo>
                  <a:lnTo>
                    <a:pt x="412" y="546"/>
                  </a:lnTo>
                  <a:lnTo>
                    <a:pt x="406" y="519"/>
                  </a:lnTo>
                  <a:lnTo>
                    <a:pt x="401" y="493"/>
                  </a:lnTo>
                  <a:lnTo>
                    <a:pt x="394" y="438"/>
                  </a:lnTo>
                  <a:lnTo>
                    <a:pt x="392" y="384"/>
                  </a:lnTo>
                  <a:lnTo>
                    <a:pt x="389" y="330"/>
                  </a:lnTo>
                  <a:lnTo>
                    <a:pt x="389" y="275"/>
                  </a:lnTo>
                  <a:lnTo>
                    <a:pt x="389" y="164"/>
                  </a:lnTo>
                  <a:lnTo>
                    <a:pt x="376" y="157"/>
                  </a:lnTo>
                  <a:lnTo>
                    <a:pt x="376" y="157"/>
                  </a:lnTo>
                  <a:lnTo>
                    <a:pt x="372" y="149"/>
                  </a:lnTo>
                  <a:lnTo>
                    <a:pt x="369" y="148"/>
                  </a:lnTo>
                  <a:lnTo>
                    <a:pt x="368" y="147"/>
                  </a:lnTo>
                  <a:lnTo>
                    <a:pt x="361" y="146"/>
                  </a:lnTo>
                  <a:lnTo>
                    <a:pt x="354" y="147"/>
                  </a:lnTo>
                  <a:lnTo>
                    <a:pt x="348" y="149"/>
                  </a:lnTo>
                  <a:lnTo>
                    <a:pt x="341" y="153"/>
                  </a:lnTo>
                  <a:lnTo>
                    <a:pt x="329" y="161"/>
                  </a:lnTo>
                  <a:lnTo>
                    <a:pt x="315" y="172"/>
                  </a:lnTo>
                  <a:lnTo>
                    <a:pt x="315" y="172"/>
                  </a:lnTo>
                  <a:lnTo>
                    <a:pt x="265" y="205"/>
                  </a:lnTo>
                  <a:lnTo>
                    <a:pt x="239" y="223"/>
                  </a:lnTo>
                  <a:lnTo>
                    <a:pt x="212" y="237"/>
                  </a:lnTo>
                  <a:lnTo>
                    <a:pt x="186" y="252"/>
                  </a:lnTo>
                  <a:lnTo>
                    <a:pt x="158" y="265"/>
                  </a:lnTo>
                  <a:lnTo>
                    <a:pt x="130" y="276"/>
                  </a:lnTo>
                  <a:lnTo>
                    <a:pt x="102" y="285"/>
                  </a:lnTo>
                  <a:lnTo>
                    <a:pt x="70" y="296"/>
                  </a:lnTo>
                  <a:lnTo>
                    <a:pt x="70" y="296"/>
                  </a:lnTo>
                  <a:lnTo>
                    <a:pt x="56" y="300"/>
                  </a:lnTo>
                  <a:lnTo>
                    <a:pt x="41" y="304"/>
                  </a:lnTo>
                  <a:lnTo>
                    <a:pt x="25" y="308"/>
                  </a:lnTo>
                  <a:lnTo>
                    <a:pt x="9" y="312"/>
                  </a:lnTo>
                  <a:lnTo>
                    <a:pt x="0" y="310"/>
                  </a:lnTo>
                  <a:lnTo>
                    <a:pt x="0" y="310"/>
                  </a:lnTo>
                  <a:lnTo>
                    <a:pt x="5" y="288"/>
                  </a:lnTo>
                  <a:lnTo>
                    <a:pt x="13" y="267"/>
                  </a:lnTo>
                  <a:lnTo>
                    <a:pt x="22" y="245"/>
                  </a:lnTo>
                  <a:lnTo>
                    <a:pt x="33" y="224"/>
                  </a:lnTo>
                  <a:lnTo>
                    <a:pt x="46" y="204"/>
                  </a:lnTo>
                  <a:lnTo>
                    <a:pt x="61" y="184"/>
                  </a:lnTo>
                  <a:lnTo>
                    <a:pt x="77" y="165"/>
                  </a:lnTo>
                  <a:lnTo>
                    <a:pt x="93" y="147"/>
                  </a:lnTo>
                  <a:lnTo>
                    <a:pt x="111" y="130"/>
                  </a:lnTo>
                  <a:lnTo>
                    <a:pt x="131" y="114"/>
                  </a:lnTo>
                  <a:lnTo>
                    <a:pt x="151" y="98"/>
                  </a:lnTo>
                  <a:lnTo>
                    <a:pt x="172" y="83"/>
                  </a:lnTo>
                  <a:lnTo>
                    <a:pt x="194" y="70"/>
                  </a:lnTo>
                  <a:lnTo>
                    <a:pt x="218" y="56"/>
                  </a:lnTo>
                  <a:lnTo>
                    <a:pt x="240" y="44"/>
                  </a:lnTo>
                  <a:lnTo>
                    <a:pt x="264" y="35"/>
                  </a:lnTo>
                  <a:lnTo>
                    <a:pt x="288" y="26"/>
                  </a:lnTo>
                  <a:lnTo>
                    <a:pt x="313" y="18"/>
                  </a:lnTo>
                  <a:lnTo>
                    <a:pt x="337" y="11"/>
                  </a:lnTo>
                  <a:lnTo>
                    <a:pt x="362" y="6"/>
                  </a:lnTo>
                  <a:lnTo>
                    <a:pt x="386" y="3"/>
                  </a:lnTo>
                  <a:lnTo>
                    <a:pt x="412" y="0"/>
                  </a:lnTo>
                  <a:lnTo>
                    <a:pt x="436" y="0"/>
                  </a:lnTo>
                  <a:lnTo>
                    <a:pt x="459" y="2"/>
                  </a:lnTo>
                  <a:lnTo>
                    <a:pt x="483" y="4"/>
                  </a:lnTo>
                  <a:lnTo>
                    <a:pt x="506" y="8"/>
                  </a:lnTo>
                  <a:lnTo>
                    <a:pt x="529" y="15"/>
                  </a:lnTo>
                  <a:lnTo>
                    <a:pt x="550" y="23"/>
                  </a:lnTo>
                  <a:lnTo>
                    <a:pt x="571" y="34"/>
                  </a:lnTo>
                  <a:lnTo>
                    <a:pt x="591" y="46"/>
                  </a:lnTo>
                  <a:lnTo>
                    <a:pt x="610" y="59"/>
                  </a:lnTo>
                  <a:lnTo>
                    <a:pt x="627" y="76"/>
                  </a:lnTo>
                  <a:lnTo>
                    <a:pt x="680" y="124"/>
                  </a:lnTo>
                  <a:lnTo>
                    <a:pt x="680" y="124"/>
                  </a:lnTo>
                  <a:lnTo>
                    <a:pt x="724" y="148"/>
                  </a:lnTo>
                  <a:lnTo>
                    <a:pt x="764" y="173"/>
                  </a:lnTo>
                  <a:lnTo>
                    <a:pt x="801" y="199"/>
                  </a:lnTo>
                  <a:lnTo>
                    <a:pt x="835" y="224"/>
                  </a:lnTo>
                  <a:lnTo>
                    <a:pt x="866" y="249"/>
                  </a:lnTo>
                  <a:lnTo>
                    <a:pt x="895" y="277"/>
                  </a:lnTo>
                  <a:lnTo>
                    <a:pt x="922" y="305"/>
                  </a:lnTo>
                  <a:lnTo>
                    <a:pt x="944" y="334"/>
                  </a:lnTo>
                  <a:lnTo>
                    <a:pt x="966" y="365"/>
                  </a:lnTo>
                  <a:lnTo>
                    <a:pt x="984" y="398"/>
                  </a:lnTo>
                  <a:lnTo>
                    <a:pt x="1000" y="434"/>
                  </a:lnTo>
                  <a:lnTo>
                    <a:pt x="1014" y="473"/>
                  </a:lnTo>
                  <a:lnTo>
                    <a:pt x="1025" y="514"/>
                  </a:lnTo>
                  <a:lnTo>
                    <a:pt x="1035" y="558"/>
                  </a:lnTo>
                  <a:lnTo>
                    <a:pt x="1041" y="607"/>
                  </a:lnTo>
                  <a:lnTo>
                    <a:pt x="1047" y="659"/>
                  </a:lnTo>
                  <a:lnTo>
                    <a:pt x="1047" y="659"/>
                  </a:lnTo>
                  <a:lnTo>
                    <a:pt x="1049" y="698"/>
                  </a:lnTo>
                  <a:lnTo>
                    <a:pt x="1049" y="735"/>
                  </a:lnTo>
                  <a:lnTo>
                    <a:pt x="1048" y="774"/>
                  </a:lnTo>
                  <a:lnTo>
                    <a:pt x="1047" y="812"/>
                  </a:lnTo>
                  <a:lnTo>
                    <a:pt x="1043" y="849"/>
                  </a:lnTo>
                  <a:lnTo>
                    <a:pt x="1039" y="887"/>
                  </a:lnTo>
                  <a:lnTo>
                    <a:pt x="1027" y="961"/>
                  </a:lnTo>
                  <a:lnTo>
                    <a:pt x="1003" y="1112"/>
                  </a:lnTo>
                  <a:lnTo>
                    <a:pt x="991" y="1187"/>
                  </a:lnTo>
                  <a:lnTo>
                    <a:pt x="987" y="1226"/>
                  </a:lnTo>
                  <a:lnTo>
                    <a:pt x="983" y="1265"/>
                  </a:lnTo>
                  <a:lnTo>
                    <a:pt x="983" y="1265"/>
                  </a:lnTo>
                  <a:lnTo>
                    <a:pt x="980" y="1306"/>
                  </a:lnTo>
                  <a:lnTo>
                    <a:pt x="979" y="1346"/>
                  </a:lnTo>
                  <a:lnTo>
                    <a:pt x="979" y="1383"/>
                  </a:lnTo>
                  <a:lnTo>
                    <a:pt x="982" y="1419"/>
                  </a:lnTo>
                  <a:lnTo>
                    <a:pt x="987" y="1453"/>
                  </a:lnTo>
                  <a:lnTo>
                    <a:pt x="994" y="1488"/>
                  </a:lnTo>
                  <a:lnTo>
                    <a:pt x="1002" y="1521"/>
                  </a:lnTo>
                  <a:lnTo>
                    <a:pt x="1011" y="1553"/>
                  </a:lnTo>
                  <a:lnTo>
                    <a:pt x="1021" y="1587"/>
                  </a:lnTo>
                  <a:lnTo>
                    <a:pt x="1033" y="1618"/>
                  </a:lnTo>
                  <a:lnTo>
                    <a:pt x="1047" y="1650"/>
                  </a:lnTo>
                  <a:lnTo>
                    <a:pt x="1061" y="1684"/>
                  </a:lnTo>
                  <a:lnTo>
                    <a:pt x="1092" y="1752"/>
                  </a:lnTo>
                  <a:lnTo>
                    <a:pt x="1126" y="1823"/>
                  </a:lnTo>
                  <a:lnTo>
                    <a:pt x="1126" y="1823"/>
                  </a:lnTo>
                  <a:lnTo>
                    <a:pt x="1141" y="1861"/>
                  </a:lnTo>
                  <a:lnTo>
                    <a:pt x="1154" y="1898"/>
                  </a:lnTo>
                  <a:lnTo>
                    <a:pt x="1166" y="1935"/>
                  </a:lnTo>
                  <a:lnTo>
                    <a:pt x="1177" y="1974"/>
                  </a:lnTo>
                  <a:lnTo>
                    <a:pt x="1188" y="2014"/>
                  </a:lnTo>
                  <a:lnTo>
                    <a:pt x="1196" y="2052"/>
                  </a:lnTo>
                  <a:lnTo>
                    <a:pt x="1211" y="2132"/>
                  </a:lnTo>
                  <a:lnTo>
                    <a:pt x="1225" y="2212"/>
                  </a:lnTo>
                  <a:lnTo>
                    <a:pt x="1235" y="2292"/>
                  </a:lnTo>
                  <a:lnTo>
                    <a:pt x="1254" y="2446"/>
                  </a:lnTo>
                  <a:lnTo>
                    <a:pt x="1254" y="2446"/>
                  </a:lnTo>
                  <a:lnTo>
                    <a:pt x="1258" y="2479"/>
                  </a:lnTo>
                  <a:lnTo>
                    <a:pt x="1262" y="2511"/>
                  </a:lnTo>
                  <a:lnTo>
                    <a:pt x="1263" y="2542"/>
                  </a:lnTo>
                  <a:lnTo>
                    <a:pt x="1265" y="2573"/>
                  </a:lnTo>
                  <a:lnTo>
                    <a:pt x="1265" y="2603"/>
                  </a:lnTo>
                  <a:lnTo>
                    <a:pt x="1263" y="2634"/>
                  </a:lnTo>
                  <a:lnTo>
                    <a:pt x="1262" y="2663"/>
                  </a:lnTo>
                  <a:lnTo>
                    <a:pt x="1258" y="2692"/>
                  </a:lnTo>
                  <a:lnTo>
                    <a:pt x="1254" y="2722"/>
                  </a:lnTo>
                  <a:lnTo>
                    <a:pt x="1249" y="2751"/>
                  </a:lnTo>
                  <a:lnTo>
                    <a:pt x="1242" y="2779"/>
                  </a:lnTo>
                  <a:lnTo>
                    <a:pt x="1234" y="2808"/>
                  </a:lnTo>
                  <a:lnTo>
                    <a:pt x="1225" y="2837"/>
                  </a:lnTo>
                  <a:lnTo>
                    <a:pt x="1215" y="2867"/>
                  </a:lnTo>
                  <a:lnTo>
                    <a:pt x="1204" y="2896"/>
                  </a:lnTo>
                  <a:lnTo>
                    <a:pt x="1190" y="2925"/>
                  </a:lnTo>
                  <a:lnTo>
                    <a:pt x="866" y="2755"/>
                  </a:lnTo>
                  <a:close/>
                </a:path>
              </a:pathLst>
            </a:custGeom>
            <a:solidFill>
              <a:srgbClr val="4F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4C3D5077-81F3-724F-8308-50F815CEC8B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4" y="410"/>
              <a:ext cx="422" cy="975"/>
            </a:xfrm>
            <a:custGeom>
              <a:avLst/>
              <a:gdLst>
                <a:gd name="T0" fmla="*/ 859 w 1265"/>
                <a:gd name="T1" fmla="*/ 2602 h 2925"/>
                <a:gd name="T2" fmla="*/ 849 w 1265"/>
                <a:gd name="T3" fmla="*/ 2276 h 2925"/>
                <a:gd name="T4" fmla="*/ 827 w 1265"/>
                <a:gd name="T5" fmla="*/ 2062 h 2925"/>
                <a:gd name="T6" fmla="*/ 793 w 1265"/>
                <a:gd name="T7" fmla="*/ 1893 h 2925"/>
                <a:gd name="T8" fmla="*/ 753 w 1265"/>
                <a:gd name="T9" fmla="*/ 1769 h 2925"/>
                <a:gd name="T10" fmla="*/ 688 w 1265"/>
                <a:gd name="T11" fmla="*/ 1628 h 2925"/>
                <a:gd name="T12" fmla="*/ 604 w 1265"/>
                <a:gd name="T13" fmla="*/ 1505 h 2925"/>
                <a:gd name="T14" fmla="*/ 547 w 1265"/>
                <a:gd name="T15" fmla="*/ 1448 h 2925"/>
                <a:gd name="T16" fmla="*/ 481 w 1265"/>
                <a:gd name="T17" fmla="*/ 1410 h 2925"/>
                <a:gd name="T18" fmla="*/ 409 w 1265"/>
                <a:gd name="T19" fmla="*/ 1395 h 2925"/>
                <a:gd name="T20" fmla="*/ 329 w 1265"/>
                <a:gd name="T21" fmla="*/ 1410 h 2925"/>
                <a:gd name="T22" fmla="*/ 287 w 1265"/>
                <a:gd name="T23" fmla="*/ 1379 h 2925"/>
                <a:gd name="T24" fmla="*/ 275 w 1265"/>
                <a:gd name="T25" fmla="*/ 1279 h 2925"/>
                <a:gd name="T26" fmla="*/ 284 w 1265"/>
                <a:gd name="T27" fmla="*/ 1150 h 2925"/>
                <a:gd name="T28" fmla="*/ 297 w 1265"/>
                <a:gd name="T29" fmla="*/ 998 h 2925"/>
                <a:gd name="T30" fmla="*/ 308 w 1265"/>
                <a:gd name="T31" fmla="*/ 947 h 2925"/>
                <a:gd name="T32" fmla="*/ 356 w 1265"/>
                <a:gd name="T33" fmla="*/ 856 h 2925"/>
                <a:gd name="T34" fmla="*/ 366 w 1265"/>
                <a:gd name="T35" fmla="*/ 835 h 2925"/>
                <a:gd name="T36" fmla="*/ 392 w 1265"/>
                <a:gd name="T37" fmla="*/ 832 h 2925"/>
                <a:gd name="T38" fmla="*/ 438 w 1265"/>
                <a:gd name="T39" fmla="*/ 820 h 2925"/>
                <a:gd name="T40" fmla="*/ 463 w 1265"/>
                <a:gd name="T41" fmla="*/ 796 h 2925"/>
                <a:gd name="T42" fmla="*/ 487 w 1265"/>
                <a:gd name="T43" fmla="*/ 743 h 2925"/>
                <a:gd name="T44" fmla="*/ 491 w 1265"/>
                <a:gd name="T45" fmla="*/ 698 h 2925"/>
                <a:gd name="T46" fmla="*/ 467 w 1265"/>
                <a:gd name="T47" fmla="*/ 642 h 2925"/>
                <a:gd name="T48" fmla="*/ 425 w 1265"/>
                <a:gd name="T49" fmla="*/ 601 h 2925"/>
                <a:gd name="T50" fmla="*/ 406 w 1265"/>
                <a:gd name="T51" fmla="*/ 519 h 2925"/>
                <a:gd name="T52" fmla="*/ 389 w 1265"/>
                <a:gd name="T53" fmla="*/ 330 h 2925"/>
                <a:gd name="T54" fmla="*/ 376 w 1265"/>
                <a:gd name="T55" fmla="*/ 157 h 2925"/>
                <a:gd name="T56" fmla="*/ 361 w 1265"/>
                <a:gd name="T57" fmla="*/ 146 h 2925"/>
                <a:gd name="T58" fmla="*/ 329 w 1265"/>
                <a:gd name="T59" fmla="*/ 161 h 2925"/>
                <a:gd name="T60" fmla="*/ 239 w 1265"/>
                <a:gd name="T61" fmla="*/ 223 h 2925"/>
                <a:gd name="T62" fmla="*/ 130 w 1265"/>
                <a:gd name="T63" fmla="*/ 276 h 2925"/>
                <a:gd name="T64" fmla="*/ 56 w 1265"/>
                <a:gd name="T65" fmla="*/ 300 h 2925"/>
                <a:gd name="T66" fmla="*/ 0 w 1265"/>
                <a:gd name="T67" fmla="*/ 310 h 2925"/>
                <a:gd name="T68" fmla="*/ 22 w 1265"/>
                <a:gd name="T69" fmla="*/ 245 h 2925"/>
                <a:gd name="T70" fmla="*/ 77 w 1265"/>
                <a:gd name="T71" fmla="*/ 165 h 2925"/>
                <a:gd name="T72" fmla="*/ 151 w 1265"/>
                <a:gd name="T73" fmla="*/ 98 h 2925"/>
                <a:gd name="T74" fmla="*/ 240 w 1265"/>
                <a:gd name="T75" fmla="*/ 44 h 2925"/>
                <a:gd name="T76" fmla="*/ 337 w 1265"/>
                <a:gd name="T77" fmla="*/ 11 h 2925"/>
                <a:gd name="T78" fmla="*/ 436 w 1265"/>
                <a:gd name="T79" fmla="*/ 0 h 2925"/>
                <a:gd name="T80" fmla="*/ 529 w 1265"/>
                <a:gd name="T81" fmla="*/ 15 h 2925"/>
                <a:gd name="T82" fmla="*/ 610 w 1265"/>
                <a:gd name="T83" fmla="*/ 59 h 2925"/>
                <a:gd name="T84" fmla="*/ 724 w 1265"/>
                <a:gd name="T85" fmla="*/ 148 h 2925"/>
                <a:gd name="T86" fmla="*/ 866 w 1265"/>
                <a:gd name="T87" fmla="*/ 249 h 2925"/>
                <a:gd name="T88" fmla="*/ 966 w 1265"/>
                <a:gd name="T89" fmla="*/ 365 h 2925"/>
                <a:gd name="T90" fmla="*/ 1025 w 1265"/>
                <a:gd name="T91" fmla="*/ 514 h 2925"/>
                <a:gd name="T92" fmla="*/ 1047 w 1265"/>
                <a:gd name="T93" fmla="*/ 659 h 2925"/>
                <a:gd name="T94" fmla="*/ 1047 w 1265"/>
                <a:gd name="T95" fmla="*/ 812 h 2925"/>
                <a:gd name="T96" fmla="*/ 1003 w 1265"/>
                <a:gd name="T97" fmla="*/ 1112 h 2925"/>
                <a:gd name="T98" fmla="*/ 983 w 1265"/>
                <a:gd name="T99" fmla="*/ 1265 h 2925"/>
                <a:gd name="T100" fmla="*/ 982 w 1265"/>
                <a:gd name="T101" fmla="*/ 1419 h 2925"/>
                <a:gd name="T102" fmla="*/ 1011 w 1265"/>
                <a:gd name="T103" fmla="*/ 1553 h 2925"/>
                <a:gd name="T104" fmla="*/ 1061 w 1265"/>
                <a:gd name="T105" fmla="*/ 1684 h 2925"/>
                <a:gd name="T106" fmla="*/ 1141 w 1265"/>
                <a:gd name="T107" fmla="*/ 1861 h 2925"/>
                <a:gd name="T108" fmla="*/ 1188 w 1265"/>
                <a:gd name="T109" fmla="*/ 2014 h 2925"/>
                <a:gd name="T110" fmla="*/ 1235 w 1265"/>
                <a:gd name="T111" fmla="*/ 2292 h 2925"/>
                <a:gd name="T112" fmla="*/ 1262 w 1265"/>
                <a:gd name="T113" fmla="*/ 2511 h 2925"/>
                <a:gd name="T114" fmla="*/ 1263 w 1265"/>
                <a:gd name="T115" fmla="*/ 2634 h 2925"/>
                <a:gd name="T116" fmla="*/ 1249 w 1265"/>
                <a:gd name="T117" fmla="*/ 2751 h 2925"/>
                <a:gd name="T118" fmla="*/ 1215 w 1265"/>
                <a:gd name="T119" fmla="*/ 2867 h 29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265" h="2925">
                  <a:moveTo>
                    <a:pt x="866" y="2755"/>
                  </a:moveTo>
                  <a:lnTo>
                    <a:pt x="866" y="2755"/>
                  </a:lnTo>
                  <a:lnTo>
                    <a:pt x="862" y="2679"/>
                  </a:lnTo>
                  <a:lnTo>
                    <a:pt x="859" y="2602"/>
                  </a:lnTo>
                  <a:lnTo>
                    <a:pt x="855" y="2450"/>
                  </a:lnTo>
                  <a:lnTo>
                    <a:pt x="855" y="2450"/>
                  </a:lnTo>
                  <a:lnTo>
                    <a:pt x="853" y="2362"/>
                  </a:lnTo>
                  <a:lnTo>
                    <a:pt x="849" y="2276"/>
                  </a:lnTo>
                  <a:lnTo>
                    <a:pt x="842" y="2191"/>
                  </a:lnTo>
                  <a:lnTo>
                    <a:pt x="838" y="2147"/>
                  </a:lnTo>
                  <a:lnTo>
                    <a:pt x="833" y="2104"/>
                  </a:lnTo>
                  <a:lnTo>
                    <a:pt x="827" y="2062"/>
                  </a:lnTo>
                  <a:lnTo>
                    <a:pt x="821" y="2019"/>
                  </a:lnTo>
                  <a:lnTo>
                    <a:pt x="813" y="1976"/>
                  </a:lnTo>
                  <a:lnTo>
                    <a:pt x="804" y="1935"/>
                  </a:lnTo>
                  <a:lnTo>
                    <a:pt x="793" y="1893"/>
                  </a:lnTo>
                  <a:lnTo>
                    <a:pt x="781" y="1851"/>
                  </a:lnTo>
                  <a:lnTo>
                    <a:pt x="768" y="1810"/>
                  </a:lnTo>
                  <a:lnTo>
                    <a:pt x="753" y="1769"/>
                  </a:lnTo>
                  <a:lnTo>
                    <a:pt x="753" y="1769"/>
                  </a:lnTo>
                  <a:lnTo>
                    <a:pt x="740" y="1736"/>
                  </a:lnTo>
                  <a:lnTo>
                    <a:pt x="725" y="1701"/>
                  </a:lnTo>
                  <a:lnTo>
                    <a:pt x="708" y="1665"/>
                  </a:lnTo>
                  <a:lnTo>
                    <a:pt x="688" y="1628"/>
                  </a:lnTo>
                  <a:lnTo>
                    <a:pt x="667" y="1591"/>
                  </a:lnTo>
                  <a:lnTo>
                    <a:pt x="644" y="1555"/>
                  </a:lnTo>
                  <a:lnTo>
                    <a:pt x="618" y="1521"/>
                  </a:lnTo>
                  <a:lnTo>
                    <a:pt x="604" y="1505"/>
                  </a:lnTo>
                  <a:lnTo>
                    <a:pt x="591" y="1489"/>
                  </a:lnTo>
                  <a:lnTo>
                    <a:pt x="576" y="1475"/>
                  </a:lnTo>
                  <a:lnTo>
                    <a:pt x="562" y="1461"/>
                  </a:lnTo>
                  <a:lnTo>
                    <a:pt x="547" y="1448"/>
                  </a:lnTo>
                  <a:lnTo>
                    <a:pt x="531" y="1438"/>
                  </a:lnTo>
                  <a:lnTo>
                    <a:pt x="515" y="1427"/>
                  </a:lnTo>
                  <a:lnTo>
                    <a:pt x="498" y="1418"/>
                  </a:lnTo>
                  <a:lnTo>
                    <a:pt x="481" y="1410"/>
                  </a:lnTo>
                  <a:lnTo>
                    <a:pt x="463" y="1404"/>
                  </a:lnTo>
                  <a:lnTo>
                    <a:pt x="445" y="1399"/>
                  </a:lnTo>
                  <a:lnTo>
                    <a:pt x="428" y="1396"/>
                  </a:lnTo>
                  <a:lnTo>
                    <a:pt x="409" y="1395"/>
                  </a:lnTo>
                  <a:lnTo>
                    <a:pt x="389" y="1395"/>
                  </a:lnTo>
                  <a:lnTo>
                    <a:pt x="369" y="1398"/>
                  </a:lnTo>
                  <a:lnTo>
                    <a:pt x="349" y="1403"/>
                  </a:lnTo>
                  <a:lnTo>
                    <a:pt x="329" y="1410"/>
                  </a:lnTo>
                  <a:lnTo>
                    <a:pt x="308" y="1418"/>
                  </a:lnTo>
                  <a:lnTo>
                    <a:pt x="293" y="1403"/>
                  </a:lnTo>
                  <a:lnTo>
                    <a:pt x="293" y="1403"/>
                  </a:lnTo>
                  <a:lnTo>
                    <a:pt x="287" y="1379"/>
                  </a:lnTo>
                  <a:lnTo>
                    <a:pt x="280" y="1355"/>
                  </a:lnTo>
                  <a:lnTo>
                    <a:pt x="277" y="1331"/>
                  </a:lnTo>
                  <a:lnTo>
                    <a:pt x="275" y="1306"/>
                  </a:lnTo>
                  <a:lnTo>
                    <a:pt x="275" y="1279"/>
                  </a:lnTo>
                  <a:lnTo>
                    <a:pt x="275" y="1254"/>
                  </a:lnTo>
                  <a:lnTo>
                    <a:pt x="276" y="1229"/>
                  </a:lnTo>
                  <a:lnTo>
                    <a:pt x="279" y="1202"/>
                  </a:lnTo>
                  <a:lnTo>
                    <a:pt x="284" y="1150"/>
                  </a:lnTo>
                  <a:lnTo>
                    <a:pt x="291" y="1098"/>
                  </a:lnTo>
                  <a:lnTo>
                    <a:pt x="295" y="1048"/>
                  </a:lnTo>
                  <a:lnTo>
                    <a:pt x="297" y="1022"/>
                  </a:lnTo>
                  <a:lnTo>
                    <a:pt x="297" y="998"/>
                  </a:lnTo>
                  <a:lnTo>
                    <a:pt x="293" y="976"/>
                  </a:lnTo>
                  <a:lnTo>
                    <a:pt x="293" y="976"/>
                  </a:lnTo>
                  <a:lnTo>
                    <a:pt x="300" y="961"/>
                  </a:lnTo>
                  <a:lnTo>
                    <a:pt x="308" y="947"/>
                  </a:lnTo>
                  <a:lnTo>
                    <a:pt x="324" y="917"/>
                  </a:lnTo>
                  <a:lnTo>
                    <a:pt x="341" y="888"/>
                  </a:lnTo>
                  <a:lnTo>
                    <a:pt x="349" y="872"/>
                  </a:lnTo>
                  <a:lnTo>
                    <a:pt x="356" y="856"/>
                  </a:lnTo>
                  <a:lnTo>
                    <a:pt x="356" y="856"/>
                  </a:lnTo>
                  <a:lnTo>
                    <a:pt x="362" y="841"/>
                  </a:lnTo>
                  <a:lnTo>
                    <a:pt x="364" y="837"/>
                  </a:lnTo>
                  <a:lnTo>
                    <a:pt x="366" y="835"/>
                  </a:lnTo>
                  <a:lnTo>
                    <a:pt x="370" y="833"/>
                  </a:lnTo>
                  <a:lnTo>
                    <a:pt x="376" y="832"/>
                  </a:lnTo>
                  <a:lnTo>
                    <a:pt x="392" y="832"/>
                  </a:lnTo>
                  <a:lnTo>
                    <a:pt x="392" y="832"/>
                  </a:lnTo>
                  <a:lnTo>
                    <a:pt x="405" y="831"/>
                  </a:lnTo>
                  <a:lnTo>
                    <a:pt x="418" y="828"/>
                  </a:lnTo>
                  <a:lnTo>
                    <a:pt x="432" y="824"/>
                  </a:lnTo>
                  <a:lnTo>
                    <a:pt x="438" y="820"/>
                  </a:lnTo>
                  <a:lnTo>
                    <a:pt x="445" y="816"/>
                  </a:lnTo>
                  <a:lnTo>
                    <a:pt x="445" y="816"/>
                  </a:lnTo>
                  <a:lnTo>
                    <a:pt x="454" y="807"/>
                  </a:lnTo>
                  <a:lnTo>
                    <a:pt x="463" y="796"/>
                  </a:lnTo>
                  <a:lnTo>
                    <a:pt x="470" y="784"/>
                  </a:lnTo>
                  <a:lnTo>
                    <a:pt x="478" y="771"/>
                  </a:lnTo>
                  <a:lnTo>
                    <a:pt x="483" y="758"/>
                  </a:lnTo>
                  <a:lnTo>
                    <a:pt x="487" y="743"/>
                  </a:lnTo>
                  <a:lnTo>
                    <a:pt x="491" y="730"/>
                  </a:lnTo>
                  <a:lnTo>
                    <a:pt x="493" y="716"/>
                  </a:lnTo>
                  <a:lnTo>
                    <a:pt x="493" y="716"/>
                  </a:lnTo>
                  <a:lnTo>
                    <a:pt x="491" y="698"/>
                  </a:lnTo>
                  <a:lnTo>
                    <a:pt x="489" y="680"/>
                  </a:lnTo>
                  <a:lnTo>
                    <a:pt x="485" y="666"/>
                  </a:lnTo>
                  <a:lnTo>
                    <a:pt x="477" y="652"/>
                  </a:lnTo>
                  <a:lnTo>
                    <a:pt x="467" y="642"/>
                  </a:lnTo>
                  <a:lnTo>
                    <a:pt x="455" y="631"/>
                  </a:lnTo>
                  <a:lnTo>
                    <a:pt x="442" y="623"/>
                  </a:lnTo>
                  <a:lnTo>
                    <a:pt x="425" y="617"/>
                  </a:lnTo>
                  <a:lnTo>
                    <a:pt x="425" y="601"/>
                  </a:lnTo>
                  <a:lnTo>
                    <a:pt x="425" y="601"/>
                  </a:lnTo>
                  <a:lnTo>
                    <a:pt x="417" y="574"/>
                  </a:lnTo>
                  <a:lnTo>
                    <a:pt x="412" y="546"/>
                  </a:lnTo>
                  <a:lnTo>
                    <a:pt x="406" y="519"/>
                  </a:lnTo>
                  <a:lnTo>
                    <a:pt x="401" y="493"/>
                  </a:lnTo>
                  <a:lnTo>
                    <a:pt x="394" y="438"/>
                  </a:lnTo>
                  <a:lnTo>
                    <a:pt x="392" y="384"/>
                  </a:lnTo>
                  <a:lnTo>
                    <a:pt x="389" y="330"/>
                  </a:lnTo>
                  <a:lnTo>
                    <a:pt x="389" y="275"/>
                  </a:lnTo>
                  <a:lnTo>
                    <a:pt x="389" y="164"/>
                  </a:lnTo>
                  <a:lnTo>
                    <a:pt x="376" y="157"/>
                  </a:lnTo>
                  <a:lnTo>
                    <a:pt x="376" y="157"/>
                  </a:lnTo>
                  <a:lnTo>
                    <a:pt x="372" y="149"/>
                  </a:lnTo>
                  <a:lnTo>
                    <a:pt x="369" y="148"/>
                  </a:lnTo>
                  <a:lnTo>
                    <a:pt x="368" y="147"/>
                  </a:lnTo>
                  <a:lnTo>
                    <a:pt x="361" y="146"/>
                  </a:lnTo>
                  <a:lnTo>
                    <a:pt x="354" y="147"/>
                  </a:lnTo>
                  <a:lnTo>
                    <a:pt x="348" y="149"/>
                  </a:lnTo>
                  <a:lnTo>
                    <a:pt x="341" y="153"/>
                  </a:lnTo>
                  <a:lnTo>
                    <a:pt x="329" y="161"/>
                  </a:lnTo>
                  <a:lnTo>
                    <a:pt x="315" y="172"/>
                  </a:lnTo>
                  <a:lnTo>
                    <a:pt x="315" y="172"/>
                  </a:lnTo>
                  <a:lnTo>
                    <a:pt x="265" y="205"/>
                  </a:lnTo>
                  <a:lnTo>
                    <a:pt x="239" y="223"/>
                  </a:lnTo>
                  <a:lnTo>
                    <a:pt x="212" y="237"/>
                  </a:lnTo>
                  <a:lnTo>
                    <a:pt x="186" y="252"/>
                  </a:lnTo>
                  <a:lnTo>
                    <a:pt x="158" y="265"/>
                  </a:lnTo>
                  <a:lnTo>
                    <a:pt x="130" y="276"/>
                  </a:lnTo>
                  <a:lnTo>
                    <a:pt x="102" y="285"/>
                  </a:lnTo>
                  <a:lnTo>
                    <a:pt x="70" y="296"/>
                  </a:lnTo>
                  <a:lnTo>
                    <a:pt x="70" y="296"/>
                  </a:lnTo>
                  <a:lnTo>
                    <a:pt x="56" y="300"/>
                  </a:lnTo>
                  <a:lnTo>
                    <a:pt x="41" y="304"/>
                  </a:lnTo>
                  <a:lnTo>
                    <a:pt x="25" y="308"/>
                  </a:lnTo>
                  <a:lnTo>
                    <a:pt x="9" y="312"/>
                  </a:lnTo>
                  <a:lnTo>
                    <a:pt x="0" y="310"/>
                  </a:lnTo>
                  <a:lnTo>
                    <a:pt x="0" y="310"/>
                  </a:lnTo>
                  <a:lnTo>
                    <a:pt x="5" y="288"/>
                  </a:lnTo>
                  <a:lnTo>
                    <a:pt x="13" y="267"/>
                  </a:lnTo>
                  <a:lnTo>
                    <a:pt x="22" y="245"/>
                  </a:lnTo>
                  <a:lnTo>
                    <a:pt x="33" y="224"/>
                  </a:lnTo>
                  <a:lnTo>
                    <a:pt x="46" y="204"/>
                  </a:lnTo>
                  <a:lnTo>
                    <a:pt x="61" y="184"/>
                  </a:lnTo>
                  <a:lnTo>
                    <a:pt x="77" y="165"/>
                  </a:lnTo>
                  <a:lnTo>
                    <a:pt x="93" y="147"/>
                  </a:lnTo>
                  <a:lnTo>
                    <a:pt x="111" y="130"/>
                  </a:lnTo>
                  <a:lnTo>
                    <a:pt x="131" y="114"/>
                  </a:lnTo>
                  <a:lnTo>
                    <a:pt x="151" y="98"/>
                  </a:lnTo>
                  <a:lnTo>
                    <a:pt x="172" y="83"/>
                  </a:lnTo>
                  <a:lnTo>
                    <a:pt x="194" y="70"/>
                  </a:lnTo>
                  <a:lnTo>
                    <a:pt x="218" y="56"/>
                  </a:lnTo>
                  <a:lnTo>
                    <a:pt x="240" y="44"/>
                  </a:lnTo>
                  <a:lnTo>
                    <a:pt x="264" y="35"/>
                  </a:lnTo>
                  <a:lnTo>
                    <a:pt x="288" y="26"/>
                  </a:lnTo>
                  <a:lnTo>
                    <a:pt x="313" y="18"/>
                  </a:lnTo>
                  <a:lnTo>
                    <a:pt x="337" y="11"/>
                  </a:lnTo>
                  <a:lnTo>
                    <a:pt x="362" y="6"/>
                  </a:lnTo>
                  <a:lnTo>
                    <a:pt x="386" y="3"/>
                  </a:lnTo>
                  <a:lnTo>
                    <a:pt x="412" y="0"/>
                  </a:lnTo>
                  <a:lnTo>
                    <a:pt x="436" y="0"/>
                  </a:lnTo>
                  <a:lnTo>
                    <a:pt x="459" y="2"/>
                  </a:lnTo>
                  <a:lnTo>
                    <a:pt x="483" y="4"/>
                  </a:lnTo>
                  <a:lnTo>
                    <a:pt x="506" y="8"/>
                  </a:lnTo>
                  <a:lnTo>
                    <a:pt x="529" y="15"/>
                  </a:lnTo>
                  <a:lnTo>
                    <a:pt x="550" y="23"/>
                  </a:lnTo>
                  <a:lnTo>
                    <a:pt x="571" y="34"/>
                  </a:lnTo>
                  <a:lnTo>
                    <a:pt x="591" y="46"/>
                  </a:lnTo>
                  <a:lnTo>
                    <a:pt x="610" y="59"/>
                  </a:lnTo>
                  <a:lnTo>
                    <a:pt x="627" y="76"/>
                  </a:lnTo>
                  <a:lnTo>
                    <a:pt x="680" y="124"/>
                  </a:lnTo>
                  <a:lnTo>
                    <a:pt x="680" y="124"/>
                  </a:lnTo>
                  <a:lnTo>
                    <a:pt x="724" y="148"/>
                  </a:lnTo>
                  <a:lnTo>
                    <a:pt x="764" y="173"/>
                  </a:lnTo>
                  <a:lnTo>
                    <a:pt x="801" y="199"/>
                  </a:lnTo>
                  <a:lnTo>
                    <a:pt x="835" y="224"/>
                  </a:lnTo>
                  <a:lnTo>
                    <a:pt x="866" y="249"/>
                  </a:lnTo>
                  <a:lnTo>
                    <a:pt x="895" y="277"/>
                  </a:lnTo>
                  <a:lnTo>
                    <a:pt x="922" y="305"/>
                  </a:lnTo>
                  <a:lnTo>
                    <a:pt x="944" y="334"/>
                  </a:lnTo>
                  <a:lnTo>
                    <a:pt x="966" y="365"/>
                  </a:lnTo>
                  <a:lnTo>
                    <a:pt x="984" y="398"/>
                  </a:lnTo>
                  <a:lnTo>
                    <a:pt x="1000" y="434"/>
                  </a:lnTo>
                  <a:lnTo>
                    <a:pt x="1014" y="473"/>
                  </a:lnTo>
                  <a:lnTo>
                    <a:pt x="1025" y="514"/>
                  </a:lnTo>
                  <a:lnTo>
                    <a:pt x="1035" y="558"/>
                  </a:lnTo>
                  <a:lnTo>
                    <a:pt x="1041" y="607"/>
                  </a:lnTo>
                  <a:lnTo>
                    <a:pt x="1047" y="659"/>
                  </a:lnTo>
                  <a:lnTo>
                    <a:pt x="1047" y="659"/>
                  </a:lnTo>
                  <a:lnTo>
                    <a:pt x="1049" y="698"/>
                  </a:lnTo>
                  <a:lnTo>
                    <a:pt x="1049" y="735"/>
                  </a:lnTo>
                  <a:lnTo>
                    <a:pt x="1048" y="774"/>
                  </a:lnTo>
                  <a:lnTo>
                    <a:pt x="1047" y="812"/>
                  </a:lnTo>
                  <a:lnTo>
                    <a:pt x="1043" y="849"/>
                  </a:lnTo>
                  <a:lnTo>
                    <a:pt x="1039" y="887"/>
                  </a:lnTo>
                  <a:lnTo>
                    <a:pt x="1027" y="961"/>
                  </a:lnTo>
                  <a:lnTo>
                    <a:pt x="1003" y="1112"/>
                  </a:lnTo>
                  <a:lnTo>
                    <a:pt x="991" y="1187"/>
                  </a:lnTo>
                  <a:lnTo>
                    <a:pt x="987" y="1226"/>
                  </a:lnTo>
                  <a:lnTo>
                    <a:pt x="983" y="1265"/>
                  </a:lnTo>
                  <a:lnTo>
                    <a:pt x="983" y="1265"/>
                  </a:lnTo>
                  <a:lnTo>
                    <a:pt x="980" y="1306"/>
                  </a:lnTo>
                  <a:lnTo>
                    <a:pt x="979" y="1346"/>
                  </a:lnTo>
                  <a:lnTo>
                    <a:pt x="979" y="1383"/>
                  </a:lnTo>
                  <a:lnTo>
                    <a:pt x="982" y="1419"/>
                  </a:lnTo>
                  <a:lnTo>
                    <a:pt x="987" y="1453"/>
                  </a:lnTo>
                  <a:lnTo>
                    <a:pt x="994" y="1488"/>
                  </a:lnTo>
                  <a:lnTo>
                    <a:pt x="1002" y="1521"/>
                  </a:lnTo>
                  <a:lnTo>
                    <a:pt x="1011" y="1553"/>
                  </a:lnTo>
                  <a:lnTo>
                    <a:pt x="1021" y="1587"/>
                  </a:lnTo>
                  <a:lnTo>
                    <a:pt x="1033" y="1618"/>
                  </a:lnTo>
                  <a:lnTo>
                    <a:pt x="1047" y="1650"/>
                  </a:lnTo>
                  <a:lnTo>
                    <a:pt x="1061" y="1684"/>
                  </a:lnTo>
                  <a:lnTo>
                    <a:pt x="1092" y="1752"/>
                  </a:lnTo>
                  <a:lnTo>
                    <a:pt x="1126" y="1823"/>
                  </a:lnTo>
                  <a:lnTo>
                    <a:pt x="1126" y="1823"/>
                  </a:lnTo>
                  <a:lnTo>
                    <a:pt x="1141" y="1861"/>
                  </a:lnTo>
                  <a:lnTo>
                    <a:pt x="1154" y="1898"/>
                  </a:lnTo>
                  <a:lnTo>
                    <a:pt x="1166" y="1935"/>
                  </a:lnTo>
                  <a:lnTo>
                    <a:pt x="1177" y="1974"/>
                  </a:lnTo>
                  <a:lnTo>
                    <a:pt x="1188" y="2014"/>
                  </a:lnTo>
                  <a:lnTo>
                    <a:pt x="1196" y="2052"/>
                  </a:lnTo>
                  <a:lnTo>
                    <a:pt x="1211" y="2132"/>
                  </a:lnTo>
                  <a:lnTo>
                    <a:pt x="1225" y="2212"/>
                  </a:lnTo>
                  <a:lnTo>
                    <a:pt x="1235" y="2292"/>
                  </a:lnTo>
                  <a:lnTo>
                    <a:pt x="1254" y="2446"/>
                  </a:lnTo>
                  <a:lnTo>
                    <a:pt x="1254" y="2446"/>
                  </a:lnTo>
                  <a:lnTo>
                    <a:pt x="1258" y="2479"/>
                  </a:lnTo>
                  <a:lnTo>
                    <a:pt x="1262" y="2511"/>
                  </a:lnTo>
                  <a:lnTo>
                    <a:pt x="1263" y="2542"/>
                  </a:lnTo>
                  <a:lnTo>
                    <a:pt x="1265" y="2573"/>
                  </a:lnTo>
                  <a:lnTo>
                    <a:pt x="1265" y="2603"/>
                  </a:lnTo>
                  <a:lnTo>
                    <a:pt x="1263" y="2634"/>
                  </a:lnTo>
                  <a:lnTo>
                    <a:pt x="1262" y="2663"/>
                  </a:lnTo>
                  <a:lnTo>
                    <a:pt x="1258" y="2692"/>
                  </a:lnTo>
                  <a:lnTo>
                    <a:pt x="1254" y="2722"/>
                  </a:lnTo>
                  <a:lnTo>
                    <a:pt x="1249" y="2751"/>
                  </a:lnTo>
                  <a:lnTo>
                    <a:pt x="1242" y="2779"/>
                  </a:lnTo>
                  <a:lnTo>
                    <a:pt x="1234" y="2808"/>
                  </a:lnTo>
                  <a:lnTo>
                    <a:pt x="1225" y="2837"/>
                  </a:lnTo>
                  <a:lnTo>
                    <a:pt x="1215" y="2867"/>
                  </a:lnTo>
                  <a:lnTo>
                    <a:pt x="1204" y="2896"/>
                  </a:lnTo>
                  <a:lnTo>
                    <a:pt x="1190" y="292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5099C758-E0E0-CB68-CAB3-2B01B1154E7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9" y="744"/>
              <a:ext cx="93" cy="301"/>
            </a:xfrm>
            <a:custGeom>
              <a:avLst/>
              <a:gdLst>
                <a:gd name="T0" fmla="*/ 3 w 280"/>
                <a:gd name="T1" fmla="*/ 861 h 903"/>
                <a:gd name="T2" fmla="*/ 3 w 280"/>
                <a:gd name="T3" fmla="*/ 861 h 903"/>
                <a:gd name="T4" fmla="*/ 1 w 280"/>
                <a:gd name="T5" fmla="*/ 836 h 903"/>
                <a:gd name="T6" fmla="*/ 0 w 280"/>
                <a:gd name="T7" fmla="*/ 809 h 903"/>
                <a:gd name="T8" fmla="*/ 0 w 280"/>
                <a:gd name="T9" fmla="*/ 783 h 903"/>
                <a:gd name="T10" fmla="*/ 1 w 280"/>
                <a:gd name="T11" fmla="*/ 756 h 903"/>
                <a:gd name="T12" fmla="*/ 3 w 280"/>
                <a:gd name="T13" fmla="*/ 730 h 903"/>
                <a:gd name="T14" fmla="*/ 5 w 280"/>
                <a:gd name="T15" fmla="*/ 703 h 903"/>
                <a:gd name="T16" fmla="*/ 13 w 280"/>
                <a:gd name="T17" fmla="*/ 651 h 903"/>
                <a:gd name="T18" fmla="*/ 24 w 280"/>
                <a:gd name="T19" fmla="*/ 597 h 903"/>
                <a:gd name="T20" fmla="*/ 36 w 280"/>
                <a:gd name="T21" fmla="*/ 543 h 903"/>
                <a:gd name="T22" fmla="*/ 49 w 280"/>
                <a:gd name="T23" fmla="*/ 490 h 903"/>
                <a:gd name="T24" fmla="*/ 64 w 280"/>
                <a:gd name="T25" fmla="*/ 437 h 903"/>
                <a:gd name="T26" fmla="*/ 93 w 280"/>
                <a:gd name="T27" fmla="*/ 329 h 903"/>
                <a:gd name="T28" fmla="*/ 108 w 280"/>
                <a:gd name="T29" fmla="*/ 275 h 903"/>
                <a:gd name="T30" fmla="*/ 121 w 280"/>
                <a:gd name="T31" fmla="*/ 220 h 903"/>
                <a:gd name="T32" fmla="*/ 133 w 280"/>
                <a:gd name="T33" fmla="*/ 167 h 903"/>
                <a:gd name="T34" fmla="*/ 144 w 280"/>
                <a:gd name="T35" fmla="*/ 112 h 903"/>
                <a:gd name="T36" fmla="*/ 150 w 280"/>
                <a:gd name="T37" fmla="*/ 58 h 903"/>
                <a:gd name="T38" fmla="*/ 153 w 280"/>
                <a:gd name="T39" fmla="*/ 31 h 903"/>
                <a:gd name="T40" fmla="*/ 154 w 280"/>
                <a:gd name="T41" fmla="*/ 3 h 903"/>
                <a:gd name="T42" fmla="*/ 158 w 280"/>
                <a:gd name="T43" fmla="*/ 0 h 903"/>
                <a:gd name="T44" fmla="*/ 158 w 280"/>
                <a:gd name="T45" fmla="*/ 0 h 903"/>
                <a:gd name="T46" fmla="*/ 166 w 280"/>
                <a:gd name="T47" fmla="*/ 24 h 903"/>
                <a:gd name="T48" fmla="*/ 171 w 280"/>
                <a:gd name="T49" fmla="*/ 36 h 903"/>
                <a:gd name="T50" fmla="*/ 178 w 280"/>
                <a:gd name="T51" fmla="*/ 50 h 903"/>
                <a:gd name="T52" fmla="*/ 185 w 280"/>
                <a:gd name="T53" fmla="*/ 62 h 903"/>
                <a:gd name="T54" fmla="*/ 193 w 280"/>
                <a:gd name="T55" fmla="*/ 72 h 903"/>
                <a:gd name="T56" fmla="*/ 202 w 280"/>
                <a:gd name="T57" fmla="*/ 82 h 903"/>
                <a:gd name="T58" fmla="*/ 211 w 280"/>
                <a:gd name="T59" fmla="*/ 91 h 903"/>
                <a:gd name="T60" fmla="*/ 211 w 280"/>
                <a:gd name="T61" fmla="*/ 114 h 903"/>
                <a:gd name="T62" fmla="*/ 211 w 280"/>
                <a:gd name="T63" fmla="*/ 114 h 903"/>
                <a:gd name="T64" fmla="*/ 214 w 280"/>
                <a:gd name="T65" fmla="*/ 149 h 903"/>
                <a:gd name="T66" fmla="*/ 219 w 280"/>
                <a:gd name="T67" fmla="*/ 185 h 903"/>
                <a:gd name="T68" fmla="*/ 226 w 280"/>
                <a:gd name="T69" fmla="*/ 221 h 903"/>
                <a:gd name="T70" fmla="*/ 233 w 280"/>
                <a:gd name="T71" fmla="*/ 257 h 903"/>
                <a:gd name="T72" fmla="*/ 249 w 280"/>
                <a:gd name="T73" fmla="*/ 329 h 903"/>
                <a:gd name="T74" fmla="*/ 255 w 280"/>
                <a:gd name="T75" fmla="*/ 365 h 903"/>
                <a:gd name="T76" fmla="*/ 260 w 280"/>
                <a:gd name="T77" fmla="*/ 401 h 903"/>
                <a:gd name="T78" fmla="*/ 260 w 280"/>
                <a:gd name="T79" fmla="*/ 401 h 903"/>
                <a:gd name="T80" fmla="*/ 264 w 280"/>
                <a:gd name="T81" fmla="*/ 438 h 903"/>
                <a:gd name="T82" fmla="*/ 267 w 280"/>
                <a:gd name="T83" fmla="*/ 475 h 903"/>
                <a:gd name="T84" fmla="*/ 268 w 280"/>
                <a:gd name="T85" fmla="*/ 513 h 903"/>
                <a:gd name="T86" fmla="*/ 268 w 280"/>
                <a:gd name="T87" fmla="*/ 550 h 903"/>
                <a:gd name="T88" fmla="*/ 268 w 280"/>
                <a:gd name="T89" fmla="*/ 586 h 903"/>
                <a:gd name="T90" fmla="*/ 268 w 280"/>
                <a:gd name="T91" fmla="*/ 623 h 903"/>
                <a:gd name="T92" fmla="*/ 271 w 280"/>
                <a:gd name="T93" fmla="*/ 659 h 903"/>
                <a:gd name="T94" fmla="*/ 275 w 280"/>
                <a:gd name="T95" fmla="*/ 695 h 903"/>
                <a:gd name="T96" fmla="*/ 280 w 280"/>
                <a:gd name="T97" fmla="*/ 712 h 903"/>
                <a:gd name="T98" fmla="*/ 280 w 280"/>
                <a:gd name="T99" fmla="*/ 712 h 903"/>
                <a:gd name="T100" fmla="*/ 250 w 280"/>
                <a:gd name="T101" fmla="*/ 739 h 903"/>
                <a:gd name="T102" fmla="*/ 219 w 280"/>
                <a:gd name="T103" fmla="*/ 764 h 903"/>
                <a:gd name="T104" fmla="*/ 186 w 280"/>
                <a:gd name="T105" fmla="*/ 788 h 903"/>
                <a:gd name="T106" fmla="*/ 153 w 280"/>
                <a:gd name="T107" fmla="*/ 812 h 903"/>
                <a:gd name="T108" fmla="*/ 120 w 280"/>
                <a:gd name="T109" fmla="*/ 835 h 903"/>
                <a:gd name="T110" fmla="*/ 85 w 280"/>
                <a:gd name="T111" fmla="*/ 857 h 903"/>
                <a:gd name="T112" fmla="*/ 13 w 280"/>
                <a:gd name="T113" fmla="*/ 903 h 903"/>
                <a:gd name="T114" fmla="*/ 3 w 280"/>
                <a:gd name="T115" fmla="*/ 861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80" h="903">
                  <a:moveTo>
                    <a:pt x="3" y="861"/>
                  </a:moveTo>
                  <a:lnTo>
                    <a:pt x="3" y="861"/>
                  </a:lnTo>
                  <a:lnTo>
                    <a:pt x="1" y="836"/>
                  </a:lnTo>
                  <a:lnTo>
                    <a:pt x="0" y="809"/>
                  </a:lnTo>
                  <a:lnTo>
                    <a:pt x="0" y="783"/>
                  </a:lnTo>
                  <a:lnTo>
                    <a:pt x="1" y="756"/>
                  </a:lnTo>
                  <a:lnTo>
                    <a:pt x="3" y="730"/>
                  </a:lnTo>
                  <a:lnTo>
                    <a:pt x="5" y="703"/>
                  </a:lnTo>
                  <a:lnTo>
                    <a:pt x="13" y="651"/>
                  </a:lnTo>
                  <a:lnTo>
                    <a:pt x="24" y="597"/>
                  </a:lnTo>
                  <a:lnTo>
                    <a:pt x="36" y="543"/>
                  </a:lnTo>
                  <a:lnTo>
                    <a:pt x="49" y="490"/>
                  </a:lnTo>
                  <a:lnTo>
                    <a:pt x="64" y="437"/>
                  </a:lnTo>
                  <a:lnTo>
                    <a:pt x="93" y="329"/>
                  </a:lnTo>
                  <a:lnTo>
                    <a:pt x="108" y="275"/>
                  </a:lnTo>
                  <a:lnTo>
                    <a:pt x="121" y="220"/>
                  </a:lnTo>
                  <a:lnTo>
                    <a:pt x="133" y="167"/>
                  </a:lnTo>
                  <a:lnTo>
                    <a:pt x="144" y="112"/>
                  </a:lnTo>
                  <a:lnTo>
                    <a:pt x="150" y="58"/>
                  </a:lnTo>
                  <a:lnTo>
                    <a:pt x="153" y="31"/>
                  </a:lnTo>
                  <a:lnTo>
                    <a:pt x="154" y="3"/>
                  </a:lnTo>
                  <a:lnTo>
                    <a:pt x="158" y="0"/>
                  </a:lnTo>
                  <a:lnTo>
                    <a:pt x="158" y="0"/>
                  </a:lnTo>
                  <a:lnTo>
                    <a:pt x="166" y="24"/>
                  </a:lnTo>
                  <a:lnTo>
                    <a:pt x="171" y="36"/>
                  </a:lnTo>
                  <a:lnTo>
                    <a:pt x="178" y="50"/>
                  </a:lnTo>
                  <a:lnTo>
                    <a:pt x="185" y="62"/>
                  </a:lnTo>
                  <a:lnTo>
                    <a:pt x="193" y="72"/>
                  </a:lnTo>
                  <a:lnTo>
                    <a:pt x="202" y="82"/>
                  </a:lnTo>
                  <a:lnTo>
                    <a:pt x="211" y="91"/>
                  </a:lnTo>
                  <a:lnTo>
                    <a:pt x="211" y="114"/>
                  </a:lnTo>
                  <a:lnTo>
                    <a:pt x="211" y="114"/>
                  </a:lnTo>
                  <a:lnTo>
                    <a:pt x="214" y="149"/>
                  </a:lnTo>
                  <a:lnTo>
                    <a:pt x="219" y="185"/>
                  </a:lnTo>
                  <a:lnTo>
                    <a:pt x="226" y="221"/>
                  </a:lnTo>
                  <a:lnTo>
                    <a:pt x="233" y="257"/>
                  </a:lnTo>
                  <a:lnTo>
                    <a:pt x="249" y="329"/>
                  </a:lnTo>
                  <a:lnTo>
                    <a:pt x="255" y="365"/>
                  </a:lnTo>
                  <a:lnTo>
                    <a:pt x="260" y="401"/>
                  </a:lnTo>
                  <a:lnTo>
                    <a:pt x="260" y="401"/>
                  </a:lnTo>
                  <a:lnTo>
                    <a:pt x="264" y="438"/>
                  </a:lnTo>
                  <a:lnTo>
                    <a:pt x="267" y="475"/>
                  </a:lnTo>
                  <a:lnTo>
                    <a:pt x="268" y="513"/>
                  </a:lnTo>
                  <a:lnTo>
                    <a:pt x="268" y="550"/>
                  </a:lnTo>
                  <a:lnTo>
                    <a:pt x="268" y="586"/>
                  </a:lnTo>
                  <a:lnTo>
                    <a:pt x="268" y="623"/>
                  </a:lnTo>
                  <a:lnTo>
                    <a:pt x="271" y="659"/>
                  </a:lnTo>
                  <a:lnTo>
                    <a:pt x="275" y="695"/>
                  </a:lnTo>
                  <a:lnTo>
                    <a:pt x="280" y="712"/>
                  </a:lnTo>
                  <a:lnTo>
                    <a:pt x="280" y="712"/>
                  </a:lnTo>
                  <a:lnTo>
                    <a:pt x="250" y="739"/>
                  </a:lnTo>
                  <a:lnTo>
                    <a:pt x="219" y="764"/>
                  </a:lnTo>
                  <a:lnTo>
                    <a:pt x="186" y="788"/>
                  </a:lnTo>
                  <a:lnTo>
                    <a:pt x="153" y="812"/>
                  </a:lnTo>
                  <a:lnTo>
                    <a:pt x="120" y="835"/>
                  </a:lnTo>
                  <a:lnTo>
                    <a:pt x="85" y="857"/>
                  </a:lnTo>
                  <a:lnTo>
                    <a:pt x="13" y="903"/>
                  </a:lnTo>
                  <a:lnTo>
                    <a:pt x="3" y="861"/>
                  </a:lnTo>
                  <a:close/>
                </a:path>
              </a:pathLst>
            </a:custGeom>
            <a:solidFill>
              <a:srgbClr val="4F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44844A07-563C-A621-6B39-EE950995671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9" y="744"/>
              <a:ext cx="93" cy="301"/>
            </a:xfrm>
            <a:custGeom>
              <a:avLst/>
              <a:gdLst>
                <a:gd name="T0" fmla="*/ 3 w 280"/>
                <a:gd name="T1" fmla="*/ 861 h 903"/>
                <a:gd name="T2" fmla="*/ 3 w 280"/>
                <a:gd name="T3" fmla="*/ 861 h 903"/>
                <a:gd name="T4" fmla="*/ 1 w 280"/>
                <a:gd name="T5" fmla="*/ 836 h 903"/>
                <a:gd name="T6" fmla="*/ 0 w 280"/>
                <a:gd name="T7" fmla="*/ 809 h 903"/>
                <a:gd name="T8" fmla="*/ 0 w 280"/>
                <a:gd name="T9" fmla="*/ 783 h 903"/>
                <a:gd name="T10" fmla="*/ 1 w 280"/>
                <a:gd name="T11" fmla="*/ 756 h 903"/>
                <a:gd name="T12" fmla="*/ 3 w 280"/>
                <a:gd name="T13" fmla="*/ 730 h 903"/>
                <a:gd name="T14" fmla="*/ 5 w 280"/>
                <a:gd name="T15" fmla="*/ 703 h 903"/>
                <a:gd name="T16" fmla="*/ 13 w 280"/>
                <a:gd name="T17" fmla="*/ 651 h 903"/>
                <a:gd name="T18" fmla="*/ 24 w 280"/>
                <a:gd name="T19" fmla="*/ 597 h 903"/>
                <a:gd name="T20" fmla="*/ 36 w 280"/>
                <a:gd name="T21" fmla="*/ 543 h 903"/>
                <a:gd name="T22" fmla="*/ 49 w 280"/>
                <a:gd name="T23" fmla="*/ 490 h 903"/>
                <a:gd name="T24" fmla="*/ 64 w 280"/>
                <a:gd name="T25" fmla="*/ 437 h 903"/>
                <a:gd name="T26" fmla="*/ 93 w 280"/>
                <a:gd name="T27" fmla="*/ 329 h 903"/>
                <a:gd name="T28" fmla="*/ 108 w 280"/>
                <a:gd name="T29" fmla="*/ 275 h 903"/>
                <a:gd name="T30" fmla="*/ 121 w 280"/>
                <a:gd name="T31" fmla="*/ 220 h 903"/>
                <a:gd name="T32" fmla="*/ 133 w 280"/>
                <a:gd name="T33" fmla="*/ 167 h 903"/>
                <a:gd name="T34" fmla="*/ 144 w 280"/>
                <a:gd name="T35" fmla="*/ 112 h 903"/>
                <a:gd name="T36" fmla="*/ 150 w 280"/>
                <a:gd name="T37" fmla="*/ 58 h 903"/>
                <a:gd name="T38" fmla="*/ 153 w 280"/>
                <a:gd name="T39" fmla="*/ 31 h 903"/>
                <a:gd name="T40" fmla="*/ 154 w 280"/>
                <a:gd name="T41" fmla="*/ 3 h 903"/>
                <a:gd name="T42" fmla="*/ 158 w 280"/>
                <a:gd name="T43" fmla="*/ 0 h 903"/>
                <a:gd name="T44" fmla="*/ 158 w 280"/>
                <a:gd name="T45" fmla="*/ 0 h 903"/>
                <a:gd name="T46" fmla="*/ 166 w 280"/>
                <a:gd name="T47" fmla="*/ 24 h 903"/>
                <a:gd name="T48" fmla="*/ 171 w 280"/>
                <a:gd name="T49" fmla="*/ 36 h 903"/>
                <a:gd name="T50" fmla="*/ 178 w 280"/>
                <a:gd name="T51" fmla="*/ 50 h 903"/>
                <a:gd name="T52" fmla="*/ 185 w 280"/>
                <a:gd name="T53" fmla="*/ 62 h 903"/>
                <a:gd name="T54" fmla="*/ 193 w 280"/>
                <a:gd name="T55" fmla="*/ 72 h 903"/>
                <a:gd name="T56" fmla="*/ 202 w 280"/>
                <a:gd name="T57" fmla="*/ 82 h 903"/>
                <a:gd name="T58" fmla="*/ 211 w 280"/>
                <a:gd name="T59" fmla="*/ 91 h 903"/>
                <a:gd name="T60" fmla="*/ 211 w 280"/>
                <a:gd name="T61" fmla="*/ 114 h 903"/>
                <a:gd name="T62" fmla="*/ 211 w 280"/>
                <a:gd name="T63" fmla="*/ 114 h 903"/>
                <a:gd name="T64" fmla="*/ 214 w 280"/>
                <a:gd name="T65" fmla="*/ 149 h 903"/>
                <a:gd name="T66" fmla="*/ 219 w 280"/>
                <a:gd name="T67" fmla="*/ 185 h 903"/>
                <a:gd name="T68" fmla="*/ 226 w 280"/>
                <a:gd name="T69" fmla="*/ 221 h 903"/>
                <a:gd name="T70" fmla="*/ 233 w 280"/>
                <a:gd name="T71" fmla="*/ 257 h 903"/>
                <a:gd name="T72" fmla="*/ 249 w 280"/>
                <a:gd name="T73" fmla="*/ 329 h 903"/>
                <a:gd name="T74" fmla="*/ 255 w 280"/>
                <a:gd name="T75" fmla="*/ 365 h 903"/>
                <a:gd name="T76" fmla="*/ 260 w 280"/>
                <a:gd name="T77" fmla="*/ 401 h 903"/>
                <a:gd name="T78" fmla="*/ 260 w 280"/>
                <a:gd name="T79" fmla="*/ 401 h 903"/>
                <a:gd name="T80" fmla="*/ 264 w 280"/>
                <a:gd name="T81" fmla="*/ 438 h 903"/>
                <a:gd name="T82" fmla="*/ 267 w 280"/>
                <a:gd name="T83" fmla="*/ 475 h 903"/>
                <a:gd name="T84" fmla="*/ 268 w 280"/>
                <a:gd name="T85" fmla="*/ 513 h 903"/>
                <a:gd name="T86" fmla="*/ 268 w 280"/>
                <a:gd name="T87" fmla="*/ 550 h 903"/>
                <a:gd name="T88" fmla="*/ 268 w 280"/>
                <a:gd name="T89" fmla="*/ 586 h 903"/>
                <a:gd name="T90" fmla="*/ 268 w 280"/>
                <a:gd name="T91" fmla="*/ 623 h 903"/>
                <a:gd name="T92" fmla="*/ 271 w 280"/>
                <a:gd name="T93" fmla="*/ 659 h 903"/>
                <a:gd name="T94" fmla="*/ 275 w 280"/>
                <a:gd name="T95" fmla="*/ 695 h 903"/>
                <a:gd name="T96" fmla="*/ 280 w 280"/>
                <a:gd name="T97" fmla="*/ 712 h 903"/>
                <a:gd name="T98" fmla="*/ 280 w 280"/>
                <a:gd name="T99" fmla="*/ 712 h 903"/>
                <a:gd name="T100" fmla="*/ 250 w 280"/>
                <a:gd name="T101" fmla="*/ 739 h 903"/>
                <a:gd name="T102" fmla="*/ 219 w 280"/>
                <a:gd name="T103" fmla="*/ 764 h 903"/>
                <a:gd name="T104" fmla="*/ 186 w 280"/>
                <a:gd name="T105" fmla="*/ 788 h 903"/>
                <a:gd name="T106" fmla="*/ 153 w 280"/>
                <a:gd name="T107" fmla="*/ 812 h 903"/>
                <a:gd name="T108" fmla="*/ 120 w 280"/>
                <a:gd name="T109" fmla="*/ 835 h 903"/>
                <a:gd name="T110" fmla="*/ 85 w 280"/>
                <a:gd name="T111" fmla="*/ 857 h 903"/>
                <a:gd name="T112" fmla="*/ 13 w 280"/>
                <a:gd name="T113" fmla="*/ 903 h 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80" h="903">
                  <a:moveTo>
                    <a:pt x="3" y="861"/>
                  </a:moveTo>
                  <a:lnTo>
                    <a:pt x="3" y="861"/>
                  </a:lnTo>
                  <a:lnTo>
                    <a:pt x="1" y="836"/>
                  </a:lnTo>
                  <a:lnTo>
                    <a:pt x="0" y="809"/>
                  </a:lnTo>
                  <a:lnTo>
                    <a:pt x="0" y="783"/>
                  </a:lnTo>
                  <a:lnTo>
                    <a:pt x="1" y="756"/>
                  </a:lnTo>
                  <a:lnTo>
                    <a:pt x="3" y="730"/>
                  </a:lnTo>
                  <a:lnTo>
                    <a:pt x="5" y="703"/>
                  </a:lnTo>
                  <a:lnTo>
                    <a:pt x="13" y="651"/>
                  </a:lnTo>
                  <a:lnTo>
                    <a:pt x="24" y="597"/>
                  </a:lnTo>
                  <a:lnTo>
                    <a:pt x="36" y="543"/>
                  </a:lnTo>
                  <a:lnTo>
                    <a:pt x="49" y="490"/>
                  </a:lnTo>
                  <a:lnTo>
                    <a:pt x="64" y="437"/>
                  </a:lnTo>
                  <a:lnTo>
                    <a:pt x="93" y="329"/>
                  </a:lnTo>
                  <a:lnTo>
                    <a:pt x="108" y="275"/>
                  </a:lnTo>
                  <a:lnTo>
                    <a:pt x="121" y="220"/>
                  </a:lnTo>
                  <a:lnTo>
                    <a:pt x="133" y="167"/>
                  </a:lnTo>
                  <a:lnTo>
                    <a:pt x="144" y="112"/>
                  </a:lnTo>
                  <a:lnTo>
                    <a:pt x="150" y="58"/>
                  </a:lnTo>
                  <a:lnTo>
                    <a:pt x="153" y="31"/>
                  </a:lnTo>
                  <a:lnTo>
                    <a:pt x="154" y="3"/>
                  </a:lnTo>
                  <a:lnTo>
                    <a:pt x="158" y="0"/>
                  </a:lnTo>
                  <a:lnTo>
                    <a:pt x="158" y="0"/>
                  </a:lnTo>
                  <a:lnTo>
                    <a:pt x="166" y="24"/>
                  </a:lnTo>
                  <a:lnTo>
                    <a:pt x="171" y="36"/>
                  </a:lnTo>
                  <a:lnTo>
                    <a:pt x="178" y="50"/>
                  </a:lnTo>
                  <a:lnTo>
                    <a:pt x="185" y="62"/>
                  </a:lnTo>
                  <a:lnTo>
                    <a:pt x="193" y="72"/>
                  </a:lnTo>
                  <a:lnTo>
                    <a:pt x="202" y="82"/>
                  </a:lnTo>
                  <a:lnTo>
                    <a:pt x="211" y="91"/>
                  </a:lnTo>
                  <a:lnTo>
                    <a:pt x="211" y="114"/>
                  </a:lnTo>
                  <a:lnTo>
                    <a:pt x="211" y="114"/>
                  </a:lnTo>
                  <a:lnTo>
                    <a:pt x="214" y="149"/>
                  </a:lnTo>
                  <a:lnTo>
                    <a:pt x="219" y="185"/>
                  </a:lnTo>
                  <a:lnTo>
                    <a:pt x="226" y="221"/>
                  </a:lnTo>
                  <a:lnTo>
                    <a:pt x="233" y="257"/>
                  </a:lnTo>
                  <a:lnTo>
                    <a:pt x="249" y="329"/>
                  </a:lnTo>
                  <a:lnTo>
                    <a:pt x="255" y="365"/>
                  </a:lnTo>
                  <a:lnTo>
                    <a:pt x="260" y="401"/>
                  </a:lnTo>
                  <a:lnTo>
                    <a:pt x="260" y="401"/>
                  </a:lnTo>
                  <a:lnTo>
                    <a:pt x="264" y="438"/>
                  </a:lnTo>
                  <a:lnTo>
                    <a:pt x="267" y="475"/>
                  </a:lnTo>
                  <a:lnTo>
                    <a:pt x="268" y="513"/>
                  </a:lnTo>
                  <a:lnTo>
                    <a:pt x="268" y="550"/>
                  </a:lnTo>
                  <a:lnTo>
                    <a:pt x="268" y="586"/>
                  </a:lnTo>
                  <a:lnTo>
                    <a:pt x="268" y="623"/>
                  </a:lnTo>
                  <a:lnTo>
                    <a:pt x="271" y="659"/>
                  </a:lnTo>
                  <a:lnTo>
                    <a:pt x="275" y="695"/>
                  </a:lnTo>
                  <a:lnTo>
                    <a:pt x="280" y="712"/>
                  </a:lnTo>
                  <a:lnTo>
                    <a:pt x="280" y="712"/>
                  </a:lnTo>
                  <a:lnTo>
                    <a:pt x="250" y="739"/>
                  </a:lnTo>
                  <a:lnTo>
                    <a:pt x="219" y="764"/>
                  </a:lnTo>
                  <a:lnTo>
                    <a:pt x="186" y="788"/>
                  </a:lnTo>
                  <a:lnTo>
                    <a:pt x="153" y="812"/>
                  </a:lnTo>
                  <a:lnTo>
                    <a:pt x="120" y="835"/>
                  </a:lnTo>
                  <a:lnTo>
                    <a:pt x="85" y="857"/>
                  </a:lnTo>
                  <a:lnTo>
                    <a:pt x="13" y="90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2" name="Freeform 39">
              <a:extLst>
                <a:ext uri="{FF2B5EF4-FFF2-40B4-BE49-F238E27FC236}">
                  <a16:creationId xmlns:a16="http://schemas.microsoft.com/office/drawing/2014/main" id="{DC5AF284-C450-E06B-80F1-88529C2194E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99" y="2"/>
              <a:ext cx="531" cy="446"/>
            </a:xfrm>
            <a:custGeom>
              <a:avLst/>
              <a:gdLst>
                <a:gd name="T0" fmla="*/ 1461 w 1593"/>
                <a:gd name="T1" fmla="*/ 432 h 1337"/>
                <a:gd name="T2" fmla="*/ 1396 w 1593"/>
                <a:gd name="T3" fmla="*/ 311 h 1337"/>
                <a:gd name="T4" fmla="*/ 1315 w 1593"/>
                <a:gd name="T5" fmla="*/ 209 h 1337"/>
                <a:gd name="T6" fmla="*/ 1218 w 1593"/>
                <a:gd name="T7" fmla="*/ 127 h 1337"/>
                <a:gd name="T8" fmla="*/ 1108 w 1593"/>
                <a:gd name="T9" fmla="*/ 66 h 1337"/>
                <a:gd name="T10" fmla="*/ 987 w 1593"/>
                <a:gd name="T11" fmla="*/ 28 h 1337"/>
                <a:gd name="T12" fmla="*/ 856 w 1593"/>
                <a:gd name="T13" fmla="*/ 14 h 1337"/>
                <a:gd name="T14" fmla="*/ 717 w 1593"/>
                <a:gd name="T15" fmla="*/ 26 h 1337"/>
                <a:gd name="T16" fmla="*/ 598 w 1593"/>
                <a:gd name="T17" fmla="*/ 44 h 1337"/>
                <a:gd name="T18" fmla="*/ 581 w 1593"/>
                <a:gd name="T19" fmla="*/ 52 h 1337"/>
                <a:gd name="T20" fmla="*/ 545 w 1593"/>
                <a:gd name="T21" fmla="*/ 40 h 1337"/>
                <a:gd name="T22" fmla="*/ 484 w 1593"/>
                <a:gd name="T23" fmla="*/ 17 h 1337"/>
                <a:gd name="T24" fmla="*/ 424 w 1593"/>
                <a:gd name="T25" fmla="*/ 1 h 1337"/>
                <a:gd name="T26" fmla="*/ 364 w 1593"/>
                <a:gd name="T27" fmla="*/ 1 h 1337"/>
                <a:gd name="T28" fmla="*/ 264 w 1593"/>
                <a:gd name="T29" fmla="*/ 33 h 1337"/>
                <a:gd name="T30" fmla="*/ 162 w 1593"/>
                <a:gd name="T31" fmla="*/ 103 h 1337"/>
                <a:gd name="T32" fmla="*/ 84 w 1593"/>
                <a:gd name="T33" fmla="*/ 191 h 1337"/>
                <a:gd name="T34" fmla="*/ 45 w 1593"/>
                <a:gd name="T35" fmla="*/ 264 h 1337"/>
                <a:gd name="T36" fmla="*/ 12 w 1593"/>
                <a:gd name="T37" fmla="*/ 383 h 1337"/>
                <a:gd name="T38" fmla="*/ 0 w 1593"/>
                <a:gd name="T39" fmla="*/ 509 h 1337"/>
                <a:gd name="T40" fmla="*/ 11 w 1593"/>
                <a:gd name="T41" fmla="*/ 629 h 1337"/>
                <a:gd name="T42" fmla="*/ 7 w 1593"/>
                <a:gd name="T43" fmla="*/ 810 h 1337"/>
                <a:gd name="T44" fmla="*/ 12 w 1593"/>
                <a:gd name="T45" fmla="*/ 1014 h 1337"/>
                <a:gd name="T46" fmla="*/ 7 w 1593"/>
                <a:gd name="T47" fmla="*/ 1145 h 1337"/>
                <a:gd name="T48" fmla="*/ 16 w 1593"/>
                <a:gd name="T49" fmla="*/ 1220 h 1337"/>
                <a:gd name="T50" fmla="*/ 41 w 1593"/>
                <a:gd name="T51" fmla="*/ 1262 h 1337"/>
                <a:gd name="T52" fmla="*/ 98 w 1593"/>
                <a:gd name="T53" fmla="*/ 1308 h 1337"/>
                <a:gd name="T54" fmla="*/ 170 w 1593"/>
                <a:gd name="T55" fmla="*/ 1333 h 1337"/>
                <a:gd name="T56" fmla="*/ 239 w 1593"/>
                <a:gd name="T57" fmla="*/ 1334 h 1337"/>
                <a:gd name="T58" fmla="*/ 284 w 1593"/>
                <a:gd name="T59" fmla="*/ 1316 h 1337"/>
                <a:gd name="T60" fmla="*/ 345 w 1593"/>
                <a:gd name="T61" fmla="*/ 1270 h 1337"/>
                <a:gd name="T62" fmla="*/ 448 w 1593"/>
                <a:gd name="T63" fmla="*/ 1149 h 1337"/>
                <a:gd name="T64" fmla="*/ 506 w 1593"/>
                <a:gd name="T65" fmla="*/ 1084 h 1337"/>
                <a:gd name="T66" fmla="*/ 557 w 1593"/>
                <a:gd name="T67" fmla="*/ 1034 h 1337"/>
                <a:gd name="T68" fmla="*/ 624 w 1593"/>
                <a:gd name="T69" fmla="*/ 1020 h 1337"/>
                <a:gd name="T70" fmla="*/ 691 w 1593"/>
                <a:gd name="T71" fmla="*/ 1043 h 1337"/>
                <a:gd name="T72" fmla="*/ 749 w 1593"/>
                <a:gd name="T73" fmla="*/ 1117 h 1337"/>
                <a:gd name="T74" fmla="*/ 794 w 1593"/>
                <a:gd name="T75" fmla="*/ 1277 h 1337"/>
                <a:gd name="T76" fmla="*/ 816 w 1593"/>
                <a:gd name="T77" fmla="*/ 1301 h 1337"/>
                <a:gd name="T78" fmla="*/ 882 w 1593"/>
                <a:gd name="T79" fmla="*/ 1187 h 1337"/>
                <a:gd name="T80" fmla="*/ 994 w 1593"/>
                <a:gd name="T81" fmla="*/ 1145 h 1337"/>
                <a:gd name="T82" fmla="*/ 1089 w 1593"/>
                <a:gd name="T83" fmla="*/ 1167 h 1337"/>
                <a:gd name="T84" fmla="*/ 1205 w 1593"/>
                <a:gd name="T85" fmla="*/ 1168 h 1337"/>
                <a:gd name="T86" fmla="*/ 1314 w 1593"/>
                <a:gd name="T87" fmla="*/ 1139 h 1337"/>
                <a:gd name="T88" fmla="*/ 1423 w 1593"/>
                <a:gd name="T89" fmla="*/ 1083 h 1337"/>
                <a:gd name="T90" fmla="*/ 1500 w 1593"/>
                <a:gd name="T91" fmla="*/ 1075 h 1337"/>
                <a:gd name="T92" fmla="*/ 1525 w 1593"/>
                <a:gd name="T93" fmla="*/ 1039 h 1337"/>
                <a:gd name="T94" fmla="*/ 1554 w 1593"/>
                <a:gd name="T95" fmla="*/ 1096 h 1337"/>
                <a:gd name="T96" fmla="*/ 1592 w 1593"/>
                <a:gd name="T97" fmla="*/ 1049 h 1337"/>
                <a:gd name="T98" fmla="*/ 1573 w 1593"/>
                <a:gd name="T99" fmla="*/ 853 h 1337"/>
                <a:gd name="T100" fmla="*/ 1544 w 1593"/>
                <a:gd name="T101" fmla="*/ 725 h 1337"/>
                <a:gd name="T102" fmla="*/ 1493 w 1593"/>
                <a:gd name="T103" fmla="*/ 598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593" h="1337">
                  <a:moveTo>
                    <a:pt x="1487" y="500"/>
                  </a:moveTo>
                  <a:lnTo>
                    <a:pt x="1487" y="500"/>
                  </a:lnTo>
                  <a:lnTo>
                    <a:pt x="1475" y="465"/>
                  </a:lnTo>
                  <a:lnTo>
                    <a:pt x="1461" y="432"/>
                  </a:lnTo>
                  <a:lnTo>
                    <a:pt x="1447" y="400"/>
                  </a:lnTo>
                  <a:lnTo>
                    <a:pt x="1431" y="370"/>
                  </a:lnTo>
                  <a:lnTo>
                    <a:pt x="1415" y="340"/>
                  </a:lnTo>
                  <a:lnTo>
                    <a:pt x="1396" y="311"/>
                  </a:lnTo>
                  <a:lnTo>
                    <a:pt x="1378" y="284"/>
                  </a:lnTo>
                  <a:lnTo>
                    <a:pt x="1358" y="258"/>
                  </a:lnTo>
                  <a:lnTo>
                    <a:pt x="1337" y="233"/>
                  </a:lnTo>
                  <a:lnTo>
                    <a:pt x="1315" y="209"/>
                  </a:lnTo>
                  <a:lnTo>
                    <a:pt x="1293" y="187"/>
                  </a:lnTo>
                  <a:lnTo>
                    <a:pt x="1269" y="166"/>
                  </a:lnTo>
                  <a:lnTo>
                    <a:pt x="1244" y="146"/>
                  </a:lnTo>
                  <a:lnTo>
                    <a:pt x="1218" y="127"/>
                  </a:lnTo>
                  <a:lnTo>
                    <a:pt x="1192" y="110"/>
                  </a:lnTo>
                  <a:lnTo>
                    <a:pt x="1165" y="94"/>
                  </a:lnTo>
                  <a:lnTo>
                    <a:pt x="1137" y="79"/>
                  </a:lnTo>
                  <a:lnTo>
                    <a:pt x="1108" y="66"/>
                  </a:lnTo>
                  <a:lnTo>
                    <a:pt x="1079" y="54"/>
                  </a:lnTo>
                  <a:lnTo>
                    <a:pt x="1048" y="44"/>
                  </a:lnTo>
                  <a:lnTo>
                    <a:pt x="1018" y="36"/>
                  </a:lnTo>
                  <a:lnTo>
                    <a:pt x="987" y="28"/>
                  </a:lnTo>
                  <a:lnTo>
                    <a:pt x="955" y="22"/>
                  </a:lnTo>
                  <a:lnTo>
                    <a:pt x="922" y="18"/>
                  </a:lnTo>
                  <a:lnTo>
                    <a:pt x="889" y="16"/>
                  </a:lnTo>
                  <a:lnTo>
                    <a:pt x="856" y="14"/>
                  </a:lnTo>
                  <a:lnTo>
                    <a:pt x="822" y="14"/>
                  </a:lnTo>
                  <a:lnTo>
                    <a:pt x="788" y="17"/>
                  </a:lnTo>
                  <a:lnTo>
                    <a:pt x="753" y="21"/>
                  </a:lnTo>
                  <a:lnTo>
                    <a:pt x="717" y="26"/>
                  </a:lnTo>
                  <a:lnTo>
                    <a:pt x="683" y="33"/>
                  </a:lnTo>
                  <a:lnTo>
                    <a:pt x="647" y="42"/>
                  </a:lnTo>
                  <a:lnTo>
                    <a:pt x="598" y="44"/>
                  </a:lnTo>
                  <a:lnTo>
                    <a:pt x="598" y="44"/>
                  </a:lnTo>
                  <a:lnTo>
                    <a:pt x="594" y="48"/>
                  </a:lnTo>
                  <a:lnTo>
                    <a:pt x="588" y="49"/>
                  </a:lnTo>
                  <a:lnTo>
                    <a:pt x="584" y="52"/>
                  </a:lnTo>
                  <a:lnTo>
                    <a:pt x="581" y="52"/>
                  </a:lnTo>
                  <a:lnTo>
                    <a:pt x="571" y="52"/>
                  </a:lnTo>
                  <a:lnTo>
                    <a:pt x="562" y="49"/>
                  </a:lnTo>
                  <a:lnTo>
                    <a:pt x="554" y="45"/>
                  </a:lnTo>
                  <a:lnTo>
                    <a:pt x="545" y="40"/>
                  </a:lnTo>
                  <a:lnTo>
                    <a:pt x="529" y="30"/>
                  </a:lnTo>
                  <a:lnTo>
                    <a:pt x="498" y="24"/>
                  </a:lnTo>
                  <a:lnTo>
                    <a:pt x="498" y="24"/>
                  </a:lnTo>
                  <a:lnTo>
                    <a:pt x="484" y="17"/>
                  </a:lnTo>
                  <a:lnTo>
                    <a:pt x="469" y="12"/>
                  </a:lnTo>
                  <a:lnTo>
                    <a:pt x="453" y="8"/>
                  </a:lnTo>
                  <a:lnTo>
                    <a:pt x="438" y="4"/>
                  </a:lnTo>
                  <a:lnTo>
                    <a:pt x="424" y="1"/>
                  </a:lnTo>
                  <a:lnTo>
                    <a:pt x="409" y="0"/>
                  </a:lnTo>
                  <a:lnTo>
                    <a:pt x="394" y="0"/>
                  </a:lnTo>
                  <a:lnTo>
                    <a:pt x="379" y="0"/>
                  </a:lnTo>
                  <a:lnTo>
                    <a:pt x="364" y="1"/>
                  </a:lnTo>
                  <a:lnTo>
                    <a:pt x="349" y="4"/>
                  </a:lnTo>
                  <a:lnTo>
                    <a:pt x="320" y="10"/>
                  </a:lnTo>
                  <a:lnTo>
                    <a:pt x="292" y="21"/>
                  </a:lnTo>
                  <a:lnTo>
                    <a:pt x="264" y="33"/>
                  </a:lnTo>
                  <a:lnTo>
                    <a:pt x="236" y="48"/>
                  </a:lnTo>
                  <a:lnTo>
                    <a:pt x="211" y="65"/>
                  </a:lnTo>
                  <a:lnTo>
                    <a:pt x="186" y="83"/>
                  </a:lnTo>
                  <a:lnTo>
                    <a:pt x="162" y="103"/>
                  </a:lnTo>
                  <a:lnTo>
                    <a:pt x="139" y="123"/>
                  </a:lnTo>
                  <a:lnTo>
                    <a:pt x="119" y="146"/>
                  </a:lnTo>
                  <a:lnTo>
                    <a:pt x="100" y="169"/>
                  </a:lnTo>
                  <a:lnTo>
                    <a:pt x="84" y="191"/>
                  </a:lnTo>
                  <a:lnTo>
                    <a:pt x="84" y="191"/>
                  </a:lnTo>
                  <a:lnTo>
                    <a:pt x="69" y="214"/>
                  </a:lnTo>
                  <a:lnTo>
                    <a:pt x="57" y="238"/>
                  </a:lnTo>
                  <a:lnTo>
                    <a:pt x="45" y="264"/>
                  </a:lnTo>
                  <a:lnTo>
                    <a:pt x="34" y="292"/>
                  </a:lnTo>
                  <a:lnTo>
                    <a:pt x="26" y="322"/>
                  </a:lnTo>
                  <a:lnTo>
                    <a:pt x="18" y="351"/>
                  </a:lnTo>
                  <a:lnTo>
                    <a:pt x="12" y="383"/>
                  </a:lnTo>
                  <a:lnTo>
                    <a:pt x="7" y="413"/>
                  </a:lnTo>
                  <a:lnTo>
                    <a:pt x="4" y="445"/>
                  </a:lnTo>
                  <a:lnTo>
                    <a:pt x="1" y="477"/>
                  </a:lnTo>
                  <a:lnTo>
                    <a:pt x="0" y="509"/>
                  </a:lnTo>
                  <a:lnTo>
                    <a:pt x="0" y="541"/>
                  </a:lnTo>
                  <a:lnTo>
                    <a:pt x="3" y="570"/>
                  </a:lnTo>
                  <a:lnTo>
                    <a:pt x="5" y="601"/>
                  </a:lnTo>
                  <a:lnTo>
                    <a:pt x="11" y="629"/>
                  </a:lnTo>
                  <a:lnTo>
                    <a:pt x="16" y="656"/>
                  </a:lnTo>
                  <a:lnTo>
                    <a:pt x="5" y="741"/>
                  </a:lnTo>
                  <a:lnTo>
                    <a:pt x="5" y="741"/>
                  </a:lnTo>
                  <a:lnTo>
                    <a:pt x="7" y="810"/>
                  </a:lnTo>
                  <a:lnTo>
                    <a:pt x="9" y="878"/>
                  </a:lnTo>
                  <a:lnTo>
                    <a:pt x="12" y="946"/>
                  </a:lnTo>
                  <a:lnTo>
                    <a:pt x="12" y="1014"/>
                  </a:lnTo>
                  <a:lnTo>
                    <a:pt x="12" y="1014"/>
                  </a:lnTo>
                  <a:lnTo>
                    <a:pt x="12" y="1038"/>
                  </a:lnTo>
                  <a:lnTo>
                    <a:pt x="11" y="1064"/>
                  </a:lnTo>
                  <a:lnTo>
                    <a:pt x="8" y="1119"/>
                  </a:lnTo>
                  <a:lnTo>
                    <a:pt x="7" y="1145"/>
                  </a:lnTo>
                  <a:lnTo>
                    <a:pt x="8" y="1172"/>
                  </a:lnTo>
                  <a:lnTo>
                    <a:pt x="11" y="1197"/>
                  </a:lnTo>
                  <a:lnTo>
                    <a:pt x="13" y="1209"/>
                  </a:lnTo>
                  <a:lnTo>
                    <a:pt x="16" y="1220"/>
                  </a:lnTo>
                  <a:lnTo>
                    <a:pt x="16" y="1220"/>
                  </a:lnTo>
                  <a:lnTo>
                    <a:pt x="21" y="1234"/>
                  </a:lnTo>
                  <a:lnTo>
                    <a:pt x="30" y="1249"/>
                  </a:lnTo>
                  <a:lnTo>
                    <a:pt x="41" y="1262"/>
                  </a:lnTo>
                  <a:lnTo>
                    <a:pt x="53" y="1276"/>
                  </a:lnTo>
                  <a:lnTo>
                    <a:pt x="66" y="1288"/>
                  </a:lnTo>
                  <a:lnTo>
                    <a:pt x="82" y="1298"/>
                  </a:lnTo>
                  <a:lnTo>
                    <a:pt x="98" y="1308"/>
                  </a:lnTo>
                  <a:lnTo>
                    <a:pt x="115" y="1316"/>
                  </a:lnTo>
                  <a:lnTo>
                    <a:pt x="134" y="1324"/>
                  </a:lnTo>
                  <a:lnTo>
                    <a:pt x="151" y="1329"/>
                  </a:lnTo>
                  <a:lnTo>
                    <a:pt x="170" y="1333"/>
                  </a:lnTo>
                  <a:lnTo>
                    <a:pt x="189" y="1336"/>
                  </a:lnTo>
                  <a:lnTo>
                    <a:pt x="206" y="1337"/>
                  </a:lnTo>
                  <a:lnTo>
                    <a:pt x="223" y="1337"/>
                  </a:lnTo>
                  <a:lnTo>
                    <a:pt x="239" y="1334"/>
                  </a:lnTo>
                  <a:lnTo>
                    <a:pt x="254" y="1330"/>
                  </a:lnTo>
                  <a:lnTo>
                    <a:pt x="254" y="1330"/>
                  </a:lnTo>
                  <a:lnTo>
                    <a:pt x="270" y="1324"/>
                  </a:lnTo>
                  <a:lnTo>
                    <a:pt x="284" y="1316"/>
                  </a:lnTo>
                  <a:lnTo>
                    <a:pt x="300" y="1306"/>
                  </a:lnTo>
                  <a:lnTo>
                    <a:pt x="315" y="1296"/>
                  </a:lnTo>
                  <a:lnTo>
                    <a:pt x="331" y="1284"/>
                  </a:lnTo>
                  <a:lnTo>
                    <a:pt x="345" y="1270"/>
                  </a:lnTo>
                  <a:lnTo>
                    <a:pt x="373" y="1242"/>
                  </a:lnTo>
                  <a:lnTo>
                    <a:pt x="400" y="1212"/>
                  </a:lnTo>
                  <a:lnTo>
                    <a:pt x="425" y="1181"/>
                  </a:lnTo>
                  <a:lnTo>
                    <a:pt x="448" y="1149"/>
                  </a:lnTo>
                  <a:lnTo>
                    <a:pt x="469" y="1120"/>
                  </a:lnTo>
                  <a:lnTo>
                    <a:pt x="498" y="1103"/>
                  </a:lnTo>
                  <a:lnTo>
                    <a:pt x="498" y="1103"/>
                  </a:lnTo>
                  <a:lnTo>
                    <a:pt x="506" y="1084"/>
                  </a:lnTo>
                  <a:lnTo>
                    <a:pt x="517" y="1068"/>
                  </a:lnTo>
                  <a:lnTo>
                    <a:pt x="529" y="1055"/>
                  </a:lnTo>
                  <a:lnTo>
                    <a:pt x="542" y="1043"/>
                  </a:lnTo>
                  <a:lnTo>
                    <a:pt x="557" y="1034"/>
                  </a:lnTo>
                  <a:lnTo>
                    <a:pt x="573" y="1027"/>
                  </a:lnTo>
                  <a:lnTo>
                    <a:pt x="590" y="1022"/>
                  </a:lnTo>
                  <a:lnTo>
                    <a:pt x="607" y="1020"/>
                  </a:lnTo>
                  <a:lnTo>
                    <a:pt x="624" y="1020"/>
                  </a:lnTo>
                  <a:lnTo>
                    <a:pt x="642" y="1022"/>
                  </a:lnTo>
                  <a:lnTo>
                    <a:pt x="659" y="1027"/>
                  </a:lnTo>
                  <a:lnTo>
                    <a:pt x="675" y="1034"/>
                  </a:lnTo>
                  <a:lnTo>
                    <a:pt x="691" y="1043"/>
                  </a:lnTo>
                  <a:lnTo>
                    <a:pt x="704" y="1055"/>
                  </a:lnTo>
                  <a:lnTo>
                    <a:pt x="717" y="1068"/>
                  </a:lnTo>
                  <a:lnTo>
                    <a:pt x="728" y="1085"/>
                  </a:lnTo>
                  <a:lnTo>
                    <a:pt x="749" y="1117"/>
                  </a:lnTo>
                  <a:lnTo>
                    <a:pt x="749" y="1117"/>
                  </a:lnTo>
                  <a:lnTo>
                    <a:pt x="767" y="1171"/>
                  </a:lnTo>
                  <a:lnTo>
                    <a:pt x="781" y="1224"/>
                  </a:lnTo>
                  <a:lnTo>
                    <a:pt x="794" y="1277"/>
                  </a:lnTo>
                  <a:lnTo>
                    <a:pt x="806" y="1330"/>
                  </a:lnTo>
                  <a:lnTo>
                    <a:pt x="806" y="1330"/>
                  </a:lnTo>
                  <a:lnTo>
                    <a:pt x="810" y="1316"/>
                  </a:lnTo>
                  <a:lnTo>
                    <a:pt x="816" y="1301"/>
                  </a:lnTo>
                  <a:lnTo>
                    <a:pt x="829" y="1272"/>
                  </a:lnTo>
                  <a:lnTo>
                    <a:pt x="844" y="1242"/>
                  </a:lnTo>
                  <a:lnTo>
                    <a:pt x="862" y="1214"/>
                  </a:lnTo>
                  <a:lnTo>
                    <a:pt x="882" y="1187"/>
                  </a:lnTo>
                  <a:lnTo>
                    <a:pt x="903" y="1161"/>
                  </a:lnTo>
                  <a:lnTo>
                    <a:pt x="925" y="1139"/>
                  </a:lnTo>
                  <a:lnTo>
                    <a:pt x="947" y="1117"/>
                  </a:lnTo>
                  <a:lnTo>
                    <a:pt x="994" y="1145"/>
                  </a:lnTo>
                  <a:lnTo>
                    <a:pt x="994" y="1145"/>
                  </a:lnTo>
                  <a:lnTo>
                    <a:pt x="1027" y="1155"/>
                  </a:lnTo>
                  <a:lnTo>
                    <a:pt x="1057" y="1161"/>
                  </a:lnTo>
                  <a:lnTo>
                    <a:pt x="1089" y="1167"/>
                  </a:lnTo>
                  <a:lnTo>
                    <a:pt x="1119" y="1169"/>
                  </a:lnTo>
                  <a:lnTo>
                    <a:pt x="1148" y="1171"/>
                  </a:lnTo>
                  <a:lnTo>
                    <a:pt x="1177" y="1171"/>
                  </a:lnTo>
                  <a:lnTo>
                    <a:pt x="1205" y="1168"/>
                  </a:lnTo>
                  <a:lnTo>
                    <a:pt x="1233" y="1163"/>
                  </a:lnTo>
                  <a:lnTo>
                    <a:pt x="1261" y="1157"/>
                  </a:lnTo>
                  <a:lnTo>
                    <a:pt x="1287" y="1149"/>
                  </a:lnTo>
                  <a:lnTo>
                    <a:pt x="1314" y="1139"/>
                  </a:lnTo>
                  <a:lnTo>
                    <a:pt x="1342" y="1128"/>
                  </a:lnTo>
                  <a:lnTo>
                    <a:pt x="1368" y="1113"/>
                  </a:lnTo>
                  <a:lnTo>
                    <a:pt x="1396" y="1099"/>
                  </a:lnTo>
                  <a:lnTo>
                    <a:pt x="1423" y="1083"/>
                  </a:lnTo>
                  <a:lnTo>
                    <a:pt x="1451" y="1064"/>
                  </a:lnTo>
                  <a:lnTo>
                    <a:pt x="1493" y="1088"/>
                  </a:lnTo>
                  <a:lnTo>
                    <a:pt x="1493" y="1088"/>
                  </a:lnTo>
                  <a:lnTo>
                    <a:pt x="1500" y="1075"/>
                  </a:lnTo>
                  <a:lnTo>
                    <a:pt x="1507" y="1061"/>
                  </a:lnTo>
                  <a:lnTo>
                    <a:pt x="1516" y="1048"/>
                  </a:lnTo>
                  <a:lnTo>
                    <a:pt x="1520" y="1043"/>
                  </a:lnTo>
                  <a:lnTo>
                    <a:pt x="1525" y="1039"/>
                  </a:lnTo>
                  <a:lnTo>
                    <a:pt x="1525" y="1039"/>
                  </a:lnTo>
                  <a:lnTo>
                    <a:pt x="1540" y="1072"/>
                  </a:lnTo>
                  <a:lnTo>
                    <a:pt x="1549" y="1088"/>
                  </a:lnTo>
                  <a:lnTo>
                    <a:pt x="1554" y="1096"/>
                  </a:lnTo>
                  <a:lnTo>
                    <a:pt x="1561" y="1103"/>
                  </a:lnTo>
                  <a:lnTo>
                    <a:pt x="1593" y="1117"/>
                  </a:lnTo>
                  <a:lnTo>
                    <a:pt x="1593" y="1117"/>
                  </a:lnTo>
                  <a:lnTo>
                    <a:pt x="1592" y="1049"/>
                  </a:lnTo>
                  <a:lnTo>
                    <a:pt x="1589" y="983"/>
                  </a:lnTo>
                  <a:lnTo>
                    <a:pt x="1582" y="918"/>
                  </a:lnTo>
                  <a:lnTo>
                    <a:pt x="1578" y="884"/>
                  </a:lnTo>
                  <a:lnTo>
                    <a:pt x="1573" y="853"/>
                  </a:lnTo>
                  <a:lnTo>
                    <a:pt x="1568" y="821"/>
                  </a:lnTo>
                  <a:lnTo>
                    <a:pt x="1561" y="789"/>
                  </a:lnTo>
                  <a:lnTo>
                    <a:pt x="1552" y="757"/>
                  </a:lnTo>
                  <a:lnTo>
                    <a:pt x="1544" y="725"/>
                  </a:lnTo>
                  <a:lnTo>
                    <a:pt x="1533" y="693"/>
                  </a:lnTo>
                  <a:lnTo>
                    <a:pt x="1521" y="661"/>
                  </a:lnTo>
                  <a:lnTo>
                    <a:pt x="1508" y="630"/>
                  </a:lnTo>
                  <a:lnTo>
                    <a:pt x="1493" y="598"/>
                  </a:lnTo>
                  <a:lnTo>
                    <a:pt x="1487" y="500"/>
                  </a:lnTo>
                  <a:close/>
                </a:path>
              </a:pathLst>
            </a:custGeom>
            <a:solidFill>
              <a:srgbClr val="4F39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3" name="Freeform 40">
              <a:extLst>
                <a:ext uri="{FF2B5EF4-FFF2-40B4-BE49-F238E27FC236}">
                  <a16:creationId xmlns:a16="http://schemas.microsoft.com/office/drawing/2014/main" id="{CFFDF31D-7EA9-A96A-E688-14229F94414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99" y="2"/>
              <a:ext cx="531" cy="446"/>
            </a:xfrm>
            <a:custGeom>
              <a:avLst/>
              <a:gdLst>
                <a:gd name="T0" fmla="*/ 1461 w 1593"/>
                <a:gd name="T1" fmla="*/ 432 h 1337"/>
                <a:gd name="T2" fmla="*/ 1396 w 1593"/>
                <a:gd name="T3" fmla="*/ 311 h 1337"/>
                <a:gd name="T4" fmla="*/ 1315 w 1593"/>
                <a:gd name="T5" fmla="*/ 209 h 1337"/>
                <a:gd name="T6" fmla="*/ 1218 w 1593"/>
                <a:gd name="T7" fmla="*/ 127 h 1337"/>
                <a:gd name="T8" fmla="*/ 1108 w 1593"/>
                <a:gd name="T9" fmla="*/ 66 h 1337"/>
                <a:gd name="T10" fmla="*/ 987 w 1593"/>
                <a:gd name="T11" fmla="*/ 28 h 1337"/>
                <a:gd name="T12" fmla="*/ 856 w 1593"/>
                <a:gd name="T13" fmla="*/ 14 h 1337"/>
                <a:gd name="T14" fmla="*/ 717 w 1593"/>
                <a:gd name="T15" fmla="*/ 26 h 1337"/>
                <a:gd name="T16" fmla="*/ 598 w 1593"/>
                <a:gd name="T17" fmla="*/ 44 h 1337"/>
                <a:gd name="T18" fmla="*/ 581 w 1593"/>
                <a:gd name="T19" fmla="*/ 52 h 1337"/>
                <a:gd name="T20" fmla="*/ 545 w 1593"/>
                <a:gd name="T21" fmla="*/ 40 h 1337"/>
                <a:gd name="T22" fmla="*/ 484 w 1593"/>
                <a:gd name="T23" fmla="*/ 17 h 1337"/>
                <a:gd name="T24" fmla="*/ 424 w 1593"/>
                <a:gd name="T25" fmla="*/ 1 h 1337"/>
                <a:gd name="T26" fmla="*/ 364 w 1593"/>
                <a:gd name="T27" fmla="*/ 1 h 1337"/>
                <a:gd name="T28" fmla="*/ 264 w 1593"/>
                <a:gd name="T29" fmla="*/ 33 h 1337"/>
                <a:gd name="T30" fmla="*/ 162 w 1593"/>
                <a:gd name="T31" fmla="*/ 103 h 1337"/>
                <a:gd name="T32" fmla="*/ 84 w 1593"/>
                <a:gd name="T33" fmla="*/ 191 h 1337"/>
                <a:gd name="T34" fmla="*/ 45 w 1593"/>
                <a:gd name="T35" fmla="*/ 264 h 1337"/>
                <a:gd name="T36" fmla="*/ 12 w 1593"/>
                <a:gd name="T37" fmla="*/ 383 h 1337"/>
                <a:gd name="T38" fmla="*/ 0 w 1593"/>
                <a:gd name="T39" fmla="*/ 509 h 1337"/>
                <a:gd name="T40" fmla="*/ 11 w 1593"/>
                <a:gd name="T41" fmla="*/ 629 h 1337"/>
                <a:gd name="T42" fmla="*/ 7 w 1593"/>
                <a:gd name="T43" fmla="*/ 810 h 1337"/>
                <a:gd name="T44" fmla="*/ 12 w 1593"/>
                <a:gd name="T45" fmla="*/ 1014 h 1337"/>
                <a:gd name="T46" fmla="*/ 7 w 1593"/>
                <a:gd name="T47" fmla="*/ 1145 h 1337"/>
                <a:gd name="T48" fmla="*/ 16 w 1593"/>
                <a:gd name="T49" fmla="*/ 1220 h 1337"/>
                <a:gd name="T50" fmla="*/ 41 w 1593"/>
                <a:gd name="T51" fmla="*/ 1262 h 1337"/>
                <a:gd name="T52" fmla="*/ 98 w 1593"/>
                <a:gd name="T53" fmla="*/ 1308 h 1337"/>
                <a:gd name="T54" fmla="*/ 170 w 1593"/>
                <a:gd name="T55" fmla="*/ 1333 h 1337"/>
                <a:gd name="T56" fmla="*/ 239 w 1593"/>
                <a:gd name="T57" fmla="*/ 1334 h 1337"/>
                <a:gd name="T58" fmla="*/ 284 w 1593"/>
                <a:gd name="T59" fmla="*/ 1316 h 1337"/>
                <a:gd name="T60" fmla="*/ 345 w 1593"/>
                <a:gd name="T61" fmla="*/ 1270 h 1337"/>
                <a:gd name="T62" fmla="*/ 448 w 1593"/>
                <a:gd name="T63" fmla="*/ 1149 h 1337"/>
                <a:gd name="T64" fmla="*/ 506 w 1593"/>
                <a:gd name="T65" fmla="*/ 1084 h 1337"/>
                <a:gd name="T66" fmla="*/ 557 w 1593"/>
                <a:gd name="T67" fmla="*/ 1034 h 1337"/>
                <a:gd name="T68" fmla="*/ 624 w 1593"/>
                <a:gd name="T69" fmla="*/ 1020 h 1337"/>
                <a:gd name="T70" fmla="*/ 691 w 1593"/>
                <a:gd name="T71" fmla="*/ 1043 h 1337"/>
                <a:gd name="T72" fmla="*/ 749 w 1593"/>
                <a:gd name="T73" fmla="*/ 1117 h 1337"/>
                <a:gd name="T74" fmla="*/ 794 w 1593"/>
                <a:gd name="T75" fmla="*/ 1277 h 1337"/>
                <a:gd name="T76" fmla="*/ 816 w 1593"/>
                <a:gd name="T77" fmla="*/ 1301 h 1337"/>
                <a:gd name="T78" fmla="*/ 882 w 1593"/>
                <a:gd name="T79" fmla="*/ 1187 h 1337"/>
                <a:gd name="T80" fmla="*/ 994 w 1593"/>
                <a:gd name="T81" fmla="*/ 1145 h 1337"/>
                <a:gd name="T82" fmla="*/ 1089 w 1593"/>
                <a:gd name="T83" fmla="*/ 1167 h 1337"/>
                <a:gd name="T84" fmla="*/ 1205 w 1593"/>
                <a:gd name="T85" fmla="*/ 1168 h 1337"/>
                <a:gd name="T86" fmla="*/ 1314 w 1593"/>
                <a:gd name="T87" fmla="*/ 1139 h 1337"/>
                <a:gd name="T88" fmla="*/ 1423 w 1593"/>
                <a:gd name="T89" fmla="*/ 1083 h 1337"/>
                <a:gd name="T90" fmla="*/ 1500 w 1593"/>
                <a:gd name="T91" fmla="*/ 1075 h 1337"/>
                <a:gd name="T92" fmla="*/ 1525 w 1593"/>
                <a:gd name="T93" fmla="*/ 1039 h 1337"/>
                <a:gd name="T94" fmla="*/ 1554 w 1593"/>
                <a:gd name="T95" fmla="*/ 1096 h 1337"/>
                <a:gd name="T96" fmla="*/ 1592 w 1593"/>
                <a:gd name="T97" fmla="*/ 1049 h 1337"/>
                <a:gd name="T98" fmla="*/ 1573 w 1593"/>
                <a:gd name="T99" fmla="*/ 853 h 1337"/>
                <a:gd name="T100" fmla="*/ 1544 w 1593"/>
                <a:gd name="T101" fmla="*/ 725 h 1337"/>
                <a:gd name="T102" fmla="*/ 1493 w 1593"/>
                <a:gd name="T103" fmla="*/ 598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593" h="1337">
                  <a:moveTo>
                    <a:pt x="1487" y="500"/>
                  </a:moveTo>
                  <a:lnTo>
                    <a:pt x="1487" y="500"/>
                  </a:lnTo>
                  <a:lnTo>
                    <a:pt x="1475" y="465"/>
                  </a:lnTo>
                  <a:lnTo>
                    <a:pt x="1461" y="432"/>
                  </a:lnTo>
                  <a:lnTo>
                    <a:pt x="1447" y="400"/>
                  </a:lnTo>
                  <a:lnTo>
                    <a:pt x="1431" y="370"/>
                  </a:lnTo>
                  <a:lnTo>
                    <a:pt x="1415" y="340"/>
                  </a:lnTo>
                  <a:lnTo>
                    <a:pt x="1396" y="311"/>
                  </a:lnTo>
                  <a:lnTo>
                    <a:pt x="1378" y="284"/>
                  </a:lnTo>
                  <a:lnTo>
                    <a:pt x="1358" y="258"/>
                  </a:lnTo>
                  <a:lnTo>
                    <a:pt x="1337" y="233"/>
                  </a:lnTo>
                  <a:lnTo>
                    <a:pt x="1315" y="209"/>
                  </a:lnTo>
                  <a:lnTo>
                    <a:pt x="1293" y="187"/>
                  </a:lnTo>
                  <a:lnTo>
                    <a:pt x="1269" y="166"/>
                  </a:lnTo>
                  <a:lnTo>
                    <a:pt x="1244" y="146"/>
                  </a:lnTo>
                  <a:lnTo>
                    <a:pt x="1218" y="127"/>
                  </a:lnTo>
                  <a:lnTo>
                    <a:pt x="1192" y="110"/>
                  </a:lnTo>
                  <a:lnTo>
                    <a:pt x="1165" y="94"/>
                  </a:lnTo>
                  <a:lnTo>
                    <a:pt x="1137" y="79"/>
                  </a:lnTo>
                  <a:lnTo>
                    <a:pt x="1108" y="66"/>
                  </a:lnTo>
                  <a:lnTo>
                    <a:pt x="1079" y="54"/>
                  </a:lnTo>
                  <a:lnTo>
                    <a:pt x="1048" y="44"/>
                  </a:lnTo>
                  <a:lnTo>
                    <a:pt x="1018" y="36"/>
                  </a:lnTo>
                  <a:lnTo>
                    <a:pt x="987" y="28"/>
                  </a:lnTo>
                  <a:lnTo>
                    <a:pt x="955" y="22"/>
                  </a:lnTo>
                  <a:lnTo>
                    <a:pt x="922" y="18"/>
                  </a:lnTo>
                  <a:lnTo>
                    <a:pt x="889" y="16"/>
                  </a:lnTo>
                  <a:lnTo>
                    <a:pt x="856" y="14"/>
                  </a:lnTo>
                  <a:lnTo>
                    <a:pt x="822" y="14"/>
                  </a:lnTo>
                  <a:lnTo>
                    <a:pt x="788" y="17"/>
                  </a:lnTo>
                  <a:lnTo>
                    <a:pt x="753" y="21"/>
                  </a:lnTo>
                  <a:lnTo>
                    <a:pt x="717" y="26"/>
                  </a:lnTo>
                  <a:lnTo>
                    <a:pt x="683" y="33"/>
                  </a:lnTo>
                  <a:lnTo>
                    <a:pt x="647" y="42"/>
                  </a:lnTo>
                  <a:lnTo>
                    <a:pt x="598" y="44"/>
                  </a:lnTo>
                  <a:lnTo>
                    <a:pt x="598" y="44"/>
                  </a:lnTo>
                  <a:lnTo>
                    <a:pt x="594" y="48"/>
                  </a:lnTo>
                  <a:lnTo>
                    <a:pt x="588" y="49"/>
                  </a:lnTo>
                  <a:lnTo>
                    <a:pt x="584" y="52"/>
                  </a:lnTo>
                  <a:lnTo>
                    <a:pt x="581" y="52"/>
                  </a:lnTo>
                  <a:lnTo>
                    <a:pt x="571" y="52"/>
                  </a:lnTo>
                  <a:lnTo>
                    <a:pt x="562" y="49"/>
                  </a:lnTo>
                  <a:lnTo>
                    <a:pt x="554" y="45"/>
                  </a:lnTo>
                  <a:lnTo>
                    <a:pt x="545" y="40"/>
                  </a:lnTo>
                  <a:lnTo>
                    <a:pt x="529" y="30"/>
                  </a:lnTo>
                  <a:lnTo>
                    <a:pt x="498" y="24"/>
                  </a:lnTo>
                  <a:lnTo>
                    <a:pt x="498" y="24"/>
                  </a:lnTo>
                  <a:lnTo>
                    <a:pt x="484" y="17"/>
                  </a:lnTo>
                  <a:lnTo>
                    <a:pt x="469" y="12"/>
                  </a:lnTo>
                  <a:lnTo>
                    <a:pt x="453" y="8"/>
                  </a:lnTo>
                  <a:lnTo>
                    <a:pt x="438" y="4"/>
                  </a:lnTo>
                  <a:lnTo>
                    <a:pt x="424" y="1"/>
                  </a:lnTo>
                  <a:lnTo>
                    <a:pt x="409" y="0"/>
                  </a:lnTo>
                  <a:lnTo>
                    <a:pt x="394" y="0"/>
                  </a:lnTo>
                  <a:lnTo>
                    <a:pt x="379" y="0"/>
                  </a:lnTo>
                  <a:lnTo>
                    <a:pt x="364" y="1"/>
                  </a:lnTo>
                  <a:lnTo>
                    <a:pt x="349" y="4"/>
                  </a:lnTo>
                  <a:lnTo>
                    <a:pt x="320" y="10"/>
                  </a:lnTo>
                  <a:lnTo>
                    <a:pt x="292" y="21"/>
                  </a:lnTo>
                  <a:lnTo>
                    <a:pt x="264" y="33"/>
                  </a:lnTo>
                  <a:lnTo>
                    <a:pt x="236" y="48"/>
                  </a:lnTo>
                  <a:lnTo>
                    <a:pt x="211" y="65"/>
                  </a:lnTo>
                  <a:lnTo>
                    <a:pt x="186" y="83"/>
                  </a:lnTo>
                  <a:lnTo>
                    <a:pt x="162" y="103"/>
                  </a:lnTo>
                  <a:lnTo>
                    <a:pt x="139" y="123"/>
                  </a:lnTo>
                  <a:lnTo>
                    <a:pt x="119" y="146"/>
                  </a:lnTo>
                  <a:lnTo>
                    <a:pt x="100" y="169"/>
                  </a:lnTo>
                  <a:lnTo>
                    <a:pt x="84" y="191"/>
                  </a:lnTo>
                  <a:lnTo>
                    <a:pt x="84" y="191"/>
                  </a:lnTo>
                  <a:lnTo>
                    <a:pt x="69" y="214"/>
                  </a:lnTo>
                  <a:lnTo>
                    <a:pt x="57" y="238"/>
                  </a:lnTo>
                  <a:lnTo>
                    <a:pt x="45" y="264"/>
                  </a:lnTo>
                  <a:lnTo>
                    <a:pt x="34" y="292"/>
                  </a:lnTo>
                  <a:lnTo>
                    <a:pt x="26" y="322"/>
                  </a:lnTo>
                  <a:lnTo>
                    <a:pt x="18" y="351"/>
                  </a:lnTo>
                  <a:lnTo>
                    <a:pt x="12" y="383"/>
                  </a:lnTo>
                  <a:lnTo>
                    <a:pt x="7" y="413"/>
                  </a:lnTo>
                  <a:lnTo>
                    <a:pt x="4" y="445"/>
                  </a:lnTo>
                  <a:lnTo>
                    <a:pt x="1" y="477"/>
                  </a:lnTo>
                  <a:lnTo>
                    <a:pt x="0" y="509"/>
                  </a:lnTo>
                  <a:lnTo>
                    <a:pt x="0" y="541"/>
                  </a:lnTo>
                  <a:lnTo>
                    <a:pt x="3" y="570"/>
                  </a:lnTo>
                  <a:lnTo>
                    <a:pt x="5" y="601"/>
                  </a:lnTo>
                  <a:lnTo>
                    <a:pt x="11" y="629"/>
                  </a:lnTo>
                  <a:lnTo>
                    <a:pt x="16" y="656"/>
                  </a:lnTo>
                  <a:lnTo>
                    <a:pt x="5" y="741"/>
                  </a:lnTo>
                  <a:lnTo>
                    <a:pt x="5" y="741"/>
                  </a:lnTo>
                  <a:lnTo>
                    <a:pt x="7" y="810"/>
                  </a:lnTo>
                  <a:lnTo>
                    <a:pt x="9" y="878"/>
                  </a:lnTo>
                  <a:lnTo>
                    <a:pt x="12" y="946"/>
                  </a:lnTo>
                  <a:lnTo>
                    <a:pt x="12" y="1014"/>
                  </a:lnTo>
                  <a:lnTo>
                    <a:pt x="12" y="1014"/>
                  </a:lnTo>
                  <a:lnTo>
                    <a:pt x="12" y="1038"/>
                  </a:lnTo>
                  <a:lnTo>
                    <a:pt x="11" y="1064"/>
                  </a:lnTo>
                  <a:lnTo>
                    <a:pt x="8" y="1119"/>
                  </a:lnTo>
                  <a:lnTo>
                    <a:pt x="7" y="1145"/>
                  </a:lnTo>
                  <a:lnTo>
                    <a:pt x="8" y="1172"/>
                  </a:lnTo>
                  <a:lnTo>
                    <a:pt x="11" y="1197"/>
                  </a:lnTo>
                  <a:lnTo>
                    <a:pt x="13" y="1209"/>
                  </a:lnTo>
                  <a:lnTo>
                    <a:pt x="16" y="1220"/>
                  </a:lnTo>
                  <a:lnTo>
                    <a:pt x="16" y="1220"/>
                  </a:lnTo>
                  <a:lnTo>
                    <a:pt x="21" y="1234"/>
                  </a:lnTo>
                  <a:lnTo>
                    <a:pt x="30" y="1249"/>
                  </a:lnTo>
                  <a:lnTo>
                    <a:pt x="41" y="1262"/>
                  </a:lnTo>
                  <a:lnTo>
                    <a:pt x="53" y="1276"/>
                  </a:lnTo>
                  <a:lnTo>
                    <a:pt x="66" y="1288"/>
                  </a:lnTo>
                  <a:lnTo>
                    <a:pt x="82" y="1298"/>
                  </a:lnTo>
                  <a:lnTo>
                    <a:pt x="98" y="1308"/>
                  </a:lnTo>
                  <a:lnTo>
                    <a:pt x="115" y="1316"/>
                  </a:lnTo>
                  <a:lnTo>
                    <a:pt x="134" y="1324"/>
                  </a:lnTo>
                  <a:lnTo>
                    <a:pt x="151" y="1329"/>
                  </a:lnTo>
                  <a:lnTo>
                    <a:pt x="170" y="1333"/>
                  </a:lnTo>
                  <a:lnTo>
                    <a:pt x="189" y="1336"/>
                  </a:lnTo>
                  <a:lnTo>
                    <a:pt x="206" y="1337"/>
                  </a:lnTo>
                  <a:lnTo>
                    <a:pt x="223" y="1337"/>
                  </a:lnTo>
                  <a:lnTo>
                    <a:pt x="239" y="1334"/>
                  </a:lnTo>
                  <a:lnTo>
                    <a:pt x="254" y="1330"/>
                  </a:lnTo>
                  <a:lnTo>
                    <a:pt x="254" y="1330"/>
                  </a:lnTo>
                  <a:lnTo>
                    <a:pt x="270" y="1324"/>
                  </a:lnTo>
                  <a:lnTo>
                    <a:pt x="284" y="1316"/>
                  </a:lnTo>
                  <a:lnTo>
                    <a:pt x="300" y="1306"/>
                  </a:lnTo>
                  <a:lnTo>
                    <a:pt x="315" y="1296"/>
                  </a:lnTo>
                  <a:lnTo>
                    <a:pt x="331" y="1284"/>
                  </a:lnTo>
                  <a:lnTo>
                    <a:pt x="345" y="1270"/>
                  </a:lnTo>
                  <a:lnTo>
                    <a:pt x="373" y="1242"/>
                  </a:lnTo>
                  <a:lnTo>
                    <a:pt x="400" y="1212"/>
                  </a:lnTo>
                  <a:lnTo>
                    <a:pt x="425" y="1181"/>
                  </a:lnTo>
                  <a:lnTo>
                    <a:pt x="448" y="1149"/>
                  </a:lnTo>
                  <a:lnTo>
                    <a:pt x="469" y="1120"/>
                  </a:lnTo>
                  <a:lnTo>
                    <a:pt x="498" y="1103"/>
                  </a:lnTo>
                  <a:lnTo>
                    <a:pt x="498" y="1103"/>
                  </a:lnTo>
                  <a:lnTo>
                    <a:pt x="506" y="1084"/>
                  </a:lnTo>
                  <a:lnTo>
                    <a:pt x="517" y="1068"/>
                  </a:lnTo>
                  <a:lnTo>
                    <a:pt x="529" y="1055"/>
                  </a:lnTo>
                  <a:lnTo>
                    <a:pt x="542" y="1043"/>
                  </a:lnTo>
                  <a:lnTo>
                    <a:pt x="557" y="1034"/>
                  </a:lnTo>
                  <a:lnTo>
                    <a:pt x="573" y="1027"/>
                  </a:lnTo>
                  <a:lnTo>
                    <a:pt x="590" y="1022"/>
                  </a:lnTo>
                  <a:lnTo>
                    <a:pt x="607" y="1020"/>
                  </a:lnTo>
                  <a:lnTo>
                    <a:pt x="624" y="1020"/>
                  </a:lnTo>
                  <a:lnTo>
                    <a:pt x="642" y="1022"/>
                  </a:lnTo>
                  <a:lnTo>
                    <a:pt x="659" y="1027"/>
                  </a:lnTo>
                  <a:lnTo>
                    <a:pt x="675" y="1034"/>
                  </a:lnTo>
                  <a:lnTo>
                    <a:pt x="691" y="1043"/>
                  </a:lnTo>
                  <a:lnTo>
                    <a:pt x="704" y="1055"/>
                  </a:lnTo>
                  <a:lnTo>
                    <a:pt x="717" y="1068"/>
                  </a:lnTo>
                  <a:lnTo>
                    <a:pt x="728" y="1085"/>
                  </a:lnTo>
                  <a:lnTo>
                    <a:pt x="749" y="1117"/>
                  </a:lnTo>
                  <a:lnTo>
                    <a:pt x="749" y="1117"/>
                  </a:lnTo>
                  <a:lnTo>
                    <a:pt x="767" y="1171"/>
                  </a:lnTo>
                  <a:lnTo>
                    <a:pt x="781" y="1224"/>
                  </a:lnTo>
                  <a:lnTo>
                    <a:pt x="794" y="1277"/>
                  </a:lnTo>
                  <a:lnTo>
                    <a:pt x="806" y="1330"/>
                  </a:lnTo>
                  <a:lnTo>
                    <a:pt x="806" y="1330"/>
                  </a:lnTo>
                  <a:lnTo>
                    <a:pt x="810" y="1316"/>
                  </a:lnTo>
                  <a:lnTo>
                    <a:pt x="816" y="1301"/>
                  </a:lnTo>
                  <a:lnTo>
                    <a:pt x="829" y="1272"/>
                  </a:lnTo>
                  <a:lnTo>
                    <a:pt x="844" y="1242"/>
                  </a:lnTo>
                  <a:lnTo>
                    <a:pt x="862" y="1214"/>
                  </a:lnTo>
                  <a:lnTo>
                    <a:pt x="882" y="1187"/>
                  </a:lnTo>
                  <a:lnTo>
                    <a:pt x="903" y="1161"/>
                  </a:lnTo>
                  <a:lnTo>
                    <a:pt x="925" y="1139"/>
                  </a:lnTo>
                  <a:lnTo>
                    <a:pt x="947" y="1117"/>
                  </a:lnTo>
                  <a:lnTo>
                    <a:pt x="994" y="1145"/>
                  </a:lnTo>
                  <a:lnTo>
                    <a:pt x="994" y="1145"/>
                  </a:lnTo>
                  <a:lnTo>
                    <a:pt x="1027" y="1155"/>
                  </a:lnTo>
                  <a:lnTo>
                    <a:pt x="1057" y="1161"/>
                  </a:lnTo>
                  <a:lnTo>
                    <a:pt x="1089" y="1167"/>
                  </a:lnTo>
                  <a:lnTo>
                    <a:pt x="1119" y="1169"/>
                  </a:lnTo>
                  <a:lnTo>
                    <a:pt x="1148" y="1171"/>
                  </a:lnTo>
                  <a:lnTo>
                    <a:pt x="1177" y="1171"/>
                  </a:lnTo>
                  <a:lnTo>
                    <a:pt x="1205" y="1168"/>
                  </a:lnTo>
                  <a:lnTo>
                    <a:pt x="1233" y="1163"/>
                  </a:lnTo>
                  <a:lnTo>
                    <a:pt x="1261" y="1157"/>
                  </a:lnTo>
                  <a:lnTo>
                    <a:pt x="1287" y="1149"/>
                  </a:lnTo>
                  <a:lnTo>
                    <a:pt x="1314" y="1139"/>
                  </a:lnTo>
                  <a:lnTo>
                    <a:pt x="1342" y="1128"/>
                  </a:lnTo>
                  <a:lnTo>
                    <a:pt x="1368" y="1113"/>
                  </a:lnTo>
                  <a:lnTo>
                    <a:pt x="1396" y="1099"/>
                  </a:lnTo>
                  <a:lnTo>
                    <a:pt x="1423" y="1083"/>
                  </a:lnTo>
                  <a:lnTo>
                    <a:pt x="1451" y="1064"/>
                  </a:lnTo>
                  <a:lnTo>
                    <a:pt x="1493" y="1088"/>
                  </a:lnTo>
                  <a:lnTo>
                    <a:pt x="1493" y="1088"/>
                  </a:lnTo>
                  <a:lnTo>
                    <a:pt x="1500" y="1075"/>
                  </a:lnTo>
                  <a:lnTo>
                    <a:pt x="1507" y="1061"/>
                  </a:lnTo>
                  <a:lnTo>
                    <a:pt x="1516" y="1048"/>
                  </a:lnTo>
                  <a:lnTo>
                    <a:pt x="1520" y="1043"/>
                  </a:lnTo>
                  <a:lnTo>
                    <a:pt x="1525" y="1039"/>
                  </a:lnTo>
                  <a:lnTo>
                    <a:pt x="1525" y="1039"/>
                  </a:lnTo>
                  <a:lnTo>
                    <a:pt x="1540" y="1072"/>
                  </a:lnTo>
                  <a:lnTo>
                    <a:pt x="1549" y="1088"/>
                  </a:lnTo>
                  <a:lnTo>
                    <a:pt x="1554" y="1096"/>
                  </a:lnTo>
                  <a:lnTo>
                    <a:pt x="1561" y="1103"/>
                  </a:lnTo>
                  <a:lnTo>
                    <a:pt x="1593" y="1117"/>
                  </a:lnTo>
                  <a:lnTo>
                    <a:pt x="1593" y="1117"/>
                  </a:lnTo>
                  <a:lnTo>
                    <a:pt x="1592" y="1049"/>
                  </a:lnTo>
                  <a:lnTo>
                    <a:pt x="1589" y="983"/>
                  </a:lnTo>
                  <a:lnTo>
                    <a:pt x="1582" y="918"/>
                  </a:lnTo>
                  <a:lnTo>
                    <a:pt x="1578" y="884"/>
                  </a:lnTo>
                  <a:lnTo>
                    <a:pt x="1573" y="853"/>
                  </a:lnTo>
                  <a:lnTo>
                    <a:pt x="1568" y="821"/>
                  </a:lnTo>
                  <a:lnTo>
                    <a:pt x="1561" y="789"/>
                  </a:lnTo>
                  <a:lnTo>
                    <a:pt x="1552" y="757"/>
                  </a:lnTo>
                  <a:lnTo>
                    <a:pt x="1544" y="725"/>
                  </a:lnTo>
                  <a:lnTo>
                    <a:pt x="1533" y="693"/>
                  </a:lnTo>
                  <a:lnTo>
                    <a:pt x="1521" y="661"/>
                  </a:lnTo>
                  <a:lnTo>
                    <a:pt x="1508" y="630"/>
                  </a:lnTo>
                  <a:lnTo>
                    <a:pt x="1493" y="59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Freeform 41">
              <a:extLst>
                <a:ext uri="{FF2B5EF4-FFF2-40B4-BE49-F238E27FC236}">
                  <a16:creationId xmlns:a16="http://schemas.microsoft.com/office/drawing/2014/main" id="{5C136AF2-5767-A6FA-AFC6-DBEB90E2FDA9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5" y="399"/>
              <a:ext cx="46" cy="91"/>
            </a:xfrm>
            <a:custGeom>
              <a:avLst/>
              <a:gdLst>
                <a:gd name="T0" fmla="*/ 119 w 140"/>
                <a:gd name="T1" fmla="*/ 8 h 271"/>
                <a:gd name="T2" fmla="*/ 119 w 140"/>
                <a:gd name="T3" fmla="*/ 8 h 271"/>
                <a:gd name="T4" fmla="*/ 124 w 140"/>
                <a:gd name="T5" fmla="*/ 55 h 271"/>
                <a:gd name="T6" fmla="*/ 126 w 140"/>
                <a:gd name="T7" fmla="*/ 79 h 271"/>
                <a:gd name="T8" fmla="*/ 127 w 140"/>
                <a:gd name="T9" fmla="*/ 105 h 271"/>
                <a:gd name="T10" fmla="*/ 127 w 140"/>
                <a:gd name="T11" fmla="*/ 129 h 271"/>
                <a:gd name="T12" fmla="*/ 126 w 140"/>
                <a:gd name="T13" fmla="*/ 154 h 271"/>
                <a:gd name="T14" fmla="*/ 123 w 140"/>
                <a:gd name="T15" fmla="*/ 177 h 271"/>
                <a:gd name="T16" fmla="*/ 119 w 140"/>
                <a:gd name="T17" fmla="*/ 200 h 271"/>
                <a:gd name="T18" fmla="*/ 119 w 140"/>
                <a:gd name="T19" fmla="*/ 200 h 271"/>
                <a:gd name="T20" fmla="*/ 117 w 140"/>
                <a:gd name="T21" fmla="*/ 210 h 271"/>
                <a:gd name="T22" fmla="*/ 113 w 140"/>
                <a:gd name="T23" fmla="*/ 218 h 271"/>
                <a:gd name="T24" fmla="*/ 109 w 140"/>
                <a:gd name="T25" fmla="*/ 224 h 271"/>
                <a:gd name="T26" fmla="*/ 103 w 140"/>
                <a:gd name="T27" fmla="*/ 231 h 271"/>
                <a:gd name="T28" fmla="*/ 97 w 140"/>
                <a:gd name="T29" fmla="*/ 236 h 271"/>
                <a:gd name="T30" fmla="*/ 90 w 140"/>
                <a:gd name="T31" fmla="*/ 240 h 271"/>
                <a:gd name="T32" fmla="*/ 83 w 140"/>
                <a:gd name="T33" fmla="*/ 244 h 271"/>
                <a:gd name="T34" fmla="*/ 75 w 140"/>
                <a:gd name="T35" fmla="*/ 247 h 271"/>
                <a:gd name="T36" fmla="*/ 58 w 140"/>
                <a:gd name="T37" fmla="*/ 251 h 271"/>
                <a:gd name="T38" fmla="*/ 41 w 140"/>
                <a:gd name="T39" fmla="*/ 254 h 271"/>
                <a:gd name="T40" fmla="*/ 23 w 140"/>
                <a:gd name="T41" fmla="*/ 255 h 271"/>
                <a:gd name="T42" fmla="*/ 6 w 140"/>
                <a:gd name="T43" fmla="*/ 255 h 271"/>
                <a:gd name="T44" fmla="*/ 6 w 140"/>
                <a:gd name="T45" fmla="*/ 255 h 271"/>
                <a:gd name="T46" fmla="*/ 4 w 140"/>
                <a:gd name="T47" fmla="*/ 256 h 271"/>
                <a:gd name="T48" fmla="*/ 1 w 140"/>
                <a:gd name="T49" fmla="*/ 258 h 271"/>
                <a:gd name="T50" fmla="*/ 0 w 140"/>
                <a:gd name="T51" fmla="*/ 260 h 271"/>
                <a:gd name="T52" fmla="*/ 0 w 140"/>
                <a:gd name="T53" fmla="*/ 263 h 271"/>
                <a:gd name="T54" fmla="*/ 0 w 140"/>
                <a:gd name="T55" fmla="*/ 266 h 271"/>
                <a:gd name="T56" fmla="*/ 1 w 140"/>
                <a:gd name="T57" fmla="*/ 268 h 271"/>
                <a:gd name="T58" fmla="*/ 4 w 140"/>
                <a:gd name="T59" fmla="*/ 270 h 271"/>
                <a:gd name="T60" fmla="*/ 6 w 140"/>
                <a:gd name="T61" fmla="*/ 271 h 271"/>
                <a:gd name="T62" fmla="*/ 6 w 140"/>
                <a:gd name="T63" fmla="*/ 271 h 271"/>
                <a:gd name="T64" fmla="*/ 39 w 140"/>
                <a:gd name="T65" fmla="*/ 270 h 271"/>
                <a:gd name="T66" fmla="*/ 57 w 140"/>
                <a:gd name="T67" fmla="*/ 268 h 271"/>
                <a:gd name="T68" fmla="*/ 73 w 140"/>
                <a:gd name="T69" fmla="*/ 264 h 271"/>
                <a:gd name="T70" fmla="*/ 89 w 140"/>
                <a:gd name="T71" fmla="*/ 260 h 271"/>
                <a:gd name="T72" fmla="*/ 102 w 140"/>
                <a:gd name="T73" fmla="*/ 252 h 271"/>
                <a:gd name="T74" fmla="*/ 109 w 140"/>
                <a:gd name="T75" fmla="*/ 247 h 271"/>
                <a:gd name="T76" fmla="*/ 115 w 140"/>
                <a:gd name="T77" fmla="*/ 242 h 271"/>
                <a:gd name="T78" fmla="*/ 120 w 140"/>
                <a:gd name="T79" fmla="*/ 235 h 271"/>
                <a:gd name="T80" fmla="*/ 126 w 140"/>
                <a:gd name="T81" fmla="*/ 228 h 271"/>
                <a:gd name="T82" fmla="*/ 126 w 140"/>
                <a:gd name="T83" fmla="*/ 228 h 271"/>
                <a:gd name="T84" fmla="*/ 130 w 140"/>
                <a:gd name="T85" fmla="*/ 219 h 271"/>
                <a:gd name="T86" fmla="*/ 134 w 140"/>
                <a:gd name="T87" fmla="*/ 208 h 271"/>
                <a:gd name="T88" fmla="*/ 136 w 140"/>
                <a:gd name="T89" fmla="*/ 198 h 271"/>
                <a:gd name="T90" fmla="*/ 138 w 140"/>
                <a:gd name="T91" fmla="*/ 187 h 271"/>
                <a:gd name="T92" fmla="*/ 140 w 140"/>
                <a:gd name="T93" fmla="*/ 165 h 271"/>
                <a:gd name="T94" fmla="*/ 140 w 140"/>
                <a:gd name="T95" fmla="*/ 143 h 271"/>
                <a:gd name="T96" fmla="*/ 140 w 140"/>
                <a:gd name="T97" fmla="*/ 143 h 271"/>
                <a:gd name="T98" fmla="*/ 140 w 140"/>
                <a:gd name="T99" fmla="*/ 109 h 271"/>
                <a:gd name="T100" fmla="*/ 140 w 140"/>
                <a:gd name="T101" fmla="*/ 75 h 271"/>
                <a:gd name="T102" fmla="*/ 138 w 140"/>
                <a:gd name="T103" fmla="*/ 41 h 271"/>
                <a:gd name="T104" fmla="*/ 135 w 140"/>
                <a:gd name="T105" fmla="*/ 8 h 271"/>
                <a:gd name="T106" fmla="*/ 135 w 140"/>
                <a:gd name="T107" fmla="*/ 8 h 271"/>
                <a:gd name="T108" fmla="*/ 134 w 140"/>
                <a:gd name="T109" fmla="*/ 5 h 271"/>
                <a:gd name="T110" fmla="*/ 132 w 140"/>
                <a:gd name="T111" fmla="*/ 2 h 271"/>
                <a:gd name="T112" fmla="*/ 130 w 140"/>
                <a:gd name="T113" fmla="*/ 1 h 271"/>
                <a:gd name="T114" fmla="*/ 126 w 140"/>
                <a:gd name="T115" fmla="*/ 0 h 271"/>
                <a:gd name="T116" fmla="*/ 123 w 140"/>
                <a:gd name="T117" fmla="*/ 1 h 271"/>
                <a:gd name="T118" fmla="*/ 120 w 140"/>
                <a:gd name="T119" fmla="*/ 2 h 271"/>
                <a:gd name="T120" fmla="*/ 119 w 140"/>
                <a:gd name="T121" fmla="*/ 4 h 271"/>
                <a:gd name="T122" fmla="*/ 119 w 140"/>
                <a:gd name="T123" fmla="*/ 8 h 271"/>
                <a:gd name="T124" fmla="*/ 119 w 140"/>
                <a:gd name="T125" fmla="*/ 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40" h="271">
                  <a:moveTo>
                    <a:pt x="119" y="8"/>
                  </a:moveTo>
                  <a:lnTo>
                    <a:pt x="119" y="8"/>
                  </a:lnTo>
                  <a:lnTo>
                    <a:pt x="124" y="55"/>
                  </a:lnTo>
                  <a:lnTo>
                    <a:pt x="126" y="79"/>
                  </a:lnTo>
                  <a:lnTo>
                    <a:pt x="127" y="105"/>
                  </a:lnTo>
                  <a:lnTo>
                    <a:pt x="127" y="129"/>
                  </a:lnTo>
                  <a:lnTo>
                    <a:pt x="126" y="154"/>
                  </a:lnTo>
                  <a:lnTo>
                    <a:pt x="123" y="177"/>
                  </a:lnTo>
                  <a:lnTo>
                    <a:pt x="119" y="200"/>
                  </a:lnTo>
                  <a:lnTo>
                    <a:pt x="119" y="200"/>
                  </a:lnTo>
                  <a:lnTo>
                    <a:pt x="117" y="210"/>
                  </a:lnTo>
                  <a:lnTo>
                    <a:pt x="113" y="218"/>
                  </a:lnTo>
                  <a:lnTo>
                    <a:pt x="109" y="224"/>
                  </a:lnTo>
                  <a:lnTo>
                    <a:pt x="103" y="231"/>
                  </a:lnTo>
                  <a:lnTo>
                    <a:pt x="97" y="236"/>
                  </a:lnTo>
                  <a:lnTo>
                    <a:pt x="90" y="240"/>
                  </a:lnTo>
                  <a:lnTo>
                    <a:pt x="83" y="244"/>
                  </a:lnTo>
                  <a:lnTo>
                    <a:pt x="75" y="247"/>
                  </a:lnTo>
                  <a:lnTo>
                    <a:pt x="58" y="251"/>
                  </a:lnTo>
                  <a:lnTo>
                    <a:pt x="41" y="254"/>
                  </a:lnTo>
                  <a:lnTo>
                    <a:pt x="23" y="255"/>
                  </a:lnTo>
                  <a:lnTo>
                    <a:pt x="6" y="255"/>
                  </a:lnTo>
                  <a:lnTo>
                    <a:pt x="6" y="255"/>
                  </a:lnTo>
                  <a:lnTo>
                    <a:pt x="4" y="256"/>
                  </a:lnTo>
                  <a:lnTo>
                    <a:pt x="1" y="258"/>
                  </a:lnTo>
                  <a:lnTo>
                    <a:pt x="0" y="260"/>
                  </a:lnTo>
                  <a:lnTo>
                    <a:pt x="0" y="263"/>
                  </a:lnTo>
                  <a:lnTo>
                    <a:pt x="0" y="266"/>
                  </a:lnTo>
                  <a:lnTo>
                    <a:pt x="1" y="268"/>
                  </a:lnTo>
                  <a:lnTo>
                    <a:pt x="4" y="270"/>
                  </a:lnTo>
                  <a:lnTo>
                    <a:pt x="6" y="271"/>
                  </a:lnTo>
                  <a:lnTo>
                    <a:pt x="6" y="271"/>
                  </a:lnTo>
                  <a:lnTo>
                    <a:pt x="39" y="270"/>
                  </a:lnTo>
                  <a:lnTo>
                    <a:pt x="57" y="268"/>
                  </a:lnTo>
                  <a:lnTo>
                    <a:pt x="73" y="264"/>
                  </a:lnTo>
                  <a:lnTo>
                    <a:pt x="89" y="260"/>
                  </a:lnTo>
                  <a:lnTo>
                    <a:pt x="102" y="252"/>
                  </a:lnTo>
                  <a:lnTo>
                    <a:pt x="109" y="247"/>
                  </a:lnTo>
                  <a:lnTo>
                    <a:pt x="115" y="242"/>
                  </a:lnTo>
                  <a:lnTo>
                    <a:pt x="120" y="235"/>
                  </a:lnTo>
                  <a:lnTo>
                    <a:pt x="126" y="228"/>
                  </a:lnTo>
                  <a:lnTo>
                    <a:pt x="126" y="228"/>
                  </a:lnTo>
                  <a:lnTo>
                    <a:pt x="130" y="219"/>
                  </a:lnTo>
                  <a:lnTo>
                    <a:pt x="134" y="208"/>
                  </a:lnTo>
                  <a:lnTo>
                    <a:pt x="136" y="198"/>
                  </a:lnTo>
                  <a:lnTo>
                    <a:pt x="138" y="187"/>
                  </a:lnTo>
                  <a:lnTo>
                    <a:pt x="140" y="165"/>
                  </a:lnTo>
                  <a:lnTo>
                    <a:pt x="140" y="143"/>
                  </a:lnTo>
                  <a:lnTo>
                    <a:pt x="140" y="143"/>
                  </a:lnTo>
                  <a:lnTo>
                    <a:pt x="140" y="109"/>
                  </a:lnTo>
                  <a:lnTo>
                    <a:pt x="140" y="75"/>
                  </a:lnTo>
                  <a:lnTo>
                    <a:pt x="138" y="41"/>
                  </a:lnTo>
                  <a:lnTo>
                    <a:pt x="135" y="8"/>
                  </a:lnTo>
                  <a:lnTo>
                    <a:pt x="135" y="8"/>
                  </a:lnTo>
                  <a:lnTo>
                    <a:pt x="134" y="5"/>
                  </a:lnTo>
                  <a:lnTo>
                    <a:pt x="132" y="2"/>
                  </a:lnTo>
                  <a:lnTo>
                    <a:pt x="130" y="1"/>
                  </a:lnTo>
                  <a:lnTo>
                    <a:pt x="126" y="0"/>
                  </a:lnTo>
                  <a:lnTo>
                    <a:pt x="123" y="1"/>
                  </a:lnTo>
                  <a:lnTo>
                    <a:pt x="120" y="2"/>
                  </a:lnTo>
                  <a:lnTo>
                    <a:pt x="119" y="4"/>
                  </a:lnTo>
                  <a:lnTo>
                    <a:pt x="119" y="8"/>
                  </a:lnTo>
                  <a:lnTo>
                    <a:pt x="119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42">
              <a:extLst>
                <a:ext uri="{FF2B5EF4-FFF2-40B4-BE49-F238E27FC236}">
                  <a16:creationId xmlns:a16="http://schemas.microsoft.com/office/drawing/2014/main" id="{7E5216B4-8174-1C1B-96B0-4BF94DB8B38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6" y="494"/>
              <a:ext cx="226" cy="167"/>
            </a:xfrm>
            <a:custGeom>
              <a:avLst/>
              <a:gdLst>
                <a:gd name="T0" fmla="*/ 658 w 678"/>
                <a:gd name="T1" fmla="*/ 21 h 503"/>
                <a:gd name="T2" fmla="*/ 637 w 678"/>
                <a:gd name="T3" fmla="*/ 60 h 503"/>
                <a:gd name="T4" fmla="*/ 597 w 678"/>
                <a:gd name="T5" fmla="*/ 104 h 503"/>
                <a:gd name="T6" fmla="*/ 532 w 678"/>
                <a:gd name="T7" fmla="*/ 166 h 503"/>
                <a:gd name="T8" fmla="*/ 515 w 678"/>
                <a:gd name="T9" fmla="*/ 190 h 503"/>
                <a:gd name="T10" fmla="*/ 484 w 678"/>
                <a:gd name="T11" fmla="*/ 234 h 503"/>
                <a:gd name="T12" fmla="*/ 455 w 678"/>
                <a:gd name="T13" fmla="*/ 259 h 503"/>
                <a:gd name="T14" fmla="*/ 428 w 678"/>
                <a:gd name="T15" fmla="*/ 269 h 503"/>
                <a:gd name="T16" fmla="*/ 382 w 678"/>
                <a:gd name="T17" fmla="*/ 266 h 503"/>
                <a:gd name="T18" fmla="*/ 336 w 678"/>
                <a:gd name="T19" fmla="*/ 249 h 503"/>
                <a:gd name="T20" fmla="*/ 305 w 678"/>
                <a:gd name="T21" fmla="*/ 225 h 503"/>
                <a:gd name="T22" fmla="*/ 259 w 678"/>
                <a:gd name="T23" fmla="*/ 192 h 503"/>
                <a:gd name="T24" fmla="*/ 234 w 678"/>
                <a:gd name="T25" fmla="*/ 185 h 503"/>
                <a:gd name="T26" fmla="*/ 209 w 678"/>
                <a:gd name="T27" fmla="*/ 189 h 503"/>
                <a:gd name="T28" fmla="*/ 176 w 678"/>
                <a:gd name="T29" fmla="*/ 210 h 503"/>
                <a:gd name="T30" fmla="*/ 148 w 678"/>
                <a:gd name="T31" fmla="*/ 241 h 503"/>
                <a:gd name="T32" fmla="*/ 109 w 678"/>
                <a:gd name="T33" fmla="*/ 302 h 503"/>
                <a:gd name="T34" fmla="*/ 63 w 678"/>
                <a:gd name="T35" fmla="*/ 399 h 503"/>
                <a:gd name="T36" fmla="*/ 26 w 678"/>
                <a:gd name="T37" fmla="*/ 460 h 503"/>
                <a:gd name="T38" fmla="*/ 2 w 678"/>
                <a:gd name="T39" fmla="*/ 488 h 503"/>
                <a:gd name="T40" fmla="*/ 0 w 678"/>
                <a:gd name="T41" fmla="*/ 498 h 503"/>
                <a:gd name="T42" fmla="*/ 8 w 678"/>
                <a:gd name="T43" fmla="*/ 503 h 503"/>
                <a:gd name="T44" fmla="*/ 14 w 678"/>
                <a:gd name="T45" fmla="*/ 500 h 503"/>
                <a:gd name="T46" fmla="*/ 47 w 678"/>
                <a:gd name="T47" fmla="*/ 458 h 503"/>
                <a:gd name="T48" fmla="*/ 89 w 678"/>
                <a:gd name="T49" fmla="*/ 381 h 503"/>
                <a:gd name="T50" fmla="*/ 146 w 678"/>
                <a:gd name="T51" fmla="*/ 270 h 503"/>
                <a:gd name="T52" fmla="*/ 169 w 678"/>
                <a:gd name="T53" fmla="*/ 239 h 503"/>
                <a:gd name="T54" fmla="*/ 200 w 678"/>
                <a:gd name="T55" fmla="*/ 212 h 503"/>
                <a:gd name="T56" fmla="*/ 217 w 678"/>
                <a:gd name="T57" fmla="*/ 204 h 503"/>
                <a:gd name="T58" fmla="*/ 243 w 678"/>
                <a:gd name="T59" fmla="*/ 204 h 503"/>
                <a:gd name="T60" fmla="*/ 279 w 678"/>
                <a:gd name="T61" fmla="*/ 226 h 503"/>
                <a:gd name="T62" fmla="*/ 318 w 678"/>
                <a:gd name="T63" fmla="*/ 254 h 503"/>
                <a:gd name="T64" fmla="*/ 358 w 678"/>
                <a:gd name="T65" fmla="*/ 274 h 503"/>
                <a:gd name="T66" fmla="*/ 390 w 678"/>
                <a:gd name="T67" fmla="*/ 283 h 503"/>
                <a:gd name="T68" fmla="*/ 424 w 678"/>
                <a:gd name="T69" fmla="*/ 285 h 503"/>
                <a:gd name="T70" fmla="*/ 455 w 678"/>
                <a:gd name="T71" fmla="*/ 275 h 503"/>
                <a:gd name="T72" fmla="*/ 488 w 678"/>
                <a:gd name="T73" fmla="*/ 251 h 503"/>
                <a:gd name="T74" fmla="*/ 528 w 678"/>
                <a:gd name="T75" fmla="*/ 198 h 503"/>
                <a:gd name="T76" fmla="*/ 546 w 678"/>
                <a:gd name="T77" fmla="*/ 174 h 503"/>
                <a:gd name="T78" fmla="*/ 612 w 678"/>
                <a:gd name="T79" fmla="*/ 110 h 503"/>
                <a:gd name="T80" fmla="*/ 653 w 678"/>
                <a:gd name="T81" fmla="*/ 65 h 503"/>
                <a:gd name="T82" fmla="*/ 674 w 678"/>
                <a:gd name="T83" fmla="*/ 25 h 503"/>
                <a:gd name="T84" fmla="*/ 678 w 678"/>
                <a:gd name="T85" fmla="*/ 7 h 503"/>
                <a:gd name="T86" fmla="*/ 673 w 678"/>
                <a:gd name="T87" fmla="*/ 1 h 503"/>
                <a:gd name="T88" fmla="*/ 665 w 678"/>
                <a:gd name="T89" fmla="*/ 3 h 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678" h="503">
                  <a:moveTo>
                    <a:pt x="663" y="7"/>
                  </a:moveTo>
                  <a:lnTo>
                    <a:pt x="663" y="7"/>
                  </a:lnTo>
                  <a:lnTo>
                    <a:pt x="658" y="21"/>
                  </a:lnTo>
                  <a:lnTo>
                    <a:pt x="653" y="35"/>
                  </a:lnTo>
                  <a:lnTo>
                    <a:pt x="645" y="48"/>
                  </a:lnTo>
                  <a:lnTo>
                    <a:pt x="637" y="60"/>
                  </a:lnTo>
                  <a:lnTo>
                    <a:pt x="627" y="72"/>
                  </a:lnTo>
                  <a:lnTo>
                    <a:pt x="618" y="82"/>
                  </a:lnTo>
                  <a:lnTo>
                    <a:pt x="597" y="104"/>
                  </a:lnTo>
                  <a:lnTo>
                    <a:pt x="574" y="124"/>
                  </a:lnTo>
                  <a:lnTo>
                    <a:pt x="552" y="145"/>
                  </a:lnTo>
                  <a:lnTo>
                    <a:pt x="532" y="166"/>
                  </a:lnTo>
                  <a:lnTo>
                    <a:pt x="522" y="178"/>
                  </a:lnTo>
                  <a:lnTo>
                    <a:pt x="515" y="190"/>
                  </a:lnTo>
                  <a:lnTo>
                    <a:pt x="515" y="190"/>
                  </a:lnTo>
                  <a:lnTo>
                    <a:pt x="500" y="213"/>
                  </a:lnTo>
                  <a:lnTo>
                    <a:pt x="493" y="223"/>
                  </a:lnTo>
                  <a:lnTo>
                    <a:pt x="484" y="234"/>
                  </a:lnTo>
                  <a:lnTo>
                    <a:pt x="476" y="243"/>
                  </a:lnTo>
                  <a:lnTo>
                    <a:pt x="465" y="253"/>
                  </a:lnTo>
                  <a:lnTo>
                    <a:pt x="455" y="259"/>
                  </a:lnTo>
                  <a:lnTo>
                    <a:pt x="443" y="265"/>
                  </a:lnTo>
                  <a:lnTo>
                    <a:pt x="443" y="265"/>
                  </a:lnTo>
                  <a:lnTo>
                    <a:pt x="428" y="269"/>
                  </a:lnTo>
                  <a:lnTo>
                    <a:pt x="414" y="270"/>
                  </a:lnTo>
                  <a:lnTo>
                    <a:pt x="398" y="269"/>
                  </a:lnTo>
                  <a:lnTo>
                    <a:pt x="382" y="266"/>
                  </a:lnTo>
                  <a:lnTo>
                    <a:pt x="366" y="262"/>
                  </a:lnTo>
                  <a:lnTo>
                    <a:pt x="350" y="255"/>
                  </a:lnTo>
                  <a:lnTo>
                    <a:pt x="336" y="249"/>
                  </a:lnTo>
                  <a:lnTo>
                    <a:pt x="323" y="241"/>
                  </a:lnTo>
                  <a:lnTo>
                    <a:pt x="323" y="241"/>
                  </a:lnTo>
                  <a:lnTo>
                    <a:pt x="305" y="225"/>
                  </a:lnTo>
                  <a:lnTo>
                    <a:pt x="282" y="206"/>
                  </a:lnTo>
                  <a:lnTo>
                    <a:pt x="270" y="198"/>
                  </a:lnTo>
                  <a:lnTo>
                    <a:pt x="259" y="192"/>
                  </a:lnTo>
                  <a:lnTo>
                    <a:pt x="247" y="186"/>
                  </a:lnTo>
                  <a:lnTo>
                    <a:pt x="241" y="185"/>
                  </a:lnTo>
                  <a:lnTo>
                    <a:pt x="234" y="185"/>
                  </a:lnTo>
                  <a:lnTo>
                    <a:pt x="234" y="185"/>
                  </a:lnTo>
                  <a:lnTo>
                    <a:pt x="221" y="186"/>
                  </a:lnTo>
                  <a:lnTo>
                    <a:pt x="209" y="189"/>
                  </a:lnTo>
                  <a:lnTo>
                    <a:pt x="197" y="196"/>
                  </a:lnTo>
                  <a:lnTo>
                    <a:pt x="185" y="202"/>
                  </a:lnTo>
                  <a:lnTo>
                    <a:pt x="176" y="210"/>
                  </a:lnTo>
                  <a:lnTo>
                    <a:pt x="165" y="221"/>
                  </a:lnTo>
                  <a:lnTo>
                    <a:pt x="148" y="241"/>
                  </a:lnTo>
                  <a:lnTo>
                    <a:pt x="148" y="241"/>
                  </a:lnTo>
                  <a:lnTo>
                    <a:pt x="137" y="255"/>
                  </a:lnTo>
                  <a:lnTo>
                    <a:pt x="128" y="270"/>
                  </a:lnTo>
                  <a:lnTo>
                    <a:pt x="109" y="302"/>
                  </a:lnTo>
                  <a:lnTo>
                    <a:pt x="93" y="334"/>
                  </a:lnTo>
                  <a:lnTo>
                    <a:pt x="79" y="367"/>
                  </a:lnTo>
                  <a:lnTo>
                    <a:pt x="63" y="399"/>
                  </a:lnTo>
                  <a:lnTo>
                    <a:pt x="45" y="431"/>
                  </a:lnTo>
                  <a:lnTo>
                    <a:pt x="36" y="446"/>
                  </a:lnTo>
                  <a:lnTo>
                    <a:pt x="26" y="460"/>
                  </a:lnTo>
                  <a:lnTo>
                    <a:pt x="15" y="475"/>
                  </a:lnTo>
                  <a:lnTo>
                    <a:pt x="2" y="488"/>
                  </a:lnTo>
                  <a:lnTo>
                    <a:pt x="2" y="488"/>
                  </a:lnTo>
                  <a:lnTo>
                    <a:pt x="0" y="492"/>
                  </a:lnTo>
                  <a:lnTo>
                    <a:pt x="0" y="495"/>
                  </a:lnTo>
                  <a:lnTo>
                    <a:pt x="0" y="498"/>
                  </a:lnTo>
                  <a:lnTo>
                    <a:pt x="3" y="500"/>
                  </a:lnTo>
                  <a:lnTo>
                    <a:pt x="4" y="502"/>
                  </a:lnTo>
                  <a:lnTo>
                    <a:pt x="8" y="503"/>
                  </a:lnTo>
                  <a:lnTo>
                    <a:pt x="11" y="502"/>
                  </a:lnTo>
                  <a:lnTo>
                    <a:pt x="14" y="500"/>
                  </a:lnTo>
                  <a:lnTo>
                    <a:pt x="14" y="500"/>
                  </a:lnTo>
                  <a:lnTo>
                    <a:pt x="26" y="487"/>
                  </a:lnTo>
                  <a:lnTo>
                    <a:pt x="36" y="472"/>
                  </a:lnTo>
                  <a:lnTo>
                    <a:pt x="47" y="458"/>
                  </a:lnTo>
                  <a:lnTo>
                    <a:pt x="56" y="443"/>
                  </a:lnTo>
                  <a:lnTo>
                    <a:pt x="73" y="412"/>
                  </a:lnTo>
                  <a:lnTo>
                    <a:pt x="89" y="381"/>
                  </a:lnTo>
                  <a:lnTo>
                    <a:pt x="120" y="317"/>
                  </a:lnTo>
                  <a:lnTo>
                    <a:pt x="137" y="286"/>
                  </a:lnTo>
                  <a:lnTo>
                    <a:pt x="146" y="270"/>
                  </a:lnTo>
                  <a:lnTo>
                    <a:pt x="156" y="255"/>
                  </a:lnTo>
                  <a:lnTo>
                    <a:pt x="156" y="255"/>
                  </a:lnTo>
                  <a:lnTo>
                    <a:pt x="169" y="239"/>
                  </a:lnTo>
                  <a:lnTo>
                    <a:pt x="184" y="225"/>
                  </a:lnTo>
                  <a:lnTo>
                    <a:pt x="190" y="218"/>
                  </a:lnTo>
                  <a:lnTo>
                    <a:pt x="200" y="212"/>
                  </a:lnTo>
                  <a:lnTo>
                    <a:pt x="208" y="208"/>
                  </a:lnTo>
                  <a:lnTo>
                    <a:pt x="217" y="204"/>
                  </a:lnTo>
                  <a:lnTo>
                    <a:pt x="217" y="204"/>
                  </a:lnTo>
                  <a:lnTo>
                    <a:pt x="226" y="201"/>
                  </a:lnTo>
                  <a:lnTo>
                    <a:pt x="234" y="201"/>
                  </a:lnTo>
                  <a:lnTo>
                    <a:pt x="243" y="204"/>
                  </a:lnTo>
                  <a:lnTo>
                    <a:pt x="251" y="206"/>
                  </a:lnTo>
                  <a:lnTo>
                    <a:pt x="266" y="217"/>
                  </a:lnTo>
                  <a:lnTo>
                    <a:pt x="279" y="226"/>
                  </a:lnTo>
                  <a:lnTo>
                    <a:pt x="279" y="226"/>
                  </a:lnTo>
                  <a:lnTo>
                    <a:pt x="306" y="246"/>
                  </a:lnTo>
                  <a:lnTo>
                    <a:pt x="318" y="254"/>
                  </a:lnTo>
                  <a:lnTo>
                    <a:pt x="331" y="262"/>
                  </a:lnTo>
                  <a:lnTo>
                    <a:pt x="344" y="269"/>
                  </a:lnTo>
                  <a:lnTo>
                    <a:pt x="358" y="274"/>
                  </a:lnTo>
                  <a:lnTo>
                    <a:pt x="374" y="279"/>
                  </a:lnTo>
                  <a:lnTo>
                    <a:pt x="390" y="283"/>
                  </a:lnTo>
                  <a:lnTo>
                    <a:pt x="390" y="283"/>
                  </a:lnTo>
                  <a:lnTo>
                    <a:pt x="402" y="285"/>
                  </a:lnTo>
                  <a:lnTo>
                    <a:pt x="414" y="285"/>
                  </a:lnTo>
                  <a:lnTo>
                    <a:pt x="424" y="285"/>
                  </a:lnTo>
                  <a:lnTo>
                    <a:pt x="435" y="282"/>
                  </a:lnTo>
                  <a:lnTo>
                    <a:pt x="445" y="279"/>
                  </a:lnTo>
                  <a:lnTo>
                    <a:pt x="455" y="275"/>
                  </a:lnTo>
                  <a:lnTo>
                    <a:pt x="463" y="271"/>
                  </a:lnTo>
                  <a:lnTo>
                    <a:pt x="472" y="266"/>
                  </a:lnTo>
                  <a:lnTo>
                    <a:pt x="488" y="251"/>
                  </a:lnTo>
                  <a:lnTo>
                    <a:pt x="501" y="235"/>
                  </a:lnTo>
                  <a:lnTo>
                    <a:pt x="516" y="218"/>
                  </a:lnTo>
                  <a:lnTo>
                    <a:pt x="528" y="198"/>
                  </a:lnTo>
                  <a:lnTo>
                    <a:pt x="528" y="198"/>
                  </a:lnTo>
                  <a:lnTo>
                    <a:pt x="537" y="186"/>
                  </a:lnTo>
                  <a:lnTo>
                    <a:pt x="546" y="174"/>
                  </a:lnTo>
                  <a:lnTo>
                    <a:pt x="566" y="152"/>
                  </a:lnTo>
                  <a:lnTo>
                    <a:pt x="589" y="130"/>
                  </a:lnTo>
                  <a:lnTo>
                    <a:pt x="612" y="110"/>
                  </a:lnTo>
                  <a:lnTo>
                    <a:pt x="633" y="89"/>
                  </a:lnTo>
                  <a:lnTo>
                    <a:pt x="643" y="77"/>
                  </a:lnTo>
                  <a:lnTo>
                    <a:pt x="653" y="65"/>
                  </a:lnTo>
                  <a:lnTo>
                    <a:pt x="661" y="53"/>
                  </a:lnTo>
                  <a:lnTo>
                    <a:pt x="667" y="40"/>
                  </a:lnTo>
                  <a:lnTo>
                    <a:pt x="674" y="25"/>
                  </a:lnTo>
                  <a:lnTo>
                    <a:pt x="678" y="11"/>
                  </a:lnTo>
                  <a:lnTo>
                    <a:pt x="678" y="11"/>
                  </a:lnTo>
                  <a:lnTo>
                    <a:pt x="678" y="7"/>
                  </a:lnTo>
                  <a:lnTo>
                    <a:pt x="677" y="4"/>
                  </a:lnTo>
                  <a:lnTo>
                    <a:pt x="675" y="3"/>
                  </a:lnTo>
                  <a:lnTo>
                    <a:pt x="673" y="1"/>
                  </a:lnTo>
                  <a:lnTo>
                    <a:pt x="670" y="0"/>
                  </a:lnTo>
                  <a:lnTo>
                    <a:pt x="666" y="1"/>
                  </a:lnTo>
                  <a:lnTo>
                    <a:pt x="665" y="3"/>
                  </a:lnTo>
                  <a:lnTo>
                    <a:pt x="663" y="7"/>
                  </a:lnTo>
                  <a:lnTo>
                    <a:pt x="663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Freeform 43">
              <a:extLst>
                <a:ext uri="{FF2B5EF4-FFF2-40B4-BE49-F238E27FC236}">
                  <a16:creationId xmlns:a16="http://schemas.microsoft.com/office/drawing/2014/main" id="{77EF5B9C-F8BA-F14F-D1CB-C88B99B7A4D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8" y="339"/>
              <a:ext cx="85" cy="131"/>
            </a:xfrm>
            <a:custGeom>
              <a:avLst/>
              <a:gdLst>
                <a:gd name="T0" fmla="*/ 253 w 255"/>
                <a:gd name="T1" fmla="*/ 70 h 392"/>
                <a:gd name="T2" fmla="*/ 237 w 255"/>
                <a:gd name="T3" fmla="*/ 48 h 392"/>
                <a:gd name="T4" fmla="*/ 219 w 255"/>
                <a:gd name="T5" fmla="*/ 29 h 392"/>
                <a:gd name="T6" fmla="*/ 199 w 255"/>
                <a:gd name="T7" fmla="*/ 16 h 392"/>
                <a:gd name="T8" fmla="*/ 176 w 255"/>
                <a:gd name="T9" fmla="*/ 5 h 392"/>
                <a:gd name="T10" fmla="*/ 151 w 255"/>
                <a:gd name="T11" fmla="*/ 0 h 392"/>
                <a:gd name="T12" fmla="*/ 127 w 255"/>
                <a:gd name="T13" fmla="*/ 0 h 392"/>
                <a:gd name="T14" fmla="*/ 101 w 255"/>
                <a:gd name="T15" fmla="*/ 4 h 392"/>
                <a:gd name="T16" fmla="*/ 75 w 255"/>
                <a:gd name="T17" fmla="*/ 13 h 392"/>
                <a:gd name="T18" fmla="*/ 65 w 255"/>
                <a:gd name="T19" fmla="*/ 20 h 392"/>
                <a:gd name="T20" fmla="*/ 46 w 255"/>
                <a:gd name="T21" fmla="*/ 33 h 392"/>
                <a:gd name="T22" fmla="*/ 31 w 255"/>
                <a:gd name="T23" fmla="*/ 50 h 392"/>
                <a:gd name="T24" fmla="*/ 19 w 255"/>
                <a:gd name="T25" fmla="*/ 69 h 392"/>
                <a:gd name="T26" fmla="*/ 8 w 255"/>
                <a:gd name="T27" fmla="*/ 100 h 392"/>
                <a:gd name="T28" fmla="*/ 0 w 255"/>
                <a:gd name="T29" fmla="*/ 146 h 392"/>
                <a:gd name="T30" fmla="*/ 0 w 255"/>
                <a:gd name="T31" fmla="*/ 169 h 392"/>
                <a:gd name="T32" fmla="*/ 5 w 255"/>
                <a:gd name="T33" fmla="*/ 225 h 392"/>
                <a:gd name="T34" fmla="*/ 13 w 255"/>
                <a:gd name="T35" fmla="*/ 269 h 392"/>
                <a:gd name="T36" fmla="*/ 26 w 255"/>
                <a:gd name="T37" fmla="*/ 314 h 392"/>
                <a:gd name="T38" fmla="*/ 43 w 255"/>
                <a:gd name="T39" fmla="*/ 353 h 392"/>
                <a:gd name="T40" fmla="*/ 61 w 255"/>
                <a:gd name="T41" fmla="*/ 375 h 392"/>
                <a:gd name="T42" fmla="*/ 74 w 255"/>
                <a:gd name="T43" fmla="*/ 386 h 392"/>
                <a:gd name="T44" fmla="*/ 90 w 255"/>
                <a:gd name="T45" fmla="*/ 391 h 392"/>
                <a:gd name="T46" fmla="*/ 106 w 255"/>
                <a:gd name="T47" fmla="*/ 392 h 392"/>
                <a:gd name="T48" fmla="*/ 126 w 255"/>
                <a:gd name="T49" fmla="*/ 387 h 392"/>
                <a:gd name="T50" fmla="*/ 146 w 255"/>
                <a:gd name="T51" fmla="*/ 375 h 392"/>
                <a:gd name="T52" fmla="*/ 156 w 255"/>
                <a:gd name="T53" fmla="*/ 367 h 392"/>
                <a:gd name="T54" fmla="*/ 159 w 255"/>
                <a:gd name="T55" fmla="*/ 362 h 392"/>
                <a:gd name="T56" fmla="*/ 156 w 255"/>
                <a:gd name="T57" fmla="*/ 357 h 392"/>
                <a:gd name="T58" fmla="*/ 151 w 255"/>
                <a:gd name="T59" fmla="*/ 354 h 392"/>
                <a:gd name="T60" fmla="*/ 146 w 255"/>
                <a:gd name="T61" fmla="*/ 355 h 392"/>
                <a:gd name="T62" fmla="*/ 136 w 255"/>
                <a:gd name="T63" fmla="*/ 363 h 392"/>
                <a:gd name="T64" fmla="*/ 119 w 255"/>
                <a:gd name="T65" fmla="*/ 372 h 392"/>
                <a:gd name="T66" fmla="*/ 103 w 255"/>
                <a:gd name="T67" fmla="*/ 375 h 392"/>
                <a:gd name="T68" fmla="*/ 89 w 255"/>
                <a:gd name="T69" fmla="*/ 374 h 392"/>
                <a:gd name="T70" fmla="*/ 77 w 255"/>
                <a:gd name="T71" fmla="*/ 368 h 392"/>
                <a:gd name="T72" fmla="*/ 65 w 255"/>
                <a:gd name="T73" fmla="*/ 358 h 392"/>
                <a:gd name="T74" fmla="*/ 51 w 255"/>
                <a:gd name="T75" fmla="*/ 337 h 392"/>
                <a:gd name="T76" fmla="*/ 37 w 255"/>
                <a:gd name="T77" fmla="*/ 301 h 392"/>
                <a:gd name="T78" fmla="*/ 26 w 255"/>
                <a:gd name="T79" fmla="*/ 259 h 392"/>
                <a:gd name="T80" fmla="*/ 18 w 255"/>
                <a:gd name="T81" fmla="*/ 202 h 392"/>
                <a:gd name="T82" fmla="*/ 15 w 255"/>
                <a:gd name="T83" fmla="*/ 173 h 392"/>
                <a:gd name="T84" fmla="*/ 17 w 255"/>
                <a:gd name="T85" fmla="*/ 133 h 392"/>
                <a:gd name="T86" fmla="*/ 25 w 255"/>
                <a:gd name="T87" fmla="*/ 96 h 392"/>
                <a:gd name="T88" fmla="*/ 42 w 255"/>
                <a:gd name="T89" fmla="*/ 62 h 392"/>
                <a:gd name="T90" fmla="*/ 54 w 255"/>
                <a:gd name="T91" fmla="*/ 48 h 392"/>
                <a:gd name="T92" fmla="*/ 70 w 255"/>
                <a:gd name="T93" fmla="*/ 36 h 392"/>
                <a:gd name="T94" fmla="*/ 81 w 255"/>
                <a:gd name="T95" fmla="*/ 28 h 392"/>
                <a:gd name="T96" fmla="*/ 105 w 255"/>
                <a:gd name="T97" fmla="*/ 19 h 392"/>
                <a:gd name="T98" fmla="*/ 128 w 255"/>
                <a:gd name="T99" fmla="*/ 15 h 392"/>
                <a:gd name="T100" fmla="*/ 152 w 255"/>
                <a:gd name="T101" fmla="*/ 16 h 392"/>
                <a:gd name="T102" fmla="*/ 175 w 255"/>
                <a:gd name="T103" fmla="*/ 23 h 392"/>
                <a:gd name="T104" fmla="*/ 196 w 255"/>
                <a:gd name="T105" fmla="*/ 33 h 392"/>
                <a:gd name="T106" fmla="*/ 216 w 255"/>
                <a:gd name="T107" fmla="*/ 49 h 392"/>
                <a:gd name="T108" fmla="*/ 233 w 255"/>
                <a:gd name="T109" fmla="*/ 68 h 392"/>
                <a:gd name="T110" fmla="*/ 240 w 255"/>
                <a:gd name="T111" fmla="*/ 78 h 392"/>
                <a:gd name="T112" fmla="*/ 245 w 255"/>
                <a:gd name="T113" fmla="*/ 81 h 392"/>
                <a:gd name="T114" fmla="*/ 251 w 255"/>
                <a:gd name="T115" fmla="*/ 81 h 392"/>
                <a:gd name="T116" fmla="*/ 255 w 255"/>
                <a:gd name="T117" fmla="*/ 76 h 392"/>
                <a:gd name="T118" fmla="*/ 253 w 255"/>
                <a:gd name="T119" fmla="*/ 70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55" h="392">
                  <a:moveTo>
                    <a:pt x="253" y="70"/>
                  </a:moveTo>
                  <a:lnTo>
                    <a:pt x="253" y="70"/>
                  </a:lnTo>
                  <a:lnTo>
                    <a:pt x="247" y="58"/>
                  </a:lnTo>
                  <a:lnTo>
                    <a:pt x="237" y="48"/>
                  </a:lnTo>
                  <a:lnTo>
                    <a:pt x="229" y="38"/>
                  </a:lnTo>
                  <a:lnTo>
                    <a:pt x="219" y="29"/>
                  </a:lnTo>
                  <a:lnTo>
                    <a:pt x="209" y="23"/>
                  </a:lnTo>
                  <a:lnTo>
                    <a:pt x="199" y="16"/>
                  </a:lnTo>
                  <a:lnTo>
                    <a:pt x="187" y="11"/>
                  </a:lnTo>
                  <a:lnTo>
                    <a:pt x="176" y="5"/>
                  </a:lnTo>
                  <a:lnTo>
                    <a:pt x="164" y="3"/>
                  </a:lnTo>
                  <a:lnTo>
                    <a:pt x="151" y="0"/>
                  </a:lnTo>
                  <a:lnTo>
                    <a:pt x="139" y="0"/>
                  </a:lnTo>
                  <a:lnTo>
                    <a:pt x="127" y="0"/>
                  </a:lnTo>
                  <a:lnTo>
                    <a:pt x="114" y="1"/>
                  </a:lnTo>
                  <a:lnTo>
                    <a:pt x="101" y="4"/>
                  </a:lnTo>
                  <a:lnTo>
                    <a:pt x="89" y="8"/>
                  </a:lnTo>
                  <a:lnTo>
                    <a:pt x="75" y="13"/>
                  </a:lnTo>
                  <a:lnTo>
                    <a:pt x="75" y="13"/>
                  </a:lnTo>
                  <a:lnTo>
                    <a:pt x="65" y="20"/>
                  </a:lnTo>
                  <a:lnTo>
                    <a:pt x="55" y="25"/>
                  </a:lnTo>
                  <a:lnTo>
                    <a:pt x="46" y="33"/>
                  </a:lnTo>
                  <a:lnTo>
                    <a:pt x="38" y="41"/>
                  </a:lnTo>
                  <a:lnTo>
                    <a:pt x="31" y="50"/>
                  </a:lnTo>
                  <a:lnTo>
                    <a:pt x="25" y="58"/>
                  </a:lnTo>
                  <a:lnTo>
                    <a:pt x="19" y="69"/>
                  </a:lnTo>
                  <a:lnTo>
                    <a:pt x="14" y="78"/>
                  </a:lnTo>
                  <a:lnTo>
                    <a:pt x="8" y="100"/>
                  </a:lnTo>
                  <a:lnTo>
                    <a:pt x="2" y="122"/>
                  </a:lnTo>
                  <a:lnTo>
                    <a:pt x="0" y="146"/>
                  </a:lnTo>
                  <a:lnTo>
                    <a:pt x="0" y="169"/>
                  </a:lnTo>
                  <a:lnTo>
                    <a:pt x="0" y="169"/>
                  </a:lnTo>
                  <a:lnTo>
                    <a:pt x="2" y="203"/>
                  </a:lnTo>
                  <a:lnTo>
                    <a:pt x="5" y="225"/>
                  </a:lnTo>
                  <a:lnTo>
                    <a:pt x="8" y="246"/>
                  </a:lnTo>
                  <a:lnTo>
                    <a:pt x="13" y="269"/>
                  </a:lnTo>
                  <a:lnTo>
                    <a:pt x="18" y="291"/>
                  </a:lnTo>
                  <a:lnTo>
                    <a:pt x="26" y="314"/>
                  </a:lnTo>
                  <a:lnTo>
                    <a:pt x="34" y="334"/>
                  </a:lnTo>
                  <a:lnTo>
                    <a:pt x="43" y="353"/>
                  </a:lnTo>
                  <a:lnTo>
                    <a:pt x="55" y="368"/>
                  </a:lnTo>
                  <a:lnTo>
                    <a:pt x="61" y="375"/>
                  </a:lnTo>
                  <a:lnTo>
                    <a:pt x="67" y="380"/>
                  </a:lnTo>
                  <a:lnTo>
                    <a:pt x="74" y="386"/>
                  </a:lnTo>
                  <a:lnTo>
                    <a:pt x="82" y="388"/>
                  </a:lnTo>
                  <a:lnTo>
                    <a:pt x="90" y="391"/>
                  </a:lnTo>
                  <a:lnTo>
                    <a:pt x="98" y="392"/>
                  </a:lnTo>
                  <a:lnTo>
                    <a:pt x="106" y="392"/>
                  </a:lnTo>
                  <a:lnTo>
                    <a:pt x="115" y="390"/>
                  </a:lnTo>
                  <a:lnTo>
                    <a:pt x="126" y="387"/>
                  </a:lnTo>
                  <a:lnTo>
                    <a:pt x="135" y="382"/>
                  </a:lnTo>
                  <a:lnTo>
                    <a:pt x="146" y="375"/>
                  </a:lnTo>
                  <a:lnTo>
                    <a:pt x="156" y="367"/>
                  </a:lnTo>
                  <a:lnTo>
                    <a:pt x="156" y="367"/>
                  </a:lnTo>
                  <a:lnTo>
                    <a:pt x="159" y="364"/>
                  </a:lnTo>
                  <a:lnTo>
                    <a:pt x="159" y="362"/>
                  </a:lnTo>
                  <a:lnTo>
                    <a:pt x="159" y="359"/>
                  </a:lnTo>
                  <a:lnTo>
                    <a:pt x="156" y="357"/>
                  </a:lnTo>
                  <a:lnTo>
                    <a:pt x="155" y="355"/>
                  </a:lnTo>
                  <a:lnTo>
                    <a:pt x="151" y="354"/>
                  </a:lnTo>
                  <a:lnTo>
                    <a:pt x="148" y="354"/>
                  </a:lnTo>
                  <a:lnTo>
                    <a:pt x="146" y="355"/>
                  </a:lnTo>
                  <a:lnTo>
                    <a:pt x="146" y="355"/>
                  </a:lnTo>
                  <a:lnTo>
                    <a:pt x="136" y="363"/>
                  </a:lnTo>
                  <a:lnTo>
                    <a:pt x="127" y="368"/>
                  </a:lnTo>
                  <a:lnTo>
                    <a:pt x="119" y="372"/>
                  </a:lnTo>
                  <a:lnTo>
                    <a:pt x="111" y="375"/>
                  </a:lnTo>
                  <a:lnTo>
                    <a:pt x="103" y="375"/>
                  </a:lnTo>
                  <a:lnTo>
                    <a:pt x="95" y="375"/>
                  </a:lnTo>
                  <a:lnTo>
                    <a:pt x="89" y="374"/>
                  </a:lnTo>
                  <a:lnTo>
                    <a:pt x="82" y="371"/>
                  </a:lnTo>
                  <a:lnTo>
                    <a:pt x="77" y="368"/>
                  </a:lnTo>
                  <a:lnTo>
                    <a:pt x="71" y="363"/>
                  </a:lnTo>
                  <a:lnTo>
                    <a:pt x="65" y="358"/>
                  </a:lnTo>
                  <a:lnTo>
                    <a:pt x="61" y="351"/>
                  </a:lnTo>
                  <a:lnTo>
                    <a:pt x="51" y="337"/>
                  </a:lnTo>
                  <a:lnTo>
                    <a:pt x="43" y="319"/>
                  </a:lnTo>
                  <a:lnTo>
                    <a:pt x="37" y="301"/>
                  </a:lnTo>
                  <a:lnTo>
                    <a:pt x="31" y="281"/>
                  </a:lnTo>
                  <a:lnTo>
                    <a:pt x="26" y="259"/>
                  </a:lnTo>
                  <a:lnTo>
                    <a:pt x="22" y="239"/>
                  </a:lnTo>
                  <a:lnTo>
                    <a:pt x="18" y="202"/>
                  </a:lnTo>
                  <a:lnTo>
                    <a:pt x="15" y="173"/>
                  </a:lnTo>
                  <a:lnTo>
                    <a:pt x="15" y="173"/>
                  </a:lnTo>
                  <a:lnTo>
                    <a:pt x="15" y="153"/>
                  </a:lnTo>
                  <a:lnTo>
                    <a:pt x="17" y="133"/>
                  </a:lnTo>
                  <a:lnTo>
                    <a:pt x="19" y="114"/>
                  </a:lnTo>
                  <a:lnTo>
                    <a:pt x="25" y="96"/>
                  </a:lnTo>
                  <a:lnTo>
                    <a:pt x="31" y="78"/>
                  </a:lnTo>
                  <a:lnTo>
                    <a:pt x="42" y="62"/>
                  </a:lnTo>
                  <a:lnTo>
                    <a:pt x="47" y="56"/>
                  </a:lnTo>
                  <a:lnTo>
                    <a:pt x="54" y="48"/>
                  </a:lnTo>
                  <a:lnTo>
                    <a:pt x="62" y="41"/>
                  </a:lnTo>
                  <a:lnTo>
                    <a:pt x="70" y="36"/>
                  </a:lnTo>
                  <a:lnTo>
                    <a:pt x="70" y="36"/>
                  </a:lnTo>
                  <a:lnTo>
                    <a:pt x="81" y="28"/>
                  </a:lnTo>
                  <a:lnTo>
                    <a:pt x="93" y="23"/>
                  </a:lnTo>
                  <a:lnTo>
                    <a:pt x="105" y="19"/>
                  </a:lnTo>
                  <a:lnTo>
                    <a:pt x="116" y="16"/>
                  </a:lnTo>
                  <a:lnTo>
                    <a:pt x="128" y="15"/>
                  </a:lnTo>
                  <a:lnTo>
                    <a:pt x="140" y="15"/>
                  </a:lnTo>
                  <a:lnTo>
                    <a:pt x="152" y="16"/>
                  </a:lnTo>
                  <a:lnTo>
                    <a:pt x="164" y="19"/>
                  </a:lnTo>
                  <a:lnTo>
                    <a:pt x="175" y="23"/>
                  </a:lnTo>
                  <a:lnTo>
                    <a:pt x="187" y="28"/>
                  </a:lnTo>
                  <a:lnTo>
                    <a:pt x="196" y="33"/>
                  </a:lnTo>
                  <a:lnTo>
                    <a:pt x="207" y="40"/>
                  </a:lnTo>
                  <a:lnTo>
                    <a:pt x="216" y="49"/>
                  </a:lnTo>
                  <a:lnTo>
                    <a:pt x="225" y="57"/>
                  </a:lnTo>
                  <a:lnTo>
                    <a:pt x="233" y="68"/>
                  </a:lnTo>
                  <a:lnTo>
                    <a:pt x="240" y="78"/>
                  </a:lnTo>
                  <a:lnTo>
                    <a:pt x="240" y="78"/>
                  </a:lnTo>
                  <a:lnTo>
                    <a:pt x="243" y="81"/>
                  </a:lnTo>
                  <a:lnTo>
                    <a:pt x="245" y="81"/>
                  </a:lnTo>
                  <a:lnTo>
                    <a:pt x="248" y="81"/>
                  </a:lnTo>
                  <a:lnTo>
                    <a:pt x="251" y="81"/>
                  </a:lnTo>
                  <a:lnTo>
                    <a:pt x="253" y="78"/>
                  </a:lnTo>
                  <a:lnTo>
                    <a:pt x="255" y="76"/>
                  </a:lnTo>
                  <a:lnTo>
                    <a:pt x="255" y="73"/>
                  </a:lnTo>
                  <a:lnTo>
                    <a:pt x="253" y="70"/>
                  </a:lnTo>
                  <a:lnTo>
                    <a:pt x="253" y="7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7" name="Freeform 44">
              <a:extLst>
                <a:ext uri="{FF2B5EF4-FFF2-40B4-BE49-F238E27FC236}">
                  <a16:creationId xmlns:a16="http://schemas.microsoft.com/office/drawing/2014/main" id="{CBD2AB5E-0D88-D376-9729-6250283BDD0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4" y="372"/>
              <a:ext cx="72" cy="76"/>
            </a:xfrm>
            <a:custGeom>
              <a:avLst/>
              <a:gdLst>
                <a:gd name="T0" fmla="*/ 0 w 214"/>
                <a:gd name="T1" fmla="*/ 10 h 229"/>
                <a:gd name="T2" fmla="*/ 0 w 214"/>
                <a:gd name="T3" fmla="*/ 10 h 229"/>
                <a:gd name="T4" fmla="*/ 17 w 214"/>
                <a:gd name="T5" fmla="*/ 63 h 229"/>
                <a:gd name="T6" fmla="*/ 32 w 214"/>
                <a:gd name="T7" fmla="*/ 116 h 229"/>
                <a:gd name="T8" fmla="*/ 45 w 214"/>
                <a:gd name="T9" fmla="*/ 169 h 229"/>
                <a:gd name="T10" fmla="*/ 57 w 214"/>
                <a:gd name="T11" fmla="*/ 223 h 229"/>
                <a:gd name="T12" fmla="*/ 57 w 214"/>
                <a:gd name="T13" fmla="*/ 223 h 229"/>
                <a:gd name="T14" fmla="*/ 58 w 214"/>
                <a:gd name="T15" fmla="*/ 225 h 229"/>
                <a:gd name="T16" fmla="*/ 60 w 214"/>
                <a:gd name="T17" fmla="*/ 228 h 229"/>
                <a:gd name="T18" fmla="*/ 62 w 214"/>
                <a:gd name="T19" fmla="*/ 228 h 229"/>
                <a:gd name="T20" fmla="*/ 65 w 214"/>
                <a:gd name="T21" fmla="*/ 229 h 229"/>
                <a:gd name="T22" fmla="*/ 69 w 214"/>
                <a:gd name="T23" fmla="*/ 227 h 229"/>
                <a:gd name="T24" fmla="*/ 72 w 214"/>
                <a:gd name="T25" fmla="*/ 225 h 229"/>
                <a:gd name="T26" fmla="*/ 72 w 214"/>
                <a:gd name="T27" fmla="*/ 223 h 229"/>
                <a:gd name="T28" fmla="*/ 72 w 214"/>
                <a:gd name="T29" fmla="*/ 223 h 229"/>
                <a:gd name="T30" fmla="*/ 82 w 214"/>
                <a:gd name="T31" fmla="*/ 193 h 229"/>
                <a:gd name="T32" fmla="*/ 96 w 214"/>
                <a:gd name="T33" fmla="*/ 164 h 229"/>
                <a:gd name="T34" fmla="*/ 110 w 214"/>
                <a:gd name="T35" fmla="*/ 136 h 229"/>
                <a:gd name="T36" fmla="*/ 128 w 214"/>
                <a:gd name="T37" fmla="*/ 108 h 229"/>
                <a:gd name="T38" fmla="*/ 146 w 214"/>
                <a:gd name="T39" fmla="*/ 83 h 229"/>
                <a:gd name="T40" fmla="*/ 167 w 214"/>
                <a:gd name="T41" fmla="*/ 59 h 229"/>
                <a:gd name="T42" fmla="*/ 189 w 214"/>
                <a:gd name="T43" fmla="*/ 35 h 229"/>
                <a:gd name="T44" fmla="*/ 213 w 214"/>
                <a:gd name="T45" fmla="*/ 14 h 229"/>
                <a:gd name="T46" fmla="*/ 213 w 214"/>
                <a:gd name="T47" fmla="*/ 14 h 229"/>
                <a:gd name="T48" fmla="*/ 214 w 214"/>
                <a:gd name="T49" fmla="*/ 11 h 229"/>
                <a:gd name="T50" fmla="*/ 214 w 214"/>
                <a:gd name="T51" fmla="*/ 8 h 229"/>
                <a:gd name="T52" fmla="*/ 214 w 214"/>
                <a:gd name="T53" fmla="*/ 6 h 229"/>
                <a:gd name="T54" fmla="*/ 213 w 214"/>
                <a:gd name="T55" fmla="*/ 3 h 229"/>
                <a:gd name="T56" fmla="*/ 210 w 214"/>
                <a:gd name="T57" fmla="*/ 0 h 229"/>
                <a:gd name="T58" fmla="*/ 207 w 214"/>
                <a:gd name="T59" fmla="*/ 0 h 229"/>
                <a:gd name="T60" fmla="*/ 203 w 214"/>
                <a:gd name="T61" fmla="*/ 0 h 229"/>
                <a:gd name="T62" fmla="*/ 201 w 214"/>
                <a:gd name="T63" fmla="*/ 2 h 229"/>
                <a:gd name="T64" fmla="*/ 201 w 214"/>
                <a:gd name="T65" fmla="*/ 2 h 229"/>
                <a:gd name="T66" fmla="*/ 177 w 214"/>
                <a:gd name="T67" fmla="*/ 24 h 229"/>
                <a:gd name="T68" fmla="*/ 154 w 214"/>
                <a:gd name="T69" fmla="*/ 48 h 229"/>
                <a:gd name="T70" fmla="*/ 133 w 214"/>
                <a:gd name="T71" fmla="*/ 74 h 229"/>
                <a:gd name="T72" fmla="*/ 114 w 214"/>
                <a:gd name="T73" fmla="*/ 100 h 229"/>
                <a:gd name="T74" fmla="*/ 96 w 214"/>
                <a:gd name="T75" fmla="*/ 128 h 229"/>
                <a:gd name="T76" fmla="*/ 81 w 214"/>
                <a:gd name="T77" fmla="*/ 157 h 229"/>
                <a:gd name="T78" fmla="*/ 68 w 214"/>
                <a:gd name="T79" fmla="*/ 188 h 229"/>
                <a:gd name="T80" fmla="*/ 57 w 214"/>
                <a:gd name="T81" fmla="*/ 219 h 229"/>
                <a:gd name="T82" fmla="*/ 57 w 214"/>
                <a:gd name="T83" fmla="*/ 219 h 229"/>
                <a:gd name="T84" fmla="*/ 72 w 214"/>
                <a:gd name="T85" fmla="*/ 219 h 229"/>
                <a:gd name="T86" fmla="*/ 72 w 214"/>
                <a:gd name="T87" fmla="*/ 219 h 229"/>
                <a:gd name="T88" fmla="*/ 61 w 214"/>
                <a:gd name="T89" fmla="*/ 165 h 229"/>
                <a:gd name="T90" fmla="*/ 48 w 214"/>
                <a:gd name="T91" fmla="*/ 111 h 229"/>
                <a:gd name="T92" fmla="*/ 33 w 214"/>
                <a:gd name="T93" fmla="*/ 59 h 229"/>
                <a:gd name="T94" fmla="*/ 16 w 214"/>
                <a:gd name="T95" fmla="*/ 6 h 229"/>
                <a:gd name="T96" fmla="*/ 16 w 214"/>
                <a:gd name="T97" fmla="*/ 6 h 229"/>
                <a:gd name="T98" fmla="*/ 13 w 214"/>
                <a:gd name="T99" fmla="*/ 3 h 229"/>
                <a:gd name="T100" fmla="*/ 12 w 214"/>
                <a:gd name="T101" fmla="*/ 0 h 229"/>
                <a:gd name="T102" fmla="*/ 8 w 214"/>
                <a:gd name="T103" fmla="*/ 0 h 229"/>
                <a:gd name="T104" fmla="*/ 5 w 214"/>
                <a:gd name="T105" fmla="*/ 0 h 229"/>
                <a:gd name="T106" fmla="*/ 3 w 214"/>
                <a:gd name="T107" fmla="*/ 2 h 229"/>
                <a:gd name="T108" fmla="*/ 1 w 214"/>
                <a:gd name="T109" fmla="*/ 4 h 229"/>
                <a:gd name="T110" fmla="*/ 0 w 214"/>
                <a:gd name="T111" fmla="*/ 7 h 229"/>
                <a:gd name="T112" fmla="*/ 0 w 214"/>
                <a:gd name="T113" fmla="*/ 10 h 229"/>
                <a:gd name="T114" fmla="*/ 0 w 214"/>
                <a:gd name="T115" fmla="*/ 10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14" h="229">
                  <a:moveTo>
                    <a:pt x="0" y="10"/>
                  </a:moveTo>
                  <a:lnTo>
                    <a:pt x="0" y="10"/>
                  </a:lnTo>
                  <a:lnTo>
                    <a:pt x="17" y="63"/>
                  </a:lnTo>
                  <a:lnTo>
                    <a:pt x="32" y="116"/>
                  </a:lnTo>
                  <a:lnTo>
                    <a:pt x="45" y="169"/>
                  </a:lnTo>
                  <a:lnTo>
                    <a:pt x="57" y="223"/>
                  </a:lnTo>
                  <a:lnTo>
                    <a:pt x="57" y="223"/>
                  </a:lnTo>
                  <a:lnTo>
                    <a:pt x="58" y="225"/>
                  </a:lnTo>
                  <a:lnTo>
                    <a:pt x="60" y="228"/>
                  </a:lnTo>
                  <a:lnTo>
                    <a:pt x="62" y="228"/>
                  </a:lnTo>
                  <a:lnTo>
                    <a:pt x="65" y="229"/>
                  </a:lnTo>
                  <a:lnTo>
                    <a:pt x="69" y="227"/>
                  </a:lnTo>
                  <a:lnTo>
                    <a:pt x="72" y="225"/>
                  </a:lnTo>
                  <a:lnTo>
                    <a:pt x="72" y="223"/>
                  </a:lnTo>
                  <a:lnTo>
                    <a:pt x="72" y="223"/>
                  </a:lnTo>
                  <a:lnTo>
                    <a:pt x="82" y="193"/>
                  </a:lnTo>
                  <a:lnTo>
                    <a:pt x="96" y="164"/>
                  </a:lnTo>
                  <a:lnTo>
                    <a:pt x="110" y="136"/>
                  </a:lnTo>
                  <a:lnTo>
                    <a:pt x="128" y="108"/>
                  </a:lnTo>
                  <a:lnTo>
                    <a:pt x="146" y="83"/>
                  </a:lnTo>
                  <a:lnTo>
                    <a:pt x="167" y="59"/>
                  </a:lnTo>
                  <a:lnTo>
                    <a:pt x="189" y="35"/>
                  </a:lnTo>
                  <a:lnTo>
                    <a:pt x="213" y="14"/>
                  </a:lnTo>
                  <a:lnTo>
                    <a:pt x="213" y="14"/>
                  </a:lnTo>
                  <a:lnTo>
                    <a:pt x="214" y="11"/>
                  </a:lnTo>
                  <a:lnTo>
                    <a:pt x="214" y="8"/>
                  </a:lnTo>
                  <a:lnTo>
                    <a:pt x="214" y="6"/>
                  </a:lnTo>
                  <a:lnTo>
                    <a:pt x="213" y="3"/>
                  </a:lnTo>
                  <a:lnTo>
                    <a:pt x="210" y="0"/>
                  </a:lnTo>
                  <a:lnTo>
                    <a:pt x="207" y="0"/>
                  </a:lnTo>
                  <a:lnTo>
                    <a:pt x="203" y="0"/>
                  </a:lnTo>
                  <a:lnTo>
                    <a:pt x="201" y="2"/>
                  </a:lnTo>
                  <a:lnTo>
                    <a:pt x="201" y="2"/>
                  </a:lnTo>
                  <a:lnTo>
                    <a:pt x="177" y="24"/>
                  </a:lnTo>
                  <a:lnTo>
                    <a:pt x="154" y="48"/>
                  </a:lnTo>
                  <a:lnTo>
                    <a:pt x="133" y="74"/>
                  </a:lnTo>
                  <a:lnTo>
                    <a:pt x="114" y="100"/>
                  </a:lnTo>
                  <a:lnTo>
                    <a:pt x="96" y="128"/>
                  </a:lnTo>
                  <a:lnTo>
                    <a:pt x="81" y="157"/>
                  </a:lnTo>
                  <a:lnTo>
                    <a:pt x="68" y="188"/>
                  </a:lnTo>
                  <a:lnTo>
                    <a:pt x="57" y="219"/>
                  </a:lnTo>
                  <a:lnTo>
                    <a:pt x="57" y="219"/>
                  </a:lnTo>
                  <a:lnTo>
                    <a:pt x="72" y="219"/>
                  </a:lnTo>
                  <a:lnTo>
                    <a:pt x="72" y="219"/>
                  </a:lnTo>
                  <a:lnTo>
                    <a:pt x="61" y="165"/>
                  </a:lnTo>
                  <a:lnTo>
                    <a:pt x="48" y="111"/>
                  </a:lnTo>
                  <a:lnTo>
                    <a:pt x="33" y="59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3" y="3"/>
                  </a:lnTo>
                  <a:lnTo>
                    <a:pt x="12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2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8" name="Freeform 45">
              <a:extLst>
                <a:ext uri="{FF2B5EF4-FFF2-40B4-BE49-F238E27FC236}">
                  <a16:creationId xmlns:a16="http://schemas.microsoft.com/office/drawing/2014/main" id="{170E3FA3-6014-5923-4223-A0B6229B1D7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6" y="354"/>
              <a:ext cx="157" cy="41"/>
            </a:xfrm>
            <a:custGeom>
              <a:avLst/>
              <a:gdLst>
                <a:gd name="T0" fmla="*/ 6 w 473"/>
                <a:gd name="T1" fmla="*/ 98 h 122"/>
                <a:gd name="T2" fmla="*/ 6 w 473"/>
                <a:gd name="T3" fmla="*/ 98 h 122"/>
                <a:gd name="T4" fmla="*/ 35 w 473"/>
                <a:gd name="T5" fmla="*/ 106 h 122"/>
                <a:gd name="T6" fmla="*/ 64 w 473"/>
                <a:gd name="T7" fmla="*/ 113 h 122"/>
                <a:gd name="T8" fmla="*/ 93 w 473"/>
                <a:gd name="T9" fmla="*/ 117 h 122"/>
                <a:gd name="T10" fmla="*/ 123 w 473"/>
                <a:gd name="T11" fmla="*/ 121 h 122"/>
                <a:gd name="T12" fmla="*/ 153 w 473"/>
                <a:gd name="T13" fmla="*/ 122 h 122"/>
                <a:gd name="T14" fmla="*/ 182 w 473"/>
                <a:gd name="T15" fmla="*/ 122 h 122"/>
                <a:gd name="T16" fmla="*/ 212 w 473"/>
                <a:gd name="T17" fmla="*/ 121 h 122"/>
                <a:gd name="T18" fmla="*/ 242 w 473"/>
                <a:gd name="T19" fmla="*/ 117 h 122"/>
                <a:gd name="T20" fmla="*/ 242 w 473"/>
                <a:gd name="T21" fmla="*/ 117 h 122"/>
                <a:gd name="T22" fmla="*/ 273 w 473"/>
                <a:gd name="T23" fmla="*/ 110 h 122"/>
                <a:gd name="T24" fmla="*/ 303 w 473"/>
                <a:gd name="T25" fmla="*/ 102 h 122"/>
                <a:gd name="T26" fmla="*/ 333 w 473"/>
                <a:gd name="T27" fmla="*/ 92 h 122"/>
                <a:gd name="T28" fmla="*/ 360 w 473"/>
                <a:gd name="T29" fmla="*/ 78 h 122"/>
                <a:gd name="T30" fmla="*/ 390 w 473"/>
                <a:gd name="T31" fmla="*/ 65 h 122"/>
                <a:gd name="T32" fmla="*/ 416 w 473"/>
                <a:gd name="T33" fmla="*/ 49 h 122"/>
                <a:gd name="T34" fmla="*/ 443 w 473"/>
                <a:gd name="T35" fmla="*/ 33 h 122"/>
                <a:gd name="T36" fmla="*/ 469 w 473"/>
                <a:gd name="T37" fmla="*/ 16 h 122"/>
                <a:gd name="T38" fmla="*/ 469 w 473"/>
                <a:gd name="T39" fmla="*/ 16 h 122"/>
                <a:gd name="T40" fmla="*/ 472 w 473"/>
                <a:gd name="T41" fmla="*/ 13 h 122"/>
                <a:gd name="T42" fmla="*/ 473 w 473"/>
                <a:gd name="T43" fmla="*/ 10 h 122"/>
                <a:gd name="T44" fmla="*/ 473 w 473"/>
                <a:gd name="T45" fmla="*/ 8 h 122"/>
                <a:gd name="T46" fmla="*/ 472 w 473"/>
                <a:gd name="T47" fmla="*/ 4 h 122"/>
                <a:gd name="T48" fmla="*/ 469 w 473"/>
                <a:gd name="T49" fmla="*/ 2 h 122"/>
                <a:gd name="T50" fmla="*/ 468 w 473"/>
                <a:gd name="T51" fmla="*/ 1 h 122"/>
                <a:gd name="T52" fmla="*/ 464 w 473"/>
                <a:gd name="T53" fmla="*/ 0 h 122"/>
                <a:gd name="T54" fmla="*/ 461 w 473"/>
                <a:gd name="T55" fmla="*/ 1 h 122"/>
                <a:gd name="T56" fmla="*/ 461 w 473"/>
                <a:gd name="T57" fmla="*/ 1 h 122"/>
                <a:gd name="T58" fmla="*/ 438 w 473"/>
                <a:gd name="T59" fmla="*/ 18 h 122"/>
                <a:gd name="T60" fmla="*/ 412 w 473"/>
                <a:gd name="T61" fmla="*/ 33 h 122"/>
                <a:gd name="T62" fmla="*/ 387 w 473"/>
                <a:gd name="T63" fmla="*/ 48 h 122"/>
                <a:gd name="T64" fmla="*/ 362 w 473"/>
                <a:gd name="T65" fmla="*/ 61 h 122"/>
                <a:gd name="T66" fmla="*/ 335 w 473"/>
                <a:gd name="T67" fmla="*/ 72 h 122"/>
                <a:gd name="T68" fmla="*/ 309 w 473"/>
                <a:gd name="T69" fmla="*/ 82 h 122"/>
                <a:gd name="T70" fmla="*/ 281 w 473"/>
                <a:gd name="T71" fmla="*/ 92 h 122"/>
                <a:gd name="T72" fmla="*/ 253 w 473"/>
                <a:gd name="T73" fmla="*/ 98 h 122"/>
                <a:gd name="T74" fmla="*/ 253 w 473"/>
                <a:gd name="T75" fmla="*/ 98 h 122"/>
                <a:gd name="T76" fmla="*/ 222 w 473"/>
                <a:gd name="T77" fmla="*/ 104 h 122"/>
                <a:gd name="T78" fmla="*/ 192 w 473"/>
                <a:gd name="T79" fmla="*/ 108 h 122"/>
                <a:gd name="T80" fmla="*/ 161 w 473"/>
                <a:gd name="T81" fmla="*/ 108 h 122"/>
                <a:gd name="T82" fmla="*/ 131 w 473"/>
                <a:gd name="T83" fmla="*/ 106 h 122"/>
                <a:gd name="T84" fmla="*/ 100 w 473"/>
                <a:gd name="T85" fmla="*/ 102 h 122"/>
                <a:gd name="T86" fmla="*/ 70 w 473"/>
                <a:gd name="T87" fmla="*/ 97 h 122"/>
                <a:gd name="T88" fmla="*/ 40 w 473"/>
                <a:gd name="T89" fmla="*/ 90 h 122"/>
                <a:gd name="T90" fmla="*/ 11 w 473"/>
                <a:gd name="T91" fmla="*/ 82 h 122"/>
                <a:gd name="T92" fmla="*/ 11 w 473"/>
                <a:gd name="T93" fmla="*/ 82 h 122"/>
                <a:gd name="T94" fmla="*/ 7 w 473"/>
                <a:gd name="T95" fmla="*/ 82 h 122"/>
                <a:gd name="T96" fmla="*/ 4 w 473"/>
                <a:gd name="T97" fmla="*/ 84 h 122"/>
                <a:gd name="T98" fmla="*/ 2 w 473"/>
                <a:gd name="T99" fmla="*/ 85 h 122"/>
                <a:gd name="T100" fmla="*/ 0 w 473"/>
                <a:gd name="T101" fmla="*/ 88 h 122"/>
                <a:gd name="T102" fmla="*/ 0 w 473"/>
                <a:gd name="T103" fmla="*/ 92 h 122"/>
                <a:gd name="T104" fmla="*/ 2 w 473"/>
                <a:gd name="T105" fmla="*/ 94 h 122"/>
                <a:gd name="T106" fmla="*/ 3 w 473"/>
                <a:gd name="T107" fmla="*/ 97 h 122"/>
                <a:gd name="T108" fmla="*/ 6 w 473"/>
                <a:gd name="T109" fmla="*/ 98 h 122"/>
                <a:gd name="T110" fmla="*/ 6 w 473"/>
                <a:gd name="T111" fmla="*/ 98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73" h="122">
                  <a:moveTo>
                    <a:pt x="6" y="98"/>
                  </a:moveTo>
                  <a:lnTo>
                    <a:pt x="6" y="98"/>
                  </a:lnTo>
                  <a:lnTo>
                    <a:pt x="35" y="106"/>
                  </a:lnTo>
                  <a:lnTo>
                    <a:pt x="64" y="113"/>
                  </a:lnTo>
                  <a:lnTo>
                    <a:pt x="93" y="117"/>
                  </a:lnTo>
                  <a:lnTo>
                    <a:pt x="123" y="121"/>
                  </a:lnTo>
                  <a:lnTo>
                    <a:pt x="153" y="122"/>
                  </a:lnTo>
                  <a:lnTo>
                    <a:pt x="182" y="122"/>
                  </a:lnTo>
                  <a:lnTo>
                    <a:pt x="212" y="121"/>
                  </a:lnTo>
                  <a:lnTo>
                    <a:pt x="242" y="117"/>
                  </a:lnTo>
                  <a:lnTo>
                    <a:pt x="242" y="117"/>
                  </a:lnTo>
                  <a:lnTo>
                    <a:pt x="273" y="110"/>
                  </a:lnTo>
                  <a:lnTo>
                    <a:pt x="303" y="102"/>
                  </a:lnTo>
                  <a:lnTo>
                    <a:pt x="333" y="92"/>
                  </a:lnTo>
                  <a:lnTo>
                    <a:pt x="360" y="78"/>
                  </a:lnTo>
                  <a:lnTo>
                    <a:pt x="390" y="65"/>
                  </a:lnTo>
                  <a:lnTo>
                    <a:pt x="416" y="49"/>
                  </a:lnTo>
                  <a:lnTo>
                    <a:pt x="443" y="33"/>
                  </a:lnTo>
                  <a:lnTo>
                    <a:pt x="469" y="16"/>
                  </a:lnTo>
                  <a:lnTo>
                    <a:pt x="469" y="16"/>
                  </a:lnTo>
                  <a:lnTo>
                    <a:pt x="472" y="13"/>
                  </a:lnTo>
                  <a:lnTo>
                    <a:pt x="473" y="10"/>
                  </a:lnTo>
                  <a:lnTo>
                    <a:pt x="473" y="8"/>
                  </a:lnTo>
                  <a:lnTo>
                    <a:pt x="472" y="4"/>
                  </a:lnTo>
                  <a:lnTo>
                    <a:pt x="469" y="2"/>
                  </a:lnTo>
                  <a:lnTo>
                    <a:pt x="468" y="1"/>
                  </a:lnTo>
                  <a:lnTo>
                    <a:pt x="464" y="0"/>
                  </a:lnTo>
                  <a:lnTo>
                    <a:pt x="461" y="1"/>
                  </a:lnTo>
                  <a:lnTo>
                    <a:pt x="461" y="1"/>
                  </a:lnTo>
                  <a:lnTo>
                    <a:pt x="438" y="18"/>
                  </a:lnTo>
                  <a:lnTo>
                    <a:pt x="412" y="33"/>
                  </a:lnTo>
                  <a:lnTo>
                    <a:pt x="387" y="48"/>
                  </a:lnTo>
                  <a:lnTo>
                    <a:pt x="362" y="61"/>
                  </a:lnTo>
                  <a:lnTo>
                    <a:pt x="335" y="72"/>
                  </a:lnTo>
                  <a:lnTo>
                    <a:pt x="309" y="82"/>
                  </a:lnTo>
                  <a:lnTo>
                    <a:pt x="281" y="92"/>
                  </a:lnTo>
                  <a:lnTo>
                    <a:pt x="253" y="98"/>
                  </a:lnTo>
                  <a:lnTo>
                    <a:pt x="253" y="98"/>
                  </a:lnTo>
                  <a:lnTo>
                    <a:pt x="222" y="104"/>
                  </a:lnTo>
                  <a:lnTo>
                    <a:pt x="192" y="108"/>
                  </a:lnTo>
                  <a:lnTo>
                    <a:pt x="161" y="108"/>
                  </a:lnTo>
                  <a:lnTo>
                    <a:pt x="131" y="106"/>
                  </a:lnTo>
                  <a:lnTo>
                    <a:pt x="100" y="102"/>
                  </a:lnTo>
                  <a:lnTo>
                    <a:pt x="70" y="97"/>
                  </a:lnTo>
                  <a:lnTo>
                    <a:pt x="40" y="90"/>
                  </a:lnTo>
                  <a:lnTo>
                    <a:pt x="11" y="82"/>
                  </a:lnTo>
                  <a:lnTo>
                    <a:pt x="11" y="82"/>
                  </a:lnTo>
                  <a:lnTo>
                    <a:pt x="7" y="82"/>
                  </a:lnTo>
                  <a:lnTo>
                    <a:pt x="4" y="84"/>
                  </a:lnTo>
                  <a:lnTo>
                    <a:pt x="2" y="85"/>
                  </a:lnTo>
                  <a:lnTo>
                    <a:pt x="0" y="88"/>
                  </a:lnTo>
                  <a:lnTo>
                    <a:pt x="0" y="92"/>
                  </a:lnTo>
                  <a:lnTo>
                    <a:pt x="2" y="94"/>
                  </a:lnTo>
                  <a:lnTo>
                    <a:pt x="3" y="97"/>
                  </a:lnTo>
                  <a:lnTo>
                    <a:pt x="6" y="98"/>
                  </a:lnTo>
                  <a:lnTo>
                    <a:pt x="6" y="9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9" name="Freeform 46">
              <a:extLst>
                <a:ext uri="{FF2B5EF4-FFF2-40B4-BE49-F238E27FC236}">
                  <a16:creationId xmlns:a16="http://schemas.microsoft.com/office/drawing/2014/main" id="{B5E9B9D7-B513-2967-8CD5-16BD9FC6E3FE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2" y="199"/>
              <a:ext cx="39" cy="178"/>
            </a:xfrm>
            <a:custGeom>
              <a:avLst/>
              <a:gdLst>
                <a:gd name="T0" fmla="*/ 1 w 116"/>
                <a:gd name="T1" fmla="*/ 12 h 534"/>
                <a:gd name="T2" fmla="*/ 1 w 116"/>
                <a:gd name="T3" fmla="*/ 12 h 534"/>
                <a:gd name="T4" fmla="*/ 15 w 116"/>
                <a:gd name="T5" fmla="*/ 43 h 534"/>
                <a:gd name="T6" fmla="*/ 28 w 116"/>
                <a:gd name="T7" fmla="*/ 74 h 534"/>
                <a:gd name="T8" fmla="*/ 39 w 116"/>
                <a:gd name="T9" fmla="*/ 106 h 534"/>
                <a:gd name="T10" fmla="*/ 49 w 116"/>
                <a:gd name="T11" fmla="*/ 136 h 534"/>
                <a:gd name="T12" fmla="*/ 58 w 116"/>
                <a:gd name="T13" fmla="*/ 168 h 534"/>
                <a:gd name="T14" fmla="*/ 66 w 116"/>
                <a:gd name="T15" fmla="*/ 200 h 534"/>
                <a:gd name="T16" fmla="*/ 73 w 116"/>
                <a:gd name="T17" fmla="*/ 232 h 534"/>
                <a:gd name="T18" fmla="*/ 80 w 116"/>
                <a:gd name="T19" fmla="*/ 264 h 534"/>
                <a:gd name="T20" fmla="*/ 84 w 116"/>
                <a:gd name="T21" fmla="*/ 296 h 534"/>
                <a:gd name="T22" fmla="*/ 89 w 116"/>
                <a:gd name="T23" fmla="*/ 329 h 534"/>
                <a:gd name="T24" fmla="*/ 94 w 116"/>
                <a:gd name="T25" fmla="*/ 394 h 534"/>
                <a:gd name="T26" fmla="*/ 98 w 116"/>
                <a:gd name="T27" fmla="*/ 461 h 534"/>
                <a:gd name="T28" fmla="*/ 100 w 116"/>
                <a:gd name="T29" fmla="*/ 527 h 534"/>
                <a:gd name="T30" fmla="*/ 100 w 116"/>
                <a:gd name="T31" fmla="*/ 527 h 534"/>
                <a:gd name="T32" fmla="*/ 100 w 116"/>
                <a:gd name="T33" fmla="*/ 530 h 534"/>
                <a:gd name="T34" fmla="*/ 102 w 116"/>
                <a:gd name="T35" fmla="*/ 533 h 534"/>
                <a:gd name="T36" fmla="*/ 104 w 116"/>
                <a:gd name="T37" fmla="*/ 534 h 534"/>
                <a:gd name="T38" fmla="*/ 108 w 116"/>
                <a:gd name="T39" fmla="*/ 534 h 534"/>
                <a:gd name="T40" fmla="*/ 110 w 116"/>
                <a:gd name="T41" fmla="*/ 534 h 534"/>
                <a:gd name="T42" fmla="*/ 113 w 116"/>
                <a:gd name="T43" fmla="*/ 533 h 534"/>
                <a:gd name="T44" fmla="*/ 114 w 116"/>
                <a:gd name="T45" fmla="*/ 530 h 534"/>
                <a:gd name="T46" fmla="*/ 116 w 116"/>
                <a:gd name="T47" fmla="*/ 527 h 534"/>
                <a:gd name="T48" fmla="*/ 116 w 116"/>
                <a:gd name="T49" fmla="*/ 527 h 534"/>
                <a:gd name="T50" fmla="*/ 114 w 116"/>
                <a:gd name="T51" fmla="*/ 459 h 534"/>
                <a:gd name="T52" fmla="*/ 110 w 116"/>
                <a:gd name="T53" fmla="*/ 393 h 534"/>
                <a:gd name="T54" fmla="*/ 104 w 116"/>
                <a:gd name="T55" fmla="*/ 326 h 534"/>
                <a:gd name="T56" fmla="*/ 100 w 116"/>
                <a:gd name="T57" fmla="*/ 293 h 534"/>
                <a:gd name="T58" fmla="*/ 94 w 116"/>
                <a:gd name="T59" fmla="*/ 260 h 534"/>
                <a:gd name="T60" fmla="*/ 88 w 116"/>
                <a:gd name="T61" fmla="*/ 227 h 534"/>
                <a:gd name="T62" fmla="*/ 81 w 116"/>
                <a:gd name="T63" fmla="*/ 195 h 534"/>
                <a:gd name="T64" fmla="*/ 73 w 116"/>
                <a:gd name="T65" fmla="*/ 163 h 534"/>
                <a:gd name="T66" fmla="*/ 64 w 116"/>
                <a:gd name="T67" fmla="*/ 131 h 534"/>
                <a:gd name="T68" fmla="*/ 53 w 116"/>
                <a:gd name="T69" fmla="*/ 99 h 534"/>
                <a:gd name="T70" fmla="*/ 41 w 116"/>
                <a:gd name="T71" fmla="*/ 67 h 534"/>
                <a:gd name="T72" fmla="*/ 29 w 116"/>
                <a:gd name="T73" fmla="*/ 36 h 534"/>
                <a:gd name="T74" fmla="*/ 15 w 116"/>
                <a:gd name="T75" fmla="*/ 4 h 534"/>
                <a:gd name="T76" fmla="*/ 15 w 116"/>
                <a:gd name="T77" fmla="*/ 4 h 534"/>
                <a:gd name="T78" fmla="*/ 13 w 116"/>
                <a:gd name="T79" fmla="*/ 2 h 534"/>
                <a:gd name="T80" fmla="*/ 11 w 116"/>
                <a:gd name="T81" fmla="*/ 0 h 534"/>
                <a:gd name="T82" fmla="*/ 8 w 116"/>
                <a:gd name="T83" fmla="*/ 0 h 534"/>
                <a:gd name="T84" fmla="*/ 4 w 116"/>
                <a:gd name="T85" fmla="*/ 2 h 534"/>
                <a:gd name="T86" fmla="*/ 3 w 116"/>
                <a:gd name="T87" fmla="*/ 4 h 534"/>
                <a:gd name="T88" fmla="*/ 1 w 116"/>
                <a:gd name="T89" fmla="*/ 7 h 534"/>
                <a:gd name="T90" fmla="*/ 0 w 116"/>
                <a:gd name="T91" fmla="*/ 10 h 534"/>
                <a:gd name="T92" fmla="*/ 1 w 116"/>
                <a:gd name="T93" fmla="*/ 12 h 534"/>
                <a:gd name="T94" fmla="*/ 1 w 116"/>
                <a:gd name="T95" fmla="*/ 12 h 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16" h="534">
                  <a:moveTo>
                    <a:pt x="1" y="12"/>
                  </a:moveTo>
                  <a:lnTo>
                    <a:pt x="1" y="12"/>
                  </a:lnTo>
                  <a:lnTo>
                    <a:pt x="15" y="43"/>
                  </a:lnTo>
                  <a:lnTo>
                    <a:pt x="28" y="74"/>
                  </a:lnTo>
                  <a:lnTo>
                    <a:pt x="39" y="106"/>
                  </a:lnTo>
                  <a:lnTo>
                    <a:pt x="49" y="136"/>
                  </a:lnTo>
                  <a:lnTo>
                    <a:pt x="58" y="168"/>
                  </a:lnTo>
                  <a:lnTo>
                    <a:pt x="66" y="200"/>
                  </a:lnTo>
                  <a:lnTo>
                    <a:pt x="73" y="232"/>
                  </a:lnTo>
                  <a:lnTo>
                    <a:pt x="80" y="264"/>
                  </a:lnTo>
                  <a:lnTo>
                    <a:pt x="84" y="296"/>
                  </a:lnTo>
                  <a:lnTo>
                    <a:pt x="89" y="329"/>
                  </a:lnTo>
                  <a:lnTo>
                    <a:pt x="94" y="394"/>
                  </a:lnTo>
                  <a:lnTo>
                    <a:pt x="98" y="461"/>
                  </a:lnTo>
                  <a:lnTo>
                    <a:pt x="100" y="527"/>
                  </a:lnTo>
                  <a:lnTo>
                    <a:pt x="100" y="527"/>
                  </a:lnTo>
                  <a:lnTo>
                    <a:pt x="100" y="530"/>
                  </a:lnTo>
                  <a:lnTo>
                    <a:pt x="102" y="533"/>
                  </a:lnTo>
                  <a:lnTo>
                    <a:pt x="104" y="534"/>
                  </a:lnTo>
                  <a:lnTo>
                    <a:pt x="108" y="534"/>
                  </a:lnTo>
                  <a:lnTo>
                    <a:pt x="110" y="534"/>
                  </a:lnTo>
                  <a:lnTo>
                    <a:pt x="113" y="533"/>
                  </a:lnTo>
                  <a:lnTo>
                    <a:pt x="114" y="530"/>
                  </a:lnTo>
                  <a:lnTo>
                    <a:pt x="116" y="527"/>
                  </a:lnTo>
                  <a:lnTo>
                    <a:pt x="116" y="527"/>
                  </a:lnTo>
                  <a:lnTo>
                    <a:pt x="114" y="459"/>
                  </a:lnTo>
                  <a:lnTo>
                    <a:pt x="110" y="393"/>
                  </a:lnTo>
                  <a:lnTo>
                    <a:pt x="104" y="326"/>
                  </a:lnTo>
                  <a:lnTo>
                    <a:pt x="100" y="293"/>
                  </a:lnTo>
                  <a:lnTo>
                    <a:pt x="94" y="260"/>
                  </a:lnTo>
                  <a:lnTo>
                    <a:pt x="88" y="227"/>
                  </a:lnTo>
                  <a:lnTo>
                    <a:pt x="81" y="195"/>
                  </a:lnTo>
                  <a:lnTo>
                    <a:pt x="73" y="163"/>
                  </a:lnTo>
                  <a:lnTo>
                    <a:pt x="64" y="131"/>
                  </a:lnTo>
                  <a:lnTo>
                    <a:pt x="53" y="99"/>
                  </a:lnTo>
                  <a:lnTo>
                    <a:pt x="41" y="67"/>
                  </a:lnTo>
                  <a:lnTo>
                    <a:pt x="29" y="36"/>
                  </a:lnTo>
                  <a:lnTo>
                    <a:pt x="15" y="4"/>
                  </a:lnTo>
                  <a:lnTo>
                    <a:pt x="15" y="4"/>
                  </a:lnTo>
                  <a:lnTo>
                    <a:pt x="13" y="2"/>
                  </a:lnTo>
                  <a:lnTo>
                    <a:pt x="11" y="0"/>
                  </a:lnTo>
                  <a:lnTo>
                    <a:pt x="8" y="0"/>
                  </a:lnTo>
                  <a:lnTo>
                    <a:pt x="4" y="2"/>
                  </a:lnTo>
                  <a:lnTo>
                    <a:pt x="3" y="4"/>
                  </a:lnTo>
                  <a:lnTo>
                    <a:pt x="1" y="7"/>
                  </a:lnTo>
                  <a:lnTo>
                    <a:pt x="0" y="10"/>
                  </a:lnTo>
                  <a:lnTo>
                    <a:pt x="1" y="12"/>
                  </a:lnTo>
                  <a:lnTo>
                    <a:pt x="1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0" name="Freeform 47">
              <a:extLst>
                <a:ext uri="{FF2B5EF4-FFF2-40B4-BE49-F238E27FC236}">
                  <a16:creationId xmlns:a16="http://schemas.microsoft.com/office/drawing/2014/main" id="{96F631F3-6431-1FE8-E47F-53EF2CC4E13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2" y="346"/>
              <a:ext cx="28" cy="27"/>
            </a:xfrm>
            <a:custGeom>
              <a:avLst/>
              <a:gdLst>
                <a:gd name="T0" fmla="*/ 81 w 84"/>
                <a:gd name="T1" fmla="*/ 66 h 80"/>
                <a:gd name="T2" fmla="*/ 81 w 84"/>
                <a:gd name="T3" fmla="*/ 66 h 80"/>
                <a:gd name="T4" fmla="*/ 76 w 84"/>
                <a:gd name="T5" fmla="*/ 60 h 80"/>
                <a:gd name="T6" fmla="*/ 70 w 84"/>
                <a:gd name="T7" fmla="*/ 52 h 80"/>
                <a:gd name="T8" fmla="*/ 61 w 84"/>
                <a:gd name="T9" fmla="*/ 36 h 80"/>
                <a:gd name="T10" fmla="*/ 47 w 84"/>
                <a:gd name="T11" fmla="*/ 4 h 80"/>
                <a:gd name="T12" fmla="*/ 47 w 84"/>
                <a:gd name="T13" fmla="*/ 4 h 80"/>
                <a:gd name="T14" fmla="*/ 44 w 84"/>
                <a:gd name="T15" fmla="*/ 1 h 80"/>
                <a:gd name="T16" fmla="*/ 41 w 84"/>
                <a:gd name="T17" fmla="*/ 0 h 80"/>
                <a:gd name="T18" fmla="*/ 37 w 84"/>
                <a:gd name="T19" fmla="*/ 0 h 80"/>
                <a:gd name="T20" fmla="*/ 35 w 84"/>
                <a:gd name="T21" fmla="*/ 3 h 80"/>
                <a:gd name="T22" fmla="*/ 35 w 84"/>
                <a:gd name="T23" fmla="*/ 3 h 80"/>
                <a:gd name="T24" fmla="*/ 28 w 84"/>
                <a:gd name="T25" fmla="*/ 8 h 80"/>
                <a:gd name="T26" fmla="*/ 23 w 84"/>
                <a:gd name="T27" fmla="*/ 13 h 80"/>
                <a:gd name="T28" fmla="*/ 15 w 84"/>
                <a:gd name="T29" fmla="*/ 26 h 80"/>
                <a:gd name="T30" fmla="*/ 7 w 84"/>
                <a:gd name="T31" fmla="*/ 41 h 80"/>
                <a:gd name="T32" fmla="*/ 0 w 84"/>
                <a:gd name="T33" fmla="*/ 56 h 80"/>
                <a:gd name="T34" fmla="*/ 0 w 84"/>
                <a:gd name="T35" fmla="*/ 56 h 80"/>
                <a:gd name="T36" fmla="*/ 0 w 84"/>
                <a:gd name="T37" fmla="*/ 58 h 80"/>
                <a:gd name="T38" fmla="*/ 0 w 84"/>
                <a:gd name="T39" fmla="*/ 61 h 80"/>
                <a:gd name="T40" fmla="*/ 3 w 84"/>
                <a:gd name="T41" fmla="*/ 64 h 80"/>
                <a:gd name="T42" fmla="*/ 5 w 84"/>
                <a:gd name="T43" fmla="*/ 65 h 80"/>
                <a:gd name="T44" fmla="*/ 8 w 84"/>
                <a:gd name="T45" fmla="*/ 65 h 80"/>
                <a:gd name="T46" fmla="*/ 11 w 84"/>
                <a:gd name="T47" fmla="*/ 64 h 80"/>
                <a:gd name="T48" fmla="*/ 13 w 84"/>
                <a:gd name="T49" fmla="*/ 62 h 80"/>
                <a:gd name="T50" fmla="*/ 16 w 84"/>
                <a:gd name="T51" fmla="*/ 60 h 80"/>
                <a:gd name="T52" fmla="*/ 16 w 84"/>
                <a:gd name="T53" fmla="*/ 60 h 80"/>
                <a:gd name="T54" fmla="*/ 21 w 84"/>
                <a:gd name="T55" fmla="*/ 46 h 80"/>
                <a:gd name="T56" fmla="*/ 28 w 84"/>
                <a:gd name="T57" fmla="*/ 34 h 80"/>
                <a:gd name="T58" fmla="*/ 36 w 84"/>
                <a:gd name="T59" fmla="*/ 24 h 80"/>
                <a:gd name="T60" fmla="*/ 45 w 84"/>
                <a:gd name="T61" fmla="*/ 13 h 80"/>
                <a:gd name="T62" fmla="*/ 45 w 84"/>
                <a:gd name="T63" fmla="*/ 13 h 80"/>
                <a:gd name="T64" fmla="*/ 33 w 84"/>
                <a:gd name="T65" fmla="*/ 12 h 80"/>
                <a:gd name="T66" fmla="*/ 33 w 84"/>
                <a:gd name="T67" fmla="*/ 12 h 80"/>
                <a:gd name="T68" fmla="*/ 49 w 84"/>
                <a:gd name="T69" fmla="*/ 46 h 80"/>
                <a:gd name="T70" fmla="*/ 58 w 84"/>
                <a:gd name="T71" fmla="*/ 62 h 80"/>
                <a:gd name="T72" fmla="*/ 64 w 84"/>
                <a:gd name="T73" fmla="*/ 70 h 80"/>
                <a:gd name="T74" fmla="*/ 69 w 84"/>
                <a:gd name="T75" fmla="*/ 77 h 80"/>
                <a:gd name="T76" fmla="*/ 69 w 84"/>
                <a:gd name="T77" fmla="*/ 77 h 80"/>
                <a:gd name="T78" fmla="*/ 73 w 84"/>
                <a:gd name="T79" fmla="*/ 80 h 80"/>
                <a:gd name="T80" fmla="*/ 76 w 84"/>
                <a:gd name="T81" fmla="*/ 80 h 80"/>
                <a:gd name="T82" fmla="*/ 78 w 84"/>
                <a:gd name="T83" fmla="*/ 80 h 80"/>
                <a:gd name="T84" fmla="*/ 81 w 84"/>
                <a:gd name="T85" fmla="*/ 77 h 80"/>
                <a:gd name="T86" fmla="*/ 82 w 84"/>
                <a:gd name="T87" fmla="*/ 74 h 80"/>
                <a:gd name="T88" fmla="*/ 84 w 84"/>
                <a:gd name="T89" fmla="*/ 72 h 80"/>
                <a:gd name="T90" fmla="*/ 82 w 84"/>
                <a:gd name="T91" fmla="*/ 69 h 80"/>
                <a:gd name="T92" fmla="*/ 81 w 84"/>
                <a:gd name="T93" fmla="*/ 66 h 80"/>
                <a:gd name="T94" fmla="*/ 81 w 84"/>
                <a:gd name="T95" fmla="*/ 66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4" h="80">
                  <a:moveTo>
                    <a:pt x="81" y="66"/>
                  </a:moveTo>
                  <a:lnTo>
                    <a:pt x="81" y="66"/>
                  </a:lnTo>
                  <a:lnTo>
                    <a:pt x="76" y="60"/>
                  </a:lnTo>
                  <a:lnTo>
                    <a:pt x="70" y="52"/>
                  </a:lnTo>
                  <a:lnTo>
                    <a:pt x="61" y="36"/>
                  </a:lnTo>
                  <a:lnTo>
                    <a:pt x="47" y="4"/>
                  </a:lnTo>
                  <a:lnTo>
                    <a:pt x="47" y="4"/>
                  </a:lnTo>
                  <a:lnTo>
                    <a:pt x="44" y="1"/>
                  </a:lnTo>
                  <a:lnTo>
                    <a:pt x="41" y="0"/>
                  </a:lnTo>
                  <a:lnTo>
                    <a:pt x="37" y="0"/>
                  </a:lnTo>
                  <a:lnTo>
                    <a:pt x="35" y="3"/>
                  </a:lnTo>
                  <a:lnTo>
                    <a:pt x="35" y="3"/>
                  </a:lnTo>
                  <a:lnTo>
                    <a:pt x="28" y="8"/>
                  </a:lnTo>
                  <a:lnTo>
                    <a:pt x="23" y="13"/>
                  </a:lnTo>
                  <a:lnTo>
                    <a:pt x="15" y="26"/>
                  </a:lnTo>
                  <a:lnTo>
                    <a:pt x="7" y="41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8"/>
                  </a:lnTo>
                  <a:lnTo>
                    <a:pt x="0" y="61"/>
                  </a:lnTo>
                  <a:lnTo>
                    <a:pt x="3" y="64"/>
                  </a:lnTo>
                  <a:lnTo>
                    <a:pt x="5" y="65"/>
                  </a:lnTo>
                  <a:lnTo>
                    <a:pt x="8" y="65"/>
                  </a:lnTo>
                  <a:lnTo>
                    <a:pt x="11" y="64"/>
                  </a:lnTo>
                  <a:lnTo>
                    <a:pt x="13" y="62"/>
                  </a:lnTo>
                  <a:lnTo>
                    <a:pt x="16" y="60"/>
                  </a:lnTo>
                  <a:lnTo>
                    <a:pt x="16" y="60"/>
                  </a:lnTo>
                  <a:lnTo>
                    <a:pt x="21" y="46"/>
                  </a:lnTo>
                  <a:lnTo>
                    <a:pt x="28" y="34"/>
                  </a:lnTo>
                  <a:lnTo>
                    <a:pt x="36" y="24"/>
                  </a:lnTo>
                  <a:lnTo>
                    <a:pt x="45" y="13"/>
                  </a:lnTo>
                  <a:lnTo>
                    <a:pt x="45" y="13"/>
                  </a:lnTo>
                  <a:lnTo>
                    <a:pt x="33" y="12"/>
                  </a:lnTo>
                  <a:lnTo>
                    <a:pt x="33" y="12"/>
                  </a:lnTo>
                  <a:lnTo>
                    <a:pt x="49" y="46"/>
                  </a:lnTo>
                  <a:lnTo>
                    <a:pt x="58" y="62"/>
                  </a:lnTo>
                  <a:lnTo>
                    <a:pt x="64" y="70"/>
                  </a:lnTo>
                  <a:lnTo>
                    <a:pt x="69" y="77"/>
                  </a:lnTo>
                  <a:lnTo>
                    <a:pt x="69" y="77"/>
                  </a:lnTo>
                  <a:lnTo>
                    <a:pt x="73" y="80"/>
                  </a:lnTo>
                  <a:lnTo>
                    <a:pt x="76" y="80"/>
                  </a:lnTo>
                  <a:lnTo>
                    <a:pt x="78" y="80"/>
                  </a:lnTo>
                  <a:lnTo>
                    <a:pt x="81" y="77"/>
                  </a:lnTo>
                  <a:lnTo>
                    <a:pt x="82" y="74"/>
                  </a:lnTo>
                  <a:lnTo>
                    <a:pt x="84" y="72"/>
                  </a:lnTo>
                  <a:lnTo>
                    <a:pt x="82" y="69"/>
                  </a:lnTo>
                  <a:lnTo>
                    <a:pt x="81" y="66"/>
                  </a:lnTo>
                  <a:lnTo>
                    <a:pt x="81" y="6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1" name="Freeform 48">
              <a:extLst>
                <a:ext uri="{FF2B5EF4-FFF2-40B4-BE49-F238E27FC236}">
                  <a16:creationId xmlns:a16="http://schemas.microsoft.com/office/drawing/2014/main" id="{303040EA-1313-EB6D-113A-886720103D0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0" y="4"/>
              <a:ext cx="285" cy="167"/>
            </a:xfrm>
            <a:custGeom>
              <a:avLst/>
              <a:gdLst>
                <a:gd name="T0" fmla="*/ 9 w 855"/>
                <a:gd name="T1" fmla="*/ 43 h 501"/>
                <a:gd name="T2" fmla="*/ 74 w 855"/>
                <a:gd name="T3" fmla="*/ 30 h 501"/>
                <a:gd name="T4" fmla="*/ 139 w 855"/>
                <a:gd name="T5" fmla="*/ 20 h 501"/>
                <a:gd name="T6" fmla="*/ 206 w 855"/>
                <a:gd name="T7" fmla="*/ 18 h 501"/>
                <a:gd name="T8" fmla="*/ 271 w 855"/>
                <a:gd name="T9" fmla="*/ 20 h 501"/>
                <a:gd name="T10" fmla="*/ 336 w 855"/>
                <a:gd name="T11" fmla="*/ 28 h 501"/>
                <a:gd name="T12" fmla="*/ 400 w 855"/>
                <a:gd name="T13" fmla="*/ 44 h 501"/>
                <a:gd name="T14" fmla="*/ 461 w 855"/>
                <a:gd name="T15" fmla="*/ 66 h 501"/>
                <a:gd name="T16" fmla="*/ 522 w 855"/>
                <a:gd name="T17" fmla="*/ 95 h 501"/>
                <a:gd name="T18" fmla="*/ 550 w 855"/>
                <a:gd name="T19" fmla="*/ 111 h 501"/>
                <a:gd name="T20" fmla="*/ 604 w 855"/>
                <a:gd name="T21" fmla="*/ 149 h 501"/>
                <a:gd name="T22" fmla="*/ 653 w 855"/>
                <a:gd name="T23" fmla="*/ 192 h 501"/>
                <a:gd name="T24" fmla="*/ 697 w 855"/>
                <a:gd name="T25" fmla="*/ 240 h 501"/>
                <a:gd name="T26" fmla="*/ 737 w 855"/>
                <a:gd name="T27" fmla="*/ 290 h 501"/>
                <a:gd name="T28" fmla="*/ 773 w 855"/>
                <a:gd name="T29" fmla="*/ 346 h 501"/>
                <a:gd name="T30" fmla="*/ 802 w 855"/>
                <a:gd name="T31" fmla="*/ 405 h 501"/>
                <a:gd name="T32" fmla="*/ 829 w 855"/>
                <a:gd name="T33" fmla="*/ 465 h 501"/>
                <a:gd name="T34" fmla="*/ 839 w 855"/>
                <a:gd name="T35" fmla="*/ 495 h 501"/>
                <a:gd name="T36" fmla="*/ 843 w 855"/>
                <a:gd name="T37" fmla="*/ 501 h 501"/>
                <a:gd name="T38" fmla="*/ 849 w 855"/>
                <a:gd name="T39" fmla="*/ 501 h 501"/>
                <a:gd name="T40" fmla="*/ 854 w 855"/>
                <a:gd name="T41" fmla="*/ 498 h 501"/>
                <a:gd name="T42" fmla="*/ 854 w 855"/>
                <a:gd name="T43" fmla="*/ 491 h 501"/>
                <a:gd name="T44" fmla="*/ 843 w 855"/>
                <a:gd name="T45" fmla="*/ 459 h 501"/>
                <a:gd name="T46" fmla="*/ 817 w 855"/>
                <a:gd name="T47" fmla="*/ 398 h 501"/>
                <a:gd name="T48" fmla="*/ 786 w 855"/>
                <a:gd name="T49" fmla="*/ 338 h 501"/>
                <a:gd name="T50" fmla="*/ 750 w 855"/>
                <a:gd name="T51" fmla="*/ 282 h 501"/>
                <a:gd name="T52" fmla="*/ 709 w 855"/>
                <a:gd name="T53" fmla="*/ 229 h 501"/>
                <a:gd name="T54" fmla="*/ 664 w 855"/>
                <a:gd name="T55" fmla="*/ 181 h 501"/>
                <a:gd name="T56" fmla="*/ 613 w 855"/>
                <a:gd name="T57" fmla="*/ 137 h 501"/>
                <a:gd name="T58" fmla="*/ 559 w 855"/>
                <a:gd name="T59" fmla="*/ 99 h 501"/>
                <a:gd name="T60" fmla="*/ 530 w 855"/>
                <a:gd name="T61" fmla="*/ 80 h 501"/>
                <a:gd name="T62" fmla="*/ 469 w 855"/>
                <a:gd name="T63" fmla="*/ 51 h 501"/>
                <a:gd name="T64" fmla="*/ 405 w 855"/>
                <a:gd name="T65" fmla="*/ 28 h 501"/>
                <a:gd name="T66" fmla="*/ 340 w 855"/>
                <a:gd name="T67" fmla="*/ 12 h 501"/>
                <a:gd name="T68" fmla="*/ 273 w 855"/>
                <a:gd name="T69" fmla="*/ 4 h 501"/>
                <a:gd name="T70" fmla="*/ 206 w 855"/>
                <a:gd name="T71" fmla="*/ 0 h 501"/>
                <a:gd name="T72" fmla="*/ 138 w 855"/>
                <a:gd name="T73" fmla="*/ 4 h 501"/>
                <a:gd name="T74" fmla="*/ 71 w 855"/>
                <a:gd name="T75" fmla="*/ 14 h 501"/>
                <a:gd name="T76" fmla="*/ 5 w 855"/>
                <a:gd name="T77" fmla="*/ 28 h 501"/>
                <a:gd name="T78" fmla="*/ 2 w 855"/>
                <a:gd name="T79" fmla="*/ 30 h 501"/>
                <a:gd name="T80" fmla="*/ 0 w 855"/>
                <a:gd name="T81" fmla="*/ 35 h 501"/>
                <a:gd name="T82" fmla="*/ 1 w 855"/>
                <a:gd name="T83" fmla="*/ 40 h 501"/>
                <a:gd name="T84" fmla="*/ 6 w 855"/>
                <a:gd name="T85" fmla="*/ 44 h 501"/>
                <a:gd name="T86" fmla="*/ 9 w 855"/>
                <a:gd name="T87" fmla="*/ 43 h 5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855" h="501">
                  <a:moveTo>
                    <a:pt x="9" y="43"/>
                  </a:moveTo>
                  <a:lnTo>
                    <a:pt x="9" y="43"/>
                  </a:lnTo>
                  <a:lnTo>
                    <a:pt x="42" y="36"/>
                  </a:lnTo>
                  <a:lnTo>
                    <a:pt x="74" y="30"/>
                  </a:lnTo>
                  <a:lnTo>
                    <a:pt x="107" y="24"/>
                  </a:lnTo>
                  <a:lnTo>
                    <a:pt x="139" y="20"/>
                  </a:lnTo>
                  <a:lnTo>
                    <a:pt x="172" y="18"/>
                  </a:lnTo>
                  <a:lnTo>
                    <a:pt x="206" y="18"/>
                  </a:lnTo>
                  <a:lnTo>
                    <a:pt x="237" y="18"/>
                  </a:lnTo>
                  <a:lnTo>
                    <a:pt x="271" y="20"/>
                  </a:lnTo>
                  <a:lnTo>
                    <a:pt x="303" y="23"/>
                  </a:lnTo>
                  <a:lnTo>
                    <a:pt x="336" y="28"/>
                  </a:lnTo>
                  <a:lnTo>
                    <a:pt x="368" y="35"/>
                  </a:lnTo>
                  <a:lnTo>
                    <a:pt x="400" y="44"/>
                  </a:lnTo>
                  <a:lnTo>
                    <a:pt x="430" y="54"/>
                  </a:lnTo>
                  <a:lnTo>
                    <a:pt x="461" y="66"/>
                  </a:lnTo>
                  <a:lnTo>
                    <a:pt x="491" y="79"/>
                  </a:lnTo>
                  <a:lnTo>
                    <a:pt x="522" y="95"/>
                  </a:lnTo>
                  <a:lnTo>
                    <a:pt x="522" y="95"/>
                  </a:lnTo>
                  <a:lnTo>
                    <a:pt x="550" y="111"/>
                  </a:lnTo>
                  <a:lnTo>
                    <a:pt x="578" y="129"/>
                  </a:lnTo>
                  <a:lnTo>
                    <a:pt x="604" y="149"/>
                  </a:lnTo>
                  <a:lnTo>
                    <a:pt x="629" y="169"/>
                  </a:lnTo>
                  <a:lnTo>
                    <a:pt x="653" y="192"/>
                  </a:lnTo>
                  <a:lnTo>
                    <a:pt x="676" y="215"/>
                  </a:lnTo>
                  <a:lnTo>
                    <a:pt x="697" y="240"/>
                  </a:lnTo>
                  <a:lnTo>
                    <a:pt x="718" y="265"/>
                  </a:lnTo>
                  <a:lnTo>
                    <a:pt x="737" y="290"/>
                  </a:lnTo>
                  <a:lnTo>
                    <a:pt x="756" y="318"/>
                  </a:lnTo>
                  <a:lnTo>
                    <a:pt x="773" y="346"/>
                  </a:lnTo>
                  <a:lnTo>
                    <a:pt x="788" y="374"/>
                  </a:lnTo>
                  <a:lnTo>
                    <a:pt x="802" y="405"/>
                  </a:lnTo>
                  <a:lnTo>
                    <a:pt x="817" y="434"/>
                  </a:lnTo>
                  <a:lnTo>
                    <a:pt x="829" y="465"/>
                  </a:lnTo>
                  <a:lnTo>
                    <a:pt x="839" y="495"/>
                  </a:lnTo>
                  <a:lnTo>
                    <a:pt x="839" y="495"/>
                  </a:lnTo>
                  <a:lnTo>
                    <a:pt x="841" y="499"/>
                  </a:lnTo>
                  <a:lnTo>
                    <a:pt x="843" y="501"/>
                  </a:lnTo>
                  <a:lnTo>
                    <a:pt x="846" y="501"/>
                  </a:lnTo>
                  <a:lnTo>
                    <a:pt x="849" y="501"/>
                  </a:lnTo>
                  <a:lnTo>
                    <a:pt x="853" y="499"/>
                  </a:lnTo>
                  <a:lnTo>
                    <a:pt x="854" y="498"/>
                  </a:lnTo>
                  <a:lnTo>
                    <a:pt x="855" y="495"/>
                  </a:lnTo>
                  <a:lnTo>
                    <a:pt x="854" y="491"/>
                  </a:lnTo>
                  <a:lnTo>
                    <a:pt x="854" y="491"/>
                  </a:lnTo>
                  <a:lnTo>
                    <a:pt x="843" y="459"/>
                  </a:lnTo>
                  <a:lnTo>
                    <a:pt x="831" y="429"/>
                  </a:lnTo>
                  <a:lnTo>
                    <a:pt x="817" y="398"/>
                  </a:lnTo>
                  <a:lnTo>
                    <a:pt x="802" y="368"/>
                  </a:lnTo>
                  <a:lnTo>
                    <a:pt x="786" y="338"/>
                  </a:lnTo>
                  <a:lnTo>
                    <a:pt x="769" y="309"/>
                  </a:lnTo>
                  <a:lnTo>
                    <a:pt x="750" y="282"/>
                  </a:lnTo>
                  <a:lnTo>
                    <a:pt x="730" y="256"/>
                  </a:lnTo>
                  <a:lnTo>
                    <a:pt x="709" y="229"/>
                  </a:lnTo>
                  <a:lnTo>
                    <a:pt x="687" y="205"/>
                  </a:lnTo>
                  <a:lnTo>
                    <a:pt x="664" y="181"/>
                  </a:lnTo>
                  <a:lnTo>
                    <a:pt x="639" y="159"/>
                  </a:lnTo>
                  <a:lnTo>
                    <a:pt x="613" y="137"/>
                  </a:lnTo>
                  <a:lnTo>
                    <a:pt x="587" y="117"/>
                  </a:lnTo>
                  <a:lnTo>
                    <a:pt x="559" y="99"/>
                  </a:lnTo>
                  <a:lnTo>
                    <a:pt x="530" y="80"/>
                  </a:lnTo>
                  <a:lnTo>
                    <a:pt x="530" y="80"/>
                  </a:lnTo>
                  <a:lnTo>
                    <a:pt x="499" y="66"/>
                  </a:lnTo>
                  <a:lnTo>
                    <a:pt x="469" y="51"/>
                  </a:lnTo>
                  <a:lnTo>
                    <a:pt x="437" y="39"/>
                  </a:lnTo>
                  <a:lnTo>
                    <a:pt x="405" y="28"/>
                  </a:lnTo>
                  <a:lnTo>
                    <a:pt x="372" y="20"/>
                  </a:lnTo>
                  <a:lnTo>
                    <a:pt x="340" y="12"/>
                  </a:lnTo>
                  <a:lnTo>
                    <a:pt x="307" y="7"/>
                  </a:lnTo>
                  <a:lnTo>
                    <a:pt x="273" y="4"/>
                  </a:lnTo>
                  <a:lnTo>
                    <a:pt x="239" y="2"/>
                  </a:lnTo>
                  <a:lnTo>
                    <a:pt x="206" y="0"/>
                  </a:lnTo>
                  <a:lnTo>
                    <a:pt x="172" y="2"/>
                  </a:lnTo>
                  <a:lnTo>
                    <a:pt x="138" y="4"/>
                  </a:lnTo>
                  <a:lnTo>
                    <a:pt x="105" y="8"/>
                  </a:lnTo>
                  <a:lnTo>
                    <a:pt x="71" y="14"/>
                  </a:lnTo>
                  <a:lnTo>
                    <a:pt x="38" y="20"/>
                  </a:lnTo>
                  <a:lnTo>
                    <a:pt x="5" y="28"/>
                  </a:lnTo>
                  <a:lnTo>
                    <a:pt x="5" y="28"/>
                  </a:lnTo>
                  <a:lnTo>
                    <a:pt x="2" y="30"/>
                  </a:lnTo>
                  <a:lnTo>
                    <a:pt x="0" y="32"/>
                  </a:lnTo>
                  <a:lnTo>
                    <a:pt x="0" y="35"/>
                  </a:lnTo>
                  <a:lnTo>
                    <a:pt x="0" y="38"/>
                  </a:lnTo>
                  <a:lnTo>
                    <a:pt x="1" y="40"/>
                  </a:lnTo>
                  <a:lnTo>
                    <a:pt x="4" y="43"/>
                  </a:lnTo>
                  <a:lnTo>
                    <a:pt x="6" y="44"/>
                  </a:lnTo>
                  <a:lnTo>
                    <a:pt x="9" y="43"/>
                  </a:lnTo>
                  <a:lnTo>
                    <a:pt x="9" y="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" name="Freeform 49">
              <a:extLst>
                <a:ext uri="{FF2B5EF4-FFF2-40B4-BE49-F238E27FC236}">
                  <a16:creationId xmlns:a16="http://schemas.microsoft.com/office/drawing/2014/main" id="{5FB35CBD-B731-5AD2-D562-E630B671BEE8}"/>
                </a:ext>
              </a:extLst>
            </p:cNvPr>
            <p:cNvSpPr>
              <a:spLocks/>
            </p:cNvSpPr>
            <p:nvPr/>
          </p:nvSpPr>
          <p:spPr bwMode="auto">
            <a:xfrm>
              <a:off x="2995" y="0"/>
              <a:ext cx="171" cy="224"/>
            </a:xfrm>
            <a:custGeom>
              <a:avLst/>
              <a:gdLst>
                <a:gd name="T0" fmla="*/ 510 w 514"/>
                <a:gd name="T1" fmla="*/ 24 h 671"/>
                <a:gd name="T2" fmla="*/ 479 w 514"/>
                <a:gd name="T3" fmla="*/ 12 h 671"/>
                <a:gd name="T4" fmla="*/ 449 w 514"/>
                <a:gd name="T5" fmla="*/ 4 h 671"/>
                <a:gd name="T6" fmla="*/ 418 w 514"/>
                <a:gd name="T7" fmla="*/ 0 h 671"/>
                <a:gd name="T8" fmla="*/ 388 w 514"/>
                <a:gd name="T9" fmla="*/ 0 h 671"/>
                <a:gd name="T10" fmla="*/ 358 w 514"/>
                <a:gd name="T11" fmla="*/ 3 h 671"/>
                <a:gd name="T12" fmla="*/ 300 w 514"/>
                <a:gd name="T13" fmla="*/ 20 h 671"/>
                <a:gd name="T14" fmla="*/ 244 w 514"/>
                <a:gd name="T15" fmla="*/ 47 h 671"/>
                <a:gd name="T16" fmla="*/ 191 w 514"/>
                <a:gd name="T17" fmla="*/ 81 h 671"/>
                <a:gd name="T18" fmla="*/ 144 w 514"/>
                <a:gd name="T19" fmla="*/ 124 h 671"/>
                <a:gd name="T20" fmla="*/ 102 w 514"/>
                <a:gd name="T21" fmla="*/ 170 h 671"/>
                <a:gd name="T22" fmla="*/ 83 w 514"/>
                <a:gd name="T23" fmla="*/ 194 h 671"/>
                <a:gd name="T24" fmla="*/ 54 w 514"/>
                <a:gd name="T25" fmla="*/ 245 h 671"/>
                <a:gd name="T26" fmla="*/ 33 w 514"/>
                <a:gd name="T27" fmla="*/ 302 h 671"/>
                <a:gd name="T28" fmla="*/ 17 w 514"/>
                <a:gd name="T29" fmla="*/ 361 h 671"/>
                <a:gd name="T30" fmla="*/ 8 w 514"/>
                <a:gd name="T31" fmla="*/ 419 h 671"/>
                <a:gd name="T32" fmla="*/ 4 w 514"/>
                <a:gd name="T33" fmla="*/ 450 h 671"/>
                <a:gd name="T34" fmla="*/ 0 w 514"/>
                <a:gd name="T35" fmla="*/ 511 h 671"/>
                <a:gd name="T36" fmla="*/ 1 w 514"/>
                <a:gd name="T37" fmla="*/ 573 h 671"/>
                <a:gd name="T38" fmla="*/ 9 w 514"/>
                <a:gd name="T39" fmla="*/ 635 h 671"/>
                <a:gd name="T40" fmla="*/ 16 w 514"/>
                <a:gd name="T41" fmla="*/ 665 h 671"/>
                <a:gd name="T42" fmla="*/ 20 w 514"/>
                <a:gd name="T43" fmla="*/ 669 h 671"/>
                <a:gd name="T44" fmla="*/ 25 w 514"/>
                <a:gd name="T45" fmla="*/ 671 h 671"/>
                <a:gd name="T46" fmla="*/ 30 w 514"/>
                <a:gd name="T47" fmla="*/ 667 h 671"/>
                <a:gd name="T48" fmla="*/ 31 w 514"/>
                <a:gd name="T49" fmla="*/ 660 h 671"/>
                <a:gd name="T50" fmla="*/ 25 w 514"/>
                <a:gd name="T51" fmla="*/ 633 h 671"/>
                <a:gd name="T52" fmla="*/ 17 w 514"/>
                <a:gd name="T53" fmla="*/ 579 h 671"/>
                <a:gd name="T54" fmla="*/ 14 w 514"/>
                <a:gd name="T55" fmla="*/ 522 h 671"/>
                <a:gd name="T56" fmla="*/ 16 w 514"/>
                <a:gd name="T57" fmla="*/ 463 h 671"/>
                <a:gd name="T58" fmla="*/ 22 w 514"/>
                <a:gd name="T59" fmla="*/ 406 h 671"/>
                <a:gd name="T60" fmla="*/ 34 w 514"/>
                <a:gd name="T61" fmla="*/ 349 h 671"/>
                <a:gd name="T62" fmla="*/ 51 w 514"/>
                <a:gd name="T63" fmla="*/ 294 h 671"/>
                <a:gd name="T64" fmla="*/ 74 w 514"/>
                <a:gd name="T65" fmla="*/ 242 h 671"/>
                <a:gd name="T66" fmla="*/ 87 w 514"/>
                <a:gd name="T67" fmla="*/ 218 h 671"/>
                <a:gd name="T68" fmla="*/ 121 w 514"/>
                <a:gd name="T69" fmla="*/ 169 h 671"/>
                <a:gd name="T70" fmla="*/ 163 w 514"/>
                <a:gd name="T71" fmla="*/ 124 h 671"/>
                <a:gd name="T72" fmla="*/ 212 w 514"/>
                <a:gd name="T73" fmla="*/ 84 h 671"/>
                <a:gd name="T74" fmla="*/ 265 w 514"/>
                <a:gd name="T75" fmla="*/ 51 h 671"/>
                <a:gd name="T76" fmla="*/ 324 w 514"/>
                <a:gd name="T77" fmla="*/ 28 h 671"/>
                <a:gd name="T78" fmla="*/ 368 w 514"/>
                <a:gd name="T79" fmla="*/ 19 h 671"/>
                <a:gd name="T80" fmla="*/ 398 w 514"/>
                <a:gd name="T81" fmla="*/ 16 h 671"/>
                <a:gd name="T82" fmla="*/ 427 w 514"/>
                <a:gd name="T83" fmla="*/ 17 h 671"/>
                <a:gd name="T84" fmla="*/ 458 w 514"/>
                <a:gd name="T85" fmla="*/ 23 h 671"/>
                <a:gd name="T86" fmla="*/ 487 w 514"/>
                <a:gd name="T87" fmla="*/ 32 h 671"/>
                <a:gd name="T88" fmla="*/ 502 w 514"/>
                <a:gd name="T89" fmla="*/ 39 h 671"/>
                <a:gd name="T90" fmla="*/ 507 w 514"/>
                <a:gd name="T91" fmla="*/ 39 h 671"/>
                <a:gd name="T92" fmla="*/ 512 w 514"/>
                <a:gd name="T93" fmla="*/ 35 h 671"/>
                <a:gd name="T94" fmla="*/ 514 w 514"/>
                <a:gd name="T95" fmla="*/ 29 h 671"/>
                <a:gd name="T96" fmla="*/ 510 w 514"/>
                <a:gd name="T97" fmla="*/ 24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14" h="671">
                  <a:moveTo>
                    <a:pt x="510" y="24"/>
                  </a:moveTo>
                  <a:lnTo>
                    <a:pt x="510" y="24"/>
                  </a:lnTo>
                  <a:lnTo>
                    <a:pt x="494" y="17"/>
                  </a:lnTo>
                  <a:lnTo>
                    <a:pt x="479" y="12"/>
                  </a:lnTo>
                  <a:lnTo>
                    <a:pt x="463" y="8"/>
                  </a:lnTo>
                  <a:lnTo>
                    <a:pt x="449" y="4"/>
                  </a:lnTo>
                  <a:lnTo>
                    <a:pt x="434" y="1"/>
                  </a:lnTo>
                  <a:lnTo>
                    <a:pt x="418" y="0"/>
                  </a:lnTo>
                  <a:lnTo>
                    <a:pt x="404" y="0"/>
                  </a:lnTo>
                  <a:lnTo>
                    <a:pt x="388" y="0"/>
                  </a:lnTo>
                  <a:lnTo>
                    <a:pt x="373" y="1"/>
                  </a:lnTo>
                  <a:lnTo>
                    <a:pt x="358" y="3"/>
                  </a:lnTo>
                  <a:lnTo>
                    <a:pt x="328" y="9"/>
                  </a:lnTo>
                  <a:lnTo>
                    <a:pt x="300" y="20"/>
                  </a:lnTo>
                  <a:lnTo>
                    <a:pt x="271" y="32"/>
                  </a:lnTo>
                  <a:lnTo>
                    <a:pt x="244" y="47"/>
                  </a:lnTo>
                  <a:lnTo>
                    <a:pt x="217" y="63"/>
                  </a:lnTo>
                  <a:lnTo>
                    <a:pt x="191" y="81"/>
                  </a:lnTo>
                  <a:lnTo>
                    <a:pt x="167" y="102"/>
                  </a:lnTo>
                  <a:lnTo>
                    <a:pt x="144" y="124"/>
                  </a:lnTo>
                  <a:lnTo>
                    <a:pt x="122" y="146"/>
                  </a:lnTo>
                  <a:lnTo>
                    <a:pt x="102" y="170"/>
                  </a:lnTo>
                  <a:lnTo>
                    <a:pt x="83" y="194"/>
                  </a:lnTo>
                  <a:lnTo>
                    <a:pt x="83" y="194"/>
                  </a:lnTo>
                  <a:lnTo>
                    <a:pt x="67" y="218"/>
                  </a:lnTo>
                  <a:lnTo>
                    <a:pt x="54" y="245"/>
                  </a:lnTo>
                  <a:lnTo>
                    <a:pt x="42" y="273"/>
                  </a:lnTo>
                  <a:lnTo>
                    <a:pt x="33" y="302"/>
                  </a:lnTo>
                  <a:lnTo>
                    <a:pt x="24" y="331"/>
                  </a:lnTo>
                  <a:lnTo>
                    <a:pt x="17" y="361"/>
                  </a:lnTo>
                  <a:lnTo>
                    <a:pt x="12" y="390"/>
                  </a:lnTo>
                  <a:lnTo>
                    <a:pt x="8" y="419"/>
                  </a:lnTo>
                  <a:lnTo>
                    <a:pt x="8" y="419"/>
                  </a:lnTo>
                  <a:lnTo>
                    <a:pt x="4" y="450"/>
                  </a:lnTo>
                  <a:lnTo>
                    <a:pt x="1" y="480"/>
                  </a:lnTo>
                  <a:lnTo>
                    <a:pt x="0" y="511"/>
                  </a:lnTo>
                  <a:lnTo>
                    <a:pt x="0" y="543"/>
                  </a:lnTo>
                  <a:lnTo>
                    <a:pt x="1" y="573"/>
                  </a:lnTo>
                  <a:lnTo>
                    <a:pt x="5" y="604"/>
                  </a:lnTo>
                  <a:lnTo>
                    <a:pt x="9" y="635"/>
                  </a:lnTo>
                  <a:lnTo>
                    <a:pt x="16" y="665"/>
                  </a:lnTo>
                  <a:lnTo>
                    <a:pt x="16" y="665"/>
                  </a:lnTo>
                  <a:lnTo>
                    <a:pt x="17" y="668"/>
                  </a:lnTo>
                  <a:lnTo>
                    <a:pt x="20" y="669"/>
                  </a:lnTo>
                  <a:lnTo>
                    <a:pt x="22" y="671"/>
                  </a:lnTo>
                  <a:lnTo>
                    <a:pt x="25" y="671"/>
                  </a:lnTo>
                  <a:lnTo>
                    <a:pt x="27" y="669"/>
                  </a:lnTo>
                  <a:lnTo>
                    <a:pt x="30" y="667"/>
                  </a:lnTo>
                  <a:lnTo>
                    <a:pt x="31" y="664"/>
                  </a:lnTo>
                  <a:lnTo>
                    <a:pt x="31" y="660"/>
                  </a:lnTo>
                  <a:lnTo>
                    <a:pt x="31" y="660"/>
                  </a:lnTo>
                  <a:lnTo>
                    <a:pt x="25" y="633"/>
                  </a:lnTo>
                  <a:lnTo>
                    <a:pt x="21" y="607"/>
                  </a:lnTo>
                  <a:lnTo>
                    <a:pt x="17" y="579"/>
                  </a:lnTo>
                  <a:lnTo>
                    <a:pt x="16" y="550"/>
                  </a:lnTo>
                  <a:lnTo>
                    <a:pt x="14" y="522"/>
                  </a:lnTo>
                  <a:lnTo>
                    <a:pt x="14" y="492"/>
                  </a:lnTo>
                  <a:lnTo>
                    <a:pt x="16" y="463"/>
                  </a:lnTo>
                  <a:lnTo>
                    <a:pt x="18" y="434"/>
                  </a:lnTo>
                  <a:lnTo>
                    <a:pt x="22" y="406"/>
                  </a:lnTo>
                  <a:lnTo>
                    <a:pt x="27" y="377"/>
                  </a:lnTo>
                  <a:lnTo>
                    <a:pt x="34" y="349"/>
                  </a:lnTo>
                  <a:lnTo>
                    <a:pt x="42" y="321"/>
                  </a:lnTo>
                  <a:lnTo>
                    <a:pt x="51" y="294"/>
                  </a:lnTo>
                  <a:lnTo>
                    <a:pt x="62" y="267"/>
                  </a:lnTo>
                  <a:lnTo>
                    <a:pt x="74" y="242"/>
                  </a:lnTo>
                  <a:lnTo>
                    <a:pt x="87" y="218"/>
                  </a:lnTo>
                  <a:lnTo>
                    <a:pt x="87" y="218"/>
                  </a:lnTo>
                  <a:lnTo>
                    <a:pt x="103" y="194"/>
                  </a:lnTo>
                  <a:lnTo>
                    <a:pt x="121" y="169"/>
                  </a:lnTo>
                  <a:lnTo>
                    <a:pt x="140" y="146"/>
                  </a:lnTo>
                  <a:lnTo>
                    <a:pt x="163" y="124"/>
                  </a:lnTo>
                  <a:lnTo>
                    <a:pt x="187" y="102"/>
                  </a:lnTo>
                  <a:lnTo>
                    <a:pt x="212" y="84"/>
                  </a:lnTo>
                  <a:lnTo>
                    <a:pt x="239" y="67"/>
                  </a:lnTo>
                  <a:lnTo>
                    <a:pt x="265" y="51"/>
                  </a:lnTo>
                  <a:lnTo>
                    <a:pt x="295" y="37"/>
                  </a:lnTo>
                  <a:lnTo>
                    <a:pt x="324" y="28"/>
                  </a:lnTo>
                  <a:lnTo>
                    <a:pt x="353" y="20"/>
                  </a:lnTo>
                  <a:lnTo>
                    <a:pt x="368" y="19"/>
                  </a:lnTo>
                  <a:lnTo>
                    <a:pt x="382" y="16"/>
                  </a:lnTo>
                  <a:lnTo>
                    <a:pt x="398" y="16"/>
                  </a:lnTo>
                  <a:lnTo>
                    <a:pt x="413" y="16"/>
                  </a:lnTo>
                  <a:lnTo>
                    <a:pt x="427" y="17"/>
                  </a:lnTo>
                  <a:lnTo>
                    <a:pt x="442" y="19"/>
                  </a:lnTo>
                  <a:lnTo>
                    <a:pt x="458" y="23"/>
                  </a:lnTo>
                  <a:lnTo>
                    <a:pt x="473" y="27"/>
                  </a:lnTo>
                  <a:lnTo>
                    <a:pt x="487" y="32"/>
                  </a:lnTo>
                  <a:lnTo>
                    <a:pt x="502" y="39"/>
                  </a:lnTo>
                  <a:lnTo>
                    <a:pt x="502" y="39"/>
                  </a:lnTo>
                  <a:lnTo>
                    <a:pt x="504" y="39"/>
                  </a:lnTo>
                  <a:lnTo>
                    <a:pt x="507" y="39"/>
                  </a:lnTo>
                  <a:lnTo>
                    <a:pt x="510" y="37"/>
                  </a:lnTo>
                  <a:lnTo>
                    <a:pt x="512" y="35"/>
                  </a:lnTo>
                  <a:lnTo>
                    <a:pt x="514" y="32"/>
                  </a:lnTo>
                  <a:lnTo>
                    <a:pt x="514" y="29"/>
                  </a:lnTo>
                  <a:lnTo>
                    <a:pt x="512" y="27"/>
                  </a:lnTo>
                  <a:lnTo>
                    <a:pt x="510" y="24"/>
                  </a:lnTo>
                  <a:lnTo>
                    <a:pt x="51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" name="Freeform 50">
              <a:extLst>
                <a:ext uri="{FF2B5EF4-FFF2-40B4-BE49-F238E27FC236}">
                  <a16:creationId xmlns:a16="http://schemas.microsoft.com/office/drawing/2014/main" id="{8AFDBA5E-9FEE-C735-0B36-EA80EBB534B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96" y="247"/>
              <a:ext cx="161" cy="203"/>
            </a:xfrm>
            <a:custGeom>
              <a:avLst/>
              <a:gdLst>
                <a:gd name="T0" fmla="*/ 0 w 481"/>
                <a:gd name="T1" fmla="*/ 8 h 611"/>
                <a:gd name="T2" fmla="*/ 4 w 481"/>
                <a:gd name="T3" fmla="*/ 183 h 611"/>
                <a:gd name="T4" fmla="*/ 5 w 481"/>
                <a:gd name="T5" fmla="*/ 315 h 611"/>
                <a:gd name="T6" fmla="*/ 4 w 481"/>
                <a:gd name="T7" fmla="*/ 360 h 611"/>
                <a:gd name="T8" fmla="*/ 1 w 481"/>
                <a:gd name="T9" fmla="*/ 428 h 611"/>
                <a:gd name="T10" fmla="*/ 5 w 481"/>
                <a:gd name="T11" fmla="*/ 462 h 611"/>
                <a:gd name="T12" fmla="*/ 13 w 481"/>
                <a:gd name="T13" fmla="*/ 495 h 611"/>
                <a:gd name="T14" fmla="*/ 17 w 481"/>
                <a:gd name="T15" fmla="*/ 507 h 611"/>
                <a:gd name="T16" fmla="*/ 32 w 481"/>
                <a:gd name="T17" fmla="*/ 528 h 611"/>
                <a:gd name="T18" fmla="*/ 49 w 481"/>
                <a:gd name="T19" fmla="*/ 547 h 611"/>
                <a:gd name="T20" fmla="*/ 80 w 481"/>
                <a:gd name="T21" fmla="*/ 571 h 611"/>
                <a:gd name="T22" fmla="*/ 104 w 481"/>
                <a:gd name="T23" fmla="*/ 585 h 611"/>
                <a:gd name="T24" fmla="*/ 141 w 481"/>
                <a:gd name="T25" fmla="*/ 601 h 611"/>
                <a:gd name="T26" fmla="*/ 167 w 481"/>
                <a:gd name="T27" fmla="*/ 608 h 611"/>
                <a:gd name="T28" fmla="*/ 194 w 481"/>
                <a:gd name="T29" fmla="*/ 611 h 611"/>
                <a:gd name="T30" fmla="*/ 220 w 481"/>
                <a:gd name="T31" fmla="*/ 611 h 611"/>
                <a:gd name="T32" fmla="*/ 247 w 481"/>
                <a:gd name="T33" fmla="*/ 607 h 611"/>
                <a:gd name="T34" fmla="*/ 274 w 481"/>
                <a:gd name="T35" fmla="*/ 599 h 611"/>
                <a:gd name="T36" fmla="*/ 286 w 481"/>
                <a:gd name="T37" fmla="*/ 593 h 611"/>
                <a:gd name="T38" fmla="*/ 316 w 481"/>
                <a:gd name="T39" fmla="*/ 575 h 611"/>
                <a:gd name="T40" fmla="*/ 344 w 481"/>
                <a:gd name="T41" fmla="*/ 555 h 611"/>
                <a:gd name="T42" fmla="*/ 393 w 481"/>
                <a:gd name="T43" fmla="*/ 504 h 611"/>
                <a:gd name="T44" fmla="*/ 438 w 481"/>
                <a:gd name="T45" fmla="*/ 448 h 611"/>
                <a:gd name="T46" fmla="*/ 480 w 481"/>
                <a:gd name="T47" fmla="*/ 391 h 611"/>
                <a:gd name="T48" fmla="*/ 480 w 481"/>
                <a:gd name="T49" fmla="*/ 386 h 611"/>
                <a:gd name="T50" fmla="*/ 477 w 481"/>
                <a:gd name="T51" fmla="*/ 382 h 611"/>
                <a:gd name="T52" fmla="*/ 470 w 481"/>
                <a:gd name="T53" fmla="*/ 380 h 611"/>
                <a:gd name="T54" fmla="*/ 465 w 481"/>
                <a:gd name="T55" fmla="*/ 383 h 611"/>
                <a:gd name="T56" fmla="*/ 426 w 481"/>
                <a:gd name="T57" fmla="*/ 438 h 611"/>
                <a:gd name="T58" fmla="*/ 384 w 481"/>
                <a:gd name="T59" fmla="*/ 489 h 611"/>
                <a:gd name="T60" fmla="*/ 337 w 481"/>
                <a:gd name="T61" fmla="*/ 536 h 611"/>
                <a:gd name="T62" fmla="*/ 299 w 481"/>
                <a:gd name="T63" fmla="*/ 567 h 611"/>
                <a:gd name="T64" fmla="*/ 284 w 481"/>
                <a:gd name="T65" fmla="*/ 576 h 611"/>
                <a:gd name="T66" fmla="*/ 259 w 481"/>
                <a:gd name="T67" fmla="*/ 587 h 611"/>
                <a:gd name="T68" fmla="*/ 232 w 481"/>
                <a:gd name="T69" fmla="*/ 593 h 611"/>
                <a:gd name="T70" fmla="*/ 205 w 481"/>
                <a:gd name="T71" fmla="*/ 596 h 611"/>
                <a:gd name="T72" fmla="*/ 178 w 481"/>
                <a:gd name="T73" fmla="*/ 593 h 611"/>
                <a:gd name="T74" fmla="*/ 151 w 481"/>
                <a:gd name="T75" fmla="*/ 587 h 611"/>
                <a:gd name="T76" fmla="*/ 125 w 481"/>
                <a:gd name="T77" fmla="*/ 577 h 611"/>
                <a:gd name="T78" fmla="*/ 77 w 481"/>
                <a:gd name="T79" fmla="*/ 549 h 611"/>
                <a:gd name="T80" fmla="*/ 64 w 481"/>
                <a:gd name="T81" fmla="*/ 539 h 611"/>
                <a:gd name="T82" fmla="*/ 44 w 481"/>
                <a:gd name="T83" fmla="*/ 515 h 611"/>
                <a:gd name="T84" fmla="*/ 29 w 481"/>
                <a:gd name="T85" fmla="*/ 488 h 611"/>
                <a:gd name="T86" fmla="*/ 21 w 481"/>
                <a:gd name="T87" fmla="*/ 459 h 611"/>
                <a:gd name="T88" fmla="*/ 17 w 481"/>
                <a:gd name="T89" fmla="*/ 428 h 611"/>
                <a:gd name="T90" fmla="*/ 17 w 481"/>
                <a:gd name="T91" fmla="*/ 382 h 611"/>
                <a:gd name="T92" fmla="*/ 21 w 481"/>
                <a:gd name="T93" fmla="*/ 319 h 611"/>
                <a:gd name="T94" fmla="*/ 24 w 481"/>
                <a:gd name="T95" fmla="*/ 241 h 611"/>
                <a:gd name="T96" fmla="*/ 17 w 481"/>
                <a:gd name="T97" fmla="*/ 85 h 611"/>
                <a:gd name="T98" fmla="*/ 16 w 481"/>
                <a:gd name="T99" fmla="*/ 8 h 611"/>
                <a:gd name="T100" fmla="*/ 15 w 481"/>
                <a:gd name="T101" fmla="*/ 4 h 611"/>
                <a:gd name="T102" fmla="*/ 11 w 481"/>
                <a:gd name="T103" fmla="*/ 1 h 611"/>
                <a:gd name="T104" fmla="*/ 5 w 481"/>
                <a:gd name="T105" fmla="*/ 1 h 611"/>
                <a:gd name="T106" fmla="*/ 1 w 481"/>
                <a:gd name="T107" fmla="*/ 4 h 611"/>
                <a:gd name="T108" fmla="*/ 0 w 481"/>
                <a:gd name="T109" fmla="*/ 8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81" h="611">
                  <a:moveTo>
                    <a:pt x="0" y="8"/>
                  </a:moveTo>
                  <a:lnTo>
                    <a:pt x="0" y="8"/>
                  </a:lnTo>
                  <a:lnTo>
                    <a:pt x="1" y="96"/>
                  </a:lnTo>
                  <a:lnTo>
                    <a:pt x="4" y="183"/>
                  </a:lnTo>
                  <a:lnTo>
                    <a:pt x="5" y="271"/>
                  </a:lnTo>
                  <a:lnTo>
                    <a:pt x="5" y="315"/>
                  </a:lnTo>
                  <a:lnTo>
                    <a:pt x="4" y="360"/>
                  </a:lnTo>
                  <a:lnTo>
                    <a:pt x="4" y="360"/>
                  </a:lnTo>
                  <a:lnTo>
                    <a:pt x="1" y="394"/>
                  </a:lnTo>
                  <a:lnTo>
                    <a:pt x="1" y="428"/>
                  </a:lnTo>
                  <a:lnTo>
                    <a:pt x="3" y="444"/>
                  </a:lnTo>
                  <a:lnTo>
                    <a:pt x="5" y="462"/>
                  </a:lnTo>
                  <a:lnTo>
                    <a:pt x="8" y="477"/>
                  </a:lnTo>
                  <a:lnTo>
                    <a:pt x="13" y="495"/>
                  </a:lnTo>
                  <a:lnTo>
                    <a:pt x="13" y="495"/>
                  </a:lnTo>
                  <a:lnTo>
                    <a:pt x="17" y="507"/>
                  </a:lnTo>
                  <a:lnTo>
                    <a:pt x="24" y="517"/>
                  </a:lnTo>
                  <a:lnTo>
                    <a:pt x="32" y="528"/>
                  </a:lnTo>
                  <a:lnTo>
                    <a:pt x="40" y="537"/>
                  </a:lnTo>
                  <a:lnTo>
                    <a:pt x="49" y="547"/>
                  </a:lnTo>
                  <a:lnTo>
                    <a:pt x="58" y="556"/>
                  </a:lnTo>
                  <a:lnTo>
                    <a:pt x="80" y="571"/>
                  </a:lnTo>
                  <a:lnTo>
                    <a:pt x="80" y="571"/>
                  </a:lnTo>
                  <a:lnTo>
                    <a:pt x="104" y="585"/>
                  </a:lnTo>
                  <a:lnTo>
                    <a:pt x="127" y="596"/>
                  </a:lnTo>
                  <a:lnTo>
                    <a:pt x="141" y="601"/>
                  </a:lnTo>
                  <a:lnTo>
                    <a:pt x="154" y="605"/>
                  </a:lnTo>
                  <a:lnTo>
                    <a:pt x="167" y="608"/>
                  </a:lnTo>
                  <a:lnTo>
                    <a:pt x="181" y="609"/>
                  </a:lnTo>
                  <a:lnTo>
                    <a:pt x="194" y="611"/>
                  </a:lnTo>
                  <a:lnTo>
                    <a:pt x="207" y="611"/>
                  </a:lnTo>
                  <a:lnTo>
                    <a:pt x="220" y="611"/>
                  </a:lnTo>
                  <a:lnTo>
                    <a:pt x="234" y="609"/>
                  </a:lnTo>
                  <a:lnTo>
                    <a:pt x="247" y="607"/>
                  </a:lnTo>
                  <a:lnTo>
                    <a:pt x="260" y="603"/>
                  </a:lnTo>
                  <a:lnTo>
                    <a:pt x="274" y="599"/>
                  </a:lnTo>
                  <a:lnTo>
                    <a:pt x="286" y="593"/>
                  </a:lnTo>
                  <a:lnTo>
                    <a:pt x="286" y="593"/>
                  </a:lnTo>
                  <a:lnTo>
                    <a:pt x="302" y="584"/>
                  </a:lnTo>
                  <a:lnTo>
                    <a:pt x="316" y="575"/>
                  </a:lnTo>
                  <a:lnTo>
                    <a:pt x="329" y="565"/>
                  </a:lnTo>
                  <a:lnTo>
                    <a:pt x="344" y="555"/>
                  </a:lnTo>
                  <a:lnTo>
                    <a:pt x="369" y="531"/>
                  </a:lnTo>
                  <a:lnTo>
                    <a:pt x="393" y="504"/>
                  </a:lnTo>
                  <a:lnTo>
                    <a:pt x="417" y="476"/>
                  </a:lnTo>
                  <a:lnTo>
                    <a:pt x="438" y="448"/>
                  </a:lnTo>
                  <a:lnTo>
                    <a:pt x="480" y="391"/>
                  </a:lnTo>
                  <a:lnTo>
                    <a:pt x="480" y="391"/>
                  </a:lnTo>
                  <a:lnTo>
                    <a:pt x="481" y="388"/>
                  </a:lnTo>
                  <a:lnTo>
                    <a:pt x="480" y="386"/>
                  </a:lnTo>
                  <a:lnTo>
                    <a:pt x="478" y="383"/>
                  </a:lnTo>
                  <a:lnTo>
                    <a:pt x="477" y="382"/>
                  </a:lnTo>
                  <a:lnTo>
                    <a:pt x="474" y="380"/>
                  </a:lnTo>
                  <a:lnTo>
                    <a:pt x="470" y="380"/>
                  </a:lnTo>
                  <a:lnTo>
                    <a:pt x="468" y="382"/>
                  </a:lnTo>
                  <a:lnTo>
                    <a:pt x="465" y="383"/>
                  </a:lnTo>
                  <a:lnTo>
                    <a:pt x="465" y="383"/>
                  </a:lnTo>
                  <a:lnTo>
                    <a:pt x="426" y="438"/>
                  </a:lnTo>
                  <a:lnTo>
                    <a:pt x="406" y="463"/>
                  </a:lnTo>
                  <a:lnTo>
                    <a:pt x="384" y="489"/>
                  </a:lnTo>
                  <a:lnTo>
                    <a:pt x="361" y="513"/>
                  </a:lnTo>
                  <a:lnTo>
                    <a:pt x="337" y="536"/>
                  </a:lnTo>
                  <a:lnTo>
                    <a:pt x="312" y="557"/>
                  </a:lnTo>
                  <a:lnTo>
                    <a:pt x="299" y="567"/>
                  </a:lnTo>
                  <a:lnTo>
                    <a:pt x="284" y="576"/>
                  </a:lnTo>
                  <a:lnTo>
                    <a:pt x="284" y="576"/>
                  </a:lnTo>
                  <a:lnTo>
                    <a:pt x="271" y="583"/>
                  </a:lnTo>
                  <a:lnTo>
                    <a:pt x="259" y="587"/>
                  </a:lnTo>
                  <a:lnTo>
                    <a:pt x="246" y="591"/>
                  </a:lnTo>
                  <a:lnTo>
                    <a:pt x="232" y="593"/>
                  </a:lnTo>
                  <a:lnTo>
                    <a:pt x="219" y="595"/>
                  </a:lnTo>
                  <a:lnTo>
                    <a:pt x="205" y="596"/>
                  </a:lnTo>
                  <a:lnTo>
                    <a:pt x="191" y="595"/>
                  </a:lnTo>
                  <a:lnTo>
                    <a:pt x="178" y="593"/>
                  </a:lnTo>
                  <a:lnTo>
                    <a:pt x="165" y="591"/>
                  </a:lnTo>
                  <a:lnTo>
                    <a:pt x="151" y="587"/>
                  </a:lnTo>
                  <a:lnTo>
                    <a:pt x="138" y="583"/>
                  </a:lnTo>
                  <a:lnTo>
                    <a:pt x="125" y="577"/>
                  </a:lnTo>
                  <a:lnTo>
                    <a:pt x="100" y="565"/>
                  </a:lnTo>
                  <a:lnTo>
                    <a:pt x="77" y="549"/>
                  </a:lnTo>
                  <a:lnTo>
                    <a:pt x="77" y="549"/>
                  </a:lnTo>
                  <a:lnTo>
                    <a:pt x="64" y="539"/>
                  </a:lnTo>
                  <a:lnTo>
                    <a:pt x="53" y="528"/>
                  </a:lnTo>
                  <a:lnTo>
                    <a:pt x="44" y="515"/>
                  </a:lnTo>
                  <a:lnTo>
                    <a:pt x="36" y="503"/>
                  </a:lnTo>
                  <a:lnTo>
                    <a:pt x="29" y="488"/>
                  </a:lnTo>
                  <a:lnTo>
                    <a:pt x="25" y="475"/>
                  </a:lnTo>
                  <a:lnTo>
                    <a:pt x="21" y="459"/>
                  </a:lnTo>
                  <a:lnTo>
                    <a:pt x="20" y="444"/>
                  </a:lnTo>
                  <a:lnTo>
                    <a:pt x="17" y="428"/>
                  </a:lnTo>
                  <a:lnTo>
                    <a:pt x="17" y="414"/>
                  </a:lnTo>
                  <a:lnTo>
                    <a:pt x="17" y="382"/>
                  </a:lnTo>
                  <a:lnTo>
                    <a:pt x="21" y="319"/>
                  </a:lnTo>
                  <a:lnTo>
                    <a:pt x="21" y="319"/>
                  </a:lnTo>
                  <a:lnTo>
                    <a:pt x="22" y="279"/>
                  </a:lnTo>
                  <a:lnTo>
                    <a:pt x="24" y="241"/>
                  </a:lnTo>
                  <a:lnTo>
                    <a:pt x="21" y="163"/>
                  </a:lnTo>
                  <a:lnTo>
                    <a:pt x="17" y="85"/>
                  </a:lnTo>
                  <a:lnTo>
                    <a:pt x="16" y="46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5" y="4"/>
                  </a:lnTo>
                  <a:lnTo>
                    <a:pt x="13" y="2"/>
                  </a:lnTo>
                  <a:lnTo>
                    <a:pt x="11" y="1"/>
                  </a:lnTo>
                  <a:lnTo>
                    <a:pt x="8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1" y="4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" name="Freeform 51">
              <a:extLst>
                <a:ext uri="{FF2B5EF4-FFF2-40B4-BE49-F238E27FC236}">
                  <a16:creationId xmlns:a16="http://schemas.microsoft.com/office/drawing/2014/main" id="{02BBD794-BCD5-C23E-94F7-6BC83968F00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3" y="385"/>
              <a:ext cx="18" cy="34"/>
            </a:xfrm>
            <a:custGeom>
              <a:avLst/>
              <a:gdLst>
                <a:gd name="T0" fmla="*/ 50 w 53"/>
                <a:gd name="T1" fmla="*/ 12 h 100"/>
                <a:gd name="T2" fmla="*/ 50 w 53"/>
                <a:gd name="T3" fmla="*/ 12 h 100"/>
                <a:gd name="T4" fmla="*/ 44 w 53"/>
                <a:gd name="T5" fmla="*/ 6 h 100"/>
                <a:gd name="T6" fmla="*/ 36 w 53"/>
                <a:gd name="T7" fmla="*/ 2 h 100"/>
                <a:gd name="T8" fmla="*/ 28 w 53"/>
                <a:gd name="T9" fmla="*/ 0 h 100"/>
                <a:gd name="T10" fmla="*/ 21 w 53"/>
                <a:gd name="T11" fmla="*/ 2 h 100"/>
                <a:gd name="T12" fmla="*/ 14 w 53"/>
                <a:gd name="T13" fmla="*/ 6 h 100"/>
                <a:gd name="T14" fmla="*/ 9 w 53"/>
                <a:gd name="T15" fmla="*/ 11 h 100"/>
                <a:gd name="T16" fmla="*/ 5 w 53"/>
                <a:gd name="T17" fmla="*/ 18 h 100"/>
                <a:gd name="T18" fmla="*/ 1 w 53"/>
                <a:gd name="T19" fmla="*/ 27 h 100"/>
                <a:gd name="T20" fmla="*/ 1 w 53"/>
                <a:gd name="T21" fmla="*/ 27 h 100"/>
                <a:gd name="T22" fmla="*/ 0 w 53"/>
                <a:gd name="T23" fmla="*/ 36 h 100"/>
                <a:gd name="T24" fmla="*/ 0 w 53"/>
                <a:gd name="T25" fmla="*/ 44 h 100"/>
                <a:gd name="T26" fmla="*/ 2 w 53"/>
                <a:gd name="T27" fmla="*/ 52 h 100"/>
                <a:gd name="T28" fmla="*/ 5 w 53"/>
                <a:gd name="T29" fmla="*/ 60 h 100"/>
                <a:gd name="T30" fmla="*/ 5 w 53"/>
                <a:gd name="T31" fmla="*/ 60 h 100"/>
                <a:gd name="T32" fmla="*/ 10 w 53"/>
                <a:gd name="T33" fmla="*/ 68 h 100"/>
                <a:gd name="T34" fmla="*/ 16 w 53"/>
                <a:gd name="T35" fmla="*/ 75 h 100"/>
                <a:gd name="T36" fmla="*/ 20 w 53"/>
                <a:gd name="T37" fmla="*/ 83 h 100"/>
                <a:gd name="T38" fmla="*/ 21 w 53"/>
                <a:gd name="T39" fmla="*/ 87 h 100"/>
                <a:gd name="T40" fmla="*/ 21 w 53"/>
                <a:gd name="T41" fmla="*/ 92 h 100"/>
                <a:gd name="T42" fmla="*/ 21 w 53"/>
                <a:gd name="T43" fmla="*/ 92 h 100"/>
                <a:gd name="T44" fmla="*/ 21 w 53"/>
                <a:gd name="T45" fmla="*/ 96 h 100"/>
                <a:gd name="T46" fmla="*/ 24 w 53"/>
                <a:gd name="T47" fmla="*/ 97 h 100"/>
                <a:gd name="T48" fmla="*/ 26 w 53"/>
                <a:gd name="T49" fmla="*/ 99 h 100"/>
                <a:gd name="T50" fmla="*/ 29 w 53"/>
                <a:gd name="T51" fmla="*/ 100 h 100"/>
                <a:gd name="T52" fmla="*/ 32 w 53"/>
                <a:gd name="T53" fmla="*/ 99 h 100"/>
                <a:gd name="T54" fmla="*/ 34 w 53"/>
                <a:gd name="T55" fmla="*/ 97 h 100"/>
                <a:gd name="T56" fmla="*/ 36 w 53"/>
                <a:gd name="T57" fmla="*/ 96 h 100"/>
                <a:gd name="T58" fmla="*/ 37 w 53"/>
                <a:gd name="T59" fmla="*/ 92 h 100"/>
                <a:gd name="T60" fmla="*/ 37 w 53"/>
                <a:gd name="T61" fmla="*/ 92 h 100"/>
                <a:gd name="T62" fmla="*/ 37 w 53"/>
                <a:gd name="T63" fmla="*/ 83 h 100"/>
                <a:gd name="T64" fmla="*/ 33 w 53"/>
                <a:gd name="T65" fmla="*/ 73 h 100"/>
                <a:gd name="T66" fmla="*/ 29 w 53"/>
                <a:gd name="T67" fmla="*/ 65 h 100"/>
                <a:gd name="T68" fmla="*/ 24 w 53"/>
                <a:gd name="T69" fmla="*/ 58 h 100"/>
                <a:gd name="T70" fmla="*/ 24 w 53"/>
                <a:gd name="T71" fmla="*/ 58 h 100"/>
                <a:gd name="T72" fmla="*/ 20 w 53"/>
                <a:gd name="T73" fmla="*/ 54 h 100"/>
                <a:gd name="T74" fmla="*/ 17 w 53"/>
                <a:gd name="T75" fmla="*/ 48 h 100"/>
                <a:gd name="T76" fmla="*/ 16 w 53"/>
                <a:gd name="T77" fmla="*/ 43 h 100"/>
                <a:gd name="T78" fmla="*/ 16 w 53"/>
                <a:gd name="T79" fmla="*/ 38 h 100"/>
                <a:gd name="T80" fmla="*/ 16 w 53"/>
                <a:gd name="T81" fmla="*/ 38 h 100"/>
                <a:gd name="T82" fmla="*/ 17 w 53"/>
                <a:gd name="T83" fmla="*/ 30 h 100"/>
                <a:gd name="T84" fmla="*/ 20 w 53"/>
                <a:gd name="T85" fmla="*/ 23 h 100"/>
                <a:gd name="T86" fmla="*/ 20 w 53"/>
                <a:gd name="T87" fmla="*/ 23 h 100"/>
                <a:gd name="T88" fmla="*/ 22 w 53"/>
                <a:gd name="T89" fmla="*/ 19 h 100"/>
                <a:gd name="T90" fmla="*/ 25 w 53"/>
                <a:gd name="T91" fmla="*/ 18 h 100"/>
                <a:gd name="T92" fmla="*/ 26 w 53"/>
                <a:gd name="T93" fmla="*/ 16 h 100"/>
                <a:gd name="T94" fmla="*/ 29 w 53"/>
                <a:gd name="T95" fmla="*/ 16 h 100"/>
                <a:gd name="T96" fmla="*/ 34 w 53"/>
                <a:gd name="T97" fmla="*/ 19 h 100"/>
                <a:gd name="T98" fmla="*/ 40 w 53"/>
                <a:gd name="T99" fmla="*/ 23 h 100"/>
                <a:gd name="T100" fmla="*/ 40 w 53"/>
                <a:gd name="T101" fmla="*/ 23 h 100"/>
                <a:gd name="T102" fmla="*/ 42 w 53"/>
                <a:gd name="T103" fmla="*/ 26 h 100"/>
                <a:gd name="T104" fmla="*/ 45 w 53"/>
                <a:gd name="T105" fmla="*/ 26 h 100"/>
                <a:gd name="T106" fmla="*/ 48 w 53"/>
                <a:gd name="T107" fmla="*/ 24 h 100"/>
                <a:gd name="T108" fmla="*/ 50 w 53"/>
                <a:gd name="T109" fmla="*/ 23 h 100"/>
                <a:gd name="T110" fmla="*/ 52 w 53"/>
                <a:gd name="T111" fmla="*/ 20 h 100"/>
                <a:gd name="T112" fmla="*/ 53 w 53"/>
                <a:gd name="T113" fmla="*/ 18 h 100"/>
                <a:gd name="T114" fmla="*/ 53 w 53"/>
                <a:gd name="T115" fmla="*/ 15 h 100"/>
                <a:gd name="T116" fmla="*/ 50 w 53"/>
                <a:gd name="T117" fmla="*/ 12 h 100"/>
                <a:gd name="T118" fmla="*/ 50 w 53"/>
                <a:gd name="T119" fmla="*/ 1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3" h="100">
                  <a:moveTo>
                    <a:pt x="50" y="12"/>
                  </a:moveTo>
                  <a:lnTo>
                    <a:pt x="50" y="12"/>
                  </a:lnTo>
                  <a:lnTo>
                    <a:pt x="44" y="6"/>
                  </a:lnTo>
                  <a:lnTo>
                    <a:pt x="36" y="2"/>
                  </a:lnTo>
                  <a:lnTo>
                    <a:pt x="28" y="0"/>
                  </a:lnTo>
                  <a:lnTo>
                    <a:pt x="21" y="2"/>
                  </a:lnTo>
                  <a:lnTo>
                    <a:pt x="14" y="6"/>
                  </a:lnTo>
                  <a:lnTo>
                    <a:pt x="9" y="11"/>
                  </a:lnTo>
                  <a:lnTo>
                    <a:pt x="5" y="18"/>
                  </a:lnTo>
                  <a:lnTo>
                    <a:pt x="1" y="27"/>
                  </a:lnTo>
                  <a:lnTo>
                    <a:pt x="1" y="27"/>
                  </a:lnTo>
                  <a:lnTo>
                    <a:pt x="0" y="36"/>
                  </a:lnTo>
                  <a:lnTo>
                    <a:pt x="0" y="44"/>
                  </a:lnTo>
                  <a:lnTo>
                    <a:pt x="2" y="52"/>
                  </a:lnTo>
                  <a:lnTo>
                    <a:pt x="5" y="60"/>
                  </a:lnTo>
                  <a:lnTo>
                    <a:pt x="5" y="60"/>
                  </a:lnTo>
                  <a:lnTo>
                    <a:pt x="10" y="68"/>
                  </a:lnTo>
                  <a:lnTo>
                    <a:pt x="16" y="75"/>
                  </a:lnTo>
                  <a:lnTo>
                    <a:pt x="20" y="83"/>
                  </a:lnTo>
                  <a:lnTo>
                    <a:pt x="21" y="87"/>
                  </a:lnTo>
                  <a:lnTo>
                    <a:pt x="21" y="92"/>
                  </a:lnTo>
                  <a:lnTo>
                    <a:pt x="21" y="92"/>
                  </a:lnTo>
                  <a:lnTo>
                    <a:pt x="21" y="96"/>
                  </a:lnTo>
                  <a:lnTo>
                    <a:pt x="24" y="97"/>
                  </a:lnTo>
                  <a:lnTo>
                    <a:pt x="26" y="99"/>
                  </a:lnTo>
                  <a:lnTo>
                    <a:pt x="29" y="100"/>
                  </a:lnTo>
                  <a:lnTo>
                    <a:pt x="32" y="99"/>
                  </a:lnTo>
                  <a:lnTo>
                    <a:pt x="34" y="97"/>
                  </a:lnTo>
                  <a:lnTo>
                    <a:pt x="36" y="96"/>
                  </a:lnTo>
                  <a:lnTo>
                    <a:pt x="37" y="92"/>
                  </a:lnTo>
                  <a:lnTo>
                    <a:pt x="37" y="92"/>
                  </a:lnTo>
                  <a:lnTo>
                    <a:pt x="37" y="83"/>
                  </a:lnTo>
                  <a:lnTo>
                    <a:pt x="33" y="73"/>
                  </a:lnTo>
                  <a:lnTo>
                    <a:pt x="29" y="65"/>
                  </a:lnTo>
                  <a:lnTo>
                    <a:pt x="24" y="58"/>
                  </a:lnTo>
                  <a:lnTo>
                    <a:pt x="24" y="58"/>
                  </a:lnTo>
                  <a:lnTo>
                    <a:pt x="20" y="54"/>
                  </a:lnTo>
                  <a:lnTo>
                    <a:pt x="17" y="48"/>
                  </a:lnTo>
                  <a:lnTo>
                    <a:pt x="16" y="43"/>
                  </a:lnTo>
                  <a:lnTo>
                    <a:pt x="16" y="38"/>
                  </a:lnTo>
                  <a:lnTo>
                    <a:pt x="16" y="38"/>
                  </a:lnTo>
                  <a:lnTo>
                    <a:pt x="17" y="30"/>
                  </a:lnTo>
                  <a:lnTo>
                    <a:pt x="20" y="23"/>
                  </a:lnTo>
                  <a:lnTo>
                    <a:pt x="20" y="23"/>
                  </a:lnTo>
                  <a:lnTo>
                    <a:pt x="22" y="19"/>
                  </a:lnTo>
                  <a:lnTo>
                    <a:pt x="25" y="18"/>
                  </a:lnTo>
                  <a:lnTo>
                    <a:pt x="26" y="16"/>
                  </a:lnTo>
                  <a:lnTo>
                    <a:pt x="29" y="16"/>
                  </a:lnTo>
                  <a:lnTo>
                    <a:pt x="34" y="19"/>
                  </a:lnTo>
                  <a:lnTo>
                    <a:pt x="40" y="23"/>
                  </a:lnTo>
                  <a:lnTo>
                    <a:pt x="40" y="23"/>
                  </a:lnTo>
                  <a:lnTo>
                    <a:pt x="42" y="26"/>
                  </a:lnTo>
                  <a:lnTo>
                    <a:pt x="45" y="26"/>
                  </a:lnTo>
                  <a:lnTo>
                    <a:pt x="48" y="24"/>
                  </a:lnTo>
                  <a:lnTo>
                    <a:pt x="50" y="23"/>
                  </a:lnTo>
                  <a:lnTo>
                    <a:pt x="52" y="20"/>
                  </a:lnTo>
                  <a:lnTo>
                    <a:pt x="53" y="18"/>
                  </a:lnTo>
                  <a:lnTo>
                    <a:pt x="53" y="15"/>
                  </a:lnTo>
                  <a:lnTo>
                    <a:pt x="50" y="12"/>
                  </a:lnTo>
                  <a:lnTo>
                    <a:pt x="50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" name="Freeform 52">
              <a:extLst>
                <a:ext uri="{FF2B5EF4-FFF2-40B4-BE49-F238E27FC236}">
                  <a16:creationId xmlns:a16="http://schemas.microsoft.com/office/drawing/2014/main" id="{C101C77F-D9C7-A1A8-4E03-7BF045C43F0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8" y="479"/>
              <a:ext cx="15" cy="61"/>
            </a:xfrm>
            <a:custGeom>
              <a:avLst/>
              <a:gdLst>
                <a:gd name="T0" fmla="*/ 0 w 45"/>
                <a:gd name="T1" fmla="*/ 8 h 184"/>
                <a:gd name="T2" fmla="*/ 0 w 45"/>
                <a:gd name="T3" fmla="*/ 8 h 184"/>
                <a:gd name="T4" fmla="*/ 0 w 45"/>
                <a:gd name="T5" fmla="*/ 52 h 184"/>
                <a:gd name="T6" fmla="*/ 1 w 45"/>
                <a:gd name="T7" fmla="*/ 75 h 184"/>
                <a:gd name="T8" fmla="*/ 4 w 45"/>
                <a:gd name="T9" fmla="*/ 96 h 184"/>
                <a:gd name="T10" fmla="*/ 8 w 45"/>
                <a:gd name="T11" fmla="*/ 118 h 184"/>
                <a:gd name="T12" fmla="*/ 13 w 45"/>
                <a:gd name="T13" fmla="*/ 138 h 184"/>
                <a:gd name="T14" fmla="*/ 20 w 45"/>
                <a:gd name="T15" fmla="*/ 160 h 184"/>
                <a:gd name="T16" fmla="*/ 31 w 45"/>
                <a:gd name="T17" fmla="*/ 180 h 184"/>
                <a:gd name="T18" fmla="*/ 31 w 45"/>
                <a:gd name="T19" fmla="*/ 180 h 184"/>
                <a:gd name="T20" fmla="*/ 33 w 45"/>
                <a:gd name="T21" fmla="*/ 182 h 184"/>
                <a:gd name="T22" fmla="*/ 36 w 45"/>
                <a:gd name="T23" fmla="*/ 184 h 184"/>
                <a:gd name="T24" fmla="*/ 39 w 45"/>
                <a:gd name="T25" fmla="*/ 184 h 184"/>
                <a:gd name="T26" fmla="*/ 41 w 45"/>
                <a:gd name="T27" fmla="*/ 182 h 184"/>
                <a:gd name="T28" fmla="*/ 44 w 45"/>
                <a:gd name="T29" fmla="*/ 181 h 184"/>
                <a:gd name="T30" fmla="*/ 45 w 45"/>
                <a:gd name="T31" fmla="*/ 178 h 184"/>
                <a:gd name="T32" fmla="*/ 45 w 45"/>
                <a:gd name="T33" fmla="*/ 174 h 184"/>
                <a:gd name="T34" fmla="*/ 44 w 45"/>
                <a:gd name="T35" fmla="*/ 172 h 184"/>
                <a:gd name="T36" fmla="*/ 44 w 45"/>
                <a:gd name="T37" fmla="*/ 172 h 184"/>
                <a:gd name="T38" fmla="*/ 35 w 45"/>
                <a:gd name="T39" fmla="*/ 153 h 184"/>
                <a:gd name="T40" fmla="*/ 28 w 45"/>
                <a:gd name="T41" fmla="*/ 133 h 184"/>
                <a:gd name="T42" fmla="*/ 23 w 45"/>
                <a:gd name="T43" fmla="*/ 113 h 184"/>
                <a:gd name="T44" fmla="*/ 20 w 45"/>
                <a:gd name="T45" fmla="*/ 92 h 184"/>
                <a:gd name="T46" fmla="*/ 17 w 45"/>
                <a:gd name="T47" fmla="*/ 71 h 184"/>
                <a:gd name="T48" fmla="*/ 16 w 45"/>
                <a:gd name="T49" fmla="*/ 51 h 184"/>
                <a:gd name="T50" fmla="*/ 16 w 45"/>
                <a:gd name="T51" fmla="*/ 8 h 184"/>
                <a:gd name="T52" fmla="*/ 16 w 45"/>
                <a:gd name="T53" fmla="*/ 8 h 184"/>
                <a:gd name="T54" fmla="*/ 15 w 45"/>
                <a:gd name="T55" fmla="*/ 4 h 184"/>
                <a:gd name="T56" fmla="*/ 13 w 45"/>
                <a:gd name="T57" fmla="*/ 3 h 184"/>
                <a:gd name="T58" fmla="*/ 11 w 45"/>
                <a:gd name="T59" fmla="*/ 1 h 184"/>
                <a:gd name="T60" fmla="*/ 8 w 45"/>
                <a:gd name="T61" fmla="*/ 0 h 184"/>
                <a:gd name="T62" fmla="*/ 5 w 45"/>
                <a:gd name="T63" fmla="*/ 1 h 184"/>
                <a:gd name="T64" fmla="*/ 3 w 45"/>
                <a:gd name="T65" fmla="*/ 3 h 184"/>
                <a:gd name="T66" fmla="*/ 1 w 45"/>
                <a:gd name="T67" fmla="*/ 4 h 184"/>
                <a:gd name="T68" fmla="*/ 0 w 45"/>
                <a:gd name="T69" fmla="*/ 8 h 184"/>
                <a:gd name="T70" fmla="*/ 0 w 45"/>
                <a:gd name="T71" fmla="*/ 8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5" h="184">
                  <a:moveTo>
                    <a:pt x="0" y="8"/>
                  </a:moveTo>
                  <a:lnTo>
                    <a:pt x="0" y="8"/>
                  </a:lnTo>
                  <a:lnTo>
                    <a:pt x="0" y="52"/>
                  </a:lnTo>
                  <a:lnTo>
                    <a:pt x="1" y="75"/>
                  </a:lnTo>
                  <a:lnTo>
                    <a:pt x="4" y="96"/>
                  </a:lnTo>
                  <a:lnTo>
                    <a:pt x="8" y="118"/>
                  </a:lnTo>
                  <a:lnTo>
                    <a:pt x="13" y="138"/>
                  </a:lnTo>
                  <a:lnTo>
                    <a:pt x="20" y="160"/>
                  </a:lnTo>
                  <a:lnTo>
                    <a:pt x="31" y="180"/>
                  </a:lnTo>
                  <a:lnTo>
                    <a:pt x="31" y="180"/>
                  </a:lnTo>
                  <a:lnTo>
                    <a:pt x="33" y="182"/>
                  </a:lnTo>
                  <a:lnTo>
                    <a:pt x="36" y="184"/>
                  </a:lnTo>
                  <a:lnTo>
                    <a:pt x="39" y="184"/>
                  </a:lnTo>
                  <a:lnTo>
                    <a:pt x="41" y="182"/>
                  </a:lnTo>
                  <a:lnTo>
                    <a:pt x="44" y="181"/>
                  </a:lnTo>
                  <a:lnTo>
                    <a:pt x="45" y="178"/>
                  </a:lnTo>
                  <a:lnTo>
                    <a:pt x="45" y="174"/>
                  </a:lnTo>
                  <a:lnTo>
                    <a:pt x="44" y="172"/>
                  </a:lnTo>
                  <a:lnTo>
                    <a:pt x="44" y="172"/>
                  </a:lnTo>
                  <a:lnTo>
                    <a:pt x="35" y="153"/>
                  </a:lnTo>
                  <a:lnTo>
                    <a:pt x="28" y="133"/>
                  </a:lnTo>
                  <a:lnTo>
                    <a:pt x="23" y="113"/>
                  </a:lnTo>
                  <a:lnTo>
                    <a:pt x="20" y="92"/>
                  </a:lnTo>
                  <a:lnTo>
                    <a:pt x="17" y="71"/>
                  </a:lnTo>
                  <a:lnTo>
                    <a:pt x="16" y="51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5" y="4"/>
                  </a:lnTo>
                  <a:lnTo>
                    <a:pt x="13" y="3"/>
                  </a:lnTo>
                  <a:lnTo>
                    <a:pt x="11" y="1"/>
                  </a:lnTo>
                  <a:lnTo>
                    <a:pt x="8" y="0"/>
                  </a:lnTo>
                  <a:lnTo>
                    <a:pt x="5" y="1"/>
                  </a:lnTo>
                  <a:lnTo>
                    <a:pt x="3" y="3"/>
                  </a:lnTo>
                  <a:lnTo>
                    <a:pt x="1" y="4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6" name="Freeform 53">
              <a:extLst>
                <a:ext uri="{FF2B5EF4-FFF2-40B4-BE49-F238E27FC236}">
                  <a16:creationId xmlns:a16="http://schemas.microsoft.com/office/drawing/2014/main" id="{FE13E8C4-10CF-48A1-5DFB-8DF32288D4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4" y="425"/>
              <a:ext cx="66" cy="127"/>
            </a:xfrm>
            <a:custGeom>
              <a:avLst/>
              <a:gdLst>
                <a:gd name="T0" fmla="*/ 181 w 197"/>
                <a:gd name="T1" fmla="*/ 8 h 380"/>
                <a:gd name="T2" fmla="*/ 181 w 197"/>
                <a:gd name="T3" fmla="*/ 8 h 380"/>
                <a:gd name="T4" fmla="*/ 179 w 197"/>
                <a:gd name="T5" fmla="*/ 34 h 380"/>
                <a:gd name="T6" fmla="*/ 175 w 197"/>
                <a:gd name="T7" fmla="*/ 60 h 380"/>
                <a:gd name="T8" fmla="*/ 170 w 197"/>
                <a:gd name="T9" fmla="*/ 85 h 380"/>
                <a:gd name="T10" fmla="*/ 162 w 197"/>
                <a:gd name="T11" fmla="*/ 109 h 380"/>
                <a:gd name="T12" fmla="*/ 154 w 197"/>
                <a:gd name="T13" fmla="*/ 133 h 380"/>
                <a:gd name="T14" fmla="*/ 143 w 197"/>
                <a:gd name="T15" fmla="*/ 155 h 380"/>
                <a:gd name="T16" fmla="*/ 131 w 197"/>
                <a:gd name="T17" fmla="*/ 178 h 380"/>
                <a:gd name="T18" fmla="*/ 119 w 197"/>
                <a:gd name="T19" fmla="*/ 201 h 380"/>
                <a:gd name="T20" fmla="*/ 106 w 197"/>
                <a:gd name="T21" fmla="*/ 222 h 380"/>
                <a:gd name="T22" fmla="*/ 92 w 197"/>
                <a:gd name="T23" fmla="*/ 243 h 380"/>
                <a:gd name="T24" fmla="*/ 61 w 197"/>
                <a:gd name="T25" fmla="*/ 284 h 380"/>
                <a:gd name="T26" fmla="*/ 30 w 197"/>
                <a:gd name="T27" fmla="*/ 327 h 380"/>
                <a:gd name="T28" fmla="*/ 1 w 197"/>
                <a:gd name="T29" fmla="*/ 368 h 380"/>
                <a:gd name="T30" fmla="*/ 1 w 197"/>
                <a:gd name="T31" fmla="*/ 368 h 380"/>
                <a:gd name="T32" fmla="*/ 0 w 197"/>
                <a:gd name="T33" fmla="*/ 371 h 380"/>
                <a:gd name="T34" fmla="*/ 0 w 197"/>
                <a:gd name="T35" fmla="*/ 375 h 380"/>
                <a:gd name="T36" fmla="*/ 1 w 197"/>
                <a:gd name="T37" fmla="*/ 376 h 380"/>
                <a:gd name="T38" fmla="*/ 4 w 197"/>
                <a:gd name="T39" fmla="*/ 379 h 380"/>
                <a:gd name="T40" fmla="*/ 7 w 197"/>
                <a:gd name="T41" fmla="*/ 380 h 380"/>
                <a:gd name="T42" fmla="*/ 9 w 197"/>
                <a:gd name="T43" fmla="*/ 380 h 380"/>
                <a:gd name="T44" fmla="*/ 12 w 197"/>
                <a:gd name="T45" fmla="*/ 379 h 380"/>
                <a:gd name="T46" fmla="*/ 15 w 197"/>
                <a:gd name="T47" fmla="*/ 376 h 380"/>
                <a:gd name="T48" fmla="*/ 15 w 197"/>
                <a:gd name="T49" fmla="*/ 376 h 380"/>
                <a:gd name="T50" fmla="*/ 45 w 197"/>
                <a:gd name="T51" fmla="*/ 334 h 380"/>
                <a:gd name="T52" fmla="*/ 77 w 197"/>
                <a:gd name="T53" fmla="*/ 291 h 380"/>
                <a:gd name="T54" fmla="*/ 106 w 197"/>
                <a:gd name="T55" fmla="*/ 249 h 380"/>
                <a:gd name="T56" fmla="*/ 121 w 197"/>
                <a:gd name="T57" fmla="*/ 226 h 380"/>
                <a:gd name="T58" fmla="*/ 134 w 197"/>
                <a:gd name="T59" fmla="*/ 205 h 380"/>
                <a:gd name="T60" fmla="*/ 147 w 197"/>
                <a:gd name="T61" fmla="*/ 182 h 380"/>
                <a:gd name="T62" fmla="*/ 159 w 197"/>
                <a:gd name="T63" fmla="*/ 159 h 380"/>
                <a:gd name="T64" fmla="*/ 170 w 197"/>
                <a:gd name="T65" fmla="*/ 135 h 380"/>
                <a:gd name="T66" fmla="*/ 178 w 197"/>
                <a:gd name="T67" fmla="*/ 111 h 380"/>
                <a:gd name="T68" fmla="*/ 186 w 197"/>
                <a:gd name="T69" fmla="*/ 88 h 380"/>
                <a:gd name="T70" fmla="*/ 191 w 197"/>
                <a:gd name="T71" fmla="*/ 61 h 380"/>
                <a:gd name="T72" fmla="*/ 195 w 197"/>
                <a:gd name="T73" fmla="*/ 36 h 380"/>
                <a:gd name="T74" fmla="*/ 197 w 197"/>
                <a:gd name="T75" fmla="*/ 8 h 380"/>
                <a:gd name="T76" fmla="*/ 197 w 197"/>
                <a:gd name="T77" fmla="*/ 8 h 380"/>
                <a:gd name="T78" fmla="*/ 197 w 197"/>
                <a:gd name="T79" fmla="*/ 4 h 380"/>
                <a:gd name="T80" fmla="*/ 194 w 197"/>
                <a:gd name="T81" fmla="*/ 2 h 380"/>
                <a:gd name="T82" fmla="*/ 191 w 197"/>
                <a:gd name="T83" fmla="*/ 1 h 380"/>
                <a:gd name="T84" fmla="*/ 189 w 197"/>
                <a:gd name="T85" fmla="*/ 0 h 380"/>
                <a:gd name="T86" fmla="*/ 186 w 197"/>
                <a:gd name="T87" fmla="*/ 1 h 380"/>
                <a:gd name="T88" fmla="*/ 183 w 197"/>
                <a:gd name="T89" fmla="*/ 2 h 380"/>
                <a:gd name="T90" fmla="*/ 182 w 197"/>
                <a:gd name="T91" fmla="*/ 4 h 380"/>
                <a:gd name="T92" fmla="*/ 181 w 197"/>
                <a:gd name="T93" fmla="*/ 8 h 380"/>
                <a:gd name="T94" fmla="*/ 181 w 197"/>
                <a:gd name="T95" fmla="*/ 8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97" h="380">
                  <a:moveTo>
                    <a:pt x="181" y="8"/>
                  </a:moveTo>
                  <a:lnTo>
                    <a:pt x="181" y="8"/>
                  </a:lnTo>
                  <a:lnTo>
                    <a:pt x="179" y="34"/>
                  </a:lnTo>
                  <a:lnTo>
                    <a:pt x="175" y="60"/>
                  </a:lnTo>
                  <a:lnTo>
                    <a:pt x="170" y="85"/>
                  </a:lnTo>
                  <a:lnTo>
                    <a:pt x="162" y="109"/>
                  </a:lnTo>
                  <a:lnTo>
                    <a:pt x="154" y="133"/>
                  </a:lnTo>
                  <a:lnTo>
                    <a:pt x="143" y="155"/>
                  </a:lnTo>
                  <a:lnTo>
                    <a:pt x="131" y="178"/>
                  </a:lnTo>
                  <a:lnTo>
                    <a:pt x="119" y="201"/>
                  </a:lnTo>
                  <a:lnTo>
                    <a:pt x="106" y="222"/>
                  </a:lnTo>
                  <a:lnTo>
                    <a:pt x="92" y="243"/>
                  </a:lnTo>
                  <a:lnTo>
                    <a:pt x="61" y="284"/>
                  </a:lnTo>
                  <a:lnTo>
                    <a:pt x="30" y="327"/>
                  </a:lnTo>
                  <a:lnTo>
                    <a:pt x="1" y="368"/>
                  </a:lnTo>
                  <a:lnTo>
                    <a:pt x="1" y="368"/>
                  </a:lnTo>
                  <a:lnTo>
                    <a:pt x="0" y="371"/>
                  </a:lnTo>
                  <a:lnTo>
                    <a:pt x="0" y="375"/>
                  </a:lnTo>
                  <a:lnTo>
                    <a:pt x="1" y="376"/>
                  </a:lnTo>
                  <a:lnTo>
                    <a:pt x="4" y="379"/>
                  </a:lnTo>
                  <a:lnTo>
                    <a:pt x="7" y="380"/>
                  </a:lnTo>
                  <a:lnTo>
                    <a:pt x="9" y="380"/>
                  </a:lnTo>
                  <a:lnTo>
                    <a:pt x="12" y="379"/>
                  </a:lnTo>
                  <a:lnTo>
                    <a:pt x="15" y="376"/>
                  </a:lnTo>
                  <a:lnTo>
                    <a:pt x="15" y="376"/>
                  </a:lnTo>
                  <a:lnTo>
                    <a:pt x="45" y="334"/>
                  </a:lnTo>
                  <a:lnTo>
                    <a:pt x="77" y="291"/>
                  </a:lnTo>
                  <a:lnTo>
                    <a:pt x="106" y="249"/>
                  </a:lnTo>
                  <a:lnTo>
                    <a:pt x="121" y="226"/>
                  </a:lnTo>
                  <a:lnTo>
                    <a:pt x="134" y="205"/>
                  </a:lnTo>
                  <a:lnTo>
                    <a:pt x="147" y="182"/>
                  </a:lnTo>
                  <a:lnTo>
                    <a:pt x="159" y="159"/>
                  </a:lnTo>
                  <a:lnTo>
                    <a:pt x="170" y="135"/>
                  </a:lnTo>
                  <a:lnTo>
                    <a:pt x="178" y="111"/>
                  </a:lnTo>
                  <a:lnTo>
                    <a:pt x="186" y="88"/>
                  </a:lnTo>
                  <a:lnTo>
                    <a:pt x="191" y="61"/>
                  </a:lnTo>
                  <a:lnTo>
                    <a:pt x="195" y="36"/>
                  </a:lnTo>
                  <a:lnTo>
                    <a:pt x="197" y="8"/>
                  </a:lnTo>
                  <a:lnTo>
                    <a:pt x="197" y="8"/>
                  </a:lnTo>
                  <a:lnTo>
                    <a:pt x="197" y="4"/>
                  </a:lnTo>
                  <a:lnTo>
                    <a:pt x="194" y="2"/>
                  </a:lnTo>
                  <a:lnTo>
                    <a:pt x="191" y="1"/>
                  </a:lnTo>
                  <a:lnTo>
                    <a:pt x="189" y="0"/>
                  </a:lnTo>
                  <a:lnTo>
                    <a:pt x="186" y="1"/>
                  </a:lnTo>
                  <a:lnTo>
                    <a:pt x="183" y="2"/>
                  </a:lnTo>
                  <a:lnTo>
                    <a:pt x="182" y="4"/>
                  </a:lnTo>
                  <a:lnTo>
                    <a:pt x="181" y="8"/>
                  </a:lnTo>
                  <a:lnTo>
                    <a:pt x="181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7" name="Freeform 54">
              <a:extLst>
                <a:ext uri="{FF2B5EF4-FFF2-40B4-BE49-F238E27FC236}">
                  <a16:creationId xmlns:a16="http://schemas.microsoft.com/office/drawing/2014/main" id="{B4377579-279C-22EC-F09E-9EA49311E7F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3" y="559"/>
              <a:ext cx="208" cy="105"/>
            </a:xfrm>
            <a:custGeom>
              <a:avLst/>
              <a:gdLst>
                <a:gd name="T0" fmla="*/ 1 w 624"/>
                <a:gd name="T1" fmla="*/ 12 h 314"/>
                <a:gd name="T2" fmla="*/ 26 w 624"/>
                <a:gd name="T3" fmla="*/ 47 h 314"/>
                <a:gd name="T4" fmla="*/ 55 w 624"/>
                <a:gd name="T5" fmla="*/ 82 h 314"/>
                <a:gd name="T6" fmla="*/ 86 w 624"/>
                <a:gd name="T7" fmla="*/ 113 h 314"/>
                <a:gd name="T8" fmla="*/ 120 w 624"/>
                <a:gd name="T9" fmla="*/ 141 h 314"/>
                <a:gd name="T10" fmla="*/ 194 w 624"/>
                <a:gd name="T11" fmla="*/ 191 h 314"/>
                <a:gd name="T12" fmla="*/ 272 w 624"/>
                <a:gd name="T13" fmla="*/ 232 h 314"/>
                <a:gd name="T14" fmla="*/ 313 w 624"/>
                <a:gd name="T15" fmla="*/ 250 h 314"/>
                <a:gd name="T16" fmla="*/ 397 w 624"/>
                <a:gd name="T17" fmla="*/ 280 h 314"/>
                <a:gd name="T18" fmla="*/ 483 w 624"/>
                <a:gd name="T19" fmla="*/ 300 h 314"/>
                <a:gd name="T20" fmla="*/ 572 w 624"/>
                <a:gd name="T21" fmla="*/ 312 h 314"/>
                <a:gd name="T22" fmla="*/ 616 w 624"/>
                <a:gd name="T23" fmla="*/ 314 h 314"/>
                <a:gd name="T24" fmla="*/ 621 w 624"/>
                <a:gd name="T25" fmla="*/ 311 h 314"/>
                <a:gd name="T26" fmla="*/ 624 w 624"/>
                <a:gd name="T27" fmla="*/ 306 h 314"/>
                <a:gd name="T28" fmla="*/ 621 w 624"/>
                <a:gd name="T29" fmla="*/ 300 h 314"/>
                <a:gd name="T30" fmla="*/ 616 w 624"/>
                <a:gd name="T31" fmla="*/ 298 h 314"/>
                <a:gd name="T32" fmla="*/ 572 w 624"/>
                <a:gd name="T33" fmla="*/ 296 h 314"/>
                <a:gd name="T34" fmla="*/ 486 w 624"/>
                <a:gd name="T35" fmla="*/ 284 h 314"/>
                <a:gd name="T36" fmla="*/ 402 w 624"/>
                <a:gd name="T37" fmla="*/ 264 h 314"/>
                <a:gd name="T38" fmla="*/ 320 w 624"/>
                <a:gd name="T39" fmla="*/ 235 h 314"/>
                <a:gd name="T40" fmla="*/ 280 w 624"/>
                <a:gd name="T41" fmla="*/ 219 h 314"/>
                <a:gd name="T42" fmla="*/ 203 w 624"/>
                <a:gd name="T43" fmla="*/ 179 h 314"/>
                <a:gd name="T44" fmla="*/ 131 w 624"/>
                <a:gd name="T45" fmla="*/ 130 h 314"/>
                <a:gd name="T46" fmla="*/ 98 w 624"/>
                <a:gd name="T47" fmla="*/ 102 h 314"/>
                <a:gd name="T48" fmla="*/ 67 w 624"/>
                <a:gd name="T49" fmla="*/ 71 h 314"/>
                <a:gd name="T50" fmla="*/ 39 w 624"/>
                <a:gd name="T51" fmla="*/ 39 h 314"/>
                <a:gd name="T52" fmla="*/ 14 w 624"/>
                <a:gd name="T53" fmla="*/ 4 h 314"/>
                <a:gd name="T54" fmla="*/ 12 w 624"/>
                <a:gd name="T55" fmla="*/ 1 h 314"/>
                <a:gd name="T56" fmla="*/ 6 w 624"/>
                <a:gd name="T57" fmla="*/ 0 h 314"/>
                <a:gd name="T58" fmla="*/ 1 w 624"/>
                <a:gd name="T59" fmla="*/ 4 h 314"/>
                <a:gd name="T60" fmla="*/ 0 w 624"/>
                <a:gd name="T61" fmla="*/ 9 h 314"/>
                <a:gd name="T62" fmla="*/ 1 w 624"/>
                <a:gd name="T63" fmla="*/ 12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24" h="314">
                  <a:moveTo>
                    <a:pt x="1" y="12"/>
                  </a:moveTo>
                  <a:lnTo>
                    <a:pt x="1" y="12"/>
                  </a:lnTo>
                  <a:lnTo>
                    <a:pt x="13" y="30"/>
                  </a:lnTo>
                  <a:lnTo>
                    <a:pt x="26" y="47"/>
                  </a:lnTo>
                  <a:lnTo>
                    <a:pt x="41" y="65"/>
                  </a:lnTo>
                  <a:lnTo>
                    <a:pt x="55" y="82"/>
                  </a:lnTo>
                  <a:lnTo>
                    <a:pt x="70" y="97"/>
                  </a:lnTo>
                  <a:lnTo>
                    <a:pt x="86" y="113"/>
                  </a:lnTo>
                  <a:lnTo>
                    <a:pt x="103" y="127"/>
                  </a:lnTo>
                  <a:lnTo>
                    <a:pt x="120" y="141"/>
                  </a:lnTo>
                  <a:lnTo>
                    <a:pt x="156" y="167"/>
                  </a:lnTo>
                  <a:lnTo>
                    <a:pt x="194" y="191"/>
                  </a:lnTo>
                  <a:lnTo>
                    <a:pt x="232" y="212"/>
                  </a:lnTo>
                  <a:lnTo>
                    <a:pt x="272" y="232"/>
                  </a:lnTo>
                  <a:lnTo>
                    <a:pt x="272" y="232"/>
                  </a:lnTo>
                  <a:lnTo>
                    <a:pt x="313" y="250"/>
                  </a:lnTo>
                  <a:lnTo>
                    <a:pt x="354" y="266"/>
                  </a:lnTo>
                  <a:lnTo>
                    <a:pt x="397" y="280"/>
                  </a:lnTo>
                  <a:lnTo>
                    <a:pt x="439" y="291"/>
                  </a:lnTo>
                  <a:lnTo>
                    <a:pt x="483" y="300"/>
                  </a:lnTo>
                  <a:lnTo>
                    <a:pt x="527" y="308"/>
                  </a:lnTo>
                  <a:lnTo>
                    <a:pt x="572" y="312"/>
                  </a:lnTo>
                  <a:lnTo>
                    <a:pt x="616" y="314"/>
                  </a:lnTo>
                  <a:lnTo>
                    <a:pt x="616" y="314"/>
                  </a:lnTo>
                  <a:lnTo>
                    <a:pt x="620" y="312"/>
                  </a:lnTo>
                  <a:lnTo>
                    <a:pt x="621" y="311"/>
                  </a:lnTo>
                  <a:lnTo>
                    <a:pt x="623" y="308"/>
                  </a:lnTo>
                  <a:lnTo>
                    <a:pt x="624" y="306"/>
                  </a:lnTo>
                  <a:lnTo>
                    <a:pt x="623" y="303"/>
                  </a:lnTo>
                  <a:lnTo>
                    <a:pt x="621" y="300"/>
                  </a:lnTo>
                  <a:lnTo>
                    <a:pt x="620" y="299"/>
                  </a:lnTo>
                  <a:lnTo>
                    <a:pt x="616" y="298"/>
                  </a:lnTo>
                  <a:lnTo>
                    <a:pt x="616" y="298"/>
                  </a:lnTo>
                  <a:lnTo>
                    <a:pt x="572" y="296"/>
                  </a:lnTo>
                  <a:lnTo>
                    <a:pt x="530" y="292"/>
                  </a:lnTo>
                  <a:lnTo>
                    <a:pt x="486" y="284"/>
                  </a:lnTo>
                  <a:lnTo>
                    <a:pt x="443" y="276"/>
                  </a:lnTo>
                  <a:lnTo>
                    <a:pt x="402" y="264"/>
                  </a:lnTo>
                  <a:lnTo>
                    <a:pt x="361" y="251"/>
                  </a:lnTo>
                  <a:lnTo>
                    <a:pt x="320" y="235"/>
                  </a:lnTo>
                  <a:lnTo>
                    <a:pt x="280" y="219"/>
                  </a:lnTo>
                  <a:lnTo>
                    <a:pt x="280" y="219"/>
                  </a:lnTo>
                  <a:lnTo>
                    <a:pt x="241" y="199"/>
                  </a:lnTo>
                  <a:lnTo>
                    <a:pt x="203" y="179"/>
                  </a:lnTo>
                  <a:lnTo>
                    <a:pt x="167" y="155"/>
                  </a:lnTo>
                  <a:lnTo>
                    <a:pt x="131" y="130"/>
                  </a:lnTo>
                  <a:lnTo>
                    <a:pt x="115" y="117"/>
                  </a:lnTo>
                  <a:lnTo>
                    <a:pt x="98" y="102"/>
                  </a:lnTo>
                  <a:lnTo>
                    <a:pt x="82" y="87"/>
                  </a:lnTo>
                  <a:lnTo>
                    <a:pt x="67" y="71"/>
                  </a:lnTo>
                  <a:lnTo>
                    <a:pt x="53" y="55"/>
                  </a:lnTo>
                  <a:lnTo>
                    <a:pt x="39" y="39"/>
                  </a:lnTo>
                  <a:lnTo>
                    <a:pt x="26" y="21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2" y="1"/>
                  </a:lnTo>
                  <a:lnTo>
                    <a:pt x="9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1" y="4"/>
                  </a:lnTo>
                  <a:lnTo>
                    <a:pt x="0" y="5"/>
                  </a:lnTo>
                  <a:lnTo>
                    <a:pt x="0" y="9"/>
                  </a:lnTo>
                  <a:lnTo>
                    <a:pt x="1" y="12"/>
                  </a:lnTo>
                  <a:lnTo>
                    <a:pt x="1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8" name="Freeform 55">
              <a:extLst>
                <a:ext uri="{FF2B5EF4-FFF2-40B4-BE49-F238E27FC236}">
                  <a16:creationId xmlns:a16="http://schemas.microsoft.com/office/drawing/2014/main" id="{4860C8E0-9ECC-3154-7528-C6F6E164B05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9" y="656"/>
              <a:ext cx="182" cy="345"/>
            </a:xfrm>
            <a:custGeom>
              <a:avLst/>
              <a:gdLst>
                <a:gd name="T0" fmla="*/ 5 w 545"/>
                <a:gd name="T1" fmla="*/ 16 h 1035"/>
                <a:gd name="T2" fmla="*/ 17 w 545"/>
                <a:gd name="T3" fmla="*/ 22 h 1035"/>
                <a:gd name="T4" fmla="*/ 36 w 545"/>
                <a:gd name="T5" fmla="*/ 41 h 1035"/>
                <a:gd name="T6" fmla="*/ 48 w 545"/>
                <a:gd name="T7" fmla="*/ 66 h 1035"/>
                <a:gd name="T8" fmla="*/ 60 w 545"/>
                <a:gd name="T9" fmla="*/ 105 h 1035"/>
                <a:gd name="T10" fmla="*/ 78 w 545"/>
                <a:gd name="T11" fmla="*/ 165 h 1035"/>
                <a:gd name="T12" fmla="*/ 98 w 545"/>
                <a:gd name="T13" fmla="*/ 224 h 1035"/>
                <a:gd name="T14" fmla="*/ 125 w 545"/>
                <a:gd name="T15" fmla="*/ 295 h 1035"/>
                <a:gd name="T16" fmla="*/ 155 w 545"/>
                <a:gd name="T17" fmla="*/ 364 h 1035"/>
                <a:gd name="T18" fmla="*/ 222 w 545"/>
                <a:gd name="T19" fmla="*/ 500 h 1035"/>
                <a:gd name="T20" fmla="*/ 260 w 545"/>
                <a:gd name="T21" fmla="*/ 568 h 1035"/>
                <a:gd name="T22" fmla="*/ 339 w 545"/>
                <a:gd name="T23" fmla="*/ 704 h 1035"/>
                <a:gd name="T24" fmla="*/ 381 w 545"/>
                <a:gd name="T25" fmla="*/ 769 h 1035"/>
                <a:gd name="T26" fmla="*/ 462 w 545"/>
                <a:gd name="T27" fmla="*/ 895 h 1035"/>
                <a:gd name="T28" fmla="*/ 498 w 545"/>
                <a:gd name="T29" fmla="*/ 960 h 1035"/>
                <a:gd name="T30" fmla="*/ 529 w 545"/>
                <a:gd name="T31" fmla="*/ 1030 h 1035"/>
                <a:gd name="T32" fmla="*/ 531 w 545"/>
                <a:gd name="T33" fmla="*/ 1032 h 1035"/>
                <a:gd name="T34" fmla="*/ 537 w 545"/>
                <a:gd name="T35" fmla="*/ 1035 h 1035"/>
                <a:gd name="T36" fmla="*/ 542 w 545"/>
                <a:gd name="T37" fmla="*/ 1032 h 1035"/>
                <a:gd name="T38" fmla="*/ 545 w 545"/>
                <a:gd name="T39" fmla="*/ 1028 h 1035"/>
                <a:gd name="T40" fmla="*/ 545 w 545"/>
                <a:gd name="T41" fmla="*/ 1024 h 1035"/>
                <a:gd name="T42" fmla="*/ 514 w 545"/>
                <a:gd name="T43" fmla="*/ 955 h 1035"/>
                <a:gd name="T44" fmla="*/ 477 w 545"/>
                <a:gd name="T45" fmla="*/ 888 h 1035"/>
                <a:gd name="T46" fmla="*/ 394 w 545"/>
                <a:gd name="T47" fmla="*/ 761 h 1035"/>
                <a:gd name="T48" fmla="*/ 351 w 545"/>
                <a:gd name="T49" fmla="*/ 690 h 1035"/>
                <a:gd name="T50" fmla="*/ 266 w 545"/>
                <a:gd name="T51" fmla="*/ 546 h 1035"/>
                <a:gd name="T52" fmla="*/ 227 w 545"/>
                <a:gd name="T53" fmla="*/ 473 h 1035"/>
                <a:gd name="T54" fmla="*/ 171 w 545"/>
                <a:gd name="T55" fmla="*/ 366 h 1035"/>
                <a:gd name="T56" fmla="*/ 154 w 545"/>
                <a:gd name="T57" fmla="*/ 330 h 1035"/>
                <a:gd name="T58" fmla="*/ 122 w 545"/>
                <a:gd name="T59" fmla="*/ 247 h 1035"/>
                <a:gd name="T60" fmla="*/ 94 w 545"/>
                <a:gd name="T61" fmla="*/ 165 h 1035"/>
                <a:gd name="T62" fmla="*/ 81 w 545"/>
                <a:gd name="T63" fmla="*/ 119 h 1035"/>
                <a:gd name="T64" fmla="*/ 68 w 545"/>
                <a:gd name="T65" fmla="*/ 71 h 1035"/>
                <a:gd name="T66" fmla="*/ 53 w 545"/>
                <a:gd name="T67" fmla="*/ 38 h 1035"/>
                <a:gd name="T68" fmla="*/ 38 w 545"/>
                <a:gd name="T69" fmla="*/ 20 h 1035"/>
                <a:gd name="T70" fmla="*/ 21 w 545"/>
                <a:gd name="T71" fmla="*/ 5 h 1035"/>
                <a:gd name="T72" fmla="*/ 10 w 545"/>
                <a:gd name="T73" fmla="*/ 0 h 1035"/>
                <a:gd name="T74" fmla="*/ 4 w 545"/>
                <a:gd name="T75" fmla="*/ 0 h 1035"/>
                <a:gd name="T76" fmla="*/ 1 w 545"/>
                <a:gd name="T77" fmla="*/ 5 h 1035"/>
                <a:gd name="T78" fmla="*/ 1 w 545"/>
                <a:gd name="T79" fmla="*/ 10 h 1035"/>
                <a:gd name="T80" fmla="*/ 5 w 545"/>
                <a:gd name="T81" fmla="*/ 16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45" h="1035">
                  <a:moveTo>
                    <a:pt x="5" y="16"/>
                  </a:moveTo>
                  <a:lnTo>
                    <a:pt x="5" y="16"/>
                  </a:lnTo>
                  <a:lnTo>
                    <a:pt x="12" y="18"/>
                  </a:lnTo>
                  <a:lnTo>
                    <a:pt x="17" y="22"/>
                  </a:lnTo>
                  <a:lnTo>
                    <a:pt x="28" y="30"/>
                  </a:lnTo>
                  <a:lnTo>
                    <a:pt x="36" y="41"/>
                  </a:lnTo>
                  <a:lnTo>
                    <a:pt x="42" y="53"/>
                  </a:lnTo>
                  <a:lnTo>
                    <a:pt x="48" y="66"/>
                  </a:lnTo>
                  <a:lnTo>
                    <a:pt x="53" y="79"/>
                  </a:lnTo>
                  <a:lnTo>
                    <a:pt x="60" y="105"/>
                  </a:lnTo>
                  <a:lnTo>
                    <a:pt x="60" y="105"/>
                  </a:lnTo>
                  <a:lnTo>
                    <a:pt x="78" y="165"/>
                  </a:lnTo>
                  <a:lnTo>
                    <a:pt x="98" y="224"/>
                  </a:lnTo>
                  <a:lnTo>
                    <a:pt x="98" y="224"/>
                  </a:lnTo>
                  <a:lnTo>
                    <a:pt x="110" y="260"/>
                  </a:lnTo>
                  <a:lnTo>
                    <a:pt x="125" y="295"/>
                  </a:lnTo>
                  <a:lnTo>
                    <a:pt x="139" y="330"/>
                  </a:lnTo>
                  <a:lnTo>
                    <a:pt x="155" y="364"/>
                  </a:lnTo>
                  <a:lnTo>
                    <a:pt x="187" y="432"/>
                  </a:lnTo>
                  <a:lnTo>
                    <a:pt x="222" y="500"/>
                  </a:lnTo>
                  <a:lnTo>
                    <a:pt x="222" y="500"/>
                  </a:lnTo>
                  <a:lnTo>
                    <a:pt x="260" y="568"/>
                  </a:lnTo>
                  <a:lnTo>
                    <a:pt x="299" y="636"/>
                  </a:lnTo>
                  <a:lnTo>
                    <a:pt x="339" y="704"/>
                  </a:lnTo>
                  <a:lnTo>
                    <a:pt x="381" y="769"/>
                  </a:lnTo>
                  <a:lnTo>
                    <a:pt x="381" y="769"/>
                  </a:lnTo>
                  <a:lnTo>
                    <a:pt x="421" y="833"/>
                  </a:lnTo>
                  <a:lnTo>
                    <a:pt x="462" y="895"/>
                  </a:lnTo>
                  <a:lnTo>
                    <a:pt x="481" y="927"/>
                  </a:lnTo>
                  <a:lnTo>
                    <a:pt x="498" y="960"/>
                  </a:lnTo>
                  <a:lnTo>
                    <a:pt x="514" y="994"/>
                  </a:lnTo>
                  <a:lnTo>
                    <a:pt x="529" y="1030"/>
                  </a:lnTo>
                  <a:lnTo>
                    <a:pt x="529" y="1030"/>
                  </a:lnTo>
                  <a:lnTo>
                    <a:pt x="531" y="1032"/>
                  </a:lnTo>
                  <a:lnTo>
                    <a:pt x="534" y="1033"/>
                  </a:lnTo>
                  <a:lnTo>
                    <a:pt x="537" y="1035"/>
                  </a:lnTo>
                  <a:lnTo>
                    <a:pt x="539" y="1033"/>
                  </a:lnTo>
                  <a:lnTo>
                    <a:pt x="542" y="1032"/>
                  </a:lnTo>
                  <a:lnTo>
                    <a:pt x="545" y="1031"/>
                  </a:lnTo>
                  <a:lnTo>
                    <a:pt x="545" y="1028"/>
                  </a:lnTo>
                  <a:lnTo>
                    <a:pt x="545" y="1024"/>
                  </a:lnTo>
                  <a:lnTo>
                    <a:pt x="545" y="1024"/>
                  </a:lnTo>
                  <a:lnTo>
                    <a:pt x="530" y="990"/>
                  </a:lnTo>
                  <a:lnTo>
                    <a:pt x="514" y="955"/>
                  </a:lnTo>
                  <a:lnTo>
                    <a:pt x="495" y="922"/>
                  </a:lnTo>
                  <a:lnTo>
                    <a:pt x="477" y="888"/>
                  </a:lnTo>
                  <a:lnTo>
                    <a:pt x="436" y="825"/>
                  </a:lnTo>
                  <a:lnTo>
                    <a:pt x="394" y="761"/>
                  </a:lnTo>
                  <a:lnTo>
                    <a:pt x="394" y="761"/>
                  </a:lnTo>
                  <a:lnTo>
                    <a:pt x="351" y="690"/>
                  </a:lnTo>
                  <a:lnTo>
                    <a:pt x="307" y="620"/>
                  </a:lnTo>
                  <a:lnTo>
                    <a:pt x="266" y="546"/>
                  </a:lnTo>
                  <a:lnTo>
                    <a:pt x="227" y="473"/>
                  </a:lnTo>
                  <a:lnTo>
                    <a:pt x="227" y="473"/>
                  </a:lnTo>
                  <a:lnTo>
                    <a:pt x="190" y="401"/>
                  </a:lnTo>
                  <a:lnTo>
                    <a:pt x="171" y="366"/>
                  </a:lnTo>
                  <a:lnTo>
                    <a:pt x="154" y="330"/>
                  </a:lnTo>
                  <a:lnTo>
                    <a:pt x="154" y="330"/>
                  </a:lnTo>
                  <a:lnTo>
                    <a:pt x="138" y="288"/>
                  </a:lnTo>
                  <a:lnTo>
                    <a:pt x="122" y="247"/>
                  </a:lnTo>
                  <a:lnTo>
                    <a:pt x="94" y="165"/>
                  </a:lnTo>
                  <a:lnTo>
                    <a:pt x="94" y="165"/>
                  </a:lnTo>
                  <a:lnTo>
                    <a:pt x="88" y="143"/>
                  </a:lnTo>
                  <a:lnTo>
                    <a:pt x="81" y="119"/>
                  </a:lnTo>
                  <a:lnTo>
                    <a:pt x="76" y="95"/>
                  </a:lnTo>
                  <a:lnTo>
                    <a:pt x="68" y="71"/>
                  </a:lnTo>
                  <a:lnTo>
                    <a:pt x="58" y="49"/>
                  </a:lnTo>
                  <a:lnTo>
                    <a:pt x="53" y="38"/>
                  </a:lnTo>
                  <a:lnTo>
                    <a:pt x="46" y="29"/>
                  </a:lnTo>
                  <a:lnTo>
                    <a:pt x="38" y="20"/>
                  </a:lnTo>
                  <a:lnTo>
                    <a:pt x="30" y="12"/>
                  </a:lnTo>
                  <a:lnTo>
                    <a:pt x="21" y="5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3" y="2"/>
                  </a:lnTo>
                  <a:lnTo>
                    <a:pt x="1" y="5"/>
                  </a:lnTo>
                  <a:lnTo>
                    <a:pt x="0" y="8"/>
                  </a:lnTo>
                  <a:lnTo>
                    <a:pt x="1" y="10"/>
                  </a:lnTo>
                  <a:lnTo>
                    <a:pt x="3" y="13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9" name="Freeform 56">
              <a:extLst>
                <a:ext uri="{FF2B5EF4-FFF2-40B4-BE49-F238E27FC236}">
                  <a16:creationId xmlns:a16="http://schemas.microsoft.com/office/drawing/2014/main" id="{4465D555-45F7-69C7-8913-F0E6BA77941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7" y="907"/>
              <a:ext cx="254" cy="290"/>
            </a:xfrm>
            <a:custGeom>
              <a:avLst/>
              <a:gdLst>
                <a:gd name="T0" fmla="*/ 2 w 763"/>
                <a:gd name="T1" fmla="*/ 15 h 869"/>
                <a:gd name="T2" fmla="*/ 52 w 763"/>
                <a:gd name="T3" fmla="*/ 71 h 869"/>
                <a:gd name="T4" fmla="*/ 160 w 763"/>
                <a:gd name="T5" fmla="*/ 176 h 869"/>
                <a:gd name="T6" fmla="*/ 327 w 763"/>
                <a:gd name="T7" fmla="*/ 328 h 869"/>
                <a:gd name="T8" fmla="*/ 435 w 763"/>
                <a:gd name="T9" fmla="*/ 433 h 869"/>
                <a:gd name="T10" fmla="*/ 480 w 763"/>
                <a:gd name="T11" fmla="*/ 481 h 869"/>
                <a:gd name="T12" fmla="*/ 611 w 763"/>
                <a:gd name="T13" fmla="*/ 630 h 869"/>
                <a:gd name="T14" fmla="*/ 633 w 763"/>
                <a:gd name="T15" fmla="*/ 655 h 869"/>
                <a:gd name="T16" fmla="*/ 675 w 763"/>
                <a:gd name="T17" fmla="*/ 710 h 869"/>
                <a:gd name="T18" fmla="*/ 712 w 763"/>
                <a:gd name="T19" fmla="*/ 767 h 869"/>
                <a:gd name="T20" fmla="*/ 734 w 763"/>
                <a:gd name="T21" fmla="*/ 813 h 869"/>
                <a:gd name="T22" fmla="*/ 744 w 763"/>
                <a:gd name="T23" fmla="*/ 847 h 869"/>
                <a:gd name="T24" fmla="*/ 748 w 763"/>
                <a:gd name="T25" fmla="*/ 863 h 869"/>
                <a:gd name="T26" fmla="*/ 751 w 763"/>
                <a:gd name="T27" fmla="*/ 868 h 869"/>
                <a:gd name="T28" fmla="*/ 756 w 763"/>
                <a:gd name="T29" fmla="*/ 868 h 869"/>
                <a:gd name="T30" fmla="*/ 762 w 763"/>
                <a:gd name="T31" fmla="*/ 865 h 869"/>
                <a:gd name="T32" fmla="*/ 763 w 763"/>
                <a:gd name="T33" fmla="*/ 859 h 869"/>
                <a:gd name="T34" fmla="*/ 760 w 763"/>
                <a:gd name="T35" fmla="*/ 844 h 869"/>
                <a:gd name="T36" fmla="*/ 746 w 763"/>
                <a:gd name="T37" fmla="*/ 800 h 869"/>
                <a:gd name="T38" fmla="*/ 718 w 763"/>
                <a:gd name="T39" fmla="*/ 744 h 869"/>
                <a:gd name="T40" fmla="*/ 683 w 763"/>
                <a:gd name="T41" fmla="*/ 692 h 869"/>
                <a:gd name="T42" fmla="*/ 645 w 763"/>
                <a:gd name="T43" fmla="*/ 644 h 869"/>
                <a:gd name="T44" fmla="*/ 599 w 763"/>
                <a:gd name="T45" fmla="*/ 591 h 869"/>
                <a:gd name="T46" fmla="*/ 506 w 763"/>
                <a:gd name="T47" fmla="*/ 486 h 869"/>
                <a:gd name="T48" fmla="*/ 460 w 763"/>
                <a:gd name="T49" fmla="*/ 434 h 869"/>
                <a:gd name="T50" fmla="*/ 405 w 763"/>
                <a:gd name="T51" fmla="*/ 380 h 869"/>
                <a:gd name="T52" fmla="*/ 291 w 763"/>
                <a:gd name="T53" fmla="*/ 275 h 869"/>
                <a:gd name="T54" fmla="*/ 176 w 763"/>
                <a:gd name="T55" fmla="*/ 169 h 869"/>
                <a:gd name="T56" fmla="*/ 92 w 763"/>
                <a:gd name="T57" fmla="*/ 90 h 869"/>
                <a:gd name="T58" fmla="*/ 39 w 763"/>
                <a:gd name="T59" fmla="*/ 32 h 869"/>
                <a:gd name="T60" fmla="*/ 13 w 763"/>
                <a:gd name="T61" fmla="*/ 3 h 869"/>
                <a:gd name="T62" fmla="*/ 8 w 763"/>
                <a:gd name="T63" fmla="*/ 0 h 869"/>
                <a:gd name="T64" fmla="*/ 3 w 763"/>
                <a:gd name="T65" fmla="*/ 3 h 869"/>
                <a:gd name="T66" fmla="*/ 0 w 763"/>
                <a:gd name="T67" fmla="*/ 8 h 869"/>
                <a:gd name="T68" fmla="*/ 2 w 763"/>
                <a:gd name="T69" fmla="*/ 15 h 8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763" h="869">
                  <a:moveTo>
                    <a:pt x="2" y="15"/>
                  </a:moveTo>
                  <a:lnTo>
                    <a:pt x="2" y="15"/>
                  </a:lnTo>
                  <a:lnTo>
                    <a:pt x="27" y="43"/>
                  </a:lnTo>
                  <a:lnTo>
                    <a:pt x="52" y="71"/>
                  </a:lnTo>
                  <a:lnTo>
                    <a:pt x="105" y="124"/>
                  </a:lnTo>
                  <a:lnTo>
                    <a:pt x="160" y="176"/>
                  </a:lnTo>
                  <a:lnTo>
                    <a:pt x="214" y="228"/>
                  </a:lnTo>
                  <a:lnTo>
                    <a:pt x="327" y="328"/>
                  </a:lnTo>
                  <a:lnTo>
                    <a:pt x="382" y="380"/>
                  </a:lnTo>
                  <a:lnTo>
                    <a:pt x="435" y="433"/>
                  </a:lnTo>
                  <a:lnTo>
                    <a:pt x="435" y="433"/>
                  </a:lnTo>
                  <a:lnTo>
                    <a:pt x="480" y="481"/>
                  </a:lnTo>
                  <a:lnTo>
                    <a:pt x="525" y="530"/>
                  </a:lnTo>
                  <a:lnTo>
                    <a:pt x="611" y="630"/>
                  </a:lnTo>
                  <a:lnTo>
                    <a:pt x="611" y="630"/>
                  </a:lnTo>
                  <a:lnTo>
                    <a:pt x="633" y="655"/>
                  </a:lnTo>
                  <a:lnTo>
                    <a:pt x="655" y="682"/>
                  </a:lnTo>
                  <a:lnTo>
                    <a:pt x="675" y="710"/>
                  </a:lnTo>
                  <a:lnTo>
                    <a:pt x="695" y="738"/>
                  </a:lnTo>
                  <a:lnTo>
                    <a:pt x="712" y="767"/>
                  </a:lnTo>
                  <a:lnTo>
                    <a:pt x="728" y="797"/>
                  </a:lnTo>
                  <a:lnTo>
                    <a:pt x="734" y="813"/>
                  </a:lnTo>
                  <a:lnTo>
                    <a:pt x="739" y="829"/>
                  </a:lnTo>
                  <a:lnTo>
                    <a:pt x="744" y="847"/>
                  </a:lnTo>
                  <a:lnTo>
                    <a:pt x="748" y="863"/>
                  </a:lnTo>
                  <a:lnTo>
                    <a:pt x="748" y="863"/>
                  </a:lnTo>
                  <a:lnTo>
                    <a:pt x="748" y="867"/>
                  </a:lnTo>
                  <a:lnTo>
                    <a:pt x="751" y="868"/>
                  </a:lnTo>
                  <a:lnTo>
                    <a:pt x="754" y="869"/>
                  </a:lnTo>
                  <a:lnTo>
                    <a:pt x="756" y="868"/>
                  </a:lnTo>
                  <a:lnTo>
                    <a:pt x="759" y="867"/>
                  </a:lnTo>
                  <a:lnTo>
                    <a:pt x="762" y="865"/>
                  </a:lnTo>
                  <a:lnTo>
                    <a:pt x="763" y="863"/>
                  </a:lnTo>
                  <a:lnTo>
                    <a:pt x="763" y="859"/>
                  </a:lnTo>
                  <a:lnTo>
                    <a:pt x="763" y="859"/>
                  </a:lnTo>
                  <a:lnTo>
                    <a:pt x="760" y="844"/>
                  </a:lnTo>
                  <a:lnTo>
                    <a:pt x="756" y="828"/>
                  </a:lnTo>
                  <a:lnTo>
                    <a:pt x="746" y="800"/>
                  </a:lnTo>
                  <a:lnTo>
                    <a:pt x="732" y="771"/>
                  </a:lnTo>
                  <a:lnTo>
                    <a:pt x="718" y="744"/>
                  </a:lnTo>
                  <a:lnTo>
                    <a:pt x="700" y="718"/>
                  </a:lnTo>
                  <a:lnTo>
                    <a:pt x="683" y="692"/>
                  </a:lnTo>
                  <a:lnTo>
                    <a:pt x="663" y="668"/>
                  </a:lnTo>
                  <a:lnTo>
                    <a:pt x="645" y="644"/>
                  </a:lnTo>
                  <a:lnTo>
                    <a:pt x="645" y="644"/>
                  </a:lnTo>
                  <a:lnTo>
                    <a:pt x="599" y="591"/>
                  </a:lnTo>
                  <a:lnTo>
                    <a:pt x="554" y="538"/>
                  </a:lnTo>
                  <a:lnTo>
                    <a:pt x="506" y="486"/>
                  </a:lnTo>
                  <a:lnTo>
                    <a:pt x="460" y="434"/>
                  </a:lnTo>
                  <a:lnTo>
                    <a:pt x="460" y="434"/>
                  </a:lnTo>
                  <a:lnTo>
                    <a:pt x="432" y="406"/>
                  </a:lnTo>
                  <a:lnTo>
                    <a:pt x="405" y="380"/>
                  </a:lnTo>
                  <a:lnTo>
                    <a:pt x="348" y="326"/>
                  </a:lnTo>
                  <a:lnTo>
                    <a:pt x="291" y="275"/>
                  </a:lnTo>
                  <a:lnTo>
                    <a:pt x="233" y="223"/>
                  </a:lnTo>
                  <a:lnTo>
                    <a:pt x="176" y="169"/>
                  </a:lnTo>
                  <a:lnTo>
                    <a:pt x="120" y="116"/>
                  </a:lnTo>
                  <a:lnTo>
                    <a:pt x="92" y="90"/>
                  </a:lnTo>
                  <a:lnTo>
                    <a:pt x="65" y="62"/>
                  </a:lnTo>
                  <a:lnTo>
                    <a:pt x="39" y="32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11" y="2"/>
                  </a:lnTo>
                  <a:lnTo>
                    <a:pt x="8" y="0"/>
                  </a:lnTo>
                  <a:lnTo>
                    <a:pt x="6" y="2"/>
                  </a:lnTo>
                  <a:lnTo>
                    <a:pt x="3" y="3"/>
                  </a:lnTo>
                  <a:lnTo>
                    <a:pt x="2" y="6"/>
                  </a:lnTo>
                  <a:lnTo>
                    <a:pt x="0" y="8"/>
                  </a:lnTo>
                  <a:lnTo>
                    <a:pt x="0" y="12"/>
                  </a:lnTo>
                  <a:lnTo>
                    <a:pt x="2" y="15"/>
                  </a:lnTo>
                  <a:lnTo>
                    <a:pt x="2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0" name="Freeform 57">
              <a:extLst>
                <a:ext uri="{FF2B5EF4-FFF2-40B4-BE49-F238E27FC236}">
                  <a16:creationId xmlns:a16="http://schemas.microsoft.com/office/drawing/2014/main" id="{7A3D3CB4-26C6-B7F9-AFEC-AF0C6332C4F8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5" y="554"/>
              <a:ext cx="190" cy="904"/>
            </a:xfrm>
            <a:custGeom>
              <a:avLst/>
              <a:gdLst>
                <a:gd name="T0" fmla="*/ 535 w 570"/>
                <a:gd name="T1" fmla="*/ 23 h 2713"/>
                <a:gd name="T2" fmla="*/ 426 w 570"/>
                <a:gd name="T3" fmla="*/ 114 h 2713"/>
                <a:gd name="T4" fmla="*/ 385 w 570"/>
                <a:gd name="T5" fmla="*/ 153 h 2713"/>
                <a:gd name="T6" fmla="*/ 330 w 570"/>
                <a:gd name="T7" fmla="*/ 214 h 2713"/>
                <a:gd name="T8" fmla="*/ 282 w 570"/>
                <a:gd name="T9" fmla="*/ 281 h 2713"/>
                <a:gd name="T10" fmla="*/ 225 w 570"/>
                <a:gd name="T11" fmla="*/ 376 h 2713"/>
                <a:gd name="T12" fmla="*/ 154 w 570"/>
                <a:gd name="T13" fmla="*/ 529 h 2713"/>
                <a:gd name="T14" fmla="*/ 101 w 570"/>
                <a:gd name="T15" fmla="*/ 689 h 2713"/>
                <a:gd name="T16" fmla="*/ 74 w 570"/>
                <a:gd name="T17" fmla="*/ 800 h 2713"/>
                <a:gd name="T18" fmla="*/ 44 w 570"/>
                <a:gd name="T19" fmla="*/ 966 h 2713"/>
                <a:gd name="T20" fmla="*/ 13 w 570"/>
                <a:gd name="T21" fmla="*/ 1191 h 2713"/>
                <a:gd name="T22" fmla="*/ 4 w 570"/>
                <a:gd name="T23" fmla="*/ 1304 h 2713"/>
                <a:gd name="T24" fmla="*/ 0 w 570"/>
                <a:gd name="T25" fmla="*/ 1472 h 2713"/>
                <a:gd name="T26" fmla="*/ 7 w 570"/>
                <a:gd name="T27" fmla="*/ 1641 h 2713"/>
                <a:gd name="T28" fmla="*/ 21 w 570"/>
                <a:gd name="T29" fmla="*/ 1782 h 2713"/>
                <a:gd name="T30" fmla="*/ 56 w 570"/>
                <a:gd name="T31" fmla="*/ 1992 h 2713"/>
                <a:gd name="T32" fmla="*/ 108 w 570"/>
                <a:gd name="T33" fmla="*/ 2199 h 2713"/>
                <a:gd name="T34" fmla="*/ 149 w 570"/>
                <a:gd name="T35" fmla="*/ 2331 h 2713"/>
                <a:gd name="T36" fmla="*/ 226 w 570"/>
                <a:gd name="T37" fmla="*/ 2523 h 2713"/>
                <a:gd name="T38" fmla="*/ 318 w 570"/>
                <a:gd name="T39" fmla="*/ 2709 h 2713"/>
                <a:gd name="T40" fmla="*/ 322 w 570"/>
                <a:gd name="T41" fmla="*/ 2713 h 2713"/>
                <a:gd name="T42" fmla="*/ 330 w 570"/>
                <a:gd name="T43" fmla="*/ 2710 h 2713"/>
                <a:gd name="T44" fmla="*/ 331 w 570"/>
                <a:gd name="T45" fmla="*/ 2701 h 2713"/>
                <a:gd name="T46" fmla="*/ 280 w 570"/>
                <a:gd name="T47" fmla="*/ 2601 h 2713"/>
                <a:gd name="T48" fmla="*/ 211 w 570"/>
                <a:gd name="T49" fmla="*/ 2448 h 2713"/>
                <a:gd name="T50" fmla="*/ 151 w 570"/>
                <a:gd name="T51" fmla="*/ 2291 h 2713"/>
                <a:gd name="T52" fmla="*/ 118 w 570"/>
                <a:gd name="T53" fmla="*/ 2182 h 2713"/>
                <a:gd name="T54" fmla="*/ 77 w 570"/>
                <a:gd name="T55" fmla="*/ 2016 h 2713"/>
                <a:gd name="T56" fmla="*/ 47 w 570"/>
                <a:gd name="T57" fmla="*/ 1847 h 2713"/>
                <a:gd name="T58" fmla="*/ 32 w 570"/>
                <a:gd name="T59" fmla="*/ 1732 h 2713"/>
                <a:gd name="T60" fmla="*/ 19 w 570"/>
                <a:gd name="T61" fmla="*/ 1561 h 2713"/>
                <a:gd name="T62" fmla="*/ 17 w 570"/>
                <a:gd name="T63" fmla="*/ 1386 h 2713"/>
                <a:gd name="T64" fmla="*/ 23 w 570"/>
                <a:gd name="T65" fmla="*/ 1272 h 2713"/>
                <a:gd name="T66" fmla="*/ 40 w 570"/>
                <a:gd name="T67" fmla="*/ 1102 h 2713"/>
                <a:gd name="T68" fmla="*/ 66 w 570"/>
                <a:gd name="T69" fmla="*/ 931 h 2713"/>
                <a:gd name="T70" fmla="*/ 106 w 570"/>
                <a:gd name="T71" fmla="*/ 732 h 2713"/>
                <a:gd name="T72" fmla="*/ 155 w 570"/>
                <a:gd name="T73" fmla="*/ 569 h 2713"/>
                <a:gd name="T74" fmla="*/ 193 w 570"/>
                <a:gd name="T75" fmla="*/ 476 h 2713"/>
                <a:gd name="T76" fmla="*/ 223 w 570"/>
                <a:gd name="T77" fmla="*/ 415 h 2713"/>
                <a:gd name="T78" fmla="*/ 290 w 570"/>
                <a:gd name="T79" fmla="*/ 298 h 2713"/>
                <a:gd name="T80" fmla="*/ 348 w 570"/>
                <a:gd name="T81" fmla="*/ 215 h 2713"/>
                <a:gd name="T82" fmla="*/ 393 w 570"/>
                <a:gd name="T83" fmla="*/ 166 h 2713"/>
                <a:gd name="T84" fmla="*/ 468 w 570"/>
                <a:gd name="T85" fmla="*/ 101 h 2713"/>
                <a:gd name="T86" fmla="*/ 567 w 570"/>
                <a:gd name="T87" fmla="*/ 15 h 2713"/>
                <a:gd name="T88" fmla="*/ 570 w 570"/>
                <a:gd name="T89" fmla="*/ 8 h 2713"/>
                <a:gd name="T90" fmla="*/ 565 w 570"/>
                <a:gd name="T91" fmla="*/ 1 h 2713"/>
                <a:gd name="T92" fmla="*/ 555 w 570"/>
                <a:gd name="T93" fmla="*/ 3 h 27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70" h="2713">
                  <a:moveTo>
                    <a:pt x="555" y="3"/>
                  </a:moveTo>
                  <a:lnTo>
                    <a:pt x="555" y="3"/>
                  </a:lnTo>
                  <a:lnTo>
                    <a:pt x="535" y="23"/>
                  </a:lnTo>
                  <a:lnTo>
                    <a:pt x="514" y="41"/>
                  </a:lnTo>
                  <a:lnTo>
                    <a:pt x="470" y="78"/>
                  </a:lnTo>
                  <a:lnTo>
                    <a:pt x="426" y="114"/>
                  </a:lnTo>
                  <a:lnTo>
                    <a:pt x="405" y="133"/>
                  </a:lnTo>
                  <a:lnTo>
                    <a:pt x="385" y="153"/>
                  </a:lnTo>
                  <a:lnTo>
                    <a:pt x="385" y="153"/>
                  </a:lnTo>
                  <a:lnTo>
                    <a:pt x="365" y="173"/>
                  </a:lnTo>
                  <a:lnTo>
                    <a:pt x="348" y="193"/>
                  </a:lnTo>
                  <a:lnTo>
                    <a:pt x="330" y="214"/>
                  </a:lnTo>
                  <a:lnTo>
                    <a:pt x="314" y="235"/>
                  </a:lnTo>
                  <a:lnTo>
                    <a:pt x="298" y="258"/>
                  </a:lnTo>
                  <a:lnTo>
                    <a:pt x="282" y="281"/>
                  </a:lnTo>
                  <a:lnTo>
                    <a:pt x="252" y="327"/>
                  </a:lnTo>
                  <a:lnTo>
                    <a:pt x="252" y="327"/>
                  </a:lnTo>
                  <a:lnTo>
                    <a:pt x="225" y="376"/>
                  </a:lnTo>
                  <a:lnTo>
                    <a:pt x="199" y="427"/>
                  </a:lnTo>
                  <a:lnTo>
                    <a:pt x="175" y="478"/>
                  </a:lnTo>
                  <a:lnTo>
                    <a:pt x="154" y="529"/>
                  </a:lnTo>
                  <a:lnTo>
                    <a:pt x="136" y="581"/>
                  </a:lnTo>
                  <a:lnTo>
                    <a:pt x="117" y="635"/>
                  </a:lnTo>
                  <a:lnTo>
                    <a:pt x="101" y="689"/>
                  </a:lnTo>
                  <a:lnTo>
                    <a:pt x="88" y="744"/>
                  </a:lnTo>
                  <a:lnTo>
                    <a:pt x="88" y="744"/>
                  </a:lnTo>
                  <a:lnTo>
                    <a:pt x="74" y="800"/>
                  </a:lnTo>
                  <a:lnTo>
                    <a:pt x="64" y="854"/>
                  </a:lnTo>
                  <a:lnTo>
                    <a:pt x="53" y="910"/>
                  </a:lnTo>
                  <a:lnTo>
                    <a:pt x="44" y="966"/>
                  </a:lnTo>
                  <a:lnTo>
                    <a:pt x="35" y="1023"/>
                  </a:lnTo>
                  <a:lnTo>
                    <a:pt x="27" y="1079"/>
                  </a:lnTo>
                  <a:lnTo>
                    <a:pt x="13" y="1191"/>
                  </a:lnTo>
                  <a:lnTo>
                    <a:pt x="13" y="1191"/>
                  </a:lnTo>
                  <a:lnTo>
                    <a:pt x="8" y="1247"/>
                  </a:lnTo>
                  <a:lnTo>
                    <a:pt x="4" y="1304"/>
                  </a:lnTo>
                  <a:lnTo>
                    <a:pt x="1" y="1360"/>
                  </a:lnTo>
                  <a:lnTo>
                    <a:pt x="0" y="1416"/>
                  </a:lnTo>
                  <a:lnTo>
                    <a:pt x="0" y="1472"/>
                  </a:lnTo>
                  <a:lnTo>
                    <a:pt x="1" y="1529"/>
                  </a:lnTo>
                  <a:lnTo>
                    <a:pt x="4" y="1585"/>
                  </a:lnTo>
                  <a:lnTo>
                    <a:pt x="7" y="1641"/>
                  </a:lnTo>
                  <a:lnTo>
                    <a:pt x="7" y="1641"/>
                  </a:lnTo>
                  <a:lnTo>
                    <a:pt x="13" y="1711"/>
                  </a:lnTo>
                  <a:lnTo>
                    <a:pt x="21" y="1782"/>
                  </a:lnTo>
                  <a:lnTo>
                    <a:pt x="31" y="1852"/>
                  </a:lnTo>
                  <a:lnTo>
                    <a:pt x="43" y="1923"/>
                  </a:lnTo>
                  <a:lnTo>
                    <a:pt x="56" y="1992"/>
                  </a:lnTo>
                  <a:lnTo>
                    <a:pt x="72" y="2062"/>
                  </a:lnTo>
                  <a:lnTo>
                    <a:pt x="88" y="2132"/>
                  </a:lnTo>
                  <a:lnTo>
                    <a:pt x="108" y="2199"/>
                  </a:lnTo>
                  <a:lnTo>
                    <a:pt x="108" y="2199"/>
                  </a:lnTo>
                  <a:lnTo>
                    <a:pt x="128" y="2266"/>
                  </a:lnTo>
                  <a:lnTo>
                    <a:pt x="149" y="2331"/>
                  </a:lnTo>
                  <a:lnTo>
                    <a:pt x="173" y="2396"/>
                  </a:lnTo>
                  <a:lnTo>
                    <a:pt x="198" y="2460"/>
                  </a:lnTo>
                  <a:lnTo>
                    <a:pt x="226" y="2523"/>
                  </a:lnTo>
                  <a:lnTo>
                    <a:pt x="255" y="2585"/>
                  </a:lnTo>
                  <a:lnTo>
                    <a:pt x="286" y="2648"/>
                  </a:lnTo>
                  <a:lnTo>
                    <a:pt x="318" y="2709"/>
                  </a:lnTo>
                  <a:lnTo>
                    <a:pt x="318" y="2709"/>
                  </a:lnTo>
                  <a:lnTo>
                    <a:pt x="319" y="2712"/>
                  </a:lnTo>
                  <a:lnTo>
                    <a:pt x="322" y="2713"/>
                  </a:lnTo>
                  <a:lnTo>
                    <a:pt x="326" y="2713"/>
                  </a:lnTo>
                  <a:lnTo>
                    <a:pt x="328" y="2712"/>
                  </a:lnTo>
                  <a:lnTo>
                    <a:pt x="330" y="2710"/>
                  </a:lnTo>
                  <a:lnTo>
                    <a:pt x="332" y="2708"/>
                  </a:lnTo>
                  <a:lnTo>
                    <a:pt x="332" y="2704"/>
                  </a:lnTo>
                  <a:lnTo>
                    <a:pt x="331" y="2701"/>
                  </a:lnTo>
                  <a:lnTo>
                    <a:pt x="331" y="2701"/>
                  </a:lnTo>
                  <a:lnTo>
                    <a:pt x="304" y="2652"/>
                  </a:lnTo>
                  <a:lnTo>
                    <a:pt x="280" y="2601"/>
                  </a:lnTo>
                  <a:lnTo>
                    <a:pt x="255" y="2551"/>
                  </a:lnTo>
                  <a:lnTo>
                    <a:pt x="233" y="2500"/>
                  </a:lnTo>
                  <a:lnTo>
                    <a:pt x="211" y="2448"/>
                  </a:lnTo>
                  <a:lnTo>
                    <a:pt x="190" y="2396"/>
                  </a:lnTo>
                  <a:lnTo>
                    <a:pt x="170" y="2344"/>
                  </a:lnTo>
                  <a:lnTo>
                    <a:pt x="151" y="2291"/>
                  </a:lnTo>
                  <a:lnTo>
                    <a:pt x="151" y="2291"/>
                  </a:lnTo>
                  <a:lnTo>
                    <a:pt x="134" y="2237"/>
                  </a:lnTo>
                  <a:lnTo>
                    <a:pt x="118" y="2182"/>
                  </a:lnTo>
                  <a:lnTo>
                    <a:pt x="104" y="2126"/>
                  </a:lnTo>
                  <a:lnTo>
                    <a:pt x="90" y="2072"/>
                  </a:lnTo>
                  <a:lnTo>
                    <a:pt x="77" y="2016"/>
                  </a:lnTo>
                  <a:lnTo>
                    <a:pt x="66" y="1960"/>
                  </a:lnTo>
                  <a:lnTo>
                    <a:pt x="56" y="1904"/>
                  </a:lnTo>
                  <a:lnTo>
                    <a:pt x="47" y="1847"/>
                  </a:lnTo>
                  <a:lnTo>
                    <a:pt x="47" y="1847"/>
                  </a:lnTo>
                  <a:lnTo>
                    <a:pt x="39" y="1790"/>
                  </a:lnTo>
                  <a:lnTo>
                    <a:pt x="32" y="1732"/>
                  </a:lnTo>
                  <a:lnTo>
                    <a:pt x="25" y="1675"/>
                  </a:lnTo>
                  <a:lnTo>
                    <a:pt x="21" y="1618"/>
                  </a:lnTo>
                  <a:lnTo>
                    <a:pt x="19" y="1561"/>
                  </a:lnTo>
                  <a:lnTo>
                    <a:pt x="16" y="1502"/>
                  </a:lnTo>
                  <a:lnTo>
                    <a:pt x="16" y="1445"/>
                  </a:lnTo>
                  <a:lnTo>
                    <a:pt x="17" y="1386"/>
                  </a:lnTo>
                  <a:lnTo>
                    <a:pt x="17" y="1386"/>
                  </a:lnTo>
                  <a:lnTo>
                    <a:pt x="19" y="1329"/>
                  </a:lnTo>
                  <a:lnTo>
                    <a:pt x="23" y="1272"/>
                  </a:lnTo>
                  <a:lnTo>
                    <a:pt x="28" y="1215"/>
                  </a:lnTo>
                  <a:lnTo>
                    <a:pt x="33" y="1159"/>
                  </a:lnTo>
                  <a:lnTo>
                    <a:pt x="40" y="1102"/>
                  </a:lnTo>
                  <a:lnTo>
                    <a:pt x="48" y="1044"/>
                  </a:lnTo>
                  <a:lnTo>
                    <a:pt x="66" y="931"/>
                  </a:lnTo>
                  <a:lnTo>
                    <a:pt x="66" y="931"/>
                  </a:lnTo>
                  <a:lnTo>
                    <a:pt x="78" y="865"/>
                  </a:lnTo>
                  <a:lnTo>
                    <a:pt x="92" y="798"/>
                  </a:lnTo>
                  <a:lnTo>
                    <a:pt x="106" y="732"/>
                  </a:lnTo>
                  <a:lnTo>
                    <a:pt x="124" y="667"/>
                  </a:lnTo>
                  <a:lnTo>
                    <a:pt x="143" y="601"/>
                  </a:lnTo>
                  <a:lnTo>
                    <a:pt x="155" y="569"/>
                  </a:lnTo>
                  <a:lnTo>
                    <a:pt x="167" y="539"/>
                  </a:lnTo>
                  <a:lnTo>
                    <a:pt x="179" y="507"/>
                  </a:lnTo>
                  <a:lnTo>
                    <a:pt x="193" y="476"/>
                  </a:lnTo>
                  <a:lnTo>
                    <a:pt x="207" y="446"/>
                  </a:lnTo>
                  <a:lnTo>
                    <a:pt x="223" y="415"/>
                  </a:lnTo>
                  <a:lnTo>
                    <a:pt x="223" y="415"/>
                  </a:lnTo>
                  <a:lnTo>
                    <a:pt x="255" y="355"/>
                  </a:lnTo>
                  <a:lnTo>
                    <a:pt x="272" y="326"/>
                  </a:lnTo>
                  <a:lnTo>
                    <a:pt x="290" y="298"/>
                  </a:lnTo>
                  <a:lnTo>
                    <a:pt x="308" y="270"/>
                  </a:lnTo>
                  <a:lnTo>
                    <a:pt x="328" y="242"/>
                  </a:lnTo>
                  <a:lnTo>
                    <a:pt x="348" y="215"/>
                  </a:lnTo>
                  <a:lnTo>
                    <a:pt x="371" y="190"/>
                  </a:lnTo>
                  <a:lnTo>
                    <a:pt x="371" y="190"/>
                  </a:lnTo>
                  <a:lnTo>
                    <a:pt x="393" y="166"/>
                  </a:lnTo>
                  <a:lnTo>
                    <a:pt x="419" y="144"/>
                  </a:lnTo>
                  <a:lnTo>
                    <a:pt x="442" y="122"/>
                  </a:lnTo>
                  <a:lnTo>
                    <a:pt x="468" y="101"/>
                  </a:lnTo>
                  <a:lnTo>
                    <a:pt x="520" y="60"/>
                  </a:lnTo>
                  <a:lnTo>
                    <a:pt x="543" y="37"/>
                  </a:lnTo>
                  <a:lnTo>
                    <a:pt x="567" y="15"/>
                  </a:lnTo>
                  <a:lnTo>
                    <a:pt x="567" y="15"/>
                  </a:lnTo>
                  <a:lnTo>
                    <a:pt x="569" y="11"/>
                  </a:lnTo>
                  <a:lnTo>
                    <a:pt x="570" y="8"/>
                  </a:lnTo>
                  <a:lnTo>
                    <a:pt x="569" y="5"/>
                  </a:lnTo>
                  <a:lnTo>
                    <a:pt x="567" y="3"/>
                  </a:lnTo>
                  <a:lnTo>
                    <a:pt x="565" y="1"/>
                  </a:lnTo>
                  <a:lnTo>
                    <a:pt x="562" y="0"/>
                  </a:lnTo>
                  <a:lnTo>
                    <a:pt x="559" y="1"/>
                  </a:lnTo>
                  <a:lnTo>
                    <a:pt x="555" y="3"/>
                  </a:lnTo>
                  <a:lnTo>
                    <a:pt x="555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1" name="Freeform 58">
              <a:extLst>
                <a:ext uri="{FF2B5EF4-FFF2-40B4-BE49-F238E27FC236}">
                  <a16:creationId xmlns:a16="http://schemas.microsoft.com/office/drawing/2014/main" id="{E560F46D-73D1-05D9-35B3-0A8E54BFE74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0" y="1192"/>
              <a:ext cx="308" cy="198"/>
            </a:xfrm>
            <a:custGeom>
              <a:avLst/>
              <a:gdLst>
                <a:gd name="T0" fmla="*/ 913 w 922"/>
                <a:gd name="T1" fmla="*/ 0 h 595"/>
                <a:gd name="T2" fmla="*/ 848 w 922"/>
                <a:gd name="T3" fmla="*/ 15 h 595"/>
                <a:gd name="T4" fmla="*/ 785 w 922"/>
                <a:gd name="T5" fmla="*/ 35 h 595"/>
                <a:gd name="T6" fmla="*/ 724 w 922"/>
                <a:gd name="T7" fmla="*/ 60 h 595"/>
                <a:gd name="T8" fmla="*/ 663 w 922"/>
                <a:gd name="T9" fmla="*/ 88 h 595"/>
                <a:gd name="T10" fmla="*/ 548 w 922"/>
                <a:gd name="T11" fmla="*/ 153 h 595"/>
                <a:gd name="T12" fmla="*/ 435 w 922"/>
                <a:gd name="T13" fmla="*/ 223 h 595"/>
                <a:gd name="T14" fmla="*/ 376 w 922"/>
                <a:gd name="T15" fmla="*/ 261 h 595"/>
                <a:gd name="T16" fmla="*/ 262 w 922"/>
                <a:gd name="T17" fmla="*/ 344 h 595"/>
                <a:gd name="T18" fmla="*/ 152 w 922"/>
                <a:gd name="T19" fmla="*/ 431 h 595"/>
                <a:gd name="T20" fmla="*/ 75 w 922"/>
                <a:gd name="T21" fmla="*/ 503 h 595"/>
                <a:gd name="T22" fmla="*/ 25 w 922"/>
                <a:gd name="T23" fmla="*/ 554 h 595"/>
                <a:gd name="T24" fmla="*/ 1 w 922"/>
                <a:gd name="T25" fmla="*/ 580 h 595"/>
                <a:gd name="T26" fmla="*/ 0 w 922"/>
                <a:gd name="T27" fmla="*/ 587 h 595"/>
                <a:gd name="T28" fmla="*/ 3 w 922"/>
                <a:gd name="T29" fmla="*/ 592 h 595"/>
                <a:gd name="T30" fmla="*/ 8 w 922"/>
                <a:gd name="T31" fmla="*/ 595 h 595"/>
                <a:gd name="T32" fmla="*/ 13 w 922"/>
                <a:gd name="T33" fmla="*/ 592 h 595"/>
                <a:gd name="T34" fmla="*/ 37 w 922"/>
                <a:gd name="T35" fmla="*/ 566 h 595"/>
                <a:gd name="T36" fmla="*/ 85 w 922"/>
                <a:gd name="T37" fmla="*/ 515 h 595"/>
                <a:gd name="T38" fmla="*/ 162 w 922"/>
                <a:gd name="T39" fmla="*/ 443 h 595"/>
                <a:gd name="T40" fmla="*/ 271 w 922"/>
                <a:gd name="T41" fmla="*/ 356 h 595"/>
                <a:gd name="T42" fmla="*/ 384 w 922"/>
                <a:gd name="T43" fmla="*/ 276 h 595"/>
                <a:gd name="T44" fmla="*/ 444 w 922"/>
                <a:gd name="T45" fmla="*/ 237 h 595"/>
                <a:gd name="T46" fmla="*/ 554 w 922"/>
                <a:gd name="T47" fmla="*/ 167 h 595"/>
                <a:gd name="T48" fmla="*/ 670 w 922"/>
                <a:gd name="T49" fmla="*/ 103 h 595"/>
                <a:gd name="T50" fmla="*/ 730 w 922"/>
                <a:gd name="T51" fmla="*/ 75 h 595"/>
                <a:gd name="T52" fmla="*/ 791 w 922"/>
                <a:gd name="T53" fmla="*/ 50 h 595"/>
                <a:gd name="T54" fmla="*/ 853 w 922"/>
                <a:gd name="T55" fmla="*/ 30 h 595"/>
                <a:gd name="T56" fmla="*/ 917 w 922"/>
                <a:gd name="T57" fmla="*/ 15 h 595"/>
                <a:gd name="T58" fmla="*/ 920 w 922"/>
                <a:gd name="T59" fmla="*/ 15 h 595"/>
                <a:gd name="T60" fmla="*/ 922 w 922"/>
                <a:gd name="T61" fmla="*/ 10 h 595"/>
                <a:gd name="T62" fmla="*/ 921 w 922"/>
                <a:gd name="T63" fmla="*/ 4 h 595"/>
                <a:gd name="T64" fmla="*/ 916 w 922"/>
                <a:gd name="T65" fmla="*/ 0 h 595"/>
                <a:gd name="T66" fmla="*/ 913 w 922"/>
                <a:gd name="T67" fmla="*/ 0 h 5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22" h="595">
                  <a:moveTo>
                    <a:pt x="913" y="0"/>
                  </a:moveTo>
                  <a:lnTo>
                    <a:pt x="913" y="0"/>
                  </a:lnTo>
                  <a:lnTo>
                    <a:pt x="880" y="7"/>
                  </a:lnTo>
                  <a:lnTo>
                    <a:pt x="848" y="15"/>
                  </a:lnTo>
                  <a:lnTo>
                    <a:pt x="816" y="24"/>
                  </a:lnTo>
                  <a:lnTo>
                    <a:pt x="785" y="35"/>
                  </a:lnTo>
                  <a:lnTo>
                    <a:pt x="755" y="47"/>
                  </a:lnTo>
                  <a:lnTo>
                    <a:pt x="724" y="60"/>
                  </a:lnTo>
                  <a:lnTo>
                    <a:pt x="694" y="73"/>
                  </a:lnTo>
                  <a:lnTo>
                    <a:pt x="663" y="88"/>
                  </a:lnTo>
                  <a:lnTo>
                    <a:pt x="605" y="120"/>
                  </a:lnTo>
                  <a:lnTo>
                    <a:pt x="548" y="153"/>
                  </a:lnTo>
                  <a:lnTo>
                    <a:pt x="490" y="188"/>
                  </a:lnTo>
                  <a:lnTo>
                    <a:pt x="435" y="223"/>
                  </a:lnTo>
                  <a:lnTo>
                    <a:pt x="435" y="223"/>
                  </a:lnTo>
                  <a:lnTo>
                    <a:pt x="376" y="261"/>
                  </a:lnTo>
                  <a:lnTo>
                    <a:pt x="318" y="301"/>
                  </a:lnTo>
                  <a:lnTo>
                    <a:pt x="262" y="344"/>
                  </a:lnTo>
                  <a:lnTo>
                    <a:pt x="206" y="386"/>
                  </a:lnTo>
                  <a:lnTo>
                    <a:pt x="152" y="431"/>
                  </a:lnTo>
                  <a:lnTo>
                    <a:pt x="100" y="479"/>
                  </a:lnTo>
                  <a:lnTo>
                    <a:pt x="75" y="503"/>
                  </a:lnTo>
                  <a:lnTo>
                    <a:pt x="49" y="529"/>
                  </a:lnTo>
                  <a:lnTo>
                    <a:pt x="25" y="554"/>
                  </a:lnTo>
                  <a:lnTo>
                    <a:pt x="1" y="580"/>
                  </a:lnTo>
                  <a:lnTo>
                    <a:pt x="1" y="580"/>
                  </a:lnTo>
                  <a:lnTo>
                    <a:pt x="0" y="583"/>
                  </a:lnTo>
                  <a:lnTo>
                    <a:pt x="0" y="587"/>
                  </a:lnTo>
                  <a:lnTo>
                    <a:pt x="1" y="590"/>
                  </a:lnTo>
                  <a:lnTo>
                    <a:pt x="3" y="592"/>
                  </a:lnTo>
                  <a:lnTo>
                    <a:pt x="5" y="594"/>
                  </a:lnTo>
                  <a:lnTo>
                    <a:pt x="8" y="595"/>
                  </a:lnTo>
                  <a:lnTo>
                    <a:pt x="11" y="594"/>
                  </a:lnTo>
                  <a:lnTo>
                    <a:pt x="13" y="592"/>
                  </a:lnTo>
                  <a:lnTo>
                    <a:pt x="13" y="592"/>
                  </a:lnTo>
                  <a:lnTo>
                    <a:pt x="37" y="566"/>
                  </a:lnTo>
                  <a:lnTo>
                    <a:pt x="61" y="541"/>
                  </a:lnTo>
                  <a:lnTo>
                    <a:pt x="85" y="515"/>
                  </a:lnTo>
                  <a:lnTo>
                    <a:pt x="110" y="491"/>
                  </a:lnTo>
                  <a:lnTo>
                    <a:pt x="162" y="443"/>
                  </a:lnTo>
                  <a:lnTo>
                    <a:pt x="215" y="399"/>
                  </a:lnTo>
                  <a:lnTo>
                    <a:pt x="271" y="356"/>
                  </a:lnTo>
                  <a:lnTo>
                    <a:pt x="327" y="314"/>
                  </a:lnTo>
                  <a:lnTo>
                    <a:pt x="384" y="276"/>
                  </a:lnTo>
                  <a:lnTo>
                    <a:pt x="444" y="237"/>
                  </a:lnTo>
                  <a:lnTo>
                    <a:pt x="444" y="237"/>
                  </a:lnTo>
                  <a:lnTo>
                    <a:pt x="498" y="201"/>
                  </a:lnTo>
                  <a:lnTo>
                    <a:pt x="554" y="167"/>
                  </a:lnTo>
                  <a:lnTo>
                    <a:pt x="611" y="133"/>
                  </a:lnTo>
                  <a:lnTo>
                    <a:pt x="670" y="103"/>
                  </a:lnTo>
                  <a:lnTo>
                    <a:pt x="699" y="88"/>
                  </a:lnTo>
                  <a:lnTo>
                    <a:pt x="730" y="75"/>
                  </a:lnTo>
                  <a:lnTo>
                    <a:pt x="760" y="62"/>
                  </a:lnTo>
                  <a:lnTo>
                    <a:pt x="791" y="50"/>
                  </a:lnTo>
                  <a:lnTo>
                    <a:pt x="821" y="39"/>
                  </a:lnTo>
                  <a:lnTo>
                    <a:pt x="853" y="30"/>
                  </a:lnTo>
                  <a:lnTo>
                    <a:pt x="885" y="22"/>
                  </a:lnTo>
                  <a:lnTo>
                    <a:pt x="917" y="15"/>
                  </a:lnTo>
                  <a:lnTo>
                    <a:pt x="917" y="15"/>
                  </a:lnTo>
                  <a:lnTo>
                    <a:pt x="920" y="15"/>
                  </a:lnTo>
                  <a:lnTo>
                    <a:pt x="922" y="12"/>
                  </a:lnTo>
                  <a:lnTo>
                    <a:pt x="922" y="10"/>
                  </a:lnTo>
                  <a:lnTo>
                    <a:pt x="922" y="7"/>
                  </a:lnTo>
                  <a:lnTo>
                    <a:pt x="921" y="4"/>
                  </a:lnTo>
                  <a:lnTo>
                    <a:pt x="918" y="2"/>
                  </a:lnTo>
                  <a:lnTo>
                    <a:pt x="916" y="0"/>
                  </a:lnTo>
                  <a:lnTo>
                    <a:pt x="913" y="0"/>
                  </a:lnTo>
                  <a:lnTo>
                    <a:pt x="9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2" name="Freeform 59">
              <a:extLst>
                <a:ext uri="{FF2B5EF4-FFF2-40B4-BE49-F238E27FC236}">
                  <a16:creationId xmlns:a16="http://schemas.microsoft.com/office/drawing/2014/main" id="{42797989-924F-3959-F837-9E5A856C6F3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5" y="1298"/>
              <a:ext cx="146" cy="92"/>
            </a:xfrm>
            <a:custGeom>
              <a:avLst/>
              <a:gdLst>
                <a:gd name="T0" fmla="*/ 10 w 437"/>
                <a:gd name="T1" fmla="*/ 274 h 274"/>
                <a:gd name="T2" fmla="*/ 10 w 437"/>
                <a:gd name="T3" fmla="*/ 274 h 274"/>
                <a:gd name="T4" fmla="*/ 64 w 437"/>
                <a:gd name="T5" fmla="*/ 240 h 274"/>
                <a:gd name="T6" fmla="*/ 117 w 437"/>
                <a:gd name="T7" fmla="*/ 209 h 274"/>
                <a:gd name="T8" fmla="*/ 226 w 437"/>
                <a:gd name="T9" fmla="*/ 149 h 274"/>
                <a:gd name="T10" fmla="*/ 280 w 437"/>
                <a:gd name="T11" fmla="*/ 118 h 274"/>
                <a:gd name="T12" fmla="*/ 333 w 437"/>
                <a:gd name="T13" fmla="*/ 85 h 274"/>
                <a:gd name="T14" fmla="*/ 358 w 437"/>
                <a:gd name="T15" fmla="*/ 69 h 274"/>
                <a:gd name="T16" fmla="*/ 385 w 437"/>
                <a:gd name="T17" fmla="*/ 50 h 274"/>
                <a:gd name="T18" fmla="*/ 410 w 437"/>
                <a:gd name="T19" fmla="*/ 32 h 274"/>
                <a:gd name="T20" fmla="*/ 434 w 437"/>
                <a:gd name="T21" fmla="*/ 13 h 274"/>
                <a:gd name="T22" fmla="*/ 434 w 437"/>
                <a:gd name="T23" fmla="*/ 13 h 274"/>
                <a:gd name="T24" fmla="*/ 437 w 437"/>
                <a:gd name="T25" fmla="*/ 10 h 274"/>
                <a:gd name="T26" fmla="*/ 437 w 437"/>
                <a:gd name="T27" fmla="*/ 8 h 274"/>
                <a:gd name="T28" fmla="*/ 436 w 437"/>
                <a:gd name="T29" fmla="*/ 5 h 274"/>
                <a:gd name="T30" fmla="*/ 434 w 437"/>
                <a:gd name="T31" fmla="*/ 2 h 274"/>
                <a:gd name="T32" fmla="*/ 432 w 437"/>
                <a:gd name="T33" fmla="*/ 1 h 274"/>
                <a:gd name="T34" fmla="*/ 429 w 437"/>
                <a:gd name="T35" fmla="*/ 0 h 274"/>
                <a:gd name="T36" fmla="*/ 426 w 437"/>
                <a:gd name="T37" fmla="*/ 0 h 274"/>
                <a:gd name="T38" fmla="*/ 422 w 437"/>
                <a:gd name="T39" fmla="*/ 1 h 274"/>
                <a:gd name="T40" fmla="*/ 422 w 437"/>
                <a:gd name="T41" fmla="*/ 1 h 274"/>
                <a:gd name="T42" fmla="*/ 398 w 437"/>
                <a:gd name="T43" fmla="*/ 21 h 274"/>
                <a:gd name="T44" fmla="*/ 374 w 437"/>
                <a:gd name="T45" fmla="*/ 40 h 274"/>
                <a:gd name="T46" fmla="*/ 348 w 437"/>
                <a:gd name="T47" fmla="*/ 57 h 274"/>
                <a:gd name="T48" fmla="*/ 323 w 437"/>
                <a:gd name="T49" fmla="*/ 73 h 274"/>
                <a:gd name="T50" fmla="*/ 269 w 437"/>
                <a:gd name="T51" fmla="*/ 105 h 274"/>
                <a:gd name="T52" fmla="*/ 216 w 437"/>
                <a:gd name="T53" fmla="*/ 135 h 274"/>
                <a:gd name="T54" fmla="*/ 109 w 437"/>
                <a:gd name="T55" fmla="*/ 195 h 274"/>
                <a:gd name="T56" fmla="*/ 56 w 437"/>
                <a:gd name="T57" fmla="*/ 226 h 274"/>
                <a:gd name="T58" fmla="*/ 2 w 437"/>
                <a:gd name="T59" fmla="*/ 259 h 274"/>
                <a:gd name="T60" fmla="*/ 2 w 437"/>
                <a:gd name="T61" fmla="*/ 259 h 274"/>
                <a:gd name="T62" fmla="*/ 0 w 437"/>
                <a:gd name="T63" fmla="*/ 262 h 274"/>
                <a:gd name="T64" fmla="*/ 0 w 437"/>
                <a:gd name="T65" fmla="*/ 264 h 274"/>
                <a:gd name="T66" fmla="*/ 0 w 437"/>
                <a:gd name="T67" fmla="*/ 267 h 274"/>
                <a:gd name="T68" fmla="*/ 0 w 437"/>
                <a:gd name="T69" fmla="*/ 271 h 274"/>
                <a:gd name="T70" fmla="*/ 2 w 437"/>
                <a:gd name="T71" fmla="*/ 272 h 274"/>
                <a:gd name="T72" fmla="*/ 5 w 437"/>
                <a:gd name="T73" fmla="*/ 274 h 274"/>
                <a:gd name="T74" fmla="*/ 8 w 437"/>
                <a:gd name="T75" fmla="*/ 274 h 274"/>
                <a:gd name="T76" fmla="*/ 10 w 437"/>
                <a:gd name="T77" fmla="*/ 274 h 274"/>
                <a:gd name="T78" fmla="*/ 10 w 437"/>
                <a:gd name="T79" fmla="*/ 274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37" h="274">
                  <a:moveTo>
                    <a:pt x="10" y="274"/>
                  </a:moveTo>
                  <a:lnTo>
                    <a:pt x="10" y="274"/>
                  </a:lnTo>
                  <a:lnTo>
                    <a:pt x="64" y="240"/>
                  </a:lnTo>
                  <a:lnTo>
                    <a:pt x="117" y="209"/>
                  </a:lnTo>
                  <a:lnTo>
                    <a:pt x="226" y="149"/>
                  </a:lnTo>
                  <a:lnTo>
                    <a:pt x="280" y="118"/>
                  </a:lnTo>
                  <a:lnTo>
                    <a:pt x="333" y="85"/>
                  </a:lnTo>
                  <a:lnTo>
                    <a:pt x="358" y="69"/>
                  </a:lnTo>
                  <a:lnTo>
                    <a:pt x="385" y="50"/>
                  </a:lnTo>
                  <a:lnTo>
                    <a:pt x="410" y="32"/>
                  </a:lnTo>
                  <a:lnTo>
                    <a:pt x="434" y="13"/>
                  </a:lnTo>
                  <a:lnTo>
                    <a:pt x="434" y="13"/>
                  </a:lnTo>
                  <a:lnTo>
                    <a:pt x="437" y="10"/>
                  </a:lnTo>
                  <a:lnTo>
                    <a:pt x="437" y="8"/>
                  </a:lnTo>
                  <a:lnTo>
                    <a:pt x="436" y="5"/>
                  </a:lnTo>
                  <a:lnTo>
                    <a:pt x="434" y="2"/>
                  </a:lnTo>
                  <a:lnTo>
                    <a:pt x="432" y="1"/>
                  </a:lnTo>
                  <a:lnTo>
                    <a:pt x="429" y="0"/>
                  </a:lnTo>
                  <a:lnTo>
                    <a:pt x="426" y="0"/>
                  </a:lnTo>
                  <a:lnTo>
                    <a:pt x="422" y="1"/>
                  </a:lnTo>
                  <a:lnTo>
                    <a:pt x="422" y="1"/>
                  </a:lnTo>
                  <a:lnTo>
                    <a:pt x="398" y="21"/>
                  </a:lnTo>
                  <a:lnTo>
                    <a:pt x="374" y="40"/>
                  </a:lnTo>
                  <a:lnTo>
                    <a:pt x="348" y="57"/>
                  </a:lnTo>
                  <a:lnTo>
                    <a:pt x="323" y="73"/>
                  </a:lnTo>
                  <a:lnTo>
                    <a:pt x="269" y="105"/>
                  </a:lnTo>
                  <a:lnTo>
                    <a:pt x="216" y="135"/>
                  </a:lnTo>
                  <a:lnTo>
                    <a:pt x="109" y="195"/>
                  </a:lnTo>
                  <a:lnTo>
                    <a:pt x="56" y="226"/>
                  </a:lnTo>
                  <a:lnTo>
                    <a:pt x="2" y="259"/>
                  </a:lnTo>
                  <a:lnTo>
                    <a:pt x="2" y="259"/>
                  </a:lnTo>
                  <a:lnTo>
                    <a:pt x="0" y="262"/>
                  </a:lnTo>
                  <a:lnTo>
                    <a:pt x="0" y="264"/>
                  </a:lnTo>
                  <a:lnTo>
                    <a:pt x="0" y="267"/>
                  </a:lnTo>
                  <a:lnTo>
                    <a:pt x="0" y="271"/>
                  </a:lnTo>
                  <a:lnTo>
                    <a:pt x="2" y="272"/>
                  </a:lnTo>
                  <a:lnTo>
                    <a:pt x="5" y="274"/>
                  </a:lnTo>
                  <a:lnTo>
                    <a:pt x="8" y="274"/>
                  </a:lnTo>
                  <a:lnTo>
                    <a:pt x="10" y="274"/>
                  </a:lnTo>
                  <a:lnTo>
                    <a:pt x="10" y="27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3" name="Freeform 60">
              <a:extLst>
                <a:ext uri="{FF2B5EF4-FFF2-40B4-BE49-F238E27FC236}">
                  <a16:creationId xmlns:a16="http://schemas.microsoft.com/office/drawing/2014/main" id="{B41EADB2-C169-4F21-50B7-7716A7CD824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7" y="1034"/>
              <a:ext cx="226" cy="350"/>
            </a:xfrm>
            <a:custGeom>
              <a:avLst/>
              <a:gdLst>
                <a:gd name="T0" fmla="*/ 0 w 678"/>
                <a:gd name="T1" fmla="*/ 11 h 1048"/>
                <a:gd name="T2" fmla="*/ 27 w 678"/>
                <a:gd name="T3" fmla="*/ 81 h 1048"/>
                <a:gd name="T4" fmla="*/ 62 w 678"/>
                <a:gd name="T5" fmla="*/ 150 h 1048"/>
                <a:gd name="T6" fmla="*/ 100 w 678"/>
                <a:gd name="T7" fmla="*/ 216 h 1048"/>
                <a:gd name="T8" fmla="*/ 143 w 678"/>
                <a:gd name="T9" fmla="*/ 279 h 1048"/>
                <a:gd name="T10" fmla="*/ 234 w 678"/>
                <a:gd name="T11" fmla="*/ 403 h 1048"/>
                <a:gd name="T12" fmla="*/ 325 w 678"/>
                <a:gd name="T13" fmla="*/ 527 h 1048"/>
                <a:gd name="T14" fmla="*/ 347 w 678"/>
                <a:gd name="T15" fmla="*/ 559 h 1048"/>
                <a:gd name="T16" fmla="*/ 408 w 678"/>
                <a:gd name="T17" fmla="*/ 657 h 1048"/>
                <a:gd name="T18" fmla="*/ 525 w 678"/>
                <a:gd name="T19" fmla="*/ 860 h 1048"/>
                <a:gd name="T20" fmla="*/ 568 w 678"/>
                <a:gd name="T21" fmla="*/ 925 h 1048"/>
                <a:gd name="T22" fmla="*/ 614 w 678"/>
                <a:gd name="T23" fmla="*/ 987 h 1048"/>
                <a:gd name="T24" fmla="*/ 665 w 678"/>
                <a:gd name="T25" fmla="*/ 1046 h 1048"/>
                <a:gd name="T26" fmla="*/ 667 w 678"/>
                <a:gd name="T27" fmla="*/ 1048 h 1048"/>
                <a:gd name="T28" fmla="*/ 674 w 678"/>
                <a:gd name="T29" fmla="*/ 1048 h 1048"/>
                <a:gd name="T30" fmla="*/ 678 w 678"/>
                <a:gd name="T31" fmla="*/ 1043 h 1048"/>
                <a:gd name="T32" fmla="*/ 678 w 678"/>
                <a:gd name="T33" fmla="*/ 1038 h 1048"/>
                <a:gd name="T34" fmla="*/ 677 w 678"/>
                <a:gd name="T35" fmla="*/ 1035 h 1048"/>
                <a:gd name="T36" fmla="*/ 626 w 678"/>
                <a:gd name="T37" fmla="*/ 977 h 1048"/>
                <a:gd name="T38" fmla="*/ 581 w 678"/>
                <a:gd name="T39" fmla="*/ 915 h 1048"/>
                <a:gd name="T40" fmla="*/ 540 w 678"/>
                <a:gd name="T41" fmla="*/ 853 h 1048"/>
                <a:gd name="T42" fmla="*/ 424 w 678"/>
                <a:gd name="T43" fmla="*/ 655 h 1048"/>
                <a:gd name="T44" fmla="*/ 365 w 678"/>
                <a:gd name="T45" fmla="*/ 557 h 1048"/>
                <a:gd name="T46" fmla="*/ 343 w 678"/>
                <a:gd name="T47" fmla="*/ 526 h 1048"/>
                <a:gd name="T48" fmla="*/ 253 w 678"/>
                <a:gd name="T49" fmla="*/ 400 h 1048"/>
                <a:gd name="T50" fmla="*/ 161 w 678"/>
                <a:gd name="T51" fmla="*/ 277 h 1048"/>
                <a:gd name="T52" fmla="*/ 117 w 678"/>
                <a:gd name="T53" fmla="*/ 213 h 1048"/>
                <a:gd name="T54" fmla="*/ 78 w 678"/>
                <a:gd name="T55" fmla="*/ 146 h 1048"/>
                <a:gd name="T56" fmla="*/ 43 w 678"/>
                <a:gd name="T57" fmla="*/ 78 h 1048"/>
                <a:gd name="T58" fmla="*/ 15 w 678"/>
                <a:gd name="T59" fmla="*/ 5 h 1048"/>
                <a:gd name="T60" fmla="*/ 14 w 678"/>
                <a:gd name="T61" fmla="*/ 3 h 1048"/>
                <a:gd name="T62" fmla="*/ 8 w 678"/>
                <a:gd name="T63" fmla="*/ 0 h 1048"/>
                <a:gd name="T64" fmla="*/ 3 w 678"/>
                <a:gd name="T65" fmla="*/ 1 h 1048"/>
                <a:gd name="T66" fmla="*/ 0 w 678"/>
                <a:gd name="T67" fmla="*/ 7 h 1048"/>
                <a:gd name="T68" fmla="*/ 0 w 678"/>
                <a:gd name="T69" fmla="*/ 11 h 10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678" h="1048">
                  <a:moveTo>
                    <a:pt x="0" y="11"/>
                  </a:moveTo>
                  <a:lnTo>
                    <a:pt x="0" y="11"/>
                  </a:lnTo>
                  <a:lnTo>
                    <a:pt x="12" y="47"/>
                  </a:lnTo>
                  <a:lnTo>
                    <a:pt x="27" y="81"/>
                  </a:lnTo>
                  <a:lnTo>
                    <a:pt x="44" y="116"/>
                  </a:lnTo>
                  <a:lnTo>
                    <a:pt x="62" y="150"/>
                  </a:lnTo>
                  <a:lnTo>
                    <a:pt x="80" y="184"/>
                  </a:lnTo>
                  <a:lnTo>
                    <a:pt x="100" y="216"/>
                  </a:lnTo>
                  <a:lnTo>
                    <a:pt x="121" y="247"/>
                  </a:lnTo>
                  <a:lnTo>
                    <a:pt x="143" y="279"/>
                  </a:lnTo>
                  <a:lnTo>
                    <a:pt x="188" y="342"/>
                  </a:lnTo>
                  <a:lnTo>
                    <a:pt x="234" y="403"/>
                  </a:lnTo>
                  <a:lnTo>
                    <a:pt x="281" y="464"/>
                  </a:lnTo>
                  <a:lnTo>
                    <a:pt x="325" y="527"/>
                  </a:lnTo>
                  <a:lnTo>
                    <a:pt x="325" y="527"/>
                  </a:lnTo>
                  <a:lnTo>
                    <a:pt x="347" y="559"/>
                  </a:lnTo>
                  <a:lnTo>
                    <a:pt x="367" y="591"/>
                  </a:lnTo>
                  <a:lnTo>
                    <a:pt x="408" y="657"/>
                  </a:lnTo>
                  <a:lnTo>
                    <a:pt x="485" y="793"/>
                  </a:lnTo>
                  <a:lnTo>
                    <a:pt x="525" y="860"/>
                  </a:lnTo>
                  <a:lnTo>
                    <a:pt x="547" y="893"/>
                  </a:lnTo>
                  <a:lnTo>
                    <a:pt x="568" y="925"/>
                  </a:lnTo>
                  <a:lnTo>
                    <a:pt x="590" y="957"/>
                  </a:lnTo>
                  <a:lnTo>
                    <a:pt x="614" y="987"/>
                  </a:lnTo>
                  <a:lnTo>
                    <a:pt x="638" y="1017"/>
                  </a:lnTo>
                  <a:lnTo>
                    <a:pt x="665" y="1046"/>
                  </a:lnTo>
                  <a:lnTo>
                    <a:pt x="665" y="1046"/>
                  </a:lnTo>
                  <a:lnTo>
                    <a:pt x="667" y="1048"/>
                  </a:lnTo>
                  <a:lnTo>
                    <a:pt x="670" y="1048"/>
                  </a:lnTo>
                  <a:lnTo>
                    <a:pt x="674" y="1048"/>
                  </a:lnTo>
                  <a:lnTo>
                    <a:pt x="675" y="1046"/>
                  </a:lnTo>
                  <a:lnTo>
                    <a:pt x="678" y="1043"/>
                  </a:lnTo>
                  <a:lnTo>
                    <a:pt x="678" y="1040"/>
                  </a:lnTo>
                  <a:lnTo>
                    <a:pt x="678" y="1038"/>
                  </a:lnTo>
                  <a:lnTo>
                    <a:pt x="677" y="1035"/>
                  </a:lnTo>
                  <a:lnTo>
                    <a:pt x="677" y="1035"/>
                  </a:lnTo>
                  <a:lnTo>
                    <a:pt x="650" y="1006"/>
                  </a:lnTo>
                  <a:lnTo>
                    <a:pt x="626" y="977"/>
                  </a:lnTo>
                  <a:lnTo>
                    <a:pt x="604" y="947"/>
                  </a:lnTo>
                  <a:lnTo>
                    <a:pt x="581" y="915"/>
                  </a:lnTo>
                  <a:lnTo>
                    <a:pt x="560" y="885"/>
                  </a:lnTo>
                  <a:lnTo>
                    <a:pt x="540" y="853"/>
                  </a:lnTo>
                  <a:lnTo>
                    <a:pt x="500" y="788"/>
                  </a:lnTo>
                  <a:lnTo>
                    <a:pt x="424" y="655"/>
                  </a:lnTo>
                  <a:lnTo>
                    <a:pt x="384" y="589"/>
                  </a:lnTo>
                  <a:lnTo>
                    <a:pt x="365" y="557"/>
                  </a:lnTo>
                  <a:lnTo>
                    <a:pt x="343" y="526"/>
                  </a:lnTo>
                  <a:lnTo>
                    <a:pt x="343" y="526"/>
                  </a:lnTo>
                  <a:lnTo>
                    <a:pt x="299" y="463"/>
                  </a:lnTo>
                  <a:lnTo>
                    <a:pt x="253" y="400"/>
                  </a:lnTo>
                  <a:lnTo>
                    <a:pt x="206" y="339"/>
                  </a:lnTo>
                  <a:lnTo>
                    <a:pt x="161" y="277"/>
                  </a:lnTo>
                  <a:lnTo>
                    <a:pt x="139" y="245"/>
                  </a:lnTo>
                  <a:lnTo>
                    <a:pt x="117" y="213"/>
                  </a:lnTo>
                  <a:lnTo>
                    <a:pt x="97" y="180"/>
                  </a:lnTo>
                  <a:lnTo>
                    <a:pt x="78" y="146"/>
                  </a:lnTo>
                  <a:lnTo>
                    <a:pt x="60" y="113"/>
                  </a:lnTo>
                  <a:lnTo>
                    <a:pt x="43" y="78"/>
                  </a:lnTo>
                  <a:lnTo>
                    <a:pt x="28" y="43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4" y="3"/>
                  </a:lnTo>
                  <a:lnTo>
                    <a:pt x="11" y="1"/>
                  </a:lnTo>
                  <a:lnTo>
                    <a:pt x="8" y="0"/>
                  </a:lnTo>
                  <a:lnTo>
                    <a:pt x="6" y="0"/>
                  </a:lnTo>
                  <a:lnTo>
                    <a:pt x="3" y="1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4" name="Freeform 61">
              <a:extLst>
                <a:ext uri="{FF2B5EF4-FFF2-40B4-BE49-F238E27FC236}">
                  <a16:creationId xmlns:a16="http://schemas.microsoft.com/office/drawing/2014/main" id="{236A94DC-1259-E56D-BC01-4B248EBCAF9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0" y="1347"/>
              <a:ext cx="324" cy="342"/>
            </a:xfrm>
            <a:custGeom>
              <a:avLst/>
              <a:gdLst>
                <a:gd name="T0" fmla="*/ 943 w 972"/>
                <a:gd name="T1" fmla="*/ 22 h 1025"/>
                <a:gd name="T2" fmla="*/ 887 w 972"/>
                <a:gd name="T3" fmla="*/ 68 h 1025"/>
                <a:gd name="T4" fmla="*/ 805 w 972"/>
                <a:gd name="T5" fmla="*/ 119 h 1025"/>
                <a:gd name="T6" fmla="*/ 714 w 972"/>
                <a:gd name="T7" fmla="*/ 165 h 1025"/>
                <a:gd name="T8" fmla="*/ 534 w 972"/>
                <a:gd name="T9" fmla="*/ 258 h 1025"/>
                <a:gd name="T10" fmla="*/ 255 w 972"/>
                <a:gd name="T11" fmla="*/ 396 h 1025"/>
                <a:gd name="T12" fmla="*/ 190 w 972"/>
                <a:gd name="T13" fmla="*/ 426 h 1025"/>
                <a:gd name="T14" fmla="*/ 98 w 972"/>
                <a:gd name="T15" fmla="*/ 483 h 1025"/>
                <a:gd name="T16" fmla="*/ 59 w 972"/>
                <a:gd name="T17" fmla="*/ 521 h 1025"/>
                <a:gd name="T18" fmla="*/ 28 w 972"/>
                <a:gd name="T19" fmla="*/ 563 h 1025"/>
                <a:gd name="T20" fmla="*/ 12 w 972"/>
                <a:gd name="T21" fmla="*/ 596 h 1025"/>
                <a:gd name="T22" fmla="*/ 0 w 972"/>
                <a:gd name="T23" fmla="*/ 651 h 1025"/>
                <a:gd name="T24" fmla="*/ 2 w 972"/>
                <a:gd name="T25" fmla="*/ 707 h 1025"/>
                <a:gd name="T26" fmla="*/ 16 w 972"/>
                <a:gd name="T27" fmla="*/ 761 h 1025"/>
                <a:gd name="T28" fmla="*/ 41 w 972"/>
                <a:gd name="T29" fmla="*/ 812 h 1025"/>
                <a:gd name="T30" fmla="*/ 61 w 972"/>
                <a:gd name="T31" fmla="*/ 843 h 1025"/>
                <a:gd name="T32" fmla="*/ 107 w 972"/>
                <a:gd name="T33" fmla="*/ 891 h 1025"/>
                <a:gd name="T34" fmla="*/ 160 w 972"/>
                <a:gd name="T35" fmla="*/ 930 h 1025"/>
                <a:gd name="T36" fmla="*/ 237 w 972"/>
                <a:gd name="T37" fmla="*/ 973 h 1025"/>
                <a:gd name="T38" fmla="*/ 360 w 972"/>
                <a:gd name="T39" fmla="*/ 1025 h 1025"/>
                <a:gd name="T40" fmla="*/ 366 w 972"/>
                <a:gd name="T41" fmla="*/ 1025 h 1025"/>
                <a:gd name="T42" fmla="*/ 370 w 972"/>
                <a:gd name="T43" fmla="*/ 1017 h 1025"/>
                <a:gd name="T44" fmla="*/ 365 w 972"/>
                <a:gd name="T45" fmla="*/ 1009 h 1025"/>
                <a:gd name="T46" fmla="*/ 283 w 972"/>
                <a:gd name="T47" fmla="*/ 976 h 1025"/>
                <a:gd name="T48" fmla="*/ 182 w 972"/>
                <a:gd name="T49" fmla="*/ 925 h 1025"/>
                <a:gd name="T50" fmla="*/ 127 w 972"/>
                <a:gd name="T51" fmla="*/ 887 h 1025"/>
                <a:gd name="T52" fmla="*/ 79 w 972"/>
                <a:gd name="T53" fmla="*/ 840 h 1025"/>
                <a:gd name="T54" fmla="*/ 54 w 972"/>
                <a:gd name="T55" fmla="*/ 804 h 1025"/>
                <a:gd name="T56" fmla="*/ 28 w 972"/>
                <a:gd name="T57" fmla="*/ 748 h 1025"/>
                <a:gd name="T58" fmla="*/ 17 w 972"/>
                <a:gd name="T59" fmla="*/ 688 h 1025"/>
                <a:gd name="T60" fmla="*/ 22 w 972"/>
                <a:gd name="T61" fmla="*/ 628 h 1025"/>
                <a:gd name="T62" fmla="*/ 42 w 972"/>
                <a:gd name="T63" fmla="*/ 571 h 1025"/>
                <a:gd name="T64" fmla="*/ 81 w 972"/>
                <a:gd name="T65" fmla="*/ 521 h 1025"/>
                <a:gd name="T66" fmla="*/ 109 w 972"/>
                <a:gd name="T67" fmla="*/ 495 h 1025"/>
                <a:gd name="T68" fmla="*/ 172 w 972"/>
                <a:gd name="T69" fmla="*/ 454 h 1025"/>
                <a:gd name="T70" fmla="*/ 276 w 972"/>
                <a:gd name="T71" fmla="*/ 402 h 1025"/>
                <a:gd name="T72" fmla="*/ 344 w 972"/>
                <a:gd name="T73" fmla="*/ 370 h 1025"/>
                <a:gd name="T74" fmla="*/ 643 w 972"/>
                <a:gd name="T75" fmla="*/ 219 h 1025"/>
                <a:gd name="T76" fmla="*/ 803 w 972"/>
                <a:gd name="T77" fmla="*/ 137 h 1025"/>
                <a:gd name="T78" fmla="*/ 894 w 972"/>
                <a:gd name="T79" fmla="*/ 84 h 1025"/>
                <a:gd name="T80" fmla="*/ 947 w 972"/>
                <a:gd name="T81" fmla="*/ 40 h 1025"/>
                <a:gd name="T82" fmla="*/ 971 w 972"/>
                <a:gd name="T83" fmla="*/ 15 h 1025"/>
                <a:gd name="T84" fmla="*/ 971 w 972"/>
                <a:gd name="T85" fmla="*/ 6 h 1025"/>
                <a:gd name="T86" fmla="*/ 964 w 972"/>
                <a:gd name="T87" fmla="*/ 0 h 1025"/>
                <a:gd name="T88" fmla="*/ 959 w 972"/>
                <a:gd name="T89" fmla="*/ 3 h 10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972" h="1025">
                  <a:moveTo>
                    <a:pt x="959" y="3"/>
                  </a:moveTo>
                  <a:lnTo>
                    <a:pt x="959" y="3"/>
                  </a:lnTo>
                  <a:lnTo>
                    <a:pt x="943" y="22"/>
                  </a:lnTo>
                  <a:lnTo>
                    <a:pt x="926" y="39"/>
                  </a:lnTo>
                  <a:lnTo>
                    <a:pt x="907" y="54"/>
                  </a:lnTo>
                  <a:lnTo>
                    <a:pt x="887" y="68"/>
                  </a:lnTo>
                  <a:lnTo>
                    <a:pt x="867" y="82"/>
                  </a:lnTo>
                  <a:lnTo>
                    <a:pt x="847" y="95"/>
                  </a:lnTo>
                  <a:lnTo>
                    <a:pt x="805" y="119"/>
                  </a:lnTo>
                  <a:lnTo>
                    <a:pt x="805" y="119"/>
                  </a:lnTo>
                  <a:lnTo>
                    <a:pt x="760" y="141"/>
                  </a:lnTo>
                  <a:lnTo>
                    <a:pt x="714" y="165"/>
                  </a:lnTo>
                  <a:lnTo>
                    <a:pt x="625" y="211"/>
                  </a:lnTo>
                  <a:lnTo>
                    <a:pt x="625" y="211"/>
                  </a:lnTo>
                  <a:lnTo>
                    <a:pt x="534" y="258"/>
                  </a:lnTo>
                  <a:lnTo>
                    <a:pt x="441" y="305"/>
                  </a:lnTo>
                  <a:lnTo>
                    <a:pt x="348" y="350"/>
                  </a:lnTo>
                  <a:lnTo>
                    <a:pt x="255" y="396"/>
                  </a:lnTo>
                  <a:lnTo>
                    <a:pt x="255" y="396"/>
                  </a:lnTo>
                  <a:lnTo>
                    <a:pt x="223" y="410"/>
                  </a:lnTo>
                  <a:lnTo>
                    <a:pt x="190" y="426"/>
                  </a:lnTo>
                  <a:lnTo>
                    <a:pt x="158" y="443"/>
                  </a:lnTo>
                  <a:lnTo>
                    <a:pt x="127" y="463"/>
                  </a:lnTo>
                  <a:lnTo>
                    <a:pt x="98" y="483"/>
                  </a:lnTo>
                  <a:lnTo>
                    <a:pt x="85" y="495"/>
                  </a:lnTo>
                  <a:lnTo>
                    <a:pt x="71" y="507"/>
                  </a:lnTo>
                  <a:lnTo>
                    <a:pt x="59" y="521"/>
                  </a:lnTo>
                  <a:lnTo>
                    <a:pt x="47" y="534"/>
                  </a:lnTo>
                  <a:lnTo>
                    <a:pt x="37" y="547"/>
                  </a:lnTo>
                  <a:lnTo>
                    <a:pt x="28" y="563"/>
                  </a:lnTo>
                  <a:lnTo>
                    <a:pt x="28" y="563"/>
                  </a:lnTo>
                  <a:lnTo>
                    <a:pt x="18" y="579"/>
                  </a:lnTo>
                  <a:lnTo>
                    <a:pt x="12" y="596"/>
                  </a:lnTo>
                  <a:lnTo>
                    <a:pt x="6" y="615"/>
                  </a:lnTo>
                  <a:lnTo>
                    <a:pt x="2" y="632"/>
                  </a:lnTo>
                  <a:lnTo>
                    <a:pt x="0" y="651"/>
                  </a:lnTo>
                  <a:lnTo>
                    <a:pt x="0" y="670"/>
                  </a:lnTo>
                  <a:lnTo>
                    <a:pt x="0" y="688"/>
                  </a:lnTo>
                  <a:lnTo>
                    <a:pt x="2" y="707"/>
                  </a:lnTo>
                  <a:lnTo>
                    <a:pt x="6" y="726"/>
                  </a:lnTo>
                  <a:lnTo>
                    <a:pt x="10" y="744"/>
                  </a:lnTo>
                  <a:lnTo>
                    <a:pt x="16" y="761"/>
                  </a:lnTo>
                  <a:lnTo>
                    <a:pt x="24" y="779"/>
                  </a:lnTo>
                  <a:lnTo>
                    <a:pt x="32" y="796"/>
                  </a:lnTo>
                  <a:lnTo>
                    <a:pt x="41" y="812"/>
                  </a:lnTo>
                  <a:lnTo>
                    <a:pt x="50" y="828"/>
                  </a:lnTo>
                  <a:lnTo>
                    <a:pt x="61" y="843"/>
                  </a:lnTo>
                  <a:lnTo>
                    <a:pt x="61" y="843"/>
                  </a:lnTo>
                  <a:lnTo>
                    <a:pt x="75" y="860"/>
                  </a:lnTo>
                  <a:lnTo>
                    <a:pt x="91" y="876"/>
                  </a:lnTo>
                  <a:lnTo>
                    <a:pt x="107" y="891"/>
                  </a:lnTo>
                  <a:lnTo>
                    <a:pt x="125" y="904"/>
                  </a:lnTo>
                  <a:lnTo>
                    <a:pt x="142" y="917"/>
                  </a:lnTo>
                  <a:lnTo>
                    <a:pt x="160" y="930"/>
                  </a:lnTo>
                  <a:lnTo>
                    <a:pt x="179" y="941"/>
                  </a:lnTo>
                  <a:lnTo>
                    <a:pt x="199" y="953"/>
                  </a:lnTo>
                  <a:lnTo>
                    <a:pt x="237" y="973"/>
                  </a:lnTo>
                  <a:lnTo>
                    <a:pt x="279" y="992"/>
                  </a:lnTo>
                  <a:lnTo>
                    <a:pt x="320" y="1009"/>
                  </a:lnTo>
                  <a:lnTo>
                    <a:pt x="360" y="1025"/>
                  </a:lnTo>
                  <a:lnTo>
                    <a:pt x="360" y="1025"/>
                  </a:lnTo>
                  <a:lnTo>
                    <a:pt x="364" y="1025"/>
                  </a:lnTo>
                  <a:lnTo>
                    <a:pt x="366" y="1025"/>
                  </a:lnTo>
                  <a:lnTo>
                    <a:pt x="368" y="1022"/>
                  </a:lnTo>
                  <a:lnTo>
                    <a:pt x="369" y="1020"/>
                  </a:lnTo>
                  <a:lnTo>
                    <a:pt x="370" y="1017"/>
                  </a:lnTo>
                  <a:lnTo>
                    <a:pt x="369" y="1014"/>
                  </a:lnTo>
                  <a:lnTo>
                    <a:pt x="368" y="1012"/>
                  </a:lnTo>
                  <a:lnTo>
                    <a:pt x="365" y="1009"/>
                  </a:lnTo>
                  <a:lnTo>
                    <a:pt x="365" y="1009"/>
                  </a:lnTo>
                  <a:lnTo>
                    <a:pt x="324" y="993"/>
                  </a:lnTo>
                  <a:lnTo>
                    <a:pt x="283" y="976"/>
                  </a:lnTo>
                  <a:lnTo>
                    <a:pt x="241" y="957"/>
                  </a:lnTo>
                  <a:lnTo>
                    <a:pt x="202" y="936"/>
                  </a:lnTo>
                  <a:lnTo>
                    <a:pt x="182" y="925"/>
                  </a:lnTo>
                  <a:lnTo>
                    <a:pt x="163" y="913"/>
                  </a:lnTo>
                  <a:lnTo>
                    <a:pt x="144" y="900"/>
                  </a:lnTo>
                  <a:lnTo>
                    <a:pt x="127" y="887"/>
                  </a:lnTo>
                  <a:lnTo>
                    <a:pt x="110" y="872"/>
                  </a:lnTo>
                  <a:lnTo>
                    <a:pt x="95" y="856"/>
                  </a:lnTo>
                  <a:lnTo>
                    <a:pt x="79" y="840"/>
                  </a:lnTo>
                  <a:lnTo>
                    <a:pt x="66" y="823"/>
                  </a:lnTo>
                  <a:lnTo>
                    <a:pt x="66" y="823"/>
                  </a:lnTo>
                  <a:lnTo>
                    <a:pt x="54" y="804"/>
                  </a:lnTo>
                  <a:lnTo>
                    <a:pt x="43" y="785"/>
                  </a:lnTo>
                  <a:lnTo>
                    <a:pt x="34" y="767"/>
                  </a:lnTo>
                  <a:lnTo>
                    <a:pt x="28" y="748"/>
                  </a:lnTo>
                  <a:lnTo>
                    <a:pt x="22" y="728"/>
                  </a:lnTo>
                  <a:lnTo>
                    <a:pt x="18" y="708"/>
                  </a:lnTo>
                  <a:lnTo>
                    <a:pt x="17" y="688"/>
                  </a:lnTo>
                  <a:lnTo>
                    <a:pt x="17" y="667"/>
                  </a:lnTo>
                  <a:lnTo>
                    <a:pt x="18" y="647"/>
                  </a:lnTo>
                  <a:lnTo>
                    <a:pt x="22" y="628"/>
                  </a:lnTo>
                  <a:lnTo>
                    <a:pt x="26" y="608"/>
                  </a:lnTo>
                  <a:lnTo>
                    <a:pt x="34" y="590"/>
                  </a:lnTo>
                  <a:lnTo>
                    <a:pt x="42" y="571"/>
                  </a:lnTo>
                  <a:lnTo>
                    <a:pt x="53" y="554"/>
                  </a:lnTo>
                  <a:lnTo>
                    <a:pt x="66" y="537"/>
                  </a:lnTo>
                  <a:lnTo>
                    <a:pt x="81" y="521"/>
                  </a:lnTo>
                  <a:lnTo>
                    <a:pt x="81" y="521"/>
                  </a:lnTo>
                  <a:lnTo>
                    <a:pt x="94" y="507"/>
                  </a:lnTo>
                  <a:lnTo>
                    <a:pt x="109" y="495"/>
                  </a:lnTo>
                  <a:lnTo>
                    <a:pt x="123" y="485"/>
                  </a:lnTo>
                  <a:lnTo>
                    <a:pt x="139" y="474"/>
                  </a:lnTo>
                  <a:lnTo>
                    <a:pt x="172" y="454"/>
                  </a:lnTo>
                  <a:lnTo>
                    <a:pt x="206" y="435"/>
                  </a:lnTo>
                  <a:lnTo>
                    <a:pt x="240" y="418"/>
                  </a:lnTo>
                  <a:lnTo>
                    <a:pt x="276" y="402"/>
                  </a:lnTo>
                  <a:lnTo>
                    <a:pt x="311" y="386"/>
                  </a:lnTo>
                  <a:lnTo>
                    <a:pt x="344" y="370"/>
                  </a:lnTo>
                  <a:lnTo>
                    <a:pt x="344" y="370"/>
                  </a:lnTo>
                  <a:lnTo>
                    <a:pt x="443" y="321"/>
                  </a:lnTo>
                  <a:lnTo>
                    <a:pt x="543" y="269"/>
                  </a:lnTo>
                  <a:lnTo>
                    <a:pt x="643" y="219"/>
                  </a:lnTo>
                  <a:lnTo>
                    <a:pt x="742" y="168"/>
                  </a:lnTo>
                  <a:lnTo>
                    <a:pt x="742" y="168"/>
                  </a:lnTo>
                  <a:lnTo>
                    <a:pt x="803" y="137"/>
                  </a:lnTo>
                  <a:lnTo>
                    <a:pt x="834" y="121"/>
                  </a:lnTo>
                  <a:lnTo>
                    <a:pt x="865" y="104"/>
                  </a:lnTo>
                  <a:lnTo>
                    <a:pt x="894" y="84"/>
                  </a:lnTo>
                  <a:lnTo>
                    <a:pt x="922" y="63"/>
                  </a:lnTo>
                  <a:lnTo>
                    <a:pt x="935" y="52"/>
                  </a:lnTo>
                  <a:lnTo>
                    <a:pt x="947" y="40"/>
                  </a:lnTo>
                  <a:lnTo>
                    <a:pt x="959" y="28"/>
                  </a:lnTo>
                  <a:lnTo>
                    <a:pt x="971" y="15"/>
                  </a:lnTo>
                  <a:lnTo>
                    <a:pt x="971" y="15"/>
                  </a:lnTo>
                  <a:lnTo>
                    <a:pt x="972" y="12"/>
                  </a:lnTo>
                  <a:lnTo>
                    <a:pt x="972" y="8"/>
                  </a:lnTo>
                  <a:lnTo>
                    <a:pt x="971" y="6"/>
                  </a:lnTo>
                  <a:lnTo>
                    <a:pt x="970" y="3"/>
                  </a:lnTo>
                  <a:lnTo>
                    <a:pt x="967" y="2"/>
                  </a:lnTo>
                  <a:lnTo>
                    <a:pt x="964" y="0"/>
                  </a:lnTo>
                  <a:lnTo>
                    <a:pt x="962" y="2"/>
                  </a:lnTo>
                  <a:lnTo>
                    <a:pt x="959" y="3"/>
                  </a:lnTo>
                  <a:lnTo>
                    <a:pt x="959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5" name="Freeform 62">
              <a:extLst>
                <a:ext uri="{FF2B5EF4-FFF2-40B4-BE49-F238E27FC236}">
                  <a16:creationId xmlns:a16="http://schemas.microsoft.com/office/drawing/2014/main" id="{2FEFD224-6337-4457-EBDA-666CF12EBFE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8" y="1613"/>
              <a:ext cx="35" cy="69"/>
            </a:xfrm>
            <a:custGeom>
              <a:avLst/>
              <a:gdLst>
                <a:gd name="T0" fmla="*/ 0 w 103"/>
                <a:gd name="T1" fmla="*/ 11 h 208"/>
                <a:gd name="T2" fmla="*/ 0 w 103"/>
                <a:gd name="T3" fmla="*/ 11 h 208"/>
                <a:gd name="T4" fmla="*/ 9 w 103"/>
                <a:gd name="T5" fmla="*/ 35 h 208"/>
                <a:gd name="T6" fmla="*/ 21 w 103"/>
                <a:gd name="T7" fmla="*/ 59 h 208"/>
                <a:gd name="T8" fmla="*/ 47 w 103"/>
                <a:gd name="T9" fmla="*/ 105 h 208"/>
                <a:gd name="T10" fmla="*/ 61 w 103"/>
                <a:gd name="T11" fmla="*/ 128 h 208"/>
                <a:gd name="T12" fmla="*/ 73 w 103"/>
                <a:gd name="T13" fmla="*/ 152 h 208"/>
                <a:gd name="T14" fmla="*/ 82 w 103"/>
                <a:gd name="T15" fmla="*/ 176 h 208"/>
                <a:gd name="T16" fmla="*/ 85 w 103"/>
                <a:gd name="T17" fmla="*/ 189 h 208"/>
                <a:gd name="T18" fmla="*/ 89 w 103"/>
                <a:gd name="T19" fmla="*/ 202 h 208"/>
                <a:gd name="T20" fmla="*/ 89 w 103"/>
                <a:gd name="T21" fmla="*/ 202 h 208"/>
                <a:gd name="T22" fmla="*/ 89 w 103"/>
                <a:gd name="T23" fmla="*/ 205 h 208"/>
                <a:gd name="T24" fmla="*/ 91 w 103"/>
                <a:gd name="T25" fmla="*/ 206 h 208"/>
                <a:gd name="T26" fmla="*/ 94 w 103"/>
                <a:gd name="T27" fmla="*/ 208 h 208"/>
                <a:gd name="T28" fmla="*/ 97 w 103"/>
                <a:gd name="T29" fmla="*/ 208 h 208"/>
                <a:gd name="T30" fmla="*/ 99 w 103"/>
                <a:gd name="T31" fmla="*/ 206 h 208"/>
                <a:gd name="T32" fmla="*/ 102 w 103"/>
                <a:gd name="T33" fmla="*/ 204 h 208"/>
                <a:gd name="T34" fmla="*/ 103 w 103"/>
                <a:gd name="T35" fmla="*/ 201 h 208"/>
                <a:gd name="T36" fmla="*/ 103 w 103"/>
                <a:gd name="T37" fmla="*/ 197 h 208"/>
                <a:gd name="T38" fmla="*/ 103 w 103"/>
                <a:gd name="T39" fmla="*/ 197 h 208"/>
                <a:gd name="T40" fmla="*/ 101 w 103"/>
                <a:gd name="T41" fmla="*/ 185 h 208"/>
                <a:gd name="T42" fmla="*/ 97 w 103"/>
                <a:gd name="T43" fmla="*/ 172 h 208"/>
                <a:gd name="T44" fmla="*/ 87 w 103"/>
                <a:gd name="T45" fmla="*/ 146 h 208"/>
                <a:gd name="T46" fmla="*/ 75 w 103"/>
                <a:gd name="T47" fmla="*/ 124 h 208"/>
                <a:gd name="T48" fmla="*/ 63 w 103"/>
                <a:gd name="T49" fmla="*/ 100 h 208"/>
                <a:gd name="T50" fmla="*/ 37 w 103"/>
                <a:gd name="T51" fmla="*/ 55 h 208"/>
                <a:gd name="T52" fmla="*/ 25 w 103"/>
                <a:gd name="T53" fmla="*/ 31 h 208"/>
                <a:gd name="T54" fmla="*/ 14 w 103"/>
                <a:gd name="T55" fmla="*/ 5 h 208"/>
                <a:gd name="T56" fmla="*/ 14 w 103"/>
                <a:gd name="T57" fmla="*/ 5 h 208"/>
                <a:gd name="T58" fmla="*/ 13 w 103"/>
                <a:gd name="T59" fmla="*/ 3 h 208"/>
                <a:gd name="T60" fmla="*/ 10 w 103"/>
                <a:gd name="T61" fmla="*/ 1 h 208"/>
                <a:gd name="T62" fmla="*/ 8 w 103"/>
                <a:gd name="T63" fmla="*/ 0 h 208"/>
                <a:gd name="T64" fmla="*/ 5 w 103"/>
                <a:gd name="T65" fmla="*/ 1 h 208"/>
                <a:gd name="T66" fmla="*/ 2 w 103"/>
                <a:gd name="T67" fmla="*/ 1 h 208"/>
                <a:gd name="T68" fmla="*/ 0 w 103"/>
                <a:gd name="T69" fmla="*/ 4 h 208"/>
                <a:gd name="T70" fmla="*/ 0 w 103"/>
                <a:gd name="T71" fmla="*/ 7 h 208"/>
                <a:gd name="T72" fmla="*/ 0 w 103"/>
                <a:gd name="T73" fmla="*/ 11 h 208"/>
                <a:gd name="T74" fmla="*/ 0 w 103"/>
                <a:gd name="T75" fmla="*/ 11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03" h="208">
                  <a:moveTo>
                    <a:pt x="0" y="11"/>
                  </a:moveTo>
                  <a:lnTo>
                    <a:pt x="0" y="11"/>
                  </a:lnTo>
                  <a:lnTo>
                    <a:pt x="9" y="35"/>
                  </a:lnTo>
                  <a:lnTo>
                    <a:pt x="21" y="59"/>
                  </a:lnTo>
                  <a:lnTo>
                    <a:pt x="47" y="105"/>
                  </a:lnTo>
                  <a:lnTo>
                    <a:pt x="61" y="128"/>
                  </a:lnTo>
                  <a:lnTo>
                    <a:pt x="73" y="152"/>
                  </a:lnTo>
                  <a:lnTo>
                    <a:pt x="82" y="176"/>
                  </a:lnTo>
                  <a:lnTo>
                    <a:pt x="85" y="189"/>
                  </a:lnTo>
                  <a:lnTo>
                    <a:pt x="89" y="202"/>
                  </a:lnTo>
                  <a:lnTo>
                    <a:pt x="89" y="202"/>
                  </a:lnTo>
                  <a:lnTo>
                    <a:pt x="89" y="205"/>
                  </a:lnTo>
                  <a:lnTo>
                    <a:pt x="91" y="206"/>
                  </a:lnTo>
                  <a:lnTo>
                    <a:pt x="94" y="208"/>
                  </a:lnTo>
                  <a:lnTo>
                    <a:pt x="97" y="208"/>
                  </a:lnTo>
                  <a:lnTo>
                    <a:pt x="99" y="206"/>
                  </a:lnTo>
                  <a:lnTo>
                    <a:pt x="102" y="204"/>
                  </a:lnTo>
                  <a:lnTo>
                    <a:pt x="103" y="201"/>
                  </a:lnTo>
                  <a:lnTo>
                    <a:pt x="103" y="197"/>
                  </a:lnTo>
                  <a:lnTo>
                    <a:pt x="103" y="197"/>
                  </a:lnTo>
                  <a:lnTo>
                    <a:pt x="101" y="185"/>
                  </a:lnTo>
                  <a:lnTo>
                    <a:pt x="97" y="172"/>
                  </a:lnTo>
                  <a:lnTo>
                    <a:pt x="87" y="146"/>
                  </a:lnTo>
                  <a:lnTo>
                    <a:pt x="75" y="124"/>
                  </a:lnTo>
                  <a:lnTo>
                    <a:pt x="63" y="100"/>
                  </a:lnTo>
                  <a:lnTo>
                    <a:pt x="37" y="55"/>
                  </a:lnTo>
                  <a:lnTo>
                    <a:pt x="25" y="31"/>
                  </a:lnTo>
                  <a:lnTo>
                    <a:pt x="14" y="5"/>
                  </a:lnTo>
                  <a:lnTo>
                    <a:pt x="14" y="5"/>
                  </a:lnTo>
                  <a:lnTo>
                    <a:pt x="13" y="3"/>
                  </a:lnTo>
                  <a:lnTo>
                    <a:pt x="10" y="1"/>
                  </a:lnTo>
                  <a:lnTo>
                    <a:pt x="8" y="0"/>
                  </a:lnTo>
                  <a:lnTo>
                    <a:pt x="5" y="1"/>
                  </a:lnTo>
                  <a:lnTo>
                    <a:pt x="2" y="1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6" name="Freeform 63">
              <a:extLst>
                <a:ext uri="{FF2B5EF4-FFF2-40B4-BE49-F238E27FC236}">
                  <a16:creationId xmlns:a16="http://schemas.microsoft.com/office/drawing/2014/main" id="{D74DE184-CACB-95A9-3AEE-B8FF8A216B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7" y="1508"/>
              <a:ext cx="367" cy="100"/>
            </a:xfrm>
            <a:custGeom>
              <a:avLst/>
              <a:gdLst>
                <a:gd name="T0" fmla="*/ 16 w 1100"/>
                <a:gd name="T1" fmla="*/ 295 h 302"/>
                <a:gd name="T2" fmla="*/ 17 w 1100"/>
                <a:gd name="T3" fmla="*/ 268 h 302"/>
                <a:gd name="T4" fmla="*/ 24 w 1100"/>
                <a:gd name="T5" fmla="*/ 246 h 302"/>
                <a:gd name="T6" fmla="*/ 37 w 1100"/>
                <a:gd name="T7" fmla="*/ 226 h 302"/>
                <a:gd name="T8" fmla="*/ 53 w 1100"/>
                <a:gd name="T9" fmla="*/ 209 h 302"/>
                <a:gd name="T10" fmla="*/ 73 w 1100"/>
                <a:gd name="T11" fmla="*/ 194 h 302"/>
                <a:gd name="T12" fmla="*/ 118 w 1100"/>
                <a:gd name="T13" fmla="*/ 171 h 302"/>
                <a:gd name="T14" fmla="*/ 142 w 1100"/>
                <a:gd name="T15" fmla="*/ 163 h 302"/>
                <a:gd name="T16" fmla="*/ 198 w 1100"/>
                <a:gd name="T17" fmla="*/ 147 h 302"/>
                <a:gd name="T18" fmla="*/ 255 w 1100"/>
                <a:gd name="T19" fmla="*/ 137 h 302"/>
                <a:gd name="T20" fmla="*/ 369 w 1100"/>
                <a:gd name="T21" fmla="*/ 121 h 302"/>
                <a:gd name="T22" fmla="*/ 441 w 1100"/>
                <a:gd name="T23" fmla="*/ 113 h 302"/>
                <a:gd name="T24" fmla="*/ 582 w 1100"/>
                <a:gd name="T25" fmla="*/ 90 h 302"/>
                <a:gd name="T26" fmla="*/ 652 w 1100"/>
                <a:gd name="T27" fmla="*/ 78 h 302"/>
                <a:gd name="T28" fmla="*/ 873 w 1100"/>
                <a:gd name="T29" fmla="*/ 46 h 302"/>
                <a:gd name="T30" fmla="*/ 1094 w 1100"/>
                <a:gd name="T31" fmla="*/ 14 h 302"/>
                <a:gd name="T32" fmla="*/ 1097 w 1100"/>
                <a:gd name="T33" fmla="*/ 14 h 302"/>
                <a:gd name="T34" fmla="*/ 1100 w 1100"/>
                <a:gd name="T35" fmla="*/ 9 h 302"/>
                <a:gd name="T36" fmla="*/ 1098 w 1100"/>
                <a:gd name="T37" fmla="*/ 4 h 302"/>
                <a:gd name="T38" fmla="*/ 1093 w 1100"/>
                <a:gd name="T39" fmla="*/ 0 h 302"/>
                <a:gd name="T40" fmla="*/ 1089 w 1100"/>
                <a:gd name="T41" fmla="*/ 0 h 302"/>
                <a:gd name="T42" fmla="*/ 858 w 1100"/>
                <a:gd name="T43" fmla="*/ 33 h 302"/>
                <a:gd name="T44" fmla="*/ 627 w 1100"/>
                <a:gd name="T45" fmla="*/ 66 h 302"/>
                <a:gd name="T46" fmla="*/ 482 w 1100"/>
                <a:gd name="T47" fmla="*/ 89 h 302"/>
                <a:gd name="T48" fmla="*/ 336 w 1100"/>
                <a:gd name="T49" fmla="*/ 109 h 302"/>
                <a:gd name="T50" fmla="*/ 276 w 1100"/>
                <a:gd name="T51" fmla="*/ 117 h 302"/>
                <a:gd name="T52" fmla="*/ 217 w 1100"/>
                <a:gd name="T53" fmla="*/ 126 h 302"/>
                <a:gd name="T54" fmla="*/ 160 w 1100"/>
                <a:gd name="T55" fmla="*/ 141 h 302"/>
                <a:gd name="T56" fmla="*/ 105 w 1100"/>
                <a:gd name="T57" fmla="*/ 161 h 302"/>
                <a:gd name="T58" fmla="*/ 83 w 1100"/>
                <a:gd name="T59" fmla="*/ 170 h 302"/>
                <a:gd name="T60" fmla="*/ 45 w 1100"/>
                <a:gd name="T61" fmla="*/ 195 h 302"/>
                <a:gd name="T62" fmla="*/ 29 w 1100"/>
                <a:gd name="T63" fmla="*/ 211 h 302"/>
                <a:gd name="T64" fmla="*/ 16 w 1100"/>
                <a:gd name="T65" fmla="*/ 229 h 302"/>
                <a:gd name="T66" fmla="*/ 5 w 1100"/>
                <a:gd name="T67" fmla="*/ 249 h 302"/>
                <a:gd name="T68" fmla="*/ 0 w 1100"/>
                <a:gd name="T69" fmla="*/ 270 h 302"/>
                <a:gd name="T70" fmla="*/ 0 w 1100"/>
                <a:gd name="T71" fmla="*/ 295 h 302"/>
                <a:gd name="T72" fmla="*/ 1 w 1100"/>
                <a:gd name="T73" fmla="*/ 298 h 302"/>
                <a:gd name="T74" fmla="*/ 5 w 1100"/>
                <a:gd name="T75" fmla="*/ 302 h 302"/>
                <a:gd name="T76" fmla="*/ 12 w 1100"/>
                <a:gd name="T77" fmla="*/ 302 h 302"/>
                <a:gd name="T78" fmla="*/ 16 w 1100"/>
                <a:gd name="T79" fmla="*/ 298 h 302"/>
                <a:gd name="T80" fmla="*/ 16 w 1100"/>
                <a:gd name="T81" fmla="*/ 295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100" h="302">
                  <a:moveTo>
                    <a:pt x="16" y="295"/>
                  </a:moveTo>
                  <a:lnTo>
                    <a:pt x="16" y="295"/>
                  </a:lnTo>
                  <a:lnTo>
                    <a:pt x="16" y="280"/>
                  </a:lnTo>
                  <a:lnTo>
                    <a:pt x="17" y="268"/>
                  </a:lnTo>
                  <a:lnTo>
                    <a:pt x="20" y="256"/>
                  </a:lnTo>
                  <a:lnTo>
                    <a:pt x="24" y="246"/>
                  </a:lnTo>
                  <a:lnTo>
                    <a:pt x="30" y="235"/>
                  </a:lnTo>
                  <a:lnTo>
                    <a:pt x="37" y="226"/>
                  </a:lnTo>
                  <a:lnTo>
                    <a:pt x="45" y="217"/>
                  </a:lnTo>
                  <a:lnTo>
                    <a:pt x="53" y="209"/>
                  </a:lnTo>
                  <a:lnTo>
                    <a:pt x="63" y="201"/>
                  </a:lnTo>
                  <a:lnTo>
                    <a:pt x="73" y="194"/>
                  </a:lnTo>
                  <a:lnTo>
                    <a:pt x="95" y="182"/>
                  </a:lnTo>
                  <a:lnTo>
                    <a:pt x="118" y="171"/>
                  </a:lnTo>
                  <a:lnTo>
                    <a:pt x="142" y="163"/>
                  </a:lnTo>
                  <a:lnTo>
                    <a:pt x="142" y="163"/>
                  </a:lnTo>
                  <a:lnTo>
                    <a:pt x="170" y="154"/>
                  </a:lnTo>
                  <a:lnTo>
                    <a:pt x="198" y="147"/>
                  </a:lnTo>
                  <a:lnTo>
                    <a:pt x="225" y="141"/>
                  </a:lnTo>
                  <a:lnTo>
                    <a:pt x="255" y="137"/>
                  </a:lnTo>
                  <a:lnTo>
                    <a:pt x="312" y="127"/>
                  </a:lnTo>
                  <a:lnTo>
                    <a:pt x="369" y="121"/>
                  </a:lnTo>
                  <a:lnTo>
                    <a:pt x="369" y="121"/>
                  </a:lnTo>
                  <a:lnTo>
                    <a:pt x="441" y="113"/>
                  </a:lnTo>
                  <a:lnTo>
                    <a:pt x="511" y="101"/>
                  </a:lnTo>
                  <a:lnTo>
                    <a:pt x="582" y="90"/>
                  </a:lnTo>
                  <a:lnTo>
                    <a:pt x="652" y="78"/>
                  </a:lnTo>
                  <a:lnTo>
                    <a:pt x="652" y="78"/>
                  </a:lnTo>
                  <a:lnTo>
                    <a:pt x="762" y="62"/>
                  </a:lnTo>
                  <a:lnTo>
                    <a:pt x="873" y="46"/>
                  </a:lnTo>
                  <a:lnTo>
                    <a:pt x="984" y="32"/>
                  </a:lnTo>
                  <a:lnTo>
                    <a:pt x="1094" y="14"/>
                  </a:lnTo>
                  <a:lnTo>
                    <a:pt x="1094" y="14"/>
                  </a:lnTo>
                  <a:lnTo>
                    <a:pt x="1097" y="14"/>
                  </a:lnTo>
                  <a:lnTo>
                    <a:pt x="1098" y="12"/>
                  </a:lnTo>
                  <a:lnTo>
                    <a:pt x="1100" y="9"/>
                  </a:lnTo>
                  <a:lnTo>
                    <a:pt x="1100" y="6"/>
                  </a:lnTo>
                  <a:lnTo>
                    <a:pt x="1098" y="4"/>
                  </a:lnTo>
                  <a:lnTo>
                    <a:pt x="1096" y="1"/>
                  </a:lnTo>
                  <a:lnTo>
                    <a:pt x="1093" y="0"/>
                  </a:lnTo>
                  <a:lnTo>
                    <a:pt x="1089" y="0"/>
                  </a:lnTo>
                  <a:lnTo>
                    <a:pt x="1089" y="0"/>
                  </a:lnTo>
                  <a:lnTo>
                    <a:pt x="973" y="17"/>
                  </a:lnTo>
                  <a:lnTo>
                    <a:pt x="858" y="33"/>
                  </a:lnTo>
                  <a:lnTo>
                    <a:pt x="742" y="49"/>
                  </a:lnTo>
                  <a:lnTo>
                    <a:pt x="627" y="66"/>
                  </a:lnTo>
                  <a:lnTo>
                    <a:pt x="627" y="66"/>
                  </a:lnTo>
                  <a:lnTo>
                    <a:pt x="482" y="89"/>
                  </a:lnTo>
                  <a:lnTo>
                    <a:pt x="409" y="99"/>
                  </a:lnTo>
                  <a:lnTo>
                    <a:pt x="336" y="109"/>
                  </a:lnTo>
                  <a:lnTo>
                    <a:pt x="336" y="109"/>
                  </a:lnTo>
                  <a:lnTo>
                    <a:pt x="276" y="117"/>
                  </a:lnTo>
                  <a:lnTo>
                    <a:pt x="247" y="121"/>
                  </a:lnTo>
                  <a:lnTo>
                    <a:pt x="217" y="126"/>
                  </a:lnTo>
                  <a:lnTo>
                    <a:pt x="188" y="133"/>
                  </a:lnTo>
                  <a:lnTo>
                    <a:pt x="160" y="141"/>
                  </a:lnTo>
                  <a:lnTo>
                    <a:pt x="131" y="150"/>
                  </a:lnTo>
                  <a:lnTo>
                    <a:pt x="105" y="161"/>
                  </a:lnTo>
                  <a:lnTo>
                    <a:pt x="105" y="161"/>
                  </a:lnTo>
                  <a:lnTo>
                    <a:pt x="83" y="170"/>
                  </a:lnTo>
                  <a:lnTo>
                    <a:pt x="63" y="182"/>
                  </a:lnTo>
                  <a:lnTo>
                    <a:pt x="45" y="195"/>
                  </a:lnTo>
                  <a:lnTo>
                    <a:pt x="35" y="203"/>
                  </a:lnTo>
                  <a:lnTo>
                    <a:pt x="29" y="211"/>
                  </a:lnTo>
                  <a:lnTo>
                    <a:pt x="21" y="219"/>
                  </a:lnTo>
                  <a:lnTo>
                    <a:pt x="16" y="229"/>
                  </a:lnTo>
                  <a:lnTo>
                    <a:pt x="10" y="238"/>
                  </a:lnTo>
                  <a:lnTo>
                    <a:pt x="5" y="249"/>
                  </a:lnTo>
                  <a:lnTo>
                    <a:pt x="2" y="259"/>
                  </a:lnTo>
                  <a:lnTo>
                    <a:pt x="0" y="270"/>
                  </a:lnTo>
                  <a:lnTo>
                    <a:pt x="0" y="282"/>
                  </a:lnTo>
                  <a:lnTo>
                    <a:pt x="0" y="295"/>
                  </a:lnTo>
                  <a:lnTo>
                    <a:pt x="0" y="295"/>
                  </a:lnTo>
                  <a:lnTo>
                    <a:pt x="1" y="298"/>
                  </a:lnTo>
                  <a:lnTo>
                    <a:pt x="2" y="300"/>
                  </a:lnTo>
                  <a:lnTo>
                    <a:pt x="5" y="302"/>
                  </a:lnTo>
                  <a:lnTo>
                    <a:pt x="8" y="302"/>
                  </a:lnTo>
                  <a:lnTo>
                    <a:pt x="12" y="302"/>
                  </a:lnTo>
                  <a:lnTo>
                    <a:pt x="13" y="300"/>
                  </a:lnTo>
                  <a:lnTo>
                    <a:pt x="16" y="298"/>
                  </a:lnTo>
                  <a:lnTo>
                    <a:pt x="16" y="295"/>
                  </a:lnTo>
                  <a:lnTo>
                    <a:pt x="16" y="29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7" name="Freeform 64">
              <a:extLst>
                <a:ext uri="{FF2B5EF4-FFF2-40B4-BE49-F238E27FC236}">
                  <a16:creationId xmlns:a16="http://schemas.microsoft.com/office/drawing/2014/main" id="{DB5766A6-F054-3CDE-DC9A-5B36277DA2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7" y="1539"/>
              <a:ext cx="60" cy="26"/>
            </a:xfrm>
            <a:custGeom>
              <a:avLst/>
              <a:gdLst>
                <a:gd name="T0" fmla="*/ 8 w 179"/>
                <a:gd name="T1" fmla="*/ 17 h 77"/>
                <a:gd name="T2" fmla="*/ 8 w 179"/>
                <a:gd name="T3" fmla="*/ 17 h 77"/>
                <a:gd name="T4" fmla="*/ 50 w 179"/>
                <a:gd name="T5" fmla="*/ 16 h 77"/>
                <a:gd name="T6" fmla="*/ 76 w 179"/>
                <a:gd name="T7" fmla="*/ 16 h 77"/>
                <a:gd name="T8" fmla="*/ 101 w 179"/>
                <a:gd name="T9" fmla="*/ 19 h 77"/>
                <a:gd name="T10" fmla="*/ 113 w 179"/>
                <a:gd name="T11" fmla="*/ 20 h 77"/>
                <a:gd name="T12" fmla="*/ 125 w 179"/>
                <a:gd name="T13" fmla="*/ 24 h 77"/>
                <a:gd name="T14" fmla="*/ 134 w 179"/>
                <a:gd name="T15" fmla="*/ 28 h 77"/>
                <a:gd name="T16" fmla="*/ 143 w 179"/>
                <a:gd name="T17" fmla="*/ 33 h 77"/>
                <a:gd name="T18" fmla="*/ 151 w 179"/>
                <a:gd name="T19" fmla="*/ 40 h 77"/>
                <a:gd name="T20" fmla="*/ 157 w 179"/>
                <a:gd name="T21" fmla="*/ 48 h 77"/>
                <a:gd name="T22" fmla="*/ 161 w 179"/>
                <a:gd name="T23" fmla="*/ 57 h 77"/>
                <a:gd name="T24" fmla="*/ 163 w 179"/>
                <a:gd name="T25" fmla="*/ 69 h 77"/>
                <a:gd name="T26" fmla="*/ 163 w 179"/>
                <a:gd name="T27" fmla="*/ 69 h 77"/>
                <a:gd name="T28" fmla="*/ 163 w 179"/>
                <a:gd name="T29" fmla="*/ 73 h 77"/>
                <a:gd name="T30" fmla="*/ 166 w 179"/>
                <a:gd name="T31" fmla="*/ 75 h 77"/>
                <a:gd name="T32" fmla="*/ 169 w 179"/>
                <a:gd name="T33" fmla="*/ 76 h 77"/>
                <a:gd name="T34" fmla="*/ 171 w 179"/>
                <a:gd name="T35" fmla="*/ 77 h 77"/>
                <a:gd name="T36" fmla="*/ 174 w 179"/>
                <a:gd name="T37" fmla="*/ 76 h 77"/>
                <a:gd name="T38" fmla="*/ 177 w 179"/>
                <a:gd name="T39" fmla="*/ 75 h 77"/>
                <a:gd name="T40" fmla="*/ 178 w 179"/>
                <a:gd name="T41" fmla="*/ 73 h 77"/>
                <a:gd name="T42" fmla="*/ 179 w 179"/>
                <a:gd name="T43" fmla="*/ 69 h 77"/>
                <a:gd name="T44" fmla="*/ 179 w 179"/>
                <a:gd name="T45" fmla="*/ 69 h 77"/>
                <a:gd name="T46" fmla="*/ 177 w 179"/>
                <a:gd name="T47" fmla="*/ 56 h 77"/>
                <a:gd name="T48" fmla="*/ 173 w 179"/>
                <a:gd name="T49" fmla="*/ 44 h 77"/>
                <a:gd name="T50" fmla="*/ 166 w 179"/>
                <a:gd name="T51" fmla="*/ 33 h 77"/>
                <a:gd name="T52" fmla="*/ 158 w 179"/>
                <a:gd name="T53" fmla="*/ 25 h 77"/>
                <a:gd name="T54" fmla="*/ 149 w 179"/>
                <a:gd name="T55" fmla="*/ 17 h 77"/>
                <a:gd name="T56" fmla="*/ 138 w 179"/>
                <a:gd name="T57" fmla="*/ 12 h 77"/>
                <a:gd name="T58" fmla="*/ 126 w 179"/>
                <a:gd name="T59" fmla="*/ 8 h 77"/>
                <a:gd name="T60" fmla="*/ 113 w 179"/>
                <a:gd name="T61" fmla="*/ 5 h 77"/>
                <a:gd name="T62" fmla="*/ 99 w 179"/>
                <a:gd name="T63" fmla="*/ 3 h 77"/>
                <a:gd name="T64" fmla="*/ 85 w 179"/>
                <a:gd name="T65" fmla="*/ 1 h 77"/>
                <a:gd name="T66" fmla="*/ 57 w 179"/>
                <a:gd name="T67" fmla="*/ 0 h 77"/>
                <a:gd name="T68" fmla="*/ 8 w 179"/>
                <a:gd name="T69" fmla="*/ 1 h 77"/>
                <a:gd name="T70" fmla="*/ 8 w 179"/>
                <a:gd name="T71" fmla="*/ 1 h 77"/>
                <a:gd name="T72" fmla="*/ 4 w 179"/>
                <a:gd name="T73" fmla="*/ 1 h 77"/>
                <a:gd name="T74" fmla="*/ 2 w 179"/>
                <a:gd name="T75" fmla="*/ 4 h 77"/>
                <a:gd name="T76" fmla="*/ 1 w 179"/>
                <a:gd name="T77" fmla="*/ 5 h 77"/>
                <a:gd name="T78" fmla="*/ 0 w 179"/>
                <a:gd name="T79" fmla="*/ 9 h 77"/>
                <a:gd name="T80" fmla="*/ 1 w 179"/>
                <a:gd name="T81" fmla="*/ 12 h 77"/>
                <a:gd name="T82" fmla="*/ 2 w 179"/>
                <a:gd name="T83" fmla="*/ 15 h 77"/>
                <a:gd name="T84" fmla="*/ 4 w 179"/>
                <a:gd name="T85" fmla="*/ 16 h 77"/>
                <a:gd name="T86" fmla="*/ 8 w 179"/>
                <a:gd name="T87" fmla="*/ 17 h 77"/>
                <a:gd name="T88" fmla="*/ 8 w 179"/>
                <a:gd name="T89" fmla="*/ 1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79" h="77">
                  <a:moveTo>
                    <a:pt x="8" y="17"/>
                  </a:moveTo>
                  <a:lnTo>
                    <a:pt x="8" y="17"/>
                  </a:lnTo>
                  <a:lnTo>
                    <a:pt x="50" y="16"/>
                  </a:lnTo>
                  <a:lnTo>
                    <a:pt x="76" y="16"/>
                  </a:lnTo>
                  <a:lnTo>
                    <a:pt x="101" y="19"/>
                  </a:lnTo>
                  <a:lnTo>
                    <a:pt x="113" y="20"/>
                  </a:lnTo>
                  <a:lnTo>
                    <a:pt x="125" y="24"/>
                  </a:lnTo>
                  <a:lnTo>
                    <a:pt x="134" y="28"/>
                  </a:lnTo>
                  <a:lnTo>
                    <a:pt x="143" y="33"/>
                  </a:lnTo>
                  <a:lnTo>
                    <a:pt x="151" y="40"/>
                  </a:lnTo>
                  <a:lnTo>
                    <a:pt x="157" y="48"/>
                  </a:lnTo>
                  <a:lnTo>
                    <a:pt x="161" y="57"/>
                  </a:lnTo>
                  <a:lnTo>
                    <a:pt x="163" y="69"/>
                  </a:lnTo>
                  <a:lnTo>
                    <a:pt x="163" y="69"/>
                  </a:lnTo>
                  <a:lnTo>
                    <a:pt x="163" y="73"/>
                  </a:lnTo>
                  <a:lnTo>
                    <a:pt x="166" y="75"/>
                  </a:lnTo>
                  <a:lnTo>
                    <a:pt x="169" y="76"/>
                  </a:lnTo>
                  <a:lnTo>
                    <a:pt x="171" y="77"/>
                  </a:lnTo>
                  <a:lnTo>
                    <a:pt x="174" y="76"/>
                  </a:lnTo>
                  <a:lnTo>
                    <a:pt x="177" y="75"/>
                  </a:lnTo>
                  <a:lnTo>
                    <a:pt x="178" y="73"/>
                  </a:lnTo>
                  <a:lnTo>
                    <a:pt x="179" y="69"/>
                  </a:lnTo>
                  <a:lnTo>
                    <a:pt x="179" y="69"/>
                  </a:lnTo>
                  <a:lnTo>
                    <a:pt x="177" y="56"/>
                  </a:lnTo>
                  <a:lnTo>
                    <a:pt x="173" y="44"/>
                  </a:lnTo>
                  <a:lnTo>
                    <a:pt x="166" y="33"/>
                  </a:lnTo>
                  <a:lnTo>
                    <a:pt x="158" y="25"/>
                  </a:lnTo>
                  <a:lnTo>
                    <a:pt x="149" y="17"/>
                  </a:lnTo>
                  <a:lnTo>
                    <a:pt x="138" y="12"/>
                  </a:lnTo>
                  <a:lnTo>
                    <a:pt x="126" y="8"/>
                  </a:lnTo>
                  <a:lnTo>
                    <a:pt x="113" y="5"/>
                  </a:lnTo>
                  <a:lnTo>
                    <a:pt x="99" y="3"/>
                  </a:lnTo>
                  <a:lnTo>
                    <a:pt x="85" y="1"/>
                  </a:lnTo>
                  <a:lnTo>
                    <a:pt x="57" y="0"/>
                  </a:lnTo>
                  <a:lnTo>
                    <a:pt x="8" y="1"/>
                  </a:lnTo>
                  <a:lnTo>
                    <a:pt x="8" y="1"/>
                  </a:lnTo>
                  <a:lnTo>
                    <a:pt x="4" y="1"/>
                  </a:lnTo>
                  <a:lnTo>
                    <a:pt x="2" y="4"/>
                  </a:lnTo>
                  <a:lnTo>
                    <a:pt x="1" y="5"/>
                  </a:lnTo>
                  <a:lnTo>
                    <a:pt x="0" y="9"/>
                  </a:lnTo>
                  <a:lnTo>
                    <a:pt x="1" y="12"/>
                  </a:lnTo>
                  <a:lnTo>
                    <a:pt x="2" y="15"/>
                  </a:lnTo>
                  <a:lnTo>
                    <a:pt x="4" y="16"/>
                  </a:lnTo>
                  <a:lnTo>
                    <a:pt x="8" y="17"/>
                  </a:lnTo>
                  <a:lnTo>
                    <a:pt x="8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8" name="Freeform 65">
              <a:extLst>
                <a:ext uri="{FF2B5EF4-FFF2-40B4-BE49-F238E27FC236}">
                  <a16:creationId xmlns:a16="http://schemas.microsoft.com/office/drawing/2014/main" id="{B4B9B4DC-B848-AE95-B8B1-2055F6C4C4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0" y="1543"/>
              <a:ext cx="159" cy="40"/>
            </a:xfrm>
            <a:custGeom>
              <a:avLst/>
              <a:gdLst>
                <a:gd name="T0" fmla="*/ 8 w 477"/>
                <a:gd name="T1" fmla="*/ 114 h 118"/>
                <a:gd name="T2" fmla="*/ 69 w 477"/>
                <a:gd name="T3" fmla="*/ 118 h 118"/>
                <a:gd name="T4" fmla="*/ 129 w 477"/>
                <a:gd name="T5" fmla="*/ 114 h 118"/>
                <a:gd name="T6" fmla="*/ 188 w 477"/>
                <a:gd name="T7" fmla="*/ 103 h 118"/>
                <a:gd name="T8" fmla="*/ 247 w 477"/>
                <a:gd name="T9" fmla="*/ 83 h 118"/>
                <a:gd name="T10" fmla="*/ 263 w 477"/>
                <a:gd name="T11" fmla="*/ 75 h 118"/>
                <a:gd name="T12" fmla="*/ 311 w 477"/>
                <a:gd name="T13" fmla="*/ 48 h 118"/>
                <a:gd name="T14" fmla="*/ 358 w 477"/>
                <a:gd name="T15" fmla="*/ 24 h 118"/>
                <a:gd name="T16" fmla="*/ 376 w 477"/>
                <a:gd name="T17" fmla="*/ 18 h 118"/>
                <a:gd name="T18" fmla="*/ 392 w 477"/>
                <a:gd name="T19" fmla="*/ 15 h 118"/>
                <a:gd name="T20" fmla="*/ 409 w 477"/>
                <a:gd name="T21" fmla="*/ 18 h 118"/>
                <a:gd name="T22" fmla="*/ 426 w 477"/>
                <a:gd name="T23" fmla="*/ 23 h 118"/>
                <a:gd name="T24" fmla="*/ 442 w 477"/>
                <a:gd name="T25" fmla="*/ 31 h 118"/>
                <a:gd name="T26" fmla="*/ 454 w 477"/>
                <a:gd name="T27" fmla="*/ 42 h 118"/>
                <a:gd name="T28" fmla="*/ 459 w 477"/>
                <a:gd name="T29" fmla="*/ 54 h 118"/>
                <a:gd name="T30" fmla="*/ 457 w 477"/>
                <a:gd name="T31" fmla="*/ 68 h 118"/>
                <a:gd name="T32" fmla="*/ 445 w 477"/>
                <a:gd name="T33" fmla="*/ 83 h 118"/>
                <a:gd name="T34" fmla="*/ 442 w 477"/>
                <a:gd name="T35" fmla="*/ 86 h 118"/>
                <a:gd name="T36" fmla="*/ 442 w 477"/>
                <a:gd name="T37" fmla="*/ 91 h 118"/>
                <a:gd name="T38" fmla="*/ 446 w 477"/>
                <a:gd name="T39" fmla="*/ 95 h 118"/>
                <a:gd name="T40" fmla="*/ 453 w 477"/>
                <a:gd name="T41" fmla="*/ 95 h 118"/>
                <a:gd name="T42" fmla="*/ 455 w 477"/>
                <a:gd name="T43" fmla="*/ 94 h 118"/>
                <a:gd name="T44" fmla="*/ 471 w 477"/>
                <a:gd name="T45" fmla="*/ 76 h 118"/>
                <a:gd name="T46" fmla="*/ 477 w 477"/>
                <a:gd name="T47" fmla="*/ 56 h 118"/>
                <a:gd name="T48" fmla="*/ 471 w 477"/>
                <a:gd name="T49" fmla="*/ 38 h 118"/>
                <a:gd name="T50" fmla="*/ 455 w 477"/>
                <a:gd name="T51" fmla="*/ 20 h 118"/>
                <a:gd name="T52" fmla="*/ 442 w 477"/>
                <a:gd name="T53" fmla="*/ 11 h 118"/>
                <a:gd name="T54" fmla="*/ 416 w 477"/>
                <a:gd name="T55" fmla="*/ 2 h 118"/>
                <a:gd name="T56" fmla="*/ 389 w 477"/>
                <a:gd name="T57" fmla="*/ 0 h 118"/>
                <a:gd name="T58" fmla="*/ 361 w 477"/>
                <a:gd name="T59" fmla="*/ 7 h 118"/>
                <a:gd name="T60" fmla="*/ 347 w 477"/>
                <a:gd name="T61" fmla="*/ 12 h 118"/>
                <a:gd name="T62" fmla="*/ 308 w 477"/>
                <a:gd name="T63" fmla="*/ 32 h 118"/>
                <a:gd name="T64" fmla="*/ 271 w 477"/>
                <a:gd name="T65" fmla="*/ 55 h 118"/>
                <a:gd name="T66" fmla="*/ 251 w 477"/>
                <a:gd name="T67" fmla="*/ 64 h 118"/>
                <a:gd name="T68" fmla="*/ 208 w 477"/>
                <a:gd name="T69" fmla="*/ 82 h 118"/>
                <a:gd name="T70" fmla="*/ 187 w 477"/>
                <a:gd name="T71" fmla="*/ 88 h 118"/>
                <a:gd name="T72" fmla="*/ 142 w 477"/>
                <a:gd name="T73" fmla="*/ 98 h 118"/>
                <a:gd name="T74" fmla="*/ 98 w 477"/>
                <a:gd name="T75" fmla="*/ 102 h 118"/>
                <a:gd name="T76" fmla="*/ 53 w 477"/>
                <a:gd name="T77" fmla="*/ 102 h 118"/>
                <a:gd name="T78" fmla="*/ 8 w 477"/>
                <a:gd name="T79" fmla="*/ 98 h 118"/>
                <a:gd name="T80" fmla="*/ 1 w 477"/>
                <a:gd name="T81" fmla="*/ 100 h 118"/>
                <a:gd name="T82" fmla="*/ 0 w 477"/>
                <a:gd name="T83" fmla="*/ 106 h 118"/>
                <a:gd name="T84" fmla="*/ 1 w 477"/>
                <a:gd name="T85" fmla="*/ 111 h 118"/>
                <a:gd name="T86" fmla="*/ 8 w 477"/>
                <a:gd name="T87" fmla="*/ 114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77" h="118">
                  <a:moveTo>
                    <a:pt x="8" y="114"/>
                  </a:moveTo>
                  <a:lnTo>
                    <a:pt x="8" y="114"/>
                  </a:lnTo>
                  <a:lnTo>
                    <a:pt x="38" y="116"/>
                  </a:lnTo>
                  <a:lnTo>
                    <a:pt x="69" y="118"/>
                  </a:lnTo>
                  <a:lnTo>
                    <a:pt x="99" y="116"/>
                  </a:lnTo>
                  <a:lnTo>
                    <a:pt x="129" y="114"/>
                  </a:lnTo>
                  <a:lnTo>
                    <a:pt x="159" y="110"/>
                  </a:lnTo>
                  <a:lnTo>
                    <a:pt x="188" y="103"/>
                  </a:lnTo>
                  <a:lnTo>
                    <a:pt x="218" y="95"/>
                  </a:lnTo>
                  <a:lnTo>
                    <a:pt x="247" y="83"/>
                  </a:lnTo>
                  <a:lnTo>
                    <a:pt x="247" y="83"/>
                  </a:lnTo>
                  <a:lnTo>
                    <a:pt x="263" y="75"/>
                  </a:lnTo>
                  <a:lnTo>
                    <a:pt x="279" y="67"/>
                  </a:lnTo>
                  <a:lnTo>
                    <a:pt x="311" y="48"/>
                  </a:lnTo>
                  <a:lnTo>
                    <a:pt x="343" y="31"/>
                  </a:lnTo>
                  <a:lnTo>
                    <a:pt x="358" y="24"/>
                  </a:lnTo>
                  <a:lnTo>
                    <a:pt x="376" y="18"/>
                  </a:lnTo>
                  <a:lnTo>
                    <a:pt x="376" y="18"/>
                  </a:lnTo>
                  <a:lnTo>
                    <a:pt x="384" y="16"/>
                  </a:lnTo>
                  <a:lnTo>
                    <a:pt x="392" y="15"/>
                  </a:lnTo>
                  <a:lnTo>
                    <a:pt x="400" y="16"/>
                  </a:lnTo>
                  <a:lnTo>
                    <a:pt x="409" y="18"/>
                  </a:lnTo>
                  <a:lnTo>
                    <a:pt x="418" y="19"/>
                  </a:lnTo>
                  <a:lnTo>
                    <a:pt x="426" y="23"/>
                  </a:lnTo>
                  <a:lnTo>
                    <a:pt x="436" y="26"/>
                  </a:lnTo>
                  <a:lnTo>
                    <a:pt x="442" y="31"/>
                  </a:lnTo>
                  <a:lnTo>
                    <a:pt x="449" y="35"/>
                  </a:lnTo>
                  <a:lnTo>
                    <a:pt x="454" y="42"/>
                  </a:lnTo>
                  <a:lnTo>
                    <a:pt x="458" y="47"/>
                  </a:lnTo>
                  <a:lnTo>
                    <a:pt x="459" y="54"/>
                  </a:lnTo>
                  <a:lnTo>
                    <a:pt x="459" y="60"/>
                  </a:lnTo>
                  <a:lnTo>
                    <a:pt x="457" y="68"/>
                  </a:lnTo>
                  <a:lnTo>
                    <a:pt x="453" y="75"/>
                  </a:lnTo>
                  <a:lnTo>
                    <a:pt x="445" y="83"/>
                  </a:lnTo>
                  <a:lnTo>
                    <a:pt x="445" y="83"/>
                  </a:lnTo>
                  <a:lnTo>
                    <a:pt x="442" y="86"/>
                  </a:lnTo>
                  <a:lnTo>
                    <a:pt x="442" y="88"/>
                  </a:lnTo>
                  <a:lnTo>
                    <a:pt x="442" y="91"/>
                  </a:lnTo>
                  <a:lnTo>
                    <a:pt x="445" y="94"/>
                  </a:lnTo>
                  <a:lnTo>
                    <a:pt x="446" y="95"/>
                  </a:lnTo>
                  <a:lnTo>
                    <a:pt x="450" y="96"/>
                  </a:lnTo>
                  <a:lnTo>
                    <a:pt x="453" y="95"/>
                  </a:lnTo>
                  <a:lnTo>
                    <a:pt x="455" y="94"/>
                  </a:lnTo>
                  <a:lnTo>
                    <a:pt x="455" y="94"/>
                  </a:lnTo>
                  <a:lnTo>
                    <a:pt x="465" y="86"/>
                  </a:lnTo>
                  <a:lnTo>
                    <a:pt x="471" y="76"/>
                  </a:lnTo>
                  <a:lnTo>
                    <a:pt x="475" y="67"/>
                  </a:lnTo>
                  <a:lnTo>
                    <a:pt x="477" y="56"/>
                  </a:lnTo>
                  <a:lnTo>
                    <a:pt x="475" y="47"/>
                  </a:lnTo>
                  <a:lnTo>
                    <a:pt x="471" y="38"/>
                  </a:lnTo>
                  <a:lnTo>
                    <a:pt x="465" y="28"/>
                  </a:lnTo>
                  <a:lnTo>
                    <a:pt x="455" y="20"/>
                  </a:lnTo>
                  <a:lnTo>
                    <a:pt x="455" y="20"/>
                  </a:lnTo>
                  <a:lnTo>
                    <a:pt x="442" y="11"/>
                  </a:lnTo>
                  <a:lnTo>
                    <a:pt x="429" y="6"/>
                  </a:lnTo>
                  <a:lnTo>
                    <a:pt x="416" y="2"/>
                  </a:lnTo>
                  <a:lnTo>
                    <a:pt x="402" y="0"/>
                  </a:lnTo>
                  <a:lnTo>
                    <a:pt x="389" y="0"/>
                  </a:lnTo>
                  <a:lnTo>
                    <a:pt x="374" y="3"/>
                  </a:lnTo>
                  <a:lnTo>
                    <a:pt x="361" y="7"/>
                  </a:lnTo>
                  <a:lnTo>
                    <a:pt x="347" y="12"/>
                  </a:lnTo>
                  <a:lnTo>
                    <a:pt x="347" y="12"/>
                  </a:lnTo>
                  <a:lnTo>
                    <a:pt x="327" y="22"/>
                  </a:lnTo>
                  <a:lnTo>
                    <a:pt x="308" y="32"/>
                  </a:lnTo>
                  <a:lnTo>
                    <a:pt x="289" y="44"/>
                  </a:lnTo>
                  <a:lnTo>
                    <a:pt x="271" y="55"/>
                  </a:lnTo>
                  <a:lnTo>
                    <a:pt x="271" y="55"/>
                  </a:lnTo>
                  <a:lnTo>
                    <a:pt x="251" y="64"/>
                  </a:lnTo>
                  <a:lnTo>
                    <a:pt x="230" y="74"/>
                  </a:lnTo>
                  <a:lnTo>
                    <a:pt x="208" y="82"/>
                  </a:lnTo>
                  <a:lnTo>
                    <a:pt x="187" y="88"/>
                  </a:lnTo>
                  <a:lnTo>
                    <a:pt x="187" y="88"/>
                  </a:lnTo>
                  <a:lnTo>
                    <a:pt x="165" y="94"/>
                  </a:lnTo>
                  <a:lnTo>
                    <a:pt x="142" y="98"/>
                  </a:lnTo>
                  <a:lnTo>
                    <a:pt x="121" y="100"/>
                  </a:lnTo>
                  <a:lnTo>
                    <a:pt x="98" y="102"/>
                  </a:lnTo>
                  <a:lnTo>
                    <a:pt x="75" y="102"/>
                  </a:lnTo>
                  <a:lnTo>
                    <a:pt x="53" y="102"/>
                  </a:lnTo>
                  <a:lnTo>
                    <a:pt x="8" y="98"/>
                  </a:lnTo>
                  <a:lnTo>
                    <a:pt x="8" y="98"/>
                  </a:lnTo>
                  <a:lnTo>
                    <a:pt x="4" y="99"/>
                  </a:lnTo>
                  <a:lnTo>
                    <a:pt x="1" y="100"/>
                  </a:lnTo>
                  <a:lnTo>
                    <a:pt x="0" y="103"/>
                  </a:lnTo>
                  <a:lnTo>
                    <a:pt x="0" y="106"/>
                  </a:lnTo>
                  <a:lnTo>
                    <a:pt x="0" y="108"/>
                  </a:lnTo>
                  <a:lnTo>
                    <a:pt x="1" y="111"/>
                  </a:lnTo>
                  <a:lnTo>
                    <a:pt x="4" y="114"/>
                  </a:lnTo>
                  <a:lnTo>
                    <a:pt x="8" y="114"/>
                  </a:lnTo>
                  <a:lnTo>
                    <a:pt x="8" y="1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9" name="Freeform 66">
              <a:extLst>
                <a:ext uri="{FF2B5EF4-FFF2-40B4-BE49-F238E27FC236}">
                  <a16:creationId xmlns:a16="http://schemas.microsoft.com/office/drawing/2014/main" id="{21FB340E-FFC4-4A3B-8454-FA011CF49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1" y="1569"/>
              <a:ext cx="157" cy="79"/>
            </a:xfrm>
            <a:custGeom>
              <a:avLst/>
              <a:gdLst>
                <a:gd name="T0" fmla="*/ 11 w 471"/>
                <a:gd name="T1" fmla="*/ 170 h 235"/>
                <a:gd name="T2" fmla="*/ 93 w 471"/>
                <a:gd name="T3" fmla="*/ 131 h 235"/>
                <a:gd name="T4" fmla="*/ 178 w 471"/>
                <a:gd name="T5" fmla="*/ 99 h 235"/>
                <a:gd name="T6" fmla="*/ 225 w 471"/>
                <a:gd name="T7" fmla="*/ 85 h 235"/>
                <a:gd name="T8" fmla="*/ 273 w 471"/>
                <a:gd name="T9" fmla="*/ 68 h 235"/>
                <a:gd name="T10" fmla="*/ 316 w 471"/>
                <a:gd name="T11" fmla="*/ 49 h 235"/>
                <a:gd name="T12" fmla="*/ 360 w 471"/>
                <a:gd name="T13" fmla="*/ 32 h 235"/>
                <a:gd name="T14" fmla="*/ 399 w 471"/>
                <a:gd name="T15" fmla="*/ 20 h 235"/>
                <a:gd name="T16" fmla="*/ 421 w 471"/>
                <a:gd name="T17" fmla="*/ 16 h 235"/>
                <a:gd name="T18" fmla="*/ 442 w 471"/>
                <a:gd name="T19" fmla="*/ 17 h 235"/>
                <a:gd name="T20" fmla="*/ 446 w 471"/>
                <a:gd name="T21" fmla="*/ 18 h 235"/>
                <a:gd name="T22" fmla="*/ 451 w 471"/>
                <a:gd name="T23" fmla="*/ 24 h 235"/>
                <a:gd name="T24" fmla="*/ 454 w 471"/>
                <a:gd name="T25" fmla="*/ 34 h 235"/>
                <a:gd name="T26" fmla="*/ 454 w 471"/>
                <a:gd name="T27" fmla="*/ 44 h 235"/>
                <a:gd name="T28" fmla="*/ 450 w 471"/>
                <a:gd name="T29" fmla="*/ 54 h 235"/>
                <a:gd name="T30" fmla="*/ 442 w 471"/>
                <a:gd name="T31" fmla="*/ 64 h 235"/>
                <a:gd name="T32" fmla="*/ 422 w 471"/>
                <a:gd name="T33" fmla="*/ 79 h 235"/>
                <a:gd name="T34" fmla="*/ 397 w 471"/>
                <a:gd name="T35" fmla="*/ 94 h 235"/>
                <a:gd name="T36" fmla="*/ 318 w 471"/>
                <a:gd name="T37" fmla="*/ 134 h 235"/>
                <a:gd name="T38" fmla="*/ 293 w 471"/>
                <a:gd name="T39" fmla="*/ 147 h 235"/>
                <a:gd name="T40" fmla="*/ 243 w 471"/>
                <a:gd name="T41" fmla="*/ 175 h 235"/>
                <a:gd name="T42" fmla="*/ 217 w 471"/>
                <a:gd name="T43" fmla="*/ 189 h 235"/>
                <a:gd name="T44" fmla="*/ 179 w 471"/>
                <a:gd name="T45" fmla="*/ 203 h 235"/>
                <a:gd name="T46" fmla="*/ 139 w 471"/>
                <a:gd name="T47" fmla="*/ 213 h 235"/>
                <a:gd name="T48" fmla="*/ 98 w 471"/>
                <a:gd name="T49" fmla="*/ 218 h 235"/>
                <a:gd name="T50" fmla="*/ 57 w 471"/>
                <a:gd name="T51" fmla="*/ 219 h 235"/>
                <a:gd name="T52" fmla="*/ 51 w 471"/>
                <a:gd name="T53" fmla="*/ 222 h 235"/>
                <a:gd name="T54" fmla="*/ 49 w 471"/>
                <a:gd name="T55" fmla="*/ 227 h 235"/>
                <a:gd name="T56" fmla="*/ 51 w 471"/>
                <a:gd name="T57" fmla="*/ 233 h 235"/>
                <a:gd name="T58" fmla="*/ 57 w 471"/>
                <a:gd name="T59" fmla="*/ 235 h 235"/>
                <a:gd name="T60" fmla="*/ 98 w 471"/>
                <a:gd name="T61" fmla="*/ 234 h 235"/>
                <a:gd name="T62" fmla="*/ 139 w 471"/>
                <a:gd name="T63" fmla="*/ 229 h 235"/>
                <a:gd name="T64" fmla="*/ 179 w 471"/>
                <a:gd name="T65" fmla="*/ 219 h 235"/>
                <a:gd name="T66" fmla="*/ 217 w 471"/>
                <a:gd name="T67" fmla="*/ 206 h 235"/>
                <a:gd name="T68" fmla="*/ 249 w 471"/>
                <a:gd name="T69" fmla="*/ 190 h 235"/>
                <a:gd name="T70" fmla="*/ 312 w 471"/>
                <a:gd name="T71" fmla="*/ 155 h 235"/>
                <a:gd name="T72" fmla="*/ 342 w 471"/>
                <a:gd name="T73" fmla="*/ 139 h 235"/>
                <a:gd name="T74" fmla="*/ 399 w 471"/>
                <a:gd name="T75" fmla="*/ 111 h 235"/>
                <a:gd name="T76" fmla="*/ 426 w 471"/>
                <a:gd name="T77" fmla="*/ 95 h 235"/>
                <a:gd name="T78" fmla="*/ 451 w 471"/>
                <a:gd name="T79" fmla="*/ 77 h 235"/>
                <a:gd name="T80" fmla="*/ 458 w 471"/>
                <a:gd name="T81" fmla="*/ 70 h 235"/>
                <a:gd name="T82" fmla="*/ 467 w 471"/>
                <a:gd name="T83" fmla="*/ 54 h 235"/>
                <a:gd name="T84" fmla="*/ 471 w 471"/>
                <a:gd name="T85" fmla="*/ 37 h 235"/>
                <a:gd name="T86" fmla="*/ 469 w 471"/>
                <a:gd name="T87" fmla="*/ 20 h 235"/>
                <a:gd name="T88" fmla="*/ 463 w 471"/>
                <a:gd name="T89" fmla="*/ 12 h 235"/>
                <a:gd name="T90" fmla="*/ 449 w 471"/>
                <a:gd name="T91" fmla="*/ 2 h 235"/>
                <a:gd name="T92" fmla="*/ 431 w 471"/>
                <a:gd name="T93" fmla="*/ 0 h 235"/>
                <a:gd name="T94" fmla="*/ 414 w 471"/>
                <a:gd name="T95" fmla="*/ 1 h 235"/>
                <a:gd name="T96" fmla="*/ 397 w 471"/>
                <a:gd name="T97" fmla="*/ 4 h 235"/>
                <a:gd name="T98" fmla="*/ 344 w 471"/>
                <a:gd name="T99" fmla="*/ 20 h 235"/>
                <a:gd name="T100" fmla="*/ 292 w 471"/>
                <a:gd name="T101" fmla="*/ 41 h 235"/>
                <a:gd name="T102" fmla="*/ 256 w 471"/>
                <a:gd name="T103" fmla="*/ 56 h 235"/>
                <a:gd name="T104" fmla="*/ 147 w 471"/>
                <a:gd name="T105" fmla="*/ 95 h 235"/>
                <a:gd name="T106" fmla="*/ 74 w 471"/>
                <a:gd name="T107" fmla="*/ 123 h 235"/>
                <a:gd name="T108" fmla="*/ 4 w 471"/>
                <a:gd name="T109" fmla="*/ 155 h 235"/>
                <a:gd name="T110" fmla="*/ 1 w 471"/>
                <a:gd name="T111" fmla="*/ 158 h 235"/>
                <a:gd name="T112" fmla="*/ 0 w 471"/>
                <a:gd name="T113" fmla="*/ 163 h 235"/>
                <a:gd name="T114" fmla="*/ 2 w 471"/>
                <a:gd name="T115" fmla="*/ 169 h 235"/>
                <a:gd name="T116" fmla="*/ 7 w 471"/>
                <a:gd name="T117" fmla="*/ 171 h 235"/>
                <a:gd name="T118" fmla="*/ 11 w 471"/>
                <a:gd name="T119" fmla="*/ 170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71" h="235">
                  <a:moveTo>
                    <a:pt x="11" y="170"/>
                  </a:moveTo>
                  <a:lnTo>
                    <a:pt x="11" y="170"/>
                  </a:lnTo>
                  <a:lnTo>
                    <a:pt x="51" y="149"/>
                  </a:lnTo>
                  <a:lnTo>
                    <a:pt x="93" y="131"/>
                  </a:lnTo>
                  <a:lnTo>
                    <a:pt x="135" y="114"/>
                  </a:lnTo>
                  <a:lnTo>
                    <a:pt x="178" y="99"/>
                  </a:lnTo>
                  <a:lnTo>
                    <a:pt x="178" y="99"/>
                  </a:lnTo>
                  <a:lnTo>
                    <a:pt x="225" y="85"/>
                  </a:lnTo>
                  <a:lnTo>
                    <a:pt x="249" y="77"/>
                  </a:lnTo>
                  <a:lnTo>
                    <a:pt x="273" y="68"/>
                  </a:lnTo>
                  <a:lnTo>
                    <a:pt x="273" y="68"/>
                  </a:lnTo>
                  <a:lnTo>
                    <a:pt x="316" y="49"/>
                  </a:lnTo>
                  <a:lnTo>
                    <a:pt x="360" y="32"/>
                  </a:lnTo>
                  <a:lnTo>
                    <a:pt x="360" y="32"/>
                  </a:lnTo>
                  <a:lnTo>
                    <a:pt x="378" y="25"/>
                  </a:lnTo>
                  <a:lnTo>
                    <a:pt x="399" y="20"/>
                  </a:lnTo>
                  <a:lnTo>
                    <a:pt x="410" y="17"/>
                  </a:lnTo>
                  <a:lnTo>
                    <a:pt x="421" y="16"/>
                  </a:lnTo>
                  <a:lnTo>
                    <a:pt x="431" y="16"/>
                  </a:lnTo>
                  <a:lnTo>
                    <a:pt x="442" y="17"/>
                  </a:lnTo>
                  <a:lnTo>
                    <a:pt x="442" y="17"/>
                  </a:lnTo>
                  <a:lnTo>
                    <a:pt x="446" y="18"/>
                  </a:lnTo>
                  <a:lnTo>
                    <a:pt x="449" y="21"/>
                  </a:lnTo>
                  <a:lnTo>
                    <a:pt x="451" y="24"/>
                  </a:lnTo>
                  <a:lnTo>
                    <a:pt x="453" y="28"/>
                  </a:lnTo>
                  <a:lnTo>
                    <a:pt x="454" y="34"/>
                  </a:lnTo>
                  <a:lnTo>
                    <a:pt x="454" y="44"/>
                  </a:lnTo>
                  <a:lnTo>
                    <a:pt x="454" y="44"/>
                  </a:lnTo>
                  <a:lnTo>
                    <a:pt x="453" y="49"/>
                  </a:lnTo>
                  <a:lnTo>
                    <a:pt x="450" y="54"/>
                  </a:lnTo>
                  <a:lnTo>
                    <a:pt x="446" y="60"/>
                  </a:lnTo>
                  <a:lnTo>
                    <a:pt x="442" y="64"/>
                  </a:lnTo>
                  <a:lnTo>
                    <a:pt x="433" y="71"/>
                  </a:lnTo>
                  <a:lnTo>
                    <a:pt x="422" y="79"/>
                  </a:lnTo>
                  <a:lnTo>
                    <a:pt x="422" y="79"/>
                  </a:lnTo>
                  <a:lnTo>
                    <a:pt x="397" y="94"/>
                  </a:lnTo>
                  <a:lnTo>
                    <a:pt x="372" y="109"/>
                  </a:lnTo>
                  <a:lnTo>
                    <a:pt x="318" y="134"/>
                  </a:lnTo>
                  <a:lnTo>
                    <a:pt x="318" y="134"/>
                  </a:lnTo>
                  <a:lnTo>
                    <a:pt x="293" y="147"/>
                  </a:lnTo>
                  <a:lnTo>
                    <a:pt x="268" y="161"/>
                  </a:lnTo>
                  <a:lnTo>
                    <a:pt x="243" y="175"/>
                  </a:lnTo>
                  <a:lnTo>
                    <a:pt x="217" y="189"/>
                  </a:lnTo>
                  <a:lnTo>
                    <a:pt x="217" y="189"/>
                  </a:lnTo>
                  <a:lnTo>
                    <a:pt x="197" y="197"/>
                  </a:lnTo>
                  <a:lnTo>
                    <a:pt x="179" y="203"/>
                  </a:lnTo>
                  <a:lnTo>
                    <a:pt x="159" y="209"/>
                  </a:lnTo>
                  <a:lnTo>
                    <a:pt x="139" y="213"/>
                  </a:lnTo>
                  <a:lnTo>
                    <a:pt x="118" y="215"/>
                  </a:lnTo>
                  <a:lnTo>
                    <a:pt x="98" y="218"/>
                  </a:lnTo>
                  <a:lnTo>
                    <a:pt x="57" y="219"/>
                  </a:lnTo>
                  <a:lnTo>
                    <a:pt x="57" y="219"/>
                  </a:lnTo>
                  <a:lnTo>
                    <a:pt x="53" y="219"/>
                  </a:lnTo>
                  <a:lnTo>
                    <a:pt x="51" y="222"/>
                  </a:lnTo>
                  <a:lnTo>
                    <a:pt x="50" y="223"/>
                  </a:lnTo>
                  <a:lnTo>
                    <a:pt x="49" y="227"/>
                  </a:lnTo>
                  <a:lnTo>
                    <a:pt x="50" y="230"/>
                  </a:lnTo>
                  <a:lnTo>
                    <a:pt x="51" y="233"/>
                  </a:lnTo>
                  <a:lnTo>
                    <a:pt x="53" y="234"/>
                  </a:lnTo>
                  <a:lnTo>
                    <a:pt x="57" y="235"/>
                  </a:lnTo>
                  <a:lnTo>
                    <a:pt x="57" y="235"/>
                  </a:lnTo>
                  <a:lnTo>
                    <a:pt x="98" y="234"/>
                  </a:lnTo>
                  <a:lnTo>
                    <a:pt x="119" y="231"/>
                  </a:lnTo>
                  <a:lnTo>
                    <a:pt x="139" y="229"/>
                  </a:lnTo>
                  <a:lnTo>
                    <a:pt x="159" y="225"/>
                  </a:lnTo>
                  <a:lnTo>
                    <a:pt x="179" y="219"/>
                  </a:lnTo>
                  <a:lnTo>
                    <a:pt x="199" y="214"/>
                  </a:lnTo>
                  <a:lnTo>
                    <a:pt x="217" y="206"/>
                  </a:lnTo>
                  <a:lnTo>
                    <a:pt x="217" y="206"/>
                  </a:lnTo>
                  <a:lnTo>
                    <a:pt x="249" y="190"/>
                  </a:lnTo>
                  <a:lnTo>
                    <a:pt x="280" y="173"/>
                  </a:lnTo>
                  <a:lnTo>
                    <a:pt x="312" y="155"/>
                  </a:lnTo>
                  <a:lnTo>
                    <a:pt x="342" y="139"/>
                  </a:lnTo>
                  <a:lnTo>
                    <a:pt x="342" y="139"/>
                  </a:lnTo>
                  <a:lnTo>
                    <a:pt x="372" y="126"/>
                  </a:lnTo>
                  <a:lnTo>
                    <a:pt x="399" y="111"/>
                  </a:lnTo>
                  <a:lnTo>
                    <a:pt x="413" y="103"/>
                  </a:lnTo>
                  <a:lnTo>
                    <a:pt x="426" y="95"/>
                  </a:lnTo>
                  <a:lnTo>
                    <a:pt x="439" y="86"/>
                  </a:lnTo>
                  <a:lnTo>
                    <a:pt x="451" y="77"/>
                  </a:lnTo>
                  <a:lnTo>
                    <a:pt x="451" y="77"/>
                  </a:lnTo>
                  <a:lnTo>
                    <a:pt x="458" y="70"/>
                  </a:lnTo>
                  <a:lnTo>
                    <a:pt x="462" y="62"/>
                  </a:lnTo>
                  <a:lnTo>
                    <a:pt x="467" y="54"/>
                  </a:lnTo>
                  <a:lnTo>
                    <a:pt x="470" y="46"/>
                  </a:lnTo>
                  <a:lnTo>
                    <a:pt x="471" y="37"/>
                  </a:lnTo>
                  <a:lnTo>
                    <a:pt x="471" y="28"/>
                  </a:lnTo>
                  <a:lnTo>
                    <a:pt x="469" y="20"/>
                  </a:lnTo>
                  <a:lnTo>
                    <a:pt x="463" y="12"/>
                  </a:lnTo>
                  <a:lnTo>
                    <a:pt x="463" y="12"/>
                  </a:lnTo>
                  <a:lnTo>
                    <a:pt x="457" y="6"/>
                  </a:lnTo>
                  <a:lnTo>
                    <a:pt x="449" y="2"/>
                  </a:lnTo>
                  <a:lnTo>
                    <a:pt x="441" y="1"/>
                  </a:lnTo>
                  <a:lnTo>
                    <a:pt x="431" y="0"/>
                  </a:lnTo>
                  <a:lnTo>
                    <a:pt x="423" y="0"/>
                  </a:lnTo>
                  <a:lnTo>
                    <a:pt x="414" y="1"/>
                  </a:lnTo>
                  <a:lnTo>
                    <a:pt x="397" y="4"/>
                  </a:lnTo>
                  <a:lnTo>
                    <a:pt x="397" y="4"/>
                  </a:lnTo>
                  <a:lnTo>
                    <a:pt x="370" y="12"/>
                  </a:lnTo>
                  <a:lnTo>
                    <a:pt x="344" y="20"/>
                  </a:lnTo>
                  <a:lnTo>
                    <a:pt x="318" y="30"/>
                  </a:lnTo>
                  <a:lnTo>
                    <a:pt x="292" y="41"/>
                  </a:lnTo>
                  <a:lnTo>
                    <a:pt x="292" y="41"/>
                  </a:lnTo>
                  <a:lnTo>
                    <a:pt x="256" y="56"/>
                  </a:lnTo>
                  <a:lnTo>
                    <a:pt x="220" y="70"/>
                  </a:lnTo>
                  <a:lnTo>
                    <a:pt x="147" y="95"/>
                  </a:lnTo>
                  <a:lnTo>
                    <a:pt x="110" y="109"/>
                  </a:lnTo>
                  <a:lnTo>
                    <a:pt x="74" y="123"/>
                  </a:lnTo>
                  <a:lnTo>
                    <a:pt x="38" y="138"/>
                  </a:lnTo>
                  <a:lnTo>
                    <a:pt x="4" y="155"/>
                  </a:lnTo>
                  <a:lnTo>
                    <a:pt x="4" y="155"/>
                  </a:lnTo>
                  <a:lnTo>
                    <a:pt x="1" y="158"/>
                  </a:lnTo>
                  <a:lnTo>
                    <a:pt x="0" y="161"/>
                  </a:lnTo>
                  <a:lnTo>
                    <a:pt x="0" y="163"/>
                  </a:lnTo>
                  <a:lnTo>
                    <a:pt x="1" y="166"/>
                  </a:lnTo>
                  <a:lnTo>
                    <a:pt x="2" y="169"/>
                  </a:lnTo>
                  <a:lnTo>
                    <a:pt x="5" y="170"/>
                  </a:lnTo>
                  <a:lnTo>
                    <a:pt x="7" y="171"/>
                  </a:lnTo>
                  <a:lnTo>
                    <a:pt x="11" y="170"/>
                  </a:lnTo>
                  <a:lnTo>
                    <a:pt x="11" y="17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0" name="Freeform 67">
              <a:extLst>
                <a:ext uri="{FF2B5EF4-FFF2-40B4-BE49-F238E27FC236}">
                  <a16:creationId xmlns:a16="http://schemas.microsoft.com/office/drawing/2014/main" id="{3A7DDEE6-6C98-E181-1F1D-9F2D2841859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99" y="1609"/>
              <a:ext cx="144" cy="92"/>
            </a:xfrm>
            <a:custGeom>
              <a:avLst/>
              <a:gdLst>
                <a:gd name="T0" fmla="*/ 348 w 433"/>
                <a:gd name="T1" fmla="*/ 23 h 276"/>
                <a:gd name="T2" fmla="*/ 365 w 433"/>
                <a:gd name="T3" fmla="*/ 16 h 276"/>
                <a:gd name="T4" fmla="*/ 383 w 433"/>
                <a:gd name="T5" fmla="*/ 13 h 276"/>
                <a:gd name="T6" fmla="*/ 400 w 433"/>
                <a:gd name="T7" fmla="*/ 17 h 276"/>
                <a:gd name="T8" fmla="*/ 413 w 433"/>
                <a:gd name="T9" fmla="*/ 31 h 276"/>
                <a:gd name="T10" fmla="*/ 416 w 433"/>
                <a:gd name="T11" fmla="*/ 35 h 276"/>
                <a:gd name="T12" fmla="*/ 418 w 433"/>
                <a:gd name="T13" fmla="*/ 44 h 276"/>
                <a:gd name="T14" fmla="*/ 416 w 433"/>
                <a:gd name="T15" fmla="*/ 59 h 276"/>
                <a:gd name="T16" fmla="*/ 405 w 433"/>
                <a:gd name="T17" fmla="*/ 76 h 276"/>
                <a:gd name="T18" fmla="*/ 385 w 433"/>
                <a:gd name="T19" fmla="*/ 97 h 276"/>
                <a:gd name="T20" fmla="*/ 372 w 433"/>
                <a:gd name="T21" fmla="*/ 108 h 276"/>
                <a:gd name="T22" fmla="*/ 331 w 433"/>
                <a:gd name="T23" fmla="*/ 132 h 276"/>
                <a:gd name="T24" fmla="*/ 291 w 433"/>
                <a:gd name="T25" fmla="*/ 157 h 276"/>
                <a:gd name="T26" fmla="*/ 278 w 433"/>
                <a:gd name="T27" fmla="*/ 166 h 276"/>
                <a:gd name="T28" fmla="*/ 218 w 433"/>
                <a:gd name="T29" fmla="*/ 212 h 276"/>
                <a:gd name="T30" fmla="*/ 186 w 433"/>
                <a:gd name="T31" fmla="*/ 230 h 276"/>
                <a:gd name="T32" fmla="*/ 153 w 433"/>
                <a:gd name="T33" fmla="*/ 245 h 276"/>
                <a:gd name="T34" fmla="*/ 119 w 433"/>
                <a:gd name="T35" fmla="*/ 256 h 276"/>
                <a:gd name="T36" fmla="*/ 84 w 433"/>
                <a:gd name="T37" fmla="*/ 260 h 276"/>
                <a:gd name="T38" fmla="*/ 46 w 433"/>
                <a:gd name="T39" fmla="*/ 258 h 276"/>
                <a:gd name="T40" fmla="*/ 9 w 433"/>
                <a:gd name="T41" fmla="*/ 250 h 276"/>
                <a:gd name="T42" fmla="*/ 5 w 433"/>
                <a:gd name="T43" fmla="*/ 250 h 276"/>
                <a:gd name="T44" fmla="*/ 1 w 433"/>
                <a:gd name="T45" fmla="*/ 253 h 276"/>
                <a:gd name="T46" fmla="*/ 0 w 433"/>
                <a:gd name="T47" fmla="*/ 258 h 276"/>
                <a:gd name="T48" fmla="*/ 1 w 433"/>
                <a:gd name="T49" fmla="*/ 264 h 276"/>
                <a:gd name="T50" fmla="*/ 5 w 433"/>
                <a:gd name="T51" fmla="*/ 265 h 276"/>
                <a:gd name="T52" fmla="*/ 48 w 433"/>
                <a:gd name="T53" fmla="*/ 274 h 276"/>
                <a:gd name="T54" fmla="*/ 90 w 433"/>
                <a:gd name="T55" fmla="*/ 276 h 276"/>
                <a:gd name="T56" fmla="*/ 133 w 433"/>
                <a:gd name="T57" fmla="*/ 269 h 276"/>
                <a:gd name="T58" fmla="*/ 175 w 433"/>
                <a:gd name="T59" fmla="*/ 254 h 276"/>
                <a:gd name="T60" fmla="*/ 197 w 433"/>
                <a:gd name="T61" fmla="*/ 244 h 276"/>
                <a:gd name="T62" fmla="*/ 236 w 433"/>
                <a:gd name="T63" fmla="*/ 218 h 276"/>
                <a:gd name="T64" fmla="*/ 294 w 433"/>
                <a:gd name="T65" fmla="*/ 176 h 276"/>
                <a:gd name="T66" fmla="*/ 333 w 433"/>
                <a:gd name="T67" fmla="*/ 150 h 276"/>
                <a:gd name="T68" fmla="*/ 365 w 433"/>
                <a:gd name="T69" fmla="*/ 130 h 276"/>
                <a:gd name="T70" fmla="*/ 398 w 433"/>
                <a:gd name="T71" fmla="*/ 108 h 276"/>
                <a:gd name="T72" fmla="*/ 418 w 433"/>
                <a:gd name="T73" fmla="*/ 87 h 276"/>
                <a:gd name="T74" fmla="*/ 428 w 433"/>
                <a:gd name="T75" fmla="*/ 71 h 276"/>
                <a:gd name="T76" fmla="*/ 433 w 433"/>
                <a:gd name="T77" fmla="*/ 52 h 276"/>
                <a:gd name="T78" fmla="*/ 433 w 433"/>
                <a:gd name="T79" fmla="*/ 41 h 276"/>
                <a:gd name="T80" fmla="*/ 430 w 433"/>
                <a:gd name="T81" fmla="*/ 25 h 276"/>
                <a:gd name="T82" fmla="*/ 422 w 433"/>
                <a:gd name="T83" fmla="*/ 13 h 276"/>
                <a:gd name="T84" fmla="*/ 412 w 433"/>
                <a:gd name="T85" fmla="*/ 5 h 276"/>
                <a:gd name="T86" fmla="*/ 398 w 433"/>
                <a:gd name="T87" fmla="*/ 1 h 276"/>
                <a:gd name="T88" fmla="*/ 368 w 433"/>
                <a:gd name="T89" fmla="*/ 0 h 276"/>
                <a:gd name="T90" fmla="*/ 340 w 433"/>
                <a:gd name="T91" fmla="*/ 8 h 276"/>
                <a:gd name="T92" fmla="*/ 337 w 433"/>
                <a:gd name="T93" fmla="*/ 11 h 276"/>
                <a:gd name="T94" fmla="*/ 336 w 433"/>
                <a:gd name="T95" fmla="*/ 16 h 276"/>
                <a:gd name="T96" fmla="*/ 339 w 433"/>
                <a:gd name="T97" fmla="*/ 21 h 276"/>
                <a:gd name="T98" fmla="*/ 344 w 433"/>
                <a:gd name="T99" fmla="*/ 23 h 276"/>
                <a:gd name="T100" fmla="*/ 348 w 433"/>
                <a:gd name="T101" fmla="*/ 23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33" h="276">
                  <a:moveTo>
                    <a:pt x="348" y="23"/>
                  </a:moveTo>
                  <a:lnTo>
                    <a:pt x="348" y="23"/>
                  </a:lnTo>
                  <a:lnTo>
                    <a:pt x="356" y="19"/>
                  </a:lnTo>
                  <a:lnTo>
                    <a:pt x="365" y="16"/>
                  </a:lnTo>
                  <a:lnTo>
                    <a:pt x="373" y="15"/>
                  </a:lnTo>
                  <a:lnTo>
                    <a:pt x="383" y="13"/>
                  </a:lnTo>
                  <a:lnTo>
                    <a:pt x="392" y="15"/>
                  </a:lnTo>
                  <a:lnTo>
                    <a:pt x="400" y="17"/>
                  </a:lnTo>
                  <a:lnTo>
                    <a:pt x="406" y="23"/>
                  </a:lnTo>
                  <a:lnTo>
                    <a:pt x="413" y="31"/>
                  </a:lnTo>
                  <a:lnTo>
                    <a:pt x="413" y="31"/>
                  </a:lnTo>
                  <a:lnTo>
                    <a:pt x="416" y="35"/>
                  </a:lnTo>
                  <a:lnTo>
                    <a:pt x="417" y="40"/>
                  </a:lnTo>
                  <a:lnTo>
                    <a:pt x="418" y="44"/>
                  </a:lnTo>
                  <a:lnTo>
                    <a:pt x="418" y="49"/>
                  </a:lnTo>
                  <a:lnTo>
                    <a:pt x="416" y="59"/>
                  </a:lnTo>
                  <a:lnTo>
                    <a:pt x="412" y="68"/>
                  </a:lnTo>
                  <a:lnTo>
                    <a:pt x="405" y="76"/>
                  </a:lnTo>
                  <a:lnTo>
                    <a:pt x="398" y="84"/>
                  </a:lnTo>
                  <a:lnTo>
                    <a:pt x="385" y="97"/>
                  </a:lnTo>
                  <a:lnTo>
                    <a:pt x="385" y="97"/>
                  </a:lnTo>
                  <a:lnTo>
                    <a:pt x="372" y="108"/>
                  </a:lnTo>
                  <a:lnTo>
                    <a:pt x="359" y="116"/>
                  </a:lnTo>
                  <a:lnTo>
                    <a:pt x="331" y="132"/>
                  </a:lnTo>
                  <a:lnTo>
                    <a:pt x="304" y="148"/>
                  </a:lnTo>
                  <a:lnTo>
                    <a:pt x="291" y="157"/>
                  </a:lnTo>
                  <a:lnTo>
                    <a:pt x="278" y="166"/>
                  </a:lnTo>
                  <a:lnTo>
                    <a:pt x="278" y="166"/>
                  </a:lnTo>
                  <a:lnTo>
                    <a:pt x="248" y="190"/>
                  </a:lnTo>
                  <a:lnTo>
                    <a:pt x="218" y="212"/>
                  </a:lnTo>
                  <a:lnTo>
                    <a:pt x="202" y="221"/>
                  </a:lnTo>
                  <a:lnTo>
                    <a:pt x="186" y="230"/>
                  </a:lnTo>
                  <a:lnTo>
                    <a:pt x="170" y="238"/>
                  </a:lnTo>
                  <a:lnTo>
                    <a:pt x="153" y="245"/>
                  </a:lnTo>
                  <a:lnTo>
                    <a:pt x="137" y="250"/>
                  </a:lnTo>
                  <a:lnTo>
                    <a:pt x="119" y="256"/>
                  </a:lnTo>
                  <a:lnTo>
                    <a:pt x="101" y="258"/>
                  </a:lnTo>
                  <a:lnTo>
                    <a:pt x="84" y="260"/>
                  </a:lnTo>
                  <a:lnTo>
                    <a:pt x="65" y="260"/>
                  </a:lnTo>
                  <a:lnTo>
                    <a:pt x="46" y="258"/>
                  </a:lnTo>
                  <a:lnTo>
                    <a:pt x="28" y="256"/>
                  </a:lnTo>
                  <a:lnTo>
                    <a:pt x="9" y="250"/>
                  </a:lnTo>
                  <a:lnTo>
                    <a:pt x="9" y="250"/>
                  </a:lnTo>
                  <a:lnTo>
                    <a:pt x="5" y="250"/>
                  </a:lnTo>
                  <a:lnTo>
                    <a:pt x="3" y="250"/>
                  </a:lnTo>
                  <a:lnTo>
                    <a:pt x="1" y="253"/>
                  </a:lnTo>
                  <a:lnTo>
                    <a:pt x="0" y="256"/>
                  </a:lnTo>
                  <a:lnTo>
                    <a:pt x="0" y="258"/>
                  </a:lnTo>
                  <a:lnTo>
                    <a:pt x="0" y="261"/>
                  </a:lnTo>
                  <a:lnTo>
                    <a:pt x="1" y="264"/>
                  </a:lnTo>
                  <a:lnTo>
                    <a:pt x="5" y="265"/>
                  </a:lnTo>
                  <a:lnTo>
                    <a:pt x="5" y="265"/>
                  </a:lnTo>
                  <a:lnTo>
                    <a:pt x="26" y="272"/>
                  </a:lnTo>
                  <a:lnTo>
                    <a:pt x="48" y="274"/>
                  </a:lnTo>
                  <a:lnTo>
                    <a:pt x="69" y="276"/>
                  </a:lnTo>
                  <a:lnTo>
                    <a:pt x="90" y="276"/>
                  </a:lnTo>
                  <a:lnTo>
                    <a:pt x="111" y="273"/>
                  </a:lnTo>
                  <a:lnTo>
                    <a:pt x="133" y="269"/>
                  </a:lnTo>
                  <a:lnTo>
                    <a:pt x="154" y="262"/>
                  </a:lnTo>
                  <a:lnTo>
                    <a:pt x="175" y="254"/>
                  </a:lnTo>
                  <a:lnTo>
                    <a:pt x="175" y="254"/>
                  </a:lnTo>
                  <a:lnTo>
                    <a:pt x="197" y="244"/>
                  </a:lnTo>
                  <a:lnTo>
                    <a:pt x="216" y="232"/>
                  </a:lnTo>
                  <a:lnTo>
                    <a:pt x="236" y="218"/>
                  </a:lnTo>
                  <a:lnTo>
                    <a:pt x="255" y="205"/>
                  </a:lnTo>
                  <a:lnTo>
                    <a:pt x="294" y="176"/>
                  </a:lnTo>
                  <a:lnTo>
                    <a:pt x="313" y="162"/>
                  </a:lnTo>
                  <a:lnTo>
                    <a:pt x="333" y="150"/>
                  </a:lnTo>
                  <a:lnTo>
                    <a:pt x="333" y="150"/>
                  </a:lnTo>
                  <a:lnTo>
                    <a:pt x="365" y="130"/>
                  </a:lnTo>
                  <a:lnTo>
                    <a:pt x="383" y="120"/>
                  </a:lnTo>
                  <a:lnTo>
                    <a:pt x="398" y="108"/>
                  </a:lnTo>
                  <a:lnTo>
                    <a:pt x="413" y="95"/>
                  </a:lnTo>
                  <a:lnTo>
                    <a:pt x="418" y="87"/>
                  </a:lnTo>
                  <a:lnTo>
                    <a:pt x="424" y="79"/>
                  </a:lnTo>
                  <a:lnTo>
                    <a:pt x="428" y="71"/>
                  </a:lnTo>
                  <a:lnTo>
                    <a:pt x="430" y="61"/>
                  </a:lnTo>
                  <a:lnTo>
                    <a:pt x="433" y="52"/>
                  </a:lnTo>
                  <a:lnTo>
                    <a:pt x="433" y="41"/>
                  </a:lnTo>
                  <a:lnTo>
                    <a:pt x="433" y="41"/>
                  </a:lnTo>
                  <a:lnTo>
                    <a:pt x="432" y="33"/>
                  </a:lnTo>
                  <a:lnTo>
                    <a:pt x="430" y="25"/>
                  </a:lnTo>
                  <a:lnTo>
                    <a:pt x="426" y="19"/>
                  </a:lnTo>
                  <a:lnTo>
                    <a:pt x="422" y="13"/>
                  </a:lnTo>
                  <a:lnTo>
                    <a:pt x="417" y="9"/>
                  </a:lnTo>
                  <a:lnTo>
                    <a:pt x="412" y="5"/>
                  </a:lnTo>
                  <a:lnTo>
                    <a:pt x="405" y="3"/>
                  </a:lnTo>
                  <a:lnTo>
                    <a:pt x="398" y="1"/>
                  </a:lnTo>
                  <a:lnTo>
                    <a:pt x="383" y="0"/>
                  </a:lnTo>
                  <a:lnTo>
                    <a:pt x="368" y="0"/>
                  </a:lnTo>
                  <a:lnTo>
                    <a:pt x="353" y="4"/>
                  </a:lnTo>
                  <a:lnTo>
                    <a:pt x="340" y="8"/>
                  </a:lnTo>
                  <a:lnTo>
                    <a:pt x="340" y="8"/>
                  </a:lnTo>
                  <a:lnTo>
                    <a:pt x="337" y="11"/>
                  </a:lnTo>
                  <a:lnTo>
                    <a:pt x="336" y="13"/>
                  </a:lnTo>
                  <a:lnTo>
                    <a:pt x="336" y="16"/>
                  </a:lnTo>
                  <a:lnTo>
                    <a:pt x="337" y="19"/>
                  </a:lnTo>
                  <a:lnTo>
                    <a:pt x="339" y="21"/>
                  </a:lnTo>
                  <a:lnTo>
                    <a:pt x="341" y="23"/>
                  </a:lnTo>
                  <a:lnTo>
                    <a:pt x="344" y="23"/>
                  </a:lnTo>
                  <a:lnTo>
                    <a:pt x="348" y="23"/>
                  </a:lnTo>
                  <a:lnTo>
                    <a:pt x="348" y="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1" name="Freeform 68">
              <a:extLst>
                <a:ext uri="{FF2B5EF4-FFF2-40B4-BE49-F238E27FC236}">
                  <a16:creationId xmlns:a16="http://schemas.microsoft.com/office/drawing/2014/main" id="{8DE0298F-D953-90B5-6547-13575596B1E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2" y="1679"/>
              <a:ext cx="239" cy="65"/>
            </a:xfrm>
            <a:custGeom>
              <a:avLst/>
              <a:gdLst>
                <a:gd name="T0" fmla="*/ 498 w 716"/>
                <a:gd name="T1" fmla="*/ 73 h 195"/>
                <a:gd name="T2" fmla="*/ 558 w 716"/>
                <a:gd name="T3" fmla="*/ 65 h 195"/>
                <a:gd name="T4" fmla="*/ 618 w 716"/>
                <a:gd name="T5" fmla="*/ 49 h 195"/>
                <a:gd name="T6" fmla="*/ 641 w 716"/>
                <a:gd name="T7" fmla="*/ 41 h 195"/>
                <a:gd name="T8" fmla="*/ 662 w 716"/>
                <a:gd name="T9" fmla="*/ 30 h 195"/>
                <a:gd name="T10" fmla="*/ 682 w 716"/>
                <a:gd name="T11" fmla="*/ 24 h 195"/>
                <a:gd name="T12" fmla="*/ 686 w 716"/>
                <a:gd name="T13" fmla="*/ 24 h 195"/>
                <a:gd name="T14" fmla="*/ 691 w 716"/>
                <a:gd name="T15" fmla="*/ 24 h 195"/>
                <a:gd name="T16" fmla="*/ 698 w 716"/>
                <a:gd name="T17" fmla="*/ 30 h 195"/>
                <a:gd name="T18" fmla="*/ 700 w 716"/>
                <a:gd name="T19" fmla="*/ 45 h 195"/>
                <a:gd name="T20" fmla="*/ 699 w 716"/>
                <a:gd name="T21" fmla="*/ 65 h 195"/>
                <a:gd name="T22" fmla="*/ 696 w 716"/>
                <a:gd name="T23" fmla="*/ 71 h 195"/>
                <a:gd name="T24" fmla="*/ 688 w 716"/>
                <a:gd name="T25" fmla="*/ 83 h 195"/>
                <a:gd name="T26" fmla="*/ 670 w 716"/>
                <a:gd name="T27" fmla="*/ 101 h 195"/>
                <a:gd name="T28" fmla="*/ 639 w 716"/>
                <a:gd name="T29" fmla="*/ 121 h 195"/>
                <a:gd name="T30" fmla="*/ 595 w 716"/>
                <a:gd name="T31" fmla="*/ 141 h 195"/>
                <a:gd name="T32" fmla="*/ 565 w 716"/>
                <a:gd name="T33" fmla="*/ 154 h 195"/>
                <a:gd name="T34" fmla="*/ 501 w 716"/>
                <a:gd name="T35" fmla="*/ 173 h 195"/>
                <a:gd name="T36" fmla="*/ 469 w 716"/>
                <a:gd name="T37" fmla="*/ 178 h 195"/>
                <a:gd name="T38" fmla="*/ 437 w 716"/>
                <a:gd name="T39" fmla="*/ 182 h 195"/>
                <a:gd name="T40" fmla="*/ 373 w 716"/>
                <a:gd name="T41" fmla="*/ 179 h 195"/>
                <a:gd name="T42" fmla="*/ 311 w 716"/>
                <a:gd name="T43" fmla="*/ 166 h 195"/>
                <a:gd name="T44" fmla="*/ 250 w 716"/>
                <a:gd name="T45" fmla="*/ 146 h 195"/>
                <a:gd name="T46" fmla="*/ 221 w 716"/>
                <a:gd name="T47" fmla="*/ 134 h 195"/>
                <a:gd name="T48" fmla="*/ 164 w 716"/>
                <a:gd name="T49" fmla="*/ 107 h 195"/>
                <a:gd name="T50" fmla="*/ 112 w 716"/>
                <a:gd name="T51" fmla="*/ 75 h 195"/>
                <a:gd name="T52" fmla="*/ 61 w 716"/>
                <a:gd name="T53" fmla="*/ 40 h 195"/>
                <a:gd name="T54" fmla="*/ 11 w 716"/>
                <a:gd name="T55" fmla="*/ 1 h 195"/>
                <a:gd name="T56" fmla="*/ 5 w 716"/>
                <a:gd name="T57" fmla="*/ 0 h 195"/>
                <a:gd name="T58" fmla="*/ 1 w 716"/>
                <a:gd name="T59" fmla="*/ 4 h 195"/>
                <a:gd name="T60" fmla="*/ 0 w 716"/>
                <a:gd name="T61" fmla="*/ 10 h 195"/>
                <a:gd name="T62" fmla="*/ 3 w 716"/>
                <a:gd name="T63" fmla="*/ 16 h 195"/>
                <a:gd name="T64" fmla="*/ 63 w 716"/>
                <a:gd name="T65" fmla="*/ 60 h 195"/>
                <a:gd name="T66" fmla="*/ 124 w 716"/>
                <a:gd name="T67" fmla="*/ 101 h 195"/>
                <a:gd name="T68" fmla="*/ 186 w 716"/>
                <a:gd name="T69" fmla="*/ 135 h 195"/>
                <a:gd name="T70" fmla="*/ 255 w 716"/>
                <a:gd name="T71" fmla="*/ 166 h 195"/>
                <a:gd name="T72" fmla="*/ 288 w 716"/>
                <a:gd name="T73" fmla="*/ 177 h 195"/>
                <a:gd name="T74" fmla="*/ 359 w 716"/>
                <a:gd name="T75" fmla="*/ 191 h 195"/>
                <a:gd name="T76" fmla="*/ 428 w 716"/>
                <a:gd name="T77" fmla="*/ 195 h 195"/>
                <a:gd name="T78" fmla="*/ 498 w 716"/>
                <a:gd name="T79" fmla="*/ 189 h 195"/>
                <a:gd name="T80" fmla="*/ 533 w 716"/>
                <a:gd name="T81" fmla="*/ 181 h 195"/>
                <a:gd name="T82" fmla="*/ 602 w 716"/>
                <a:gd name="T83" fmla="*/ 155 h 195"/>
                <a:gd name="T84" fmla="*/ 664 w 716"/>
                <a:gd name="T85" fmla="*/ 121 h 195"/>
                <a:gd name="T86" fmla="*/ 676 w 716"/>
                <a:gd name="T87" fmla="*/ 113 h 195"/>
                <a:gd name="T88" fmla="*/ 696 w 716"/>
                <a:gd name="T89" fmla="*/ 95 h 195"/>
                <a:gd name="T90" fmla="*/ 711 w 716"/>
                <a:gd name="T91" fmla="*/ 74 h 195"/>
                <a:gd name="T92" fmla="*/ 716 w 716"/>
                <a:gd name="T93" fmla="*/ 49 h 195"/>
                <a:gd name="T94" fmla="*/ 715 w 716"/>
                <a:gd name="T95" fmla="*/ 34 h 195"/>
                <a:gd name="T96" fmla="*/ 707 w 716"/>
                <a:gd name="T97" fmla="*/ 17 h 195"/>
                <a:gd name="T98" fmla="*/ 694 w 716"/>
                <a:gd name="T99" fmla="*/ 9 h 195"/>
                <a:gd name="T100" fmla="*/ 676 w 716"/>
                <a:gd name="T101" fmla="*/ 9 h 195"/>
                <a:gd name="T102" fmla="*/ 659 w 716"/>
                <a:gd name="T103" fmla="*/ 14 h 195"/>
                <a:gd name="T104" fmla="*/ 641 w 716"/>
                <a:gd name="T105" fmla="*/ 24 h 195"/>
                <a:gd name="T106" fmla="*/ 601 w 716"/>
                <a:gd name="T107" fmla="*/ 37 h 195"/>
                <a:gd name="T108" fmla="*/ 540 w 716"/>
                <a:gd name="T109" fmla="*/ 52 h 195"/>
                <a:gd name="T110" fmla="*/ 498 w 716"/>
                <a:gd name="T111" fmla="*/ 57 h 195"/>
                <a:gd name="T112" fmla="*/ 492 w 716"/>
                <a:gd name="T113" fmla="*/ 61 h 195"/>
                <a:gd name="T114" fmla="*/ 490 w 716"/>
                <a:gd name="T115" fmla="*/ 66 h 195"/>
                <a:gd name="T116" fmla="*/ 492 w 716"/>
                <a:gd name="T117" fmla="*/ 71 h 195"/>
                <a:gd name="T118" fmla="*/ 498 w 716"/>
                <a:gd name="T119" fmla="*/ 73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16" h="195">
                  <a:moveTo>
                    <a:pt x="498" y="73"/>
                  </a:moveTo>
                  <a:lnTo>
                    <a:pt x="498" y="73"/>
                  </a:lnTo>
                  <a:lnTo>
                    <a:pt x="529" y="69"/>
                  </a:lnTo>
                  <a:lnTo>
                    <a:pt x="558" y="65"/>
                  </a:lnTo>
                  <a:lnTo>
                    <a:pt x="589" y="58"/>
                  </a:lnTo>
                  <a:lnTo>
                    <a:pt x="618" y="49"/>
                  </a:lnTo>
                  <a:lnTo>
                    <a:pt x="618" y="49"/>
                  </a:lnTo>
                  <a:lnTo>
                    <a:pt x="641" y="41"/>
                  </a:lnTo>
                  <a:lnTo>
                    <a:pt x="662" y="30"/>
                  </a:lnTo>
                  <a:lnTo>
                    <a:pt x="662" y="30"/>
                  </a:lnTo>
                  <a:lnTo>
                    <a:pt x="671" y="26"/>
                  </a:lnTo>
                  <a:lnTo>
                    <a:pt x="682" y="24"/>
                  </a:lnTo>
                  <a:lnTo>
                    <a:pt x="682" y="24"/>
                  </a:lnTo>
                  <a:lnTo>
                    <a:pt x="686" y="24"/>
                  </a:lnTo>
                  <a:lnTo>
                    <a:pt x="688" y="24"/>
                  </a:lnTo>
                  <a:lnTo>
                    <a:pt x="691" y="24"/>
                  </a:lnTo>
                  <a:lnTo>
                    <a:pt x="694" y="26"/>
                  </a:lnTo>
                  <a:lnTo>
                    <a:pt x="698" y="30"/>
                  </a:lnTo>
                  <a:lnTo>
                    <a:pt x="699" y="37"/>
                  </a:lnTo>
                  <a:lnTo>
                    <a:pt x="700" y="45"/>
                  </a:lnTo>
                  <a:lnTo>
                    <a:pt x="700" y="52"/>
                  </a:lnTo>
                  <a:lnTo>
                    <a:pt x="699" y="65"/>
                  </a:lnTo>
                  <a:lnTo>
                    <a:pt x="699" y="65"/>
                  </a:lnTo>
                  <a:lnTo>
                    <a:pt x="696" y="71"/>
                  </a:lnTo>
                  <a:lnTo>
                    <a:pt x="692" y="78"/>
                  </a:lnTo>
                  <a:lnTo>
                    <a:pt x="688" y="83"/>
                  </a:lnTo>
                  <a:lnTo>
                    <a:pt x="683" y="90"/>
                  </a:lnTo>
                  <a:lnTo>
                    <a:pt x="670" y="101"/>
                  </a:lnTo>
                  <a:lnTo>
                    <a:pt x="655" y="111"/>
                  </a:lnTo>
                  <a:lnTo>
                    <a:pt x="639" y="121"/>
                  </a:lnTo>
                  <a:lnTo>
                    <a:pt x="623" y="129"/>
                  </a:lnTo>
                  <a:lnTo>
                    <a:pt x="595" y="141"/>
                  </a:lnTo>
                  <a:lnTo>
                    <a:pt x="595" y="141"/>
                  </a:lnTo>
                  <a:lnTo>
                    <a:pt x="565" y="154"/>
                  </a:lnTo>
                  <a:lnTo>
                    <a:pt x="533" y="163"/>
                  </a:lnTo>
                  <a:lnTo>
                    <a:pt x="501" y="173"/>
                  </a:lnTo>
                  <a:lnTo>
                    <a:pt x="469" y="178"/>
                  </a:lnTo>
                  <a:lnTo>
                    <a:pt x="469" y="178"/>
                  </a:lnTo>
                  <a:lnTo>
                    <a:pt x="453" y="181"/>
                  </a:lnTo>
                  <a:lnTo>
                    <a:pt x="437" y="182"/>
                  </a:lnTo>
                  <a:lnTo>
                    <a:pt x="405" y="182"/>
                  </a:lnTo>
                  <a:lnTo>
                    <a:pt x="373" y="179"/>
                  </a:lnTo>
                  <a:lnTo>
                    <a:pt x="342" y="174"/>
                  </a:lnTo>
                  <a:lnTo>
                    <a:pt x="311" y="166"/>
                  </a:lnTo>
                  <a:lnTo>
                    <a:pt x="279" y="157"/>
                  </a:lnTo>
                  <a:lnTo>
                    <a:pt x="250" y="146"/>
                  </a:lnTo>
                  <a:lnTo>
                    <a:pt x="221" y="134"/>
                  </a:lnTo>
                  <a:lnTo>
                    <a:pt x="221" y="134"/>
                  </a:lnTo>
                  <a:lnTo>
                    <a:pt x="191" y="122"/>
                  </a:lnTo>
                  <a:lnTo>
                    <a:pt x="164" y="107"/>
                  </a:lnTo>
                  <a:lnTo>
                    <a:pt x="137" y="91"/>
                  </a:lnTo>
                  <a:lnTo>
                    <a:pt x="112" y="75"/>
                  </a:lnTo>
                  <a:lnTo>
                    <a:pt x="86" y="57"/>
                  </a:lnTo>
                  <a:lnTo>
                    <a:pt x="61" y="40"/>
                  </a:lnTo>
                  <a:lnTo>
                    <a:pt x="11" y="1"/>
                  </a:lnTo>
                  <a:lnTo>
                    <a:pt x="11" y="1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1" y="13"/>
                  </a:lnTo>
                  <a:lnTo>
                    <a:pt x="3" y="16"/>
                  </a:lnTo>
                  <a:lnTo>
                    <a:pt x="3" y="16"/>
                  </a:lnTo>
                  <a:lnTo>
                    <a:pt x="63" y="60"/>
                  </a:lnTo>
                  <a:lnTo>
                    <a:pt x="93" y="81"/>
                  </a:lnTo>
                  <a:lnTo>
                    <a:pt x="124" y="101"/>
                  </a:lnTo>
                  <a:lnTo>
                    <a:pt x="154" y="118"/>
                  </a:lnTo>
                  <a:lnTo>
                    <a:pt x="186" y="135"/>
                  </a:lnTo>
                  <a:lnTo>
                    <a:pt x="219" y="151"/>
                  </a:lnTo>
                  <a:lnTo>
                    <a:pt x="255" y="166"/>
                  </a:lnTo>
                  <a:lnTo>
                    <a:pt x="255" y="166"/>
                  </a:lnTo>
                  <a:lnTo>
                    <a:pt x="288" y="177"/>
                  </a:lnTo>
                  <a:lnTo>
                    <a:pt x="323" y="186"/>
                  </a:lnTo>
                  <a:lnTo>
                    <a:pt x="359" y="191"/>
                  </a:lnTo>
                  <a:lnTo>
                    <a:pt x="393" y="195"/>
                  </a:lnTo>
                  <a:lnTo>
                    <a:pt x="428" y="195"/>
                  </a:lnTo>
                  <a:lnTo>
                    <a:pt x="462" y="194"/>
                  </a:lnTo>
                  <a:lnTo>
                    <a:pt x="498" y="189"/>
                  </a:lnTo>
                  <a:lnTo>
                    <a:pt x="533" y="181"/>
                  </a:lnTo>
                  <a:lnTo>
                    <a:pt x="533" y="181"/>
                  </a:lnTo>
                  <a:lnTo>
                    <a:pt x="567" y="170"/>
                  </a:lnTo>
                  <a:lnTo>
                    <a:pt x="602" y="155"/>
                  </a:lnTo>
                  <a:lnTo>
                    <a:pt x="634" y="139"/>
                  </a:lnTo>
                  <a:lnTo>
                    <a:pt x="664" y="121"/>
                  </a:lnTo>
                  <a:lnTo>
                    <a:pt x="664" y="121"/>
                  </a:lnTo>
                  <a:lnTo>
                    <a:pt x="676" y="113"/>
                  </a:lnTo>
                  <a:lnTo>
                    <a:pt x="687" y="105"/>
                  </a:lnTo>
                  <a:lnTo>
                    <a:pt x="696" y="95"/>
                  </a:lnTo>
                  <a:lnTo>
                    <a:pt x="704" y="85"/>
                  </a:lnTo>
                  <a:lnTo>
                    <a:pt x="711" y="74"/>
                  </a:lnTo>
                  <a:lnTo>
                    <a:pt x="715" y="62"/>
                  </a:lnTo>
                  <a:lnTo>
                    <a:pt x="716" y="49"/>
                  </a:lnTo>
                  <a:lnTo>
                    <a:pt x="715" y="34"/>
                  </a:lnTo>
                  <a:lnTo>
                    <a:pt x="715" y="34"/>
                  </a:lnTo>
                  <a:lnTo>
                    <a:pt x="712" y="24"/>
                  </a:lnTo>
                  <a:lnTo>
                    <a:pt x="707" y="17"/>
                  </a:lnTo>
                  <a:lnTo>
                    <a:pt x="700" y="12"/>
                  </a:lnTo>
                  <a:lnTo>
                    <a:pt x="694" y="9"/>
                  </a:lnTo>
                  <a:lnTo>
                    <a:pt x="686" y="8"/>
                  </a:lnTo>
                  <a:lnTo>
                    <a:pt x="676" y="9"/>
                  </a:lnTo>
                  <a:lnTo>
                    <a:pt x="668" y="12"/>
                  </a:lnTo>
                  <a:lnTo>
                    <a:pt x="659" y="14"/>
                  </a:lnTo>
                  <a:lnTo>
                    <a:pt x="659" y="14"/>
                  </a:lnTo>
                  <a:lnTo>
                    <a:pt x="641" y="24"/>
                  </a:lnTo>
                  <a:lnTo>
                    <a:pt x="621" y="30"/>
                  </a:lnTo>
                  <a:lnTo>
                    <a:pt x="601" y="37"/>
                  </a:lnTo>
                  <a:lnTo>
                    <a:pt x="581" y="42"/>
                  </a:lnTo>
                  <a:lnTo>
                    <a:pt x="540" y="52"/>
                  </a:lnTo>
                  <a:lnTo>
                    <a:pt x="498" y="57"/>
                  </a:lnTo>
                  <a:lnTo>
                    <a:pt x="498" y="57"/>
                  </a:lnTo>
                  <a:lnTo>
                    <a:pt x="494" y="58"/>
                  </a:lnTo>
                  <a:lnTo>
                    <a:pt x="492" y="61"/>
                  </a:lnTo>
                  <a:lnTo>
                    <a:pt x="490" y="64"/>
                  </a:lnTo>
                  <a:lnTo>
                    <a:pt x="490" y="66"/>
                  </a:lnTo>
                  <a:lnTo>
                    <a:pt x="490" y="69"/>
                  </a:lnTo>
                  <a:lnTo>
                    <a:pt x="492" y="71"/>
                  </a:lnTo>
                  <a:lnTo>
                    <a:pt x="494" y="73"/>
                  </a:lnTo>
                  <a:lnTo>
                    <a:pt x="498" y="73"/>
                  </a:lnTo>
                  <a:lnTo>
                    <a:pt x="498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2" name="Freeform 69">
              <a:extLst>
                <a:ext uri="{FF2B5EF4-FFF2-40B4-BE49-F238E27FC236}">
                  <a16:creationId xmlns:a16="http://schemas.microsoft.com/office/drawing/2014/main" id="{28473A30-912C-C6D9-9AB5-2E868A4DDDB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2" y="1273"/>
              <a:ext cx="581" cy="314"/>
            </a:xfrm>
            <a:custGeom>
              <a:avLst/>
              <a:gdLst>
                <a:gd name="T0" fmla="*/ 3 w 1742"/>
                <a:gd name="T1" fmla="*/ 13 h 941"/>
                <a:gd name="T2" fmla="*/ 137 w 1742"/>
                <a:gd name="T3" fmla="*/ 161 h 941"/>
                <a:gd name="T4" fmla="*/ 207 w 1742"/>
                <a:gd name="T5" fmla="*/ 233 h 941"/>
                <a:gd name="T6" fmla="*/ 280 w 1742"/>
                <a:gd name="T7" fmla="*/ 301 h 941"/>
                <a:gd name="T8" fmla="*/ 357 w 1742"/>
                <a:gd name="T9" fmla="*/ 363 h 941"/>
                <a:gd name="T10" fmla="*/ 440 w 1742"/>
                <a:gd name="T11" fmla="*/ 419 h 941"/>
                <a:gd name="T12" fmla="*/ 528 w 1742"/>
                <a:gd name="T13" fmla="*/ 466 h 941"/>
                <a:gd name="T14" fmla="*/ 574 w 1742"/>
                <a:gd name="T15" fmla="*/ 486 h 941"/>
                <a:gd name="T16" fmla="*/ 622 w 1742"/>
                <a:gd name="T17" fmla="*/ 502 h 941"/>
                <a:gd name="T18" fmla="*/ 652 w 1742"/>
                <a:gd name="T19" fmla="*/ 510 h 941"/>
                <a:gd name="T20" fmla="*/ 714 w 1742"/>
                <a:gd name="T21" fmla="*/ 524 h 941"/>
                <a:gd name="T22" fmla="*/ 807 w 1742"/>
                <a:gd name="T23" fmla="*/ 539 h 941"/>
                <a:gd name="T24" fmla="*/ 994 w 1742"/>
                <a:gd name="T25" fmla="*/ 560 h 941"/>
                <a:gd name="T26" fmla="*/ 1119 w 1742"/>
                <a:gd name="T27" fmla="*/ 576 h 941"/>
                <a:gd name="T28" fmla="*/ 1172 w 1742"/>
                <a:gd name="T29" fmla="*/ 587 h 941"/>
                <a:gd name="T30" fmla="*/ 1333 w 1742"/>
                <a:gd name="T31" fmla="*/ 624 h 941"/>
                <a:gd name="T32" fmla="*/ 1379 w 1742"/>
                <a:gd name="T33" fmla="*/ 635 h 941"/>
                <a:gd name="T34" fmla="*/ 1450 w 1742"/>
                <a:gd name="T35" fmla="*/ 655 h 941"/>
                <a:gd name="T36" fmla="*/ 1495 w 1742"/>
                <a:gd name="T37" fmla="*/ 671 h 941"/>
                <a:gd name="T38" fmla="*/ 1517 w 1742"/>
                <a:gd name="T39" fmla="*/ 680 h 941"/>
                <a:gd name="T40" fmla="*/ 1553 w 1742"/>
                <a:gd name="T41" fmla="*/ 699 h 941"/>
                <a:gd name="T42" fmla="*/ 1584 w 1742"/>
                <a:gd name="T43" fmla="*/ 723 h 941"/>
                <a:gd name="T44" fmla="*/ 1613 w 1742"/>
                <a:gd name="T45" fmla="*/ 751 h 941"/>
                <a:gd name="T46" fmla="*/ 1637 w 1742"/>
                <a:gd name="T47" fmla="*/ 781 h 941"/>
                <a:gd name="T48" fmla="*/ 1650 w 1742"/>
                <a:gd name="T49" fmla="*/ 800 h 941"/>
                <a:gd name="T50" fmla="*/ 1683 w 1742"/>
                <a:gd name="T51" fmla="*/ 858 h 941"/>
                <a:gd name="T52" fmla="*/ 1727 w 1742"/>
                <a:gd name="T53" fmla="*/ 938 h 941"/>
                <a:gd name="T54" fmla="*/ 1730 w 1742"/>
                <a:gd name="T55" fmla="*/ 941 h 941"/>
                <a:gd name="T56" fmla="*/ 1735 w 1742"/>
                <a:gd name="T57" fmla="*/ 941 h 941"/>
                <a:gd name="T58" fmla="*/ 1741 w 1742"/>
                <a:gd name="T59" fmla="*/ 938 h 941"/>
                <a:gd name="T60" fmla="*/ 1742 w 1742"/>
                <a:gd name="T61" fmla="*/ 933 h 941"/>
                <a:gd name="T62" fmla="*/ 1741 w 1742"/>
                <a:gd name="T63" fmla="*/ 930 h 941"/>
                <a:gd name="T64" fmla="*/ 1687 w 1742"/>
                <a:gd name="T65" fmla="*/ 834 h 941"/>
                <a:gd name="T66" fmla="*/ 1660 w 1742"/>
                <a:gd name="T67" fmla="*/ 788 h 941"/>
                <a:gd name="T68" fmla="*/ 1629 w 1742"/>
                <a:gd name="T69" fmla="*/ 744 h 941"/>
                <a:gd name="T70" fmla="*/ 1614 w 1742"/>
                <a:gd name="T71" fmla="*/ 728 h 941"/>
                <a:gd name="T72" fmla="*/ 1583 w 1742"/>
                <a:gd name="T73" fmla="*/ 700 h 941"/>
                <a:gd name="T74" fmla="*/ 1547 w 1742"/>
                <a:gd name="T75" fmla="*/ 677 h 941"/>
                <a:gd name="T76" fmla="*/ 1509 w 1742"/>
                <a:gd name="T77" fmla="*/ 659 h 941"/>
                <a:gd name="T78" fmla="*/ 1490 w 1742"/>
                <a:gd name="T79" fmla="*/ 651 h 941"/>
                <a:gd name="T80" fmla="*/ 1444 w 1742"/>
                <a:gd name="T81" fmla="*/ 636 h 941"/>
                <a:gd name="T82" fmla="*/ 1354 w 1742"/>
                <a:gd name="T83" fmla="*/ 612 h 941"/>
                <a:gd name="T84" fmla="*/ 1307 w 1742"/>
                <a:gd name="T85" fmla="*/ 603 h 941"/>
                <a:gd name="T86" fmla="*/ 1139 w 1742"/>
                <a:gd name="T87" fmla="*/ 564 h 941"/>
                <a:gd name="T88" fmla="*/ 1082 w 1742"/>
                <a:gd name="T89" fmla="*/ 555 h 941"/>
                <a:gd name="T90" fmla="*/ 959 w 1742"/>
                <a:gd name="T91" fmla="*/ 540 h 941"/>
                <a:gd name="T92" fmla="*/ 836 w 1742"/>
                <a:gd name="T93" fmla="*/ 527 h 941"/>
                <a:gd name="T94" fmla="*/ 714 w 1742"/>
                <a:gd name="T95" fmla="*/ 507 h 941"/>
                <a:gd name="T96" fmla="*/ 654 w 1742"/>
                <a:gd name="T97" fmla="*/ 494 h 941"/>
                <a:gd name="T98" fmla="*/ 595 w 1742"/>
                <a:gd name="T99" fmla="*/ 476 h 941"/>
                <a:gd name="T100" fmla="*/ 570 w 1742"/>
                <a:gd name="T101" fmla="*/ 467 h 941"/>
                <a:gd name="T102" fmla="*/ 522 w 1742"/>
                <a:gd name="T103" fmla="*/ 447 h 941"/>
                <a:gd name="T104" fmla="*/ 476 w 1742"/>
                <a:gd name="T105" fmla="*/ 423 h 941"/>
                <a:gd name="T106" fmla="*/ 409 w 1742"/>
                <a:gd name="T107" fmla="*/ 382 h 941"/>
                <a:gd name="T108" fmla="*/ 327 w 1742"/>
                <a:gd name="T109" fmla="*/ 319 h 941"/>
                <a:gd name="T110" fmla="*/ 249 w 1742"/>
                <a:gd name="T111" fmla="*/ 250 h 941"/>
                <a:gd name="T112" fmla="*/ 218 w 1742"/>
                <a:gd name="T113" fmla="*/ 221 h 941"/>
                <a:gd name="T114" fmla="*/ 129 w 1742"/>
                <a:gd name="T115" fmla="*/ 128 h 941"/>
                <a:gd name="T116" fmla="*/ 15 w 1742"/>
                <a:gd name="T117" fmla="*/ 1 h 941"/>
                <a:gd name="T118" fmla="*/ 8 w 1742"/>
                <a:gd name="T119" fmla="*/ 0 h 941"/>
                <a:gd name="T120" fmla="*/ 3 w 1742"/>
                <a:gd name="T121" fmla="*/ 1 h 941"/>
                <a:gd name="T122" fmla="*/ 0 w 1742"/>
                <a:gd name="T123" fmla="*/ 7 h 941"/>
                <a:gd name="T124" fmla="*/ 3 w 1742"/>
                <a:gd name="T125" fmla="*/ 13 h 9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742" h="941">
                  <a:moveTo>
                    <a:pt x="3" y="13"/>
                  </a:moveTo>
                  <a:lnTo>
                    <a:pt x="3" y="13"/>
                  </a:lnTo>
                  <a:lnTo>
                    <a:pt x="69" y="87"/>
                  </a:lnTo>
                  <a:lnTo>
                    <a:pt x="137" y="161"/>
                  </a:lnTo>
                  <a:lnTo>
                    <a:pt x="173" y="197"/>
                  </a:lnTo>
                  <a:lnTo>
                    <a:pt x="207" y="233"/>
                  </a:lnTo>
                  <a:lnTo>
                    <a:pt x="243" y="268"/>
                  </a:lnTo>
                  <a:lnTo>
                    <a:pt x="280" y="301"/>
                  </a:lnTo>
                  <a:lnTo>
                    <a:pt x="319" y="333"/>
                  </a:lnTo>
                  <a:lnTo>
                    <a:pt x="357" y="363"/>
                  </a:lnTo>
                  <a:lnTo>
                    <a:pt x="399" y="393"/>
                  </a:lnTo>
                  <a:lnTo>
                    <a:pt x="440" y="419"/>
                  </a:lnTo>
                  <a:lnTo>
                    <a:pt x="482" y="445"/>
                  </a:lnTo>
                  <a:lnTo>
                    <a:pt x="528" y="466"/>
                  </a:lnTo>
                  <a:lnTo>
                    <a:pt x="550" y="476"/>
                  </a:lnTo>
                  <a:lnTo>
                    <a:pt x="574" y="486"/>
                  </a:lnTo>
                  <a:lnTo>
                    <a:pt x="598" y="494"/>
                  </a:lnTo>
                  <a:lnTo>
                    <a:pt x="622" y="502"/>
                  </a:lnTo>
                  <a:lnTo>
                    <a:pt x="622" y="502"/>
                  </a:lnTo>
                  <a:lnTo>
                    <a:pt x="652" y="510"/>
                  </a:lnTo>
                  <a:lnTo>
                    <a:pt x="683" y="518"/>
                  </a:lnTo>
                  <a:lnTo>
                    <a:pt x="714" y="524"/>
                  </a:lnTo>
                  <a:lnTo>
                    <a:pt x="744" y="530"/>
                  </a:lnTo>
                  <a:lnTo>
                    <a:pt x="807" y="539"/>
                  </a:lnTo>
                  <a:lnTo>
                    <a:pt x="869" y="547"/>
                  </a:lnTo>
                  <a:lnTo>
                    <a:pt x="994" y="560"/>
                  </a:lnTo>
                  <a:lnTo>
                    <a:pt x="1056" y="567"/>
                  </a:lnTo>
                  <a:lnTo>
                    <a:pt x="1119" y="576"/>
                  </a:lnTo>
                  <a:lnTo>
                    <a:pt x="1119" y="576"/>
                  </a:lnTo>
                  <a:lnTo>
                    <a:pt x="1172" y="587"/>
                  </a:lnTo>
                  <a:lnTo>
                    <a:pt x="1225" y="599"/>
                  </a:lnTo>
                  <a:lnTo>
                    <a:pt x="1333" y="624"/>
                  </a:lnTo>
                  <a:lnTo>
                    <a:pt x="1333" y="624"/>
                  </a:lnTo>
                  <a:lnTo>
                    <a:pt x="1379" y="635"/>
                  </a:lnTo>
                  <a:lnTo>
                    <a:pt x="1426" y="647"/>
                  </a:lnTo>
                  <a:lnTo>
                    <a:pt x="1450" y="655"/>
                  </a:lnTo>
                  <a:lnTo>
                    <a:pt x="1472" y="661"/>
                  </a:lnTo>
                  <a:lnTo>
                    <a:pt x="1495" y="671"/>
                  </a:lnTo>
                  <a:lnTo>
                    <a:pt x="1517" y="680"/>
                  </a:lnTo>
                  <a:lnTo>
                    <a:pt x="1517" y="680"/>
                  </a:lnTo>
                  <a:lnTo>
                    <a:pt x="1536" y="689"/>
                  </a:lnTo>
                  <a:lnTo>
                    <a:pt x="1553" y="699"/>
                  </a:lnTo>
                  <a:lnTo>
                    <a:pt x="1569" y="711"/>
                  </a:lnTo>
                  <a:lnTo>
                    <a:pt x="1584" y="723"/>
                  </a:lnTo>
                  <a:lnTo>
                    <a:pt x="1598" y="736"/>
                  </a:lnTo>
                  <a:lnTo>
                    <a:pt x="1613" y="751"/>
                  </a:lnTo>
                  <a:lnTo>
                    <a:pt x="1625" y="765"/>
                  </a:lnTo>
                  <a:lnTo>
                    <a:pt x="1637" y="781"/>
                  </a:lnTo>
                  <a:lnTo>
                    <a:pt x="1637" y="781"/>
                  </a:lnTo>
                  <a:lnTo>
                    <a:pt x="1650" y="800"/>
                  </a:lnTo>
                  <a:lnTo>
                    <a:pt x="1662" y="820"/>
                  </a:lnTo>
                  <a:lnTo>
                    <a:pt x="1683" y="858"/>
                  </a:lnTo>
                  <a:lnTo>
                    <a:pt x="1705" y="898"/>
                  </a:lnTo>
                  <a:lnTo>
                    <a:pt x="1727" y="938"/>
                  </a:lnTo>
                  <a:lnTo>
                    <a:pt x="1727" y="938"/>
                  </a:lnTo>
                  <a:lnTo>
                    <a:pt x="1730" y="941"/>
                  </a:lnTo>
                  <a:lnTo>
                    <a:pt x="1733" y="941"/>
                  </a:lnTo>
                  <a:lnTo>
                    <a:pt x="1735" y="941"/>
                  </a:lnTo>
                  <a:lnTo>
                    <a:pt x="1738" y="941"/>
                  </a:lnTo>
                  <a:lnTo>
                    <a:pt x="1741" y="938"/>
                  </a:lnTo>
                  <a:lnTo>
                    <a:pt x="1742" y="936"/>
                  </a:lnTo>
                  <a:lnTo>
                    <a:pt x="1742" y="933"/>
                  </a:lnTo>
                  <a:lnTo>
                    <a:pt x="1741" y="930"/>
                  </a:lnTo>
                  <a:lnTo>
                    <a:pt x="1741" y="930"/>
                  </a:lnTo>
                  <a:lnTo>
                    <a:pt x="1714" y="882"/>
                  </a:lnTo>
                  <a:lnTo>
                    <a:pt x="1687" y="834"/>
                  </a:lnTo>
                  <a:lnTo>
                    <a:pt x="1674" y="810"/>
                  </a:lnTo>
                  <a:lnTo>
                    <a:pt x="1660" y="788"/>
                  </a:lnTo>
                  <a:lnTo>
                    <a:pt x="1645" y="765"/>
                  </a:lnTo>
                  <a:lnTo>
                    <a:pt x="1629" y="744"/>
                  </a:lnTo>
                  <a:lnTo>
                    <a:pt x="1629" y="744"/>
                  </a:lnTo>
                  <a:lnTo>
                    <a:pt x="1614" y="728"/>
                  </a:lnTo>
                  <a:lnTo>
                    <a:pt x="1598" y="713"/>
                  </a:lnTo>
                  <a:lnTo>
                    <a:pt x="1583" y="700"/>
                  </a:lnTo>
                  <a:lnTo>
                    <a:pt x="1565" y="688"/>
                  </a:lnTo>
                  <a:lnTo>
                    <a:pt x="1547" y="677"/>
                  </a:lnTo>
                  <a:lnTo>
                    <a:pt x="1528" y="668"/>
                  </a:lnTo>
                  <a:lnTo>
                    <a:pt x="1509" y="659"/>
                  </a:lnTo>
                  <a:lnTo>
                    <a:pt x="1490" y="651"/>
                  </a:lnTo>
                  <a:lnTo>
                    <a:pt x="1490" y="651"/>
                  </a:lnTo>
                  <a:lnTo>
                    <a:pt x="1467" y="643"/>
                  </a:lnTo>
                  <a:lnTo>
                    <a:pt x="1444" y="636"/>
                  </a:lnTo>
                  <a:lnTo>
                    <a:pt x="1399" y="624"/>
                  </a:lnTo>
                  <a:lnTo>
                    <a:pt x="1354" y="612"/>
                  </a:lnTo>
                  <a:lnTo>
                    <a:pt x="1307" y="603"/>
                  </a:lnTo>
                  <a:lnTo>
                    <a:pt x="1307" y="603"/>
                  </a:lnTo>
                  <a:lnTo>
                    <a:pt x="1196" y="576"/>
                  </a:lnTo>
                  <a:lnTo>
                    <a:pt x="1139" y="564"/>
                  </a:lnTo>
                  <a:lnTo>
                    <a:pt x="1082" y="555"/>
                  </a:lnTo>
                  <a:lnTo>
                    <a:pt x="1082" y="555"/>
                  </a:lnTo>
                  <a:lnTo>
                    <a:pt x="1020" y="547"/>
                  </a:lnTo>
                  <a:lnTo>
                    <a:pt x="959" y="540"/>
                  </a:lnTo>
                  <a:lnTo>
                    <a:pt x="898" y="534"/>
                  </a:lnTo>
                  <a:lnTo>
                    <a:pt x="836" y="527"/>
                  </a:lnTo>
                  <a:lnTo>
                    <a:pt x="775" y="518"/>
                  </a:lnTo>
                  <a:lnTo>
                    <a:pt x="714" y="507"/>
                  </a:lnTo>
                  <a:lnTo>
                    <a:pt x="684" y="502"/>
                  </a:lnTo>
                  <a:lnTo>
                    <a:pt x="654" y="494"/>
                  </a:lnTo>
                  <a:lnTo>
                    <a:pt x="625" y="486"/>
                  </a:lnTo>
                  <a:lnTo>
                    <a:pt x="595" y="476"/>
                  </a:lnTo>
                  <a:lnTo>
                    <a:pt x="595" y="476"/>
                  </a:lnTo>
                  <a:lnTo>
                    <a:pt x="570" y="467"/>
                  </a:lnTo>
                  <a:lnTo>
                    <a:pt x="546" y="458"/>
                  </a:lnTo>
                  <a:lnTo>
                    <a:pt x="522" y="447"/>
                  </a:lnTo>
                  <a:lnTo>
                    <a:pt x="498" y="435"/>
                  </a:lnTo>
                  <a:lnTo>
                    <a:pt x="476" y="423"/>
                  </a:lnTo>
                  <a:lnTo>
                    <a:pt x="453" y="410"/>
                  </a:lnTo>
                  <a:lnTo>
                    <a:pt x="409" y="382"/>
                  </a:lnTo>
                  <a:lnTo>
                    <a:pt x="367" y="351"/>
                  </a:lnTo>
                  <a:lnTo>
                    <a:pt x="327" y="319"/>
                  </a:lnTo>
                  <a:lnTo>
                    <a:pt x="287" y="285"/>
                  </a:lnTo>
                  <a:lnTo>
                    <a:pt x="249" y="250"/>
                  </a:lnTo>
                  <a:lnTo>
                    <a:pt x="249" y="250"/>
                  </a:lnTo>
                  <a:lnTo>
                    <a:pt x="218" y="221"/>
                  </a:lnTo>
                  <a:lnTo>
                    <a:pt x="187" y="190"/>
                  </a:lnTo>
                  <a:lnTo>
                    <a:pt x="129" y="128"/>
                  </a:lnTo>
                  <a:lnTo>
                    <a:pt x="15" y="1"/>
                  </a:lnTo>
                  <a:lnTo>
                    <a:pt x="15" y="1"/>
                  </a:lnTo>
                  <a:lnTo>
                    <a:pt x="11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4"/>
                  </a:lnTo>
                  <a:lnTo>
                    <a:pt x="0" y="7"/>
                  </a:lnTo>
                  <a:lnTo>
                    <a:pt x="1" y="11"/>
                  </a:lnTo>
                  <a:lnTo>
                    <a:pt x="3" y="13"/>
                  </a:lnTo>
                  <a:lnTo>
                    <a:pt x="3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3" name="Freeform 70">
              <a:extLst>
                <a:ext uri="{FF2B5EF4-FFF2-40B4-BE49-F238E27FC236}">
                  <a16:creationId xmlns:a16="http://schemas.microsoft.com/office/drawing/2014/main" id="{5D00E371-90E5-C64E-9803-48538E4195B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4" y="1201"/>
              <a:ext cx="488" cy="255"/>
            </a:xfrm>
            <a:custGeom>
              <a:avLst/>
              <a:gdLst>
                <a:gd name="T0" fmla="*/ 4 w 1466"/>
                <a:gd name="T1" fmla="*/ 15 h 764"/>
                <a:gd name="T2" fmla="*/ 59 w 1466"/>
                <a:gd name="T3" fmla="*/ 43 h 764"/>
                <a:gd name="T4" fmla="*/ 169 w 1466"/>
                <a:gd name="T5" fmla="*/ 91 h 764"/>
                <a:gd name="T6" fmla="*/ 283 w 1466"/>
                <a:gd name="T7" fmla="*/ 131 h 764"/>
                <a:gd name="T8" fmla="*/ 455 w 1466"/>
                <a:gd name="T9" fmla="*/ 185 h 764"/>
                <a:gd name="T10" fmla="*/ 512 w 1466"/>
                <a:gd name="T11" fmla="*/ 205 h 764"/>
                <a:gd name="T12" fmla="*/ 566 w 1466"/>
                <a:gd name="T13" fmla="*/ 226 h 764"/>
                <a:gd name="T14" fmla="*/ 619 w 1466"/>
                <a:gd name="T15" fmla="*/ 252 h 764"/>
                <a:gd name="T16" fmla="*/ 670 w 1466"/>
                <a:gd name="T17" fmla="*/ 282 h 764"/>
                <a:gd name="T18" fmla="*/ 716 w 1466"/>
                <a:gd name="T19" fmla="*/ 313 h 764"/>
                <a:gd name="T20" fmla="*/ 805 w 1466"/>
                <a:gd name="T21" fmla="*/ 378 h 764"/>
                <a:gd name="T22" fmla="*/ 852 w 1466"/>
                <a:gd name="T23" fmla="*/ 409 h 764"/>
                <a:gd name="T24" fmla="*/ 889 w 1466"/>
                <a:gd name="T25" fmla="*/ 430 h 764"/>
                <a:gd name="T26" fmla="*/ 968 w 1466"/>
                <a:gd name="T27" fmla="*/ 465 h 764"/>
                <a:gd name="T28" fmla="*/ 1090 w 1466"/>
                <a:gd name="T29" fmla="*/ 507 h 764"/>
                <a:gd name="T30" fmla="*/ 1172 w 1466"/>
                <a:gd name="T31" fmla="*/ 535 h 764"/>
                <a:gd name="T32" fmla="*/ 1212 w 1466"/>
                <a:gd name="T33" fmla="*/ 552 h 764"/>
                <a:gd name="T34" fmla="*/ 1292 w 1466"/>
                <a:gd name="T35" fmla="*/ 591 h 764"/>
                <a:gd name="T36" fmla="*/ 1329 w 1466"/>
                <a:gd name="T37" fmla="*/ 615 h 764"/>
                <a:gd name="T38" fmla="*/ 1348 w 1466"/>
                <a:gd name="T39" fmla="*/ 628 h 764"/>
                <a:gd name="T40" fmla="*/ 1381 w 1466"/>
                <a:gd name="T41" fmla="*/ 659 h 764"/>
                <a:gd name="T42" fmla="*/ 1410 w 1466"/>
                <a:gd name="T43" fmla="*/ 695 h 764"/>
                <a:gd name="T44" fmla="*/ 1435 w 1466"/>
                <a:gd name="T45" fmla="*/ 732 h 764"/>
                <a:gd name="T46" fmla="*/ 1446 w 1466"/>
                <a:gd name="T47" fmla="*/ 753 h 764"/>
                <a:gd name="T48" fmla="*/ 1450 w 1466"/>
                <a:gd name="T49" fmla="*/ 761 h 764"/>
                <a:gd name="T50" fmla="*/ 1455 w 1466"/>
                <a:gd name="T51" fmla="*/ 764 h 764"/>
                <a:gd name="T52" fmla="*/ 1462 w 1466"/>
                <a:gd name="T53" fmla="*/ 764 h 764"/>
                <a:gd name="T54" fmla="*/ 1464 w 1466"/>
                <a:gd name="T55" fmla="*/ 759 h 764"/>
                <a:gd name="T56" fmla="*/ 1464 w 1466"/>
                <a:gd name="T57" fmla="*/ 753 h 764"/>
                <a:gd name="T58" fmla="*/ 1442 w 1466"/>
                <a:gd name="T59" fmla="*/ 716 h 764"/>
                <a:gd name="T60" fmla="*/ 1418 w 1466"/>
                <a:gd name="T61" fmla="*/ 680 h 764"/>
                <a:gd name="T62" fmla="*/ 1391 w 1466"/>
                <a:gd name="T63" fmla="*/ 648 h 764"/>
                <a:gd name="T64" fmla="*/ 1359 w 1466"/>
                <a:gd name="T65" fmla="*/ 618 h 764"/>
                <a:gd name="T66" fmla="*/ 1344 w 1466"/>
                <a:gd name="T67" fmla="*/ 606 h 764"/>
                <a:gd name="T68" fmla="*/ 1309 w 1466"/>
                <a:gd name="T69" fmla="*/ 583 h 764"/>
                <a:gd name="T70" fmla="*/ 1255 w 1466"/>
                <a:gd name="T71" fmla="*/ 554 h 764"/>
                <a:gd name="T72" fmla="*/ 1217 w 1466"/>
                <a:gd name="T73" fmla="*/ 536 h 764"/>
                <a:gd name="T74" fmla="*/ 1138 w 1466"/>
                <a:gd name="T75" fmla="*/ 506 h 764"/>
                <a:gd name="T76" fmla="*/ 1015 w 1466"/>
                <a:gd name="T77" fmla="*/ 466 h 764"/>
                <a:gd name="T78" fmla="*/ 937 w 1466"/>
                <a:gd name="T79" fmla="*/ 434 h 764"/>
                <a:gd name="T80" fmla="*/ 898 w 1466"/>
                <a:gd name="T81" fmla="*/ 417 h 764"/>
                <a:gd name="T82" fmla="*/ 851 w 1466"/>
                <a:gd name="T83" fmla="*/ 389 h 764"/>
                <a:gd name="T84" fmla="*/ 804 w 1466"/>
                <a:gd name="T85" fmla="*/ 358 h 764"/>
                <a:gd name="T86" fmla="*/ 715 w 1466"/>
                <a:gd name="T87" fmla="*/ 293 h 764"/>
                <a:gd name="T88" fmla="*/ 670 w 1466"/>
                <a:gd name="T89" fmla="*/ 262 h 764"/>
                <a:gd name="T90" fmla="*/ 623 w 1466"/>
                <a:gd name="T91" fmla="*/ 236 h 764"/>
                <a:gd name="T92" fmla="*/ 574 w 1466"/>
                <a:gd name="T93" fmla="*/ 213 h 764"/>
                <a:gd name="T94" fmla="*/ 524 w 1466"/>
                <a:gd name="T95" fmla="*/ 192 h 764"/>
                <a:gd name="T96" fmla="*/ 465 w 1466"/>
                <a:gd name="T97" fmla="*/ 172 h 764"/>
                <a:gd name="T98" fmla="*/ 289 w 1466"/>
                <a:gd name="T99" fmla="*/ 115 h 764"/>
                <a:gd name="T100" fmla="*/ 172 w 1466"/>
                <a:gd name="T101" fmla="*/ 75 h 764"/>
                <a:gd name="T102" fmla="*/ 85 w 1466"/>
                <a:gd name="T103" fmla="*/ 39 h 764"/>
                <a:gd name="T104" fmla="*/ 57 w 1466"/>
                <a:gd name="T105" fmla="*/ 26 h 764"/>
                <a:gd name="T106" fmla="*/ 12 w 1466"/>
                <a:gd name="T107" fmla="*/ 2 h 764"/>
                <a:gd name="T108" fmla="*/ 6 w 1466"/>
                <a:gd name="T109" fmla="*/ 0 h 764"/>
                <a:gd name="T110" fmla="*/ 2 w 1466"/>
                <a:gd name="T111" fmla="*/ 4 h 764"/>
                <a:gd name="T112" fmla="*/ 0 w 1466"/>
                <a:gd name="T113" fmla="*/ 10 h 764"/>
                <a:gd name="T114" fmla="*/ 4 w 1466"/>
                <a:gd name="T115" fmla="*/ 15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66" h="764">
                  <a:moveTo>
                    <a:pt x="4" y="15"/>
                  </a:moveTo>
                  <a:lnTo>
                    <a:pt x="4" y="15"/>
                  </a:lnTo>
                  <a:lnTo>
                    <a:pt x="31" y="30"/>
                  </a:lnTo>
                  <a:lnTo>
                    <a:pt x="59" y="43"/>
                  </a:lnTo>
                  <a:lnTo>
                    <a:pt x="113" y="68"/>
                  </a:lnTo>
                  <a:lnTo>
                    <a:pt x="169" y="91"/>
                  </a:lnTo>
                  <a:lnTo>
                    <a:pt x="226" y="111"/>
                  </a:lnTo>
                  <a:lnTo>
                    <a:pt x="283" y="131"/>
                  </a:lnTo>
                  <a:lnTo>
                    <a:pt x="340" y="148"/>
                  </a:lnTo>
                  <a:lnTo>
                    <a:pt x="455" y="185"/>
                  </a:lnTo>
                  <a:lnTo>
                    <a:pt x="455" y="185"/>
                  </a:lnTo>
                  <a:lnTo>
                    <a:pt x="512" y="205"/>
                  </a:lnTo>
                  <a:lnTo>
                    <a:pt x="538" y="216"/>
                  </a:lnTo>
                  <a:lnTo>
                    <a:pt x="566" y="226"/>
                  </a:lnTo>
                  <a:lnTo>
                    <a:pt x="593" y="238"/>
                  </a:lnTo>
                  <a:lnTo>
                    <a:pt x="619" y="252"/>
                  </a:lnTo>
                  <a:lnTo>
                    <a:pt x="645" y="266"/>
                  </a:lnTo>
                  <a:lnTo>
                    <a:pt x="670" y="282"/>
                  </a:lnTo>
                  <a:lnTo>
                    <a:pt x="670" y="282"/>
                  </a:lnTo>
                  <a:lnTo>
                    <a:pt x="716" y="313"/>
                  </a:lnTo>
                  <a:lnTo>
                    <a:pt x="760" y="345"/>
                  </a:lnTo>
                  <a:lnTo>
                    <a:pt x="805" y="378"/>
                  </a:lnTo>
                  <a:lnTo>
                    <a:pt x="852" y="409"/>
                  </a:lnTo>
                  <a:lnTo>
                    <a:pt x="852" y="409"/>
                  </a:lnTo>
                  <a:lnTo>
                    <a:pt x="871" y="419"/>
                  </a:lnTo>
                  <a:lnTo>
                    <a:pt x="889" y="430"/>
                  </a:lnTo>
                  <a:lnTo>
                    <a:pt x="928" y="449"/>
                  </a:lnTo>
                  <a:lnTo>
                    <a:pt x="968" y="465"/>
                  </a:lnTo>
                  <a:lnTo>
                    <a:pt x="1009" y="481"/>
                  </a:lnTo>
                  <a:lnTo>
                    <a:pt x="1090" y="507"/>
                  </a:lnTo>
                  <a:lnTo>
                    <a:pt x="1131" y="522"/>
                  </a:lnTo>
                  <a:lnTo>
                    <a:pt x="1172" y="535"/>
                  </a:lnTo>
                  <a:lnTo>
                    <a:pt x="1172" y="535"/>
                  </a:lnTo>
                  <a:lnTo>
                    <a:pt x="1212" y="552"/>
                  </a:lnTo>
                  <a:lnTo>
                    <a:pt x="1253" y="570"/>
                  </a:lnTo>
                  <a:lnTo>
                    <a:pt x="1292" y="591"/>
                  </a:lnTo>
                  <a:lnTo>
                    <a:pt x="1310" y="602"/>
                  </a:lnTo>
                  <a:lnTo>
                    <a:pt x="1329" y="615"/>
                  </a:lnTo>
                  <a:lnTo>
                    <a:pt x="1329" y="615"/>
                  </a:lnTo>
                  <a:lnTo>
                    <a:pt x="1348" y="628"/>
                  </a:lnTo>
                  <a:lnTo>
                    <a:pt x="1365" y="643"/>
                  </a:lnTo>
                  <a:lnTo>
                    <a:pt x="1381" y="659"/>
                  </a:lnTo>
                  <a:lnTo>
                    <a:pt x="1395" y="676"/>
                  </a:lnTo>
                  <a:lnTo>
                    <a:pt x="1410" y="695"/>
                  </a:lnTo>
                  <a:lnTo>
                    <a:pt x="1423" y="713"/>
                  </a:lnTo>
                  <a:lnTo>
                    <a:pt x="1435" y="732"/>
                  </a:lnTo>
                  <a:lnTo>
                    <a:pt x="1446" y="753"/>
                  </a:lnTo>
                  <a:lnTo>
                    <a:pt x="1446" y="753"/>
                  </a:lnTo>
                  <a:lnTo>
                    <a:pt x="1450" y="761"/>
                  </a:lnTo>
                  <a:lnTo>
                    <a:pt x="1450" y="761"/>
                  </a:lnTo>
                  <a:lnTo>
                    <a:pt x="1452" y="764"/>
                  </a:lnTo>
                  <a:lnTo>
                    <a:pt x="1455" y="764"/>
                  </a:lnTo>
                  <a:lnTo>
                    <a:pt x="1459" y="764"/>
                  </a:lnTo>
                  <a:lnTo>
                    <a:pt x="1462" y="764"/>
                  </a:lnTo>
                  <a:lnTo>
                    <a:pt x="1463" y="761"/>
                  </a:lnTo>
                  <a:lnTo>
                    <a:pt x="1464" y="759"/>
                  </a:lnTo>
                  <a:lnTo>
                    <a:pt x="1466" y="756"/>
                  </a:lnTo>
                  <a:lnTo>
                    <a:pt x="1464" y="753"/>
                  </a:lnTo>
                  <a:lnTo>
                    <a:pt x="1464" y="753"/>
                  </a:lnTo>
                  <a:lnTo>
                    <a:pt x="1442" y="716"/>
                  </a:lnTo>
                  <a:lnTo>
                    <a:pt x="1430" y="697"/>
                  </a:lnTo>
                  <a:lnTo>
                    <a:pt x="1418" y="680"/>
                  </a:lnTo>
                  <a:lnTo>
                    <a:pt x="1405" y="664"/>
                  </a:lnTo>
                  <a:lnTo>
                    <a:pt x="1391" y="648"/>
                  </a:lnTo>
                  <a:lnTo>
                    <a:pt x="1377" y="632"/>
                  </a:lnTo>
                  <a:lnTo>
                    <a:pt x="1359" y="618"/>
                  </a:lnTo>
                  <a:lnTo>
                    <a:pt x="1359" y="618"/>
                  </a:lnTo>
                  <a:lnTo>
                    <a:pt x="1344" y="606"/>
                  </a:lnTo>
                  <a:lnTo>
                    <a:pt x="1326" y="594"/>
                  </a:lnTo>
                  <a:lnTo>
                    <a:pt x="1309" y="583"/>
                  </a:lnTo>
                  <a:lnTo>
                    <a:pt x="1292" y="572"/>
                  </a:lnTo>
                  <a:lnTo>
                    <a:pt x="1255" y="554"/>
                  </a:lnTo>
                  <a:lnTo>
                    <a:pt x="1217" y="536"/>
                  </a:lnTo>
                  <a:lnTo>
                    <a:pt x="1217" y="536"/>
                  </a:lnTo>
                  <a:lnTo>
                    <a:pt x="1177" y="521"/>
                  </a:lnTo>
                  <a:lnTo>
                    <a:pt x="1138" y="506"/>
                  </a:lnTo>
                  <a:lnTo>
                    <a:pt x="1057" y="479"/>
                  </a:lnTo>
                  <a:lnTo>
                    <a:pt x="1015" y="466"/>
                  </a:lnTo>
                  <a:lnTo>
                    <a:pt x="976" y="450"/>
                  </a:lnTo>
                  <a:lnTo>
                    <a:pt x="937" y="434"/>
                  </a:lnTo>
                  <a:lnTo>
                    <a:pt x="898" y="417"/>
                  </a:lnTo>
                  <a:lnTo>
                    <a:pt x="898" y="417"/>
                  </a:lnTo>
                  <a:lnTo>
                    <a:pt x="873" y="403"/>
                  </a:lnTo>
                  <a:lnTo>
                    <a:pt x="851" y="389"/>
                  </a:lnTo>
                  <a:lnTo>
                    <a:pt x="827" y="374"/>
                  </a:lnTo>
                  <a:lnTo>
                    <a:pt x="804" y="358"/>
                  </a:lnTo>
                  <a:lnTo>
                    <a:pt x="715" y="293"/>
                  </a:lnTo>
                  <a:lnTo>
                    <a:pt x="715" y="293"/>
                  </a:lnTo>
                  <a:lnTo>
                    <a:pt x="693" y="277"/>
                  </a:lnTo>
                  <a:lnTo>
                    <a:pt x="670" y="262"/>
                  </a:lnTo>
                  <a:lnTo>
                    <a:pt x="646" y="249"/>
                  </a:lnTo>
                  <a:lnTo>
                    <a:pt x="623" y="236"/>
                  </a:lnTo>
                  <a:lnTo>
                    <a:pt x="599" y="224"/>
                  </a:lnTo>
                  <a:lnTo>
                    <a:pt x="574" y="213"/>
                  </a:lnTo>
                  <a:lnTo>
                    <a:pt x="549" y="203"/>
                  </a:lnTo>
                  <a:lnTo>
                    <a:pt x="524" y="192"/>
                  </a:lnTo>
                  <a:lnTo>
                    <a:pt x="524" y="192"/>
                  </a:lnTo>
                  <a:lnTo>
                    <a:pt x="465" y="172"/>
                  </a:lnTo>
                  <a:lnTo>
                    <a:pt x="407" y="152"/>
                  </a:lnTo>
                  <a:lnTo>
                    <a:pt x="289" y="115"/>
                  </a:lnTo>
                  <a:lnTo>
                    <a:pt x="230" y="96"/>
                  </a:lnTo>
                  <a:lnTo>
                    <a:pt x="172" y="75"/>
                  </a:lnTo>
                  <a:lnTo>
                    <a:pt x="115" y="51"/>
                  </a:lnTo>
                  <a:lnTo>
                    <a:pt x="85" y="39"/>
                  </a:lnTo>
                  <a:lnTo>
                    <a:pt x="57" y="26"/>
                  </a:lnTo>
                  <a:lnTo>
                    <a:pt x="57" y="26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0"/>
                  </a:lnTo>
                  <a:lnTo>
                    <a:pt x="6" y="0"/>
                  </a:lnTo>
                  <a:lnTo>
                    <a:pt x="3" y="2"/>
                  </a:lnTo>
                  <a:lnTo>
                    <a:pt x="2" y="4"/>
                  </a:lnTo>
                  <a:lnTo>
                    <a:pt x="0" y="7"/>
                  </a:lnTo>
                  <a:lnTo>
                    <a:pt x="0" y="10"/>
                  </a:lnTo>
                  <a:lnTo>
                    <a:pt x="2" y="14"/>
                  </a:lnTo>
                  <a:lnTo>
                    <a:pt x="4" y="15"/>
                  </a:lnTo>
                  <a:lnTo>
                    <a:pt x="4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4" name="Freeform 71">
              <a:extLst>
                <a:ext uri="{FF2B5EF4-FFF2-40B4-BE49-F238E27FC236}">
                  <a16:creationId xmlns:a16="http://schemas.microsoft.com/office/drawing/2014/main" id="{2DD1832B-7D0A-E5EB-13DF-0E55B2A6246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7" y="1450"/>
              <a:ext cx="74" cy="137"/>
            </a:xfrm>
            <a:custGeom>
              <a:avLst/>
              <a:gdLst>
                <a:gd name="T0" fmla="*/ 7 w 222"/>
                <a:gd name="T1" fmla="*/ 407 h 410"/>
                <a:gd name="T2" fmla="*/ 34 w 222"/>
                <a:gd name="T3" fmla="*/ 410 h 410"/>
                <a:gd name="T4" fmla="*/ 60 w 222"/>
                <a:gd name="T5" fmla="*/ 405 h 410"/>
                <a:gd name="T6" fmla="*/ 82 w 222"/>
                <a:gd name="T7" fmla="*/ 393 h 410"/>
                <a:gd name="T8" fmla="*/ 102 w 222"/>
                <a:gd name="T9" fmla="*/ 373 h 410"/>
                <a:gd name="T10" fmla="*/ 108 w 222"/>
                <a:gd name="T11" fmla="*/ 366 h 410"/>
                <a:gd name="T12" fmla="*/ 117 w 222"/>
                <a:gd name="T13" fmla="*/ 343 h 410"/>
                <a:gd name="T14" fmla="*/ 129 w 222"/>
                <a:gd name="T15" fmla="*/ 311 h 410"/>
                <a:gd name="T16" fmla="*/ 133 w 222"/>
                <a:gd name="T17" fmla="*/ 305 h 410"/>
                <a:gd name="T18" fmla="*/ 150 w 222"/>
                <a:gd name="T19" fmla="*/ 286 h 410"/>
                <a:gd name="T20" fmla="*/ 165 w 222"/>
                <a:gd name="T21" fmla="*/ 266 h 410"/>
                <a:gd name="T22" fmla="*/ 169 w 222"/>
                <a:gd name="T23" fmla="*/ 260 h 410"/>
                <a:gd name="T24" fmla="*/ 174 w 222"/>
                <a:gd name="T25" fmla="*/ 224 h 410"/>
                <a:gd name="T26" fmla="*/ 179 w 222"/>
                <a:gd name="T27" fmla="*/ 198 h 410"/>
                <a:gd name="T28" fmla="*/ 183 w 222"/>
                <a:gd name="T29" fmla="*/ 189 h 410"/>
                <a:gd name="T30" fmla="*/ 198 w 222"/>
                <a:gd name="T31" fmla="*/ 169 h 410"/>
                <a:gd name="T32" fmla="*/ 207 w 222"/>
                <a:gd name="T33" fmla="*/ 153 h 410"/>
                <a:gd name="T34" fmla="*/ 210 w 222"/>
                <a:gd name="T35" fmla="*/ 146 h 410"/>
                <a:gd name="T36" fmla="*/ 212 w 222"/>
                <a:gd name="T37" fmla="*/ 120 h 410"/>
                <a:gd name="T38" fmla="*/ 207 w 222"/>
                <a:gd name="T39" fmla="*/ 95 h 410"/>
                <a:gd name="T40" fmla="*/ 203 w 222"/>
                <a:gd name="T41" fmla="*/ 72 h 410"/>
                <a:gd name="T42" fmla="*/ 203 w 222"/>
                <a:gd name="T43" fmla="*/ 53 h 410"/>
                <a:gd name="T44" fmla="*/ 207 w 222"/>
                <a:gd name="T45" fmla="*/ 33 h 410"/>
                <a:gd name="T46" fmla="*/ 219 w 222"/>
                <a:gd name="T47" fmla="*/ 15 h 410"/>
                <a:gd name="T48" fmla="*/ 220 w 222"/>
                <a:gd name="T49" fmla="*/ 12 h 410"/>
                <a:gd name="T50" fmla="*/ 220 w 222"/>
                <a:gd name="T51" fmla="*/ 5 h 410"/>
                <a:gd name="T52" fmla="*/ 216 w 222"/>
                <a:gd name="T53" fmla="*/ 1 h 410"/>
                <a:gd name="T54" fmla="*/ 211 w 222"/>
                <a:gd name="T55" fmla="*/ 1 h 410"/>
                <a:gd name="T56" fmla="*/ 209 w 222"/>
                <a:gd name="T57" fmla="*/ 3 h 410"/>
                <a:gd name="T58" fmla="*/ 195 w 222"/>
                <a:gd name="T59" fmla="*/ 23 h 410"/>
                <a:gd name="T60" fmla="*/ 189 w 222"/>
                <a:gd name="T61" fmla="*/ 43 h 410"/>
                <a:gd name="T62" fmla="*/ 187 w 222"/>
                <a:gd name="T63" fmla="*/ 63 h 410"/>
                <a:gd name="T64" fmla="*/ 190 w 222"/>
                <a:gd name="T65" fmla="*/ 85 h 410"/>
                <a:gd name="T66" fmla="*/ 193 w 222"/>
                <a:gd name="T67" fmla="*/ 103 h 410"/>
                <a:gd name="T68" fmla="*/ 195 w 222"/>
                <a:gd name="T69" fmla="*/ 128 h 410"/>
                <a:gd name="T70" fmla="*/ 194 w 222"/>
                <a:gd name="T71" fmla="*/ 145 h 410"/>
                <a:gd name="T72" fmla="*/ 190 w 222"/>
                <a:gd name="T73" fmla="*/ 153 h 410"/>
                <a:gd name="T74" fmla="*/ 178 w 222"/>
                <a:gd name="T75" fmla="*/ 170 h 410"/>
                <a:gd name="T76" fmla="*/ 166 w 222"/>
                <a:gd name="T77" fmla="*/ 189 h 410"/>
                <a:gd name="T78" fmla="*/ 162 w 222"/>
                <a:gd name="T79" fmla="*/ 202 h 410"/>
                <a:gd name="T80" fmla="*/ 157 w 222"/>
                <a:gd name="T81" fmla="*/ 228 h 410"/>
                <a:gd name="T82" fmla="*/ 157 w 222"/>
                <a:gd name="T83" fmla="*/ 241 h 410"/>
                <a:gd name="T84" fmla="*/ 150 w 222"/>
                <a:gd name="T85" fmla="*/ 258 h 410"/>
                <a:gd name="T86" fmla="*/ 139 w 222"/>
                <a:gd name="T87" fmla="*/ 274 h 410"/>
                <a:gd name="T88" fmla="*/ 119 w 222"/>
                <a:gd name="T89" fmla="*/ 295 h 410"/>
                <a:gd name="T90" fmla="*/ 114 w 222"/>
                <a:gd name="T91" fmla="*/ 303 h 410"/>
                <a:gd name="T92" fmla="*/ 108 w 222"/>
                <a:gd name="T93" fmla="*/ 319 h 410"/>
                <a:gd name="T94" fmla="*/ 96 w 222"/>
                <a:gd name="T95" fmla="*/ 353 h 410"/>
                <a:gd name="T96" fmla="*/ 86 w 222"/>
                <a:gd name="T97" fmla="*/ 367 h 410"/>
                <a:gd name="T98" fmla="*/ 78 w 222"/>
                <a:gd name="T99" fmla="*/ 377 h 410"/>
                <a:gd name="T100" fmla="*/ 61 w 222"/>
                <a:gd name="T101" fmla="*/ 387 h 410"/>
                <a:gd name="T102" fmla="*/ 42 w 222"/>
                <a:gd name="T103" fmla="*/ 394 h 410"/>
                <a:gd name="T104" fmla="*/ 21 w 222"/>
                <a:gd name="T105" fmla="*/ 394 h 410"/>
                <a:gd name="T106" fmla="*/ 11 w 222"/>
                <a:gd name="T107" fmla="*/ 391 h 410"/>
                <a:gd name="T108" fmla="*/ 4 w 222"/>
                <a:gd name="T109" fmla="*/ 393 h 410"/>
                <a:gd name="T110" fmla="*/ 1 w 222"/>
                <a:gd name="T111" fmla="*/ 398 h 410"/>
                <a:gd name="T112" fmla="*/ 1 w 222"/>
                <a:gd name="T113" fmla="*/ 403 h 410"/>
                <a:gd name="T114" fmla="*/ 7 w 222"/>
                <a:gd name="T115" fmla="*/ 407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22" h="410">
                  <a:moveTo>
                    <a:pt x="7" y="407"/>
                  </a:moveTo>
                  <a:lnTo>
                    <a:pt x="7" y="407"/>
                  </a:lnTo>
                  <a:lnTo>
                    <a:pt x="20" y="410"/>
                  </a:lnTo>
                  <a:lnTo>
                    <a:pt x="34" y="410"/>
                  </a:lnTo>
                  <a:lnTo>
                    <a:pt x="46" y="409"/>
                  </a:lnTo>
                  <a:lnTo>
                    <a:pt x="60" y="405"/>
                  </a:lnTo>
                  <a:lnTo>
                    <a:pt x="72" y="399"/>
                  </a:lnTo>
                  <a:lnTo>
                    <a:pt x="82" y="393"/>
                  </a:lnTo>
                  <a:lnTo>
                    <a:pt x="93" y="383"/>
                  </a:lnTo>
                  <a:lnTo>
                    <a:pt x="102" y="373"/>
                  </a:lnTo>
                  <a:lnTo>
                    <a:pt x="102" y="373"/>
                  </a:lnTo>
                  <a:lnTo>
                    <a:pt x="108" y="366"/>
                  </a:lnTo>
                  <a:lnTo>
                    <a:pt x="112" y="359"/>
                  </a:lnTo>
                  <a:lnTo>
                    <a:pt x="117" y="343"/>
                  </a:lnTo>
                  <a:lnTo>
                    <a:pt x="122" y="326"/>
                  </a:lnTo>
                  <a:lnTo>
                    <a:pt x="129" y="311"/>
                  </a:lnTo>
                  <a:lnTo>
                    <a:pt x="129" y="311"/>
                  </a:lnTo>
                  <a:lnTo>
                    <a:pt x="133" y="305"/>
                  </a:lnTo>
                  <a:lnTo>
                    <a:pt x="138" y="298"/>
                  </a:lnTo>
                  <a:lnTo>
                    <a:pt x="150" y="286"/>
                  </a:lnTo>
                  <a:lnTo>
                    <a:pt x="161" y="273"/>
                  </a:lnTo>
                  <a:lnTo>
                    <a:pt x="165" y="266"/>
                  </a:lnTo>
                  <a:lnTo>
                    <a:pt x="169" y="260"/>
                  </a:lnTo>
                  <a:lnTo>
                    <a:pt x="169" y="260"/>
                  </a:lnTo>
                  <a:lnTo>
                    <a:pt x="171" y="242"/>
                  </a:lnTo>
                  <a:lnTo>
                    <a:pt x="174" y="224"/>
                  </a:lnTo>
                  <a:lnTo>
                    <a:pt x="177" y="206"/>
                  </a:lnTo>
                  <a:lnTo>
                    <a:pt x="179" y="198"/>
                  </a:lnTo>
                  <a:lnTo>
                    <a:pt x="183" y="189"/>
                  </a:lnTo>
                  <a:lnTo>
                    <a:pt x="183" y="189"/>
                  </a:lnTo>
                  <a:lnTo>
                    <a:pt x="190" y="178"/>
                  </a:lnTo>
                  <a:lnTo>
                    <a:pt x="198" y="169"/>
                  </a:lnTo>
                  <a:lnTo>
                    <a:pt x="205" y="158"/>
                  </a:lnTo>
                  <a:lnTo>
                    <a:pt x="207" y="153"/>
                  </a:lnTo>
                  <a:lnTo>
                    <a:pt x="210" y="146"/>
                  </a:lnTo>
                  <a:lnTo>
                    <a:pt x="210" y="146"/>
                  </a:lnTo>
                  <a:lnTo>
                    <a:pt x="212" y="134"/>
                  </a:lnTo>
                  <a:lnTo>
                    <a:pt x="212" y="120"/>
                  </a:lnTo>
                  <a:lnTo>
                    <a:pt x="210" y="106"/>
                  </a:lnTo>
                  <a:lnTo>
                    <a:pt x="207" y="95"/>
                  </a:lnTo>
                  <a:lnTo>
                    <a:pt x="207" y="95"/>
                  </a:lnTo>
                  <a:lnTo>
                    <a:pt x="203" y="72"/>
                  </a:lnTo>
                  <a:lnTo>
                    <a:pt x="203" y="63"/>
                  </a:lnTo>
                  <a:lnTo>
                    <a:pt x="203" y="53"/>
                  </a:lnTo>
                  <a:lnTo>
                    <a:pt x="205" y="44"/>
                  </a:lnTo>
                  <a:lnTo>
                    <a:pt x="207" y="33"/>
                  </a:lnTo>
                  <a:lnTo>
                    <a:pt x="212" y="24"/>
                  </a:lnTo>
                  <a:lnTo>
                    <a:pt x="219" y="15"/>
                  </a:lnTo>
                  <a:lnTo>
                    <a:pt x="219" y="15"/>
                  </a:lnTo>
                  <a:lnTo>
                    <a:pt x="220" y="12"/>
                  </a:lnTo>
                  <a:lnTo>
                    <a:pt x="222" y="8"/>
                  </a:lnTo>
                  <a:lnTo>
                    <a:pt x="220" y="5"/>
                  </a:lnTo>
                  <a:lnTo>
                    <a:pt x="219" y="3"/>
                  </a:lnTo>
                  <a:lnTo>
                    <a:pt x="216" y="1"/>
                  </a:lnTo>
                  <a:lnTo>
                    <a:pt x="214" y="0"/>
                  </a:lnTo>
                  <a:lnTo>
                    <a:pt x="211" y="1"/>
                  </a:lnTo>
                  <a:lnTo>
                    <a:pt x="209" y="3"/>
                  </a:lnTo>
                  <a:lnTo>
                    <a:pt x="209" y="3"/>
                  </a:lnTo>
                  <a:lnTo>
                    <a:pt x="202" y="13"/>
                  </a:lnTo>
                  <a:lnTo>
                    <a:pt x="195" y="23"/>
                  </a:lnTo>
                  <a:lnTo>
                    <a:pt x="191" y="32"/>
                  </a:lnTo>
                  <a:lnTo>
                    <a:pt x="189" y="43"/>
                  </a:lnTo>
                  <a:lnTo>
                    <a:pt x="187" y="52"/>
                  </a:lnTo>
                  <a:lnTo>
                    <a:pt x="187" y="63"/>
                  </a:lnTo>
                  <a:lnTo>
                    <a:pt x="187" y="75"/>
                  </a:lnTo>
                  <a:lnTo>
                    <a:pt x="190" y="85"/>
                  </a:lnTo>
                  <a:lnTo>
                    <a:pt x="190" y="85"/>
                  </a:lnTo>
                  <a:lnTo>
                    <a:pt x="193" y="103"/>
                  </a:lnTo>
                  <a:lnTo>
                    <a:pt x="195" y="120"/>
                  </a:lnTo>
                  <a:lnTo>
                    <a:pt x="195" y="128"/>
                  </a:lnTo>
                  <a:lnTo>
                    <a:pt x="195" y="137"/>
                  </a:lnTo>
                  <a:lnTo>
                    <a:pt x="194" y="145"/>
                  </a:lnTo>
                  <a:lnTo>
                    <a:pt x="190" y="153"/>
                  </a:lnTo>
                  <a:lnTo>
                    <a:pt x="190" y="153"/>
                  </a:lnTo>
                  <a:lnTo>
                    <a:pt x="185" y="162"/>
                  </a:lnTo>
                  <a:lnTo>
                    <a:pt x="178" y="170"/>
                  </a:lnTo>
                  <a:lnTo>
                    <a:pt x="171" y="180"/>
                  </a:lnTo>
                  <a:lnTo>
                    <a:pt x="166" y="189"/>
                  </a:lnTo>
                  <a:lnTo>
                    <a:pt x="166" y="189"/>
                  </a:lnTo>
                  <a:lnTo>
                    <a:pt x="162" y="202"/>
                  </a:lnTo>
                  <a:lnTo>
                    <a:pt x="159" y="214"/>
                  </a:lnTo>
                  <a:lnTo>
                    <a:pt x="157" y="228"/>
                  </a:lnTo>
                  <a:lnTo>
                    <a:pt x="157" y="241"/>
                  </a:lnTo>
                  <a:lnTo>
                    <a:pt x="157" y="241"/>
                  </a:lnTo>
                  <a:lnTo>
                    <a:pt x="154" y="250"/>
                  </a:lnTo>
                  <a:lnTo>
                    <a:pt x="150" y="258"/>
                  </a:lnTo>
                  <a:lnTo>
                    <a:pt x="146" y="266"/>
                  </a:lnTo>
                  <a:lnTo>
                    <a:pt x="139" y="274"/>
                  </a:lnTo>
                  <a:lnTo>
                    <a:pt x="126" y="289"/>
                  </a:lnTo>
                  <a:lnTo>
                    <a:pt x="119" y="295"/>
                  </a:lnTo>
                  <a:lnTo>
                    <a:pt x="114" y="303"/>
                  </a:lnTo>
                  <a:lnTo>
                    <a:pt x="114" y="303"/>
                  </a:lnTo>
                  <a:lnTo>
                    <a:pt x="110" y="311"/>
                  </a:lnTo>
                  <a:lnTo>
                    <a:pt x="108" y="319"/>
                  </a:lnTo>
                  <a:lnTo>
                    <a:pt x="102" y="335"/>
                  </a:lnTo>
                  <a:lnTo>
                    <a:pt x="96" y="353"/>
                  </a:lnTo>
                  <a:lnTo>
                    <a:pt x="92" y="361"/>
                  </a:lnTo>
                  <a:lnTo>
                    <a:pt x="86" y="367"/>
                  </a:lnTo>
                  <a:lnTo>
                    <a:pt x="86" y="367"/>
                  </a:lnTo>
                  <a:lnTo>
                    <a:pt x="78" y="377"/>
                  </a:lnTo>
                  <a:lnTo>
                    <a:pt x="70" y="382"/>
                  </a:lnTo>
                  <a:lnTo>
                    <a:pt x="61" y="387"/>
                  </a:lnTo>
                  <a:lnTo>
                    <a:pt x="52" y="391"/>
                  </a:lnTo>
                  <a:lnTo>
                    <a:pt x="42" y="394"/>
                  </a:lnTo>
                  <a:lnTo>
                    <a:pt x="32" y="394"/>
                  </a:lnTo>
                  <a:lnTo>
                    <a:pt x="21" y="394"/>
                  </a:lnTo>
                  <a:lnTo>
                    <a:pt x="11" y="391"/>
                  </a:lnTo>
                  <a:lnTo>
                    <a:pt x="11" y="391"/>
                  </a:lnTo>
                  <a:lnTo>
                    <a:pt x="7" y="391"/>
                  </a:lnTo>
                  <a:lnTo>
                    <a:pt x="4" y="393"/>
                  </a:lnTo>
                  <a:lnTo>
                    <a:pt x="3" y="395"/>
                  </a:lnTo>
                  <a:lnTo>
                    <a:pt x="1" y="398"/>
                  </a:lnTo>
                  <a:lnTo>
                    <a:pt x="0" y="401"/>
                  </a:lnTo>
                  <a:lnTo>
                    <a:pt x="1" y="403"/>
                  </a:lnTo>
                  <a:lnTo>
                    <a:pt x="3" y="406"/>
                  </a:lnTo>
                  <a:lnTo>
                    <a:pt x="7" y="407"/>
                  </a:lnTo>
                  <a:lnTo>
                    <a:pt x="7" y="40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5" name="Freeform 72">
              <a:extLst>
                <a:ext uri="{FF2B5EF4-FFF2-40B4-BE49-F238E27FC236}">
                  <a16:creationId xmlns:a16="http://schemas.microsoft.com/office/drawing/2014/main" id="{CCBBE8B5-6DD1-1724-A36A-E59BD930528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1" y="1451"/>
              <a:ext cx="99" cy="159"/>
            </a:xfrm>
            <a:custGeom>
              <a:avLst/>
              <a:gdLst>
                <a:gd name="T0" fmla="*/ 239 w 298"/>
                <a:gd name="T1" fmla="*/ 16 h 477"/>
                <a:gd name="T2" fmla="*/ 264 w 298"/>
                <a:gd name="T3" fmla="*/ 26 h 477"/>
                <a:gd name="T4" fmla="*/ 277 w 298"/>
                <a:gd name="T5" fmla="*/ 43 h 477"/>
                <a:gd name="T6" fmla="*/ 283 w 298"/>
                <a:gd name="T7" fmla="*/ 67 h 477"/>
                <a:gd name="T8" fmla="*/ 277 w 298"/>
                <a:gd name="T9" fmla="*/ 121 h 477"/>
                <a:gd name="T10" fmla="*/ 273 w 298"/>
                <a:gd name="T11" fmla="*/ 137 h 477"/>
                <a:gd name="T12" fmla="*/ 275 w 298"/>
                <a:gd name="T13" fmla="*/ 155 h 477"/>
                <a:gd name="T14" fmla="*/ 276 w 298"/>
                <a:gd name="T15" fmla="*/ 185 h 477"/>
                <a:gd name="T16" fmla="*/ 269 w 298"/>
                <a:gd name="T17" fmla="*/ 199 h 477"/>
                <a:gd name="T18" fmla="*/ 251 w 298"/>
                <a:gd name="T19" fmla="*/ 221 h 477"/>
                <a:gd name="T20" fmla="*/ 244 w 298"/>
                <a:gd name="T21" fmla="*/ 255 h 477"/>
                <a:gd name="T22" fmla="*/ 244 w 298"/>
                <a:gd name="T23" fmla="*/ 274 h 477"/>
                <a:gd name="T24" fmla="*/ 237 w 298"/>
                <a:gd name="T25" fmla="*/ 290 h 477"/>
                <a:gd name="T26" fmla="*/ 224 w 298"/>
                <a:gd name="T27" fmla="*/ 297 h 477"/>
                <a:gd name="T28" fmla="*/ 213 w 298"/>
                <a:gd name="T29" fmla="*/ 305 h 477"/>
                <a:gd name="T30" fmla="*/ 208 w 298"/>
                <a:gd name="T31" fmla="*/ 313 h 477"/>
                <a:gd name="T32" fmla="*/ 205 w 298"/>
                <a:gd name="T33" fmla="*/ 349 h 477"/>
                <a:gd name="T34" fmla="*/ 204 w 298"/>
                <a:gd name="T35" fmla="*/ 365 h 477"/>
                <a:gd name="T36" fmla="*/ 190 w 298"/>
                <a:gd name="T37" fmla="*/ 394 h 477"/>
                <a:gd name="T38" fmla="*/ 171 w 298"/>
                <a:gd name="T39" fmla="*/ 414 h 477"/>
                <a:gd name="T40" fmla="*/ 119 w 298"/>
                <a:gd name="T41" fmla="*/ 447 h 477"/>
                <a:gd name="T42" fmla="*/ 85 w 298"/>
                <a:gd name="T43" fmla="*/ 459 h 477"/>
                <a:gd name="T44" fmla="*/ 49 w 298"/>
                <a:gd name="T45" fmla="*/ 453 h 477"/>
                <a:gd name="T46" fmla="*/ 22 w 298"/>
                <a:gd name="T47" fmla="*/ 426 h 477"/>
                <a:gd name="T48" fmla="*/ 13 w 298"/>
                <a:gd name="T49" fmla="*/ 413 h 477"/>
                <a:gd name="T50" fmla="*/ 4 w 298"/>
                <a:gd name="T51" fmla="*/ 413 h 477"/>
                <a:gd name="T52" fmla="*/ 0 w 298"/>
                <a:gd name="T53" fmla="*/ 421 h 477"/>
                <a:gd name="T54" fmla="*/ 14 w 298"/>
                <a:gd name="T55" fmla="*/ 442 h 477"/>
                <a:gd name="T56" fmla="*/ 37 w 298"/>
                <a:gd name="T57" fmla="*/ 465 h 477"/>
                <a:gd name="T58" fmla="*/ 67 w 298"/>
                <a:gd name="T59" fmla="*/ 477 h 477"/>
                <a:gd name="T60" fmla="*/ 91 w 298"/>
                <a:gd name="T61" fmla="*/ 474 h 477"/>
                <a:gd name="T62" fmla="*/ 126 w 298"/>
                <a:gd name="T63" fmla="*/ 462 h 477"/>
                <a:gd name="T64" fmla="*/ 156 w 298"/>
                <a:gd name="T65" fmla="*/ 443 h 477"/>
                <a:gd name="T66" fmla="*/ 196 w 298"/>
                <a:gd name="T67" fmla="*/ 412 h 477"/>
                <a:gd name="T68" fmla="*/ 215 w 298"/>
                <a:gd name="T69" fmla="*/ 380 h 477"/>
                <a:gd name="T70" fmla="*/ 221 w 298"/>
                <a:gd name="T71" fmla="*/ 361 h 477"/>
                <a:gd name="T72" fmla="*/ 221 w 298"/>
                <a:gd name="T73" fmla="*/ 340 h 477"/>
                <a:gd name="T74" fmla="*/ 227 w 298"/>
                <a:gd name="T75" fmla="*/ 317 h 477"/>
                <a:gd name="T76" fmla="*/ 239 w 298"/>
                <a:gd name="T77" fmla="*/ 309 h 477"/>
                <a:gd name="T78" fmla="*/ 257 w 298"/>
                <a:gd name="T79" fmla="*/ 292 h 477"/>
                <a:gd name="T80" fmla="*/ 260 w 298"/>
                <a:gd name="T81" fmla="*/ 270 h 477"/>
                <a:gd name="T82" fmla="*/ 263 w 298"/>
                <a:gd name="T83" fmla="*/ 235 h 477"/>
                <a:gd name="T84" fmla="*/ 272 w 298"/>
                <a:gd name="T85" fmla="*/ 219 h 477"/>
                <a:gd name="T86" fmla="*/ 291 w 298"/>
                <a:gd name="T87" fmla="*/ 192 h 477"/>
                <a:gd name="T88" fmla="*/ 293 w 298"/>
                <a:gd name="T89" fmla="*/ 181 h 477"/>
                <a:gd name="T90" fmla="*/ 289 w 298"/>
                <a:gd name="T91" fmla="*/ 152 h 477"/>
                <a:gd name="T92" fmla="*/ 289 w 298"/>
                <a:gd name="T93" fmla="*/ 141 h 477"/>
                <a:gd name="T94" fmla="*/ 298 w 298"/>
                <a:gd name="T95" fmla="*/ 82 h 477"/>
                <a:gd name="T96" fmla="*/ 292 w 298"/>
                <a:gd name="T97" fmla="*/ 38 h 477"/>
                <a:gd name="T98" fmla="*/ 279 w 298"/>
                <a:gd name="T99" fmla="*/ 18 h 477"/>
                <a:gd name="T100" fmla="*/ 257 w 298"/>
                <a:gd name="T101" fmla="*/ 4 h 477"/>
                <a:gd name="T102" fmla="*/ 228 w 298"/>
                <a:gd name="T103" fmla="*/ 0 h 477"/>
                <a:gd name="T104" fmla="*/ 221 w 298"/>
                <a:gd name="T105" fmla="*/ 3 h 477"/>
                <a:gd name="T106" fmla="*/ 220 w 298"/>
                <a:gd name="T107" fmla="*/ 11 h 477"/>
                <a:gd name="T108" fmla="*/ 228 w 298"/>
                <a:gd name="T109" fmla="*/ 16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98" h="477">
                  <a:moveTo>
                    <a:pt x="228" y="16"/>
                  </a:moveTo>
                  <a:lnTo>
                    <a:pt x="228" y="16"/>
                  </a:lnTo>
                  <a:lnTo>
                    <a:pt x="239" y="16"/>
                  </a:lnTo>
                  <a:lnTo>
                    <a:pt x="248" y="18"/>
                  </a:lnTo>
                  <a:lnTo>
                    <a:pt x="257" y="22"/>
                  </a:lnTo>
                  <a:lnTo>
                    <a:pt x="264" y="26"/>
                  </a:lnTo>
                  <a:lnTo>
                    <a:pt x="269" y="31"/>
                  </a:lnTo>
                  <a:lnTo>
                    <a:pt x="273" y="36"/>
                  </a:lnTo>
                  <a:lnTo>
                    <a:pt x="277" y="43"/>
                  </a:lnTo>
                  <a:lnTo>
                    <a:pt x="280" y="51"/>
                  </a:lnTo>
                  <a:lnTo>
                    <a:pt x="281" y="59"/>
                  </a:lnTo>
                  <a:lnTo>
                    <a:pt x="283" y="67"/>
                  </a:lnTo>
                  <a:lnTo>
                    <a:pt x="281" y="84"/>
                  </a:lnTo>
                  <a:lnTo>
                    <a:pt x="280" y="103"/>
                  </a:lnTo>
                  <a:lnTo>
                    <a:pt x="277" y="121"/>
                  </a:lnTo>
                  <a:lnTo>
                    <a:pt x="277" y="121"/>
                  </a:lnTo>
                  <a:lnTo>
                    <a:pt x="275" y="132"/>
                  </a:lnTo>
                  <a:lnTo>
                    <a:pt x="273" y="137"/>
                  </a:lnTo>
                  <a:lnTo>
                    <a:pt x="273" y="143"/>
                  </a:lnTo>
                  <a:lnTo>
                    <a:pt x="273" y="143"/>
                  </a:lnTo>
                  <a:lnTo>
                    <a:pt x="275" y="155"/>
                  </a:lnTo>
                  <a:lnTo>
                    <a:pt x="277" y="167"/>
                  </a:lnTo>
                  <a:lnTo>
                    <a:pt x="277" y="179"/>
                  </a:lnTo>
                  <a:lnTo>
                    <a:pt x="276" y="185"/>
                  </a:lnTo>
                  <a:lnTo>
                    <a:pt x="275" y="191"/>
                  </a:lnTo>
                  <a:lnTo>
                    <a:pt x="275" y="191"/>
                  </a:lnTo>
                  <a:lnTo>
                    <a:pt x="269" y="199"/>
                  </a:lnTo>
                  <a:lnTo>
                    <a:pt x="263" y="205"/>
                  </a:lnTo>
                  <a:lnTo>
                    <a:pt x="251" y="221"/>
                  </a:lnTo>
                  <a:lnTo>
                    <a:pt x="251" y="221"/>
                  </a:lnTo>
                  <a:lnTo>
                    <a:pt x="247" y="228"/>
                  </a:lnTo>
                  <a:lnTo>
                    <a:pt x="245" y="237"/>
                  </a:lnTo>
                  <a:lnTo>
                    <a:pt x="244" y="255"/>
                  </a:lnTo>
                  <a:lnTo>
                    <a:pt x="244" y="255"/>
                  </a:lnTo>
                  <a:lnTo>
                    <a:pt x="244" y="268"/>
                  </a:lnTo>
                  <a:lnTo>
                    <a:pt x="244" y="274"/>
                  </a:lnTo>
                  <a:lnTo>
                    <a:pt x="243" y="280"/>
                  </a:lnTo>
                  <a:lnTo>
                    <a:pt x="241" y="285"/>
                  </a:lnTo>
                  <a:lnTo>
                    <a:pt x="237" y="290"/>
                  </a:lnTo>
                  <a:lnTo>
                    <a:pt x="232" y="294"/>
                  </a:lnTo>
                  <a:lnTo>
                    <a:pt x="224" y="297"/>
                  </a:lnTo>
                  <a:lnTo>
                    <a:pt x="224" y="297"/>
                  </a:lnTo>
                  <a:lnTo>
                    <a:pt x="220" y="300"/>
                  </a:lnTo>
                  <a:lnTo>
                    <a:pt x="216" y="302"/>
                  </a:lnTo>
                  <a:lnTo>
                    <a:pt x="213" y="305"/>
                  </a:lnTo>
                  <a:lnTo>
                    <a:pt x="209" y="309"/>
                  </a:lnTo>
                  <a:lnTo>
                    <a:pt x="209" y="309"/>
                  </a:lnTo>
                  <a:lnTo>
                    <a:pt x="208" y="313"/>
                  </a:lnTo>
                  <a:lnTo>
                    <a:pt x="207" y="318"/>
                  </a:lnTo>
                  <a:lnTo>
                    <a:pt x="205" y="329"/>
                  </a:lnTo>
                  <a:lnTo>
                    <a:pt x="205" y="349"/>
                  </a:lnTo>
                  <a:lnTo>
                    <a:pt x="205" y="349"/>
                  </a:lnTo>
                  <a:lnTo>
                    <a:pt x="205" y="357"/>
                  </a:lnTo>
                  <a:lnTo>
                    <a:pt x="204" y="365"/>
                  </a:lnTo>
                  <a:lnTo>
                    <a:pt x="201" y="373"/>
                  </a:lnTo>
                  <a:lnTo>
                    <a:pt x="198" y="381"/>
                  </a:lnTo>
                  <a:lnTo>
                    <a:pt x="190" y="394"/>
                  </a:lnTo>
                  <a:lnTo>
                    <a:pt x="179" y="406"/>
                  </a:lnTo>
                  <a:lnTo>
                    <a:pt x="179" y="406"/>
                  </a:lnTo>
                  <a:lnTo>
                    <a:pt x="171" y="414"/>
                  </a:lnTo>
                  <a:lnTo>
                    <a:pt x="162" y="422"/>
                  </a:lnTo>
                  <a:lnTo>
                    <a:pt x="140" y="435"/>
                  </a:lnTo>
                  <a:lnTo>
                    <a:pt x="119" y="447"/>
                  </a:lnTo>
                  <a:lnTo>
                    <a:pt x="98" y="457"/>
                  </a:lnTo>
                  <a:lnTo>
                    <a:pt x="98" y="457"/>
                  </a:lnTo>
                  <a:lnTo>
                    <a:pt x="85" y="459"/>
                  </a:lnTo>
                  <a:lnTo>
                    <a:pt x="71" y="461"/>
                  </a:lnTo>
                  <a:lnTo>
                    <a:pt x="59" y="458"/>
                  </a:lnTo>
                  <a:lnTo>
                    <a:pt x="49" y="453"/>
                  </a:lnTo>
                  <a:lnTo>
                    <a:pt x="39" y="446"/>
                  </a:lnTo>
                  <a:lnTo>
                    <a:pt x="30" y="437"/>
                  </a:lnTo>
                  <a:lnTo>
                    <a:pt x="22" y="426"/>
                  </a:lnTo>
                  <a:lnTo>
                    <a:pt x="15" y="416"/>
                  </a:lnTo>
                  <a:lnTo>
                    <a:pt x="15" y="416"/>
                  </a:lnTo>
                  <a:lnTo>
                    <a:pt x="13" y="413"/>
                  </a:lnTo>
                  <a:lnTo>
                    <a:pt x="10" y="412"/>
                  </a:lnTo>
                  <a:lnTo>
                    <a:pt x="6" y="412"/>
                  </a:lnTo>
                  <a:lnTo>
                    <a:pt x="4" y="413"/>
                  </a:lnTo>
                  <a:lnTo>
                    <a:pt x="2" y="416"/>
                  </a:lnTo>
                  <a:lnTo>
                    <a:pt x="0" y="417"/>
                  </a:lnTo>
                  <a:lnTo>
                    <a:pt x="0" y="421"/>
                  </a:lnTo>
                  <a:lnTo>
                    <a:pt x="1" y="424"/>
                  </a:lnTo>
                  <a:lnTo>
                    <a:pt x="1" y="424"/>
                  </a:lnTo>
                  <a:lnTo>
                    <a:pt x="14" y="442"/>
                  </a:lnTo>
                  <a:lnTo>
                    <a:pt x="21" y="450"/>
                  </a:lnTo>
                  <a:lnTo>
                    <a:pt x="29" y="458"/>
                  </a:lnTo>
                  <a:lnTo>
                    <a:pt x="37" y="465"/>
                  </a:lnTo>
                  <a:lnTo>
                    <a:pt x="46" y="470"/>
                  </a:lnTo>
                  <a:lnTo>
                    <a:pt x="57" y="474"/>
                  </a:lnTo>
                  <a:lnTo>
                    <a:pt x="67" y="477"/>
                  </a:lnTo>
                  <a:lnTo>
                    <a:pt x="67" y="477"/>
                  </a:lnTo>
                  <a:lnTo>
                    <a:pt x="79" y="477"/>
                  </a:lnTo>
                  <a:lnTo>
                    <a:pt x="91" y="474"/>
                  </a:lnTo>
                  <a:lnTo>
                    <a:pt x="103" y="471"/>
                  </a:lnTo>
                  <a:lnTo>
                    <a:pt x="115" y="467"/>
                  </a:lnTo>
                  <a:lnTo>
                    <a:pt x="126" y="462"/>
                  </a:lnTo>
                  <a:lnTo>
                    <a:pt x="136" y="455"/>
                  </a:lnTo>
                  <a:lnTo>
                    <a:pt x="156" y="443"/>
                  </a:lnTo>
                  <a:lnTo>
                    <a:pt x="156" y="443"/>
                  </a:lnTo>
                  <a:lnTo>
                    <a:pt x="178" y="429"/>
                  </a:lnTo>
                  <a:lnTo>
                    <a:pt x="187" y="420"/>
                  </a:lnTo>
                  <a:lnTo>
                    <a:pt x="196" y="412"/>
                  </a:lnTo>
                  <a:lnTo>
                    <a:pt x="203" y="402"/>
                  </a:lnTo>
                  <a:lnTo>
                    <a:pt x="209" y="392"/>
                  </a:lnTo>
                  <a:lnTo>
                    <a:pt x="215" y="380"/>
                  </a:lnTo>
                  <a:lnTo>
                    <a:pt x="220" y="368"/>
                  </a:lnTo>
                  <a:lnTo>
                    <a:pt x="220" y="368"/>
                  </a:lnTo>
                  <a:lnTo>
                    <a:pt x="221" y="361"/>
                  </a:lnTo>
                  <a:lnTo>
                    <a:pt x="221" y="354"/>
                  </a:lnTo>
                  <a:lnTo>
                    <a:pt x="221" y="340"/>
                  </a:lnTo>
                  <a:lnTo>
                    <a:pt x="221" y="340"/>
                  </a:lnTo>
                  <a:lnTo>
                    <a:pt x="221" y="329"/>
                  </a:lnTo>
                  <a:lnTo>
                    <a:pt x="224" y="321"/>
                  </a:lnTo>
                  <a:lnTo>
                    <a:pt x="227" y="317"/>
                  </a:lnTo>
                  <a:lnTo>
                    <a:pt x="229" y="314"/>
                  </a:lnTo>
                  <a:lnTo>
                    <a:pt x="239" y="309"/>
                  </a:lnTo>
                  <a:lnTo>
                    <a:pt x="239" y="309"/>
                  </a:lnTo>
                  <a:lnTo>
                    <a:pt x="247" y="305"/>
                  </a:lnTo>
                  <a:lnTo>
                    <a:pt x="253" y="300"/>
                  </a:lnTo>
                  <a:lnTo>
                    <a:pt x="257" y="292"/>
                  </a:lnTo>
                  <a:lnTo>
                    <a:pt x="260" y="284"/>
                  </a:lnTo>
                  <a:lnTo>
                    <a:pt x="260" y="284"/>
                  </a:lnTo>
                  <a:lnTo>
                    <a:pt x="260" y="270"/>
                  </a:lnTo>
                  <a:lnTo>
                    <a:pt x="260" y="256"/>
                  </a:lnTo>
                  <a:lnTo>
                    <a:pt x="260" y="241"/>
                  </a:lnTo>
                  <a:lnTo>
                    <a:pt x="263" y="235"/>
                  </a:lnTo>
                  <a:lnTo>
                    <a:pt x="265" y="229"/>
                  </a:lnTo>
                  <a:lnTo>
                    <a:pt x="265" y="229"/>
                  </a:lnTo>
                  <a:lnTo>
                    <a:pt x="272" y="219"/>
                  </a:lnTo>
                  <a:lnTo>
                    <a:pt x="281" y="209"/>
                  </a:lnTo>
                  <a:lnTo>
                    <a:pt x="288" y="199"/>
                  </a:lnTo>
                  <a:lnTo>
                    <a:pt x="291" y="192"/>
                  </a:lnTo>
                  <a:lnTo>
                    <a:pt x="293" y="187"/>
                  </a:lnTo>
                  <a:lnTo>
                    <a:pt x="293" y="187"/>
                  </a:lnTo>
                  <a:lnTo>
                    <a:pt x="293" y="181"/>
                  </a:lnTo>
                  <a:lnTo>
                    <a:pt x="293" y="175"/>
                  </a:lnTo>
                  <a:lnTo>
                    <a:pt x="291" y="164"/>
                  </a:lnTo>
                  <a:lnTo>
                    <a:pt x="289" y="152"/>
                  </a:lnTo>
                  <a:lnTo>
                    <a:pt x="289" y="147"/>
                  </a:lnTo>
                  <a:lnTo>
                    <a:pt x="289" y="141"/>
                  </a:lnTo>
                  <a:lnTo>
                    <a:pt x="289" y="141"/>
                  </a:lnTo>
                  <a:lnTo>
                    <a:pt x="296" y="102"/>
                  </a:lnTo>
                  <a:lnTo>
                    <a:pt x="296" y="102"/>
                  </a:lnTo>
                  <a:lnTo>
                    <a:pt x="298" y="82"/>
                  </a:lnTo>
                  <a:lnTo>
                    <a:pt x="297" y="63"/>
                  </a:lnTo>
                  <a:lnTo>
                    <a:pt x="295" y="46"/>
                  </a:lnTo>
                  <a:lnTo>
                    <a:pt x="292" y="38"/>
                  </a:lnTo>
                  <a:lnTo>
                    <a:pt x="288" y="31"/>
                  </a:lnTo>
                  <a:lnTo>
                    <a:pt x="284" y="24"/>
                  </a:lnTo>
                  <a:lnTo>
                    <a:pt x="279" y="18"/>
                  </a:lnTo>
                  <a:lnTo>
                    <a:pt x="273" y="12"/>
                  </a:lnTo>
                  <a:lnTo>
                    <a:pt x="265" y="8"/>
                  </a:lnTo>
                  <a:lnTo>
                    <a:pt x="257" y="4"/>
                  </a:lnTo>
                  <a:lnTo>
                    <a:pt x="249" y="2"/>
                  </a:lnTo>
                  <a:lnTo>
                    <a:pt x="239" y="0"/>
                  </a:lnTo>
                  <a:lnTo>
                    <a:pt x="228" y="0"/>
                  </a:lnTo>
                  <a:lnTo>
                    <a:pt x="228" y="0"/>
                  </a:lnTo>
                  <a:lnTo>
                    <a:pt x="224" y="0"/>
                  </a:lnTo>
                  <a:lnTo>
                    <a:pt x="221" y="3"/>
                  </a:lnTo>
                  <a:lnTo>
                    <a:pt x="220" y="6"/>
                  </a:lnTo>
                  <a:lnTo>
                    <a:pt x="220" y="8"/>
                  </a:lnTo>
                  <a:lnTo>
                    <a:pt x="220" y="11"/>
                  </a:lnTo>
                  <a:lnTo>
                    <a:pt x="221" y="14"/>
                  </a:lnTo>
                  <a:lnTo>
                    <a:pt x="224" y="15"/>
                  </a:lnTo>
                  <a:lnTo>
                    <a:pt x="228" y="16"/>
                  </a:lnTo>
                  <a:lnTo>
                    <a:pt x="228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6" name="Freeform 73">
              <a:extLst>
                <a:ext uri="{FF2B5EF4-FFF2-40B4-BE49-F238E27FC236}">
                  <a16:creationId xmlns:a16="http://schemas.microsoft.com/office/drawing/2014/main" id="{7851BDFD-C116-8DA0-E821-7FC5DFE0941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1" y="873"/>
              <a:ext cx="413" cy="458"/>
            </a:xfrm>
            <a:custGeom>
              <a:avLst/>
              <a:gdLst>
                <a:gd name="T0" fmla="*/ 60 w 1239"/>
                <a:gd name="T1" fmla="*/ 544 h 1372"/>
                <a:gd name="T2" fmla="*/ 257 w 1239"/>
                <a:gd name="T3" fmla="*/ 415 h 1372"/>
                <a:gd name="T4" fmla="*/ 351 w 1239"/>
                <a:gd name="T5" fmla="*/ 343 h 1372"/>
                <a:gd name="T6" fmla="*/ 394 w 1239"/>
                <a:gd name="T7" fmla="*/ 305 h 1372"/>
                <a:gd name="T8" fmla="*/ 511 w 1239"/>
                <a:gd name="T9" fmla="*/ 178 h 1372"/>
                <a:gd name="T10" fmla="*/ 569 w 1239"/>
                <a:gd name="T11" fmla="*/ 116 h 1372"/>
                <a:gd name="T12" fmla="*/ 631 w 1239"/>
                <a:gd name="T13" fmla="*/ 62 h 1372"/>
                <a:gd name="T14" fmla="*/ 705 w 1239"/>
                <a:gd name="T15" fmla="*/ 24 h 1372"/>
                <a:gd name="T16" fmla="*/ 732 w 1239"/>
                <a:gd name="T17" fmla="*/ 17 h 1372"/>
                <a:gd name="T18" fmla="*/ 772 w 1239"/>
                <a:gd name="T19" fmla="*/ 13 h 1372"/>
                <a:gd name="T20" fmla="*/ 812 w 1239"/>
                <a:gd name="T21" fmla="*/ 19 h 1372"/>
                <a:gd name="T22" fmla="*/ 860 w 1239"/>
                <a:gd name="T23" fmla="*/ 37 h 1372"/>
                <a:gd name="T24" fmla="*/ 925 w 1239"/>
                <a:gd name="T25" fmla="*/ 85 h 1372"/>
                <a:gd name="T26" fmla="*/ 981 w 1239"/>
                <a:gd name="T27" fmla="*/ 146 h 1372"/>
                <a:gd name="T28" fmla="*/ 1027 w 1239"/>
                <a:gd name="T29" fmla="*/ 213 h 1372"/>
                <a:gd name="T30" fmla="*/ 1067 w 1239"/>
                <a:gd name="T31" fmla="*/ 281 h 1372"/>
                <a:gd name="T32" fmla="*/ 1102 w 1239"/>
                <a:gd name="T33" fmla="*/ 355 h 1372"/>
                <a:gd name="T34" fmla="*/ 1152 w 1239"/>
                <a:gd name="T35" fmla="*/ 512 h 1372"/>
                <a:gd name="T36" fmla="*/ 1183 w 1239"/>
                <a:gd name="T37" fmla="*/ 675 h 1372"/>
                <a:gd name="T38" fmla="*/ 1194 w 1239"/>
                <a:gd name="T39" fmla="*/ 758 h 1372"/>
                <a:gd name="T40" fmla="*/ 1208 w 1239"/>
                <a:gd name="T41" fmla="*/ 1011 h 1372"/>
                <a:gd name="T42" fmla="*/ 1216 w 1239"/>
                <a:gd name="T43" fmla="*/ 1188 h 1372"/>
                <a:gd name="T44" fmla="*/ 1223 w 1239"/>
                <a:gd name="T45" fmla="*/ 1364 h 1372"/>
                <a:gd name="T46" fmla="*/ 1228 w 1239"/>
                <a:gd name="T47" fmla="*/ 1370 h 1372"/>
                <a:gd name="T48" fmla="*/ 1236 w 1239"/>
                <a:gd name="T49" fmla="*/ 1369 h 1372"/>
                <a:gd name="T50" fmla="*/ 1239 w 1239"/>
                <a:gd name="T51" fmla="*/ 1364 h 1372"/>
                <a:gd name="T52" fmla="*/ 1231 w 1239"/>
                <a:gd name="T53" fmla="*/ 1192 h 1372"/>
                <a:gd name="T54" fmla="*/ 1224 w 1239"/>
                <a:gd name="T55" fmla="*/ 1025 h 1372"/>
                <a:gd name="T56" fmla="*/ 1217 w 1239"/>
                <a:gd name="T57" fmla="*/ 862 h 1372"/>
                <a:gd name="T58" fmla="*/ 1203 w 1239"/>
                <a:gd name="T59" fmla="*/ 702 h 1372"/>
                <a:gd name="T60" fmla="*/ 1176 w 1239"/>
                <a:gd name="T61" fmla="*/ 544 h 1372"/>
                <a:gd name="T62" fmla="*/ 1150 w 1239"/>
                <a:gd name="T63" fmla="*/ 440 h 1372"/>
                <a:gd name="T64" fmla="*/ 1090 w 1239"/>
                <a:gd name="T65" fmla="*/ 291 h 1372"/>
                <a:gd name="T66" fmla="*/ 1037 w 1239"/>
                <a:gd name="T67" fmla="*/ 197 h 1372"/>
                <a:gd name="T68" fmla="*/ 990 w 1239"/>
                <a:gd name="T69" fmla="*/ 133 h 1372"/>
                <a:gd name="T70" fmla="*/ 958 w 1239"/>
                <a:gd name="T71" fmla="*/ 96 h 1372"/>
                <a:gd name="T72" fmla="*/ 909 w 1239"/>
                <a:gd name="T73" fmla="*/ 53 h 1372"/>
                <a:gd name="T74" fmla="*/ 855 w 1239"/>
                <a:gd name="T75" fmla="*/ 21 h 1372"/>
                <a:gd name="T76" fmla="*/ 796 w 1239"/>
                <a:gd name="T77" fmla="*/ 4 h 1372"/>
                <a:gd name="T78" fmla="*/ 735 w 1239"/>
                <a:gd name="T79" fmla="*/ 3 h 1372"/>
                <a:gd name="T80" fmla="*/ 671 w 1239"/>
                <a:gd name="T81" fmla="*/ 20 h 1372"/>
                <a:gd name="T82" fmla="*/ 627 w 1239"/>
                <a:gd name="T83" fmla="*/ 44 h 1372"/>
                <a:gd name="T84" fmla="*/ 570 w 1239"/>
                <a:gd name="T85" fmla="*/ 92 h 1372"/>
                <a:gd name="T86" fmla="*/ 519 w 1239"/>
                <a:gd name="T87" fmla="*/ 145 h 1372"/>
                <a:gd name="T88" fmla="*/ 376 w 1239"/>
                <a:gd name="T89" fmla="*/ 299 h 1372"/>
                <a:gd name="T90" fmla="*/ 334 w 1239"/>
                <a:gd name="T91" fmla="*/ 338 h 1372"/>
                <a:gd name="T92" fmla="*/ 244 w 1239"/>
                <a:gd name="T93" fmla="*/ 406 h 1372"/>
                <a:gd name="T94" fmla="*/ 51 w 1239"/>
                <a:gd name="T95" fmla="*/ 531 h 1372"/>
                <a:gd name="T96" fmla="*/ 2 w 1239"/>
                <a:gd name="T97" fmla="*/ 567 h 1372"/>
                <a:gd name="T98" fmla="*/ 2 w 1239"/>
                <a:gd name="T99" fmla="*/ 575 h 1372"/>
                <a:gd name="T100" fmla="*/ 10 w 1239"/>
                <a:gd name="T101" fmla="*/ 579 h 1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239" h="1372">
                  <a:moveTo>
                    <a:pt x="12" y="577"/>
                  </a:moveTo>
                  <a:lnTo>
                    <a:pt x="12" y="577"/>
                  </a:lnTo>
                  <a:lnTo>
                    <a:pt x="60" y="544"/>
                  </a:lnTo>
                  <a:lnTo>
                    <a:pt x="109" y="511"/>
                  </a:lnTo>
                  <a:lnTo>
                    <a:pt x="209" y="448"/>
                  </a:lnTo>
                  <a:lnTo>
                    <a:pt x="257" y="415"/>
                  </a:lnTo>
                  <a:lnTo>
                    <a:pt x="305" y="380"/>
                  </a:lnTo>
                  <a:lnTo>
                    <a:pt x="329" y="362"/>
                  </a:lnTo>
                  <a:lnTo>
                    <a:pt x="351" y="343"/>
                  </a:lnTo>
                  <a:lnTo>
                    <a:pt x="372" y="325"/>
                  </a:lnTo>
                  <a:lnTo>
                    <a:pt x="394" y="305"/>
                  </a:lnTo>
                  <a:lnTo>
                    <a:pt x="394" y="305"/>
                  </a:lnTo>
                  <a:lnTo>
                    <a:pt x="434" y="263"/>
                  </a:lnTo>
                  <a:lnTo>
                    <a:pt x="472" y="221"/>
                  </a:lnTo>
                  <a:lnTo>
                    <a:pt x="511" y="178"/>
                  </a:lnTo>
                  <a:lnTo>
                    <a:pt x="549" y="136"/>
                  </a:lnTo>
                  <a:lnTo>
                    <a:pt x="549" y="136"/>
                  </a:lnTo>
                  <a:lnTo>
                    <a:pt x="569" y="116"/>
                  </a:lnTo>
                  <a:lnTo>
                    <a:pt x="589" y="97"/>
                  </a:lnTo>
                  <a:lnTo>
                    <a:pt x="610" y="78"/>
                  </a:lnTo>
                  <a:lnTo>
                    <a:pt x="631" y="62"/>
                  </a:lnTo>
                  <a:lnTo>
                    <a:pt x="655" y="47"/>
                  </a:lnTo>
                  <a:lnTo>
                    <a:pt x="679" y="35"/>
                  </a:lnTo>
                  <a:lnTo>
                    <a:pt x="705" y="24"/>
                  </a:lnTo>
                  <a:lnTo>
                    <a:pt x="719" y="20"/>
                  </a:lnTo>
                  <a:lnTo>
                    <a:pt x="732" y="17"/>
                  </a:lnTo>
                  <a:lnTo>
                    <a:pt x="732" y="17"/>
                  </a:lnTo>
                  <a:lnTo>
                    <a:pt x="746" y="15"/>
                  </a:lnTo>
                  <a:lnTo>
                    <a:pt x="759" y="15"/>
                  </a:lnTo>
                  <a:lnTo>
                    <a:pt x="772" y="13"/>
                  </a:lnTo>
                  <a:lnTo>
                    <a:pt x="786" y="15"/>
                  </a:lnTo>
                  <a:lnTo>
                    <a:pt x="799" y="16"/>
                  </a:lnTo>
                  <a:lnTo>
                    <a:pt x="812" y="19"/>
                  </a:lnTo>
                  <a:lnTo>
                    <a:pt x="824" y="23"/>
                  </a:lnTo>
                  <a:lnTo>
                    <a:pt x="836" y="27"/>
                  </a:lnTo>
                  <a:lnTo>
                    <a:pt x="860" y="37"/>
                  </a:lnTo>
                  <a:lnTo>
                    <a:pt x="883" y="52"/>
                  </a:lnTo>
                  <a:lnTo>
                    <a:pt x="904" y="66"/>
                  </a:lnTo>
                  <a:lnTo>
                    <a:pt x="925" y="85"/>
                  </a:lnTo>
                  <a:lnTo>
                    <a:pt x="945" y="104"/>
                  </a:lnTo>
                  <a:lnTo>
                    <a:pt x="964" y="125"/>
                  </a:lnTo>
                  <a:lnTo>
                    <a:pt x="981" y="146"/>
                  </a:lnTo>
                  <a:lnTo>
                    <a:pt x="998" y="169"/>
                  </a:lnTo>
                  <a:lnTo>
                    <a:pt x="1014" y="192"/>
                  </a:lnTo>
                  <a:lnTo>
                    <a:pt x="1027" y="213"/>
                  </a:lnTo>
                  <a:lnTo>
                    <a:pt x="1054" y="257"/>
                  </a:lnTo>
                  <a:lnTo>
                    <a:pt x="1054" y="257"/>
                  </a:lnTo>
                  <a:lnTo>
                    <a:pt x="1067" y="281"/>
                  </a:lnTo>
                  <a:lnTo>
                    <a:pt x="1079" y="306"/>
                  </a:lnTo>
                  <a:lnTo>
                    <a:pt x="1091" y="330"/>
                  </a:lnTo>
                  <a:lnTo>
                    <a:pt x="1102" y="355"/>
                  </a:lnTo>
                  <a:lnTo>
                    <a:pt x="1120" y="407"/>
                  </a:lnTo>
                  <a:lnTo>
                    <a:pt x="1138" y="459"/>
                  </a:lnTo>
                  <a:lnTo>
                    <a:pt x="1152" y="512"/>
                  </a:lnTo>
                  <a:lnTo>
                    <a:pt x="1164" y="565"/>
                  </a:lnTo>
                  <a:lnTo>
                    <a:pt x="1175" y="620"/>
                  </a:lnTo>
                  <a:lnTo>
                    <a:pt x="1183" y="675"/>
                  </a:lnTo>
                  <a:lnTo>
                    <a:pt x="1183" y="675"/>
                  </a:lnTo>
                  <a:lnTo>
                    <a:pt x="1190" y="716"/>
                  </a:lnTo>
                  <a:lnTo>
                    <a:pt x="1194" y="758"/>
                  </a:lnTo>
                  <a:lnTo>
                    <a:pt x="1200" y="842"/>
                  </a:lnTo>
                  <a:lnTo>
                    <a:pt x="1204" y="927"/>
                  </a:lnTo>
                  <a:lnTo>
                    <a:pt x="1208" y="1011"/>
                  </a:lnTo>
                  <a:lnTo>
                    <a:pt x="1208" y="1011"/>
                  </a:lnTo>
                  <a:lnTo>
                    <a:pt x="1212" y="1100"/>
                  </a:lnTo>
                  <a:lnTo>
                    <a:pt x="1216" y="1188"/>
                  </a:lnTo>
                  <a:lnTo>
                    <a:pt x="1220" y="1276"/>
                  </a:lnTo>
                  <a:lnTo>
                    <a:pt x="1223" y="1364"/>
                  </a:lnTo>
                  <a:lnTo>
                    <a:pt x="1223" y="1364"/>
                  </a:lnTo>
                  <a:lnTo>
                    <a:pt x="1224" y="1368"/>
                  </a:lnTo>
                  <a:lnTo>
                    <a:pt x="1225" y="1369"/>
                  </a:lnTo>
                  <a:lnTo>
                    <a:pt x="1228" y="1370"/>
                  </a:lnTo>
                  <a:lnTo>
                    <a:pt x="1231" y="1372"/>
                  </a:lnTo>
                  <a:lnTo>
                    <a:pt x="1233" y="1370"/>
                  </a:lnTo>
                  <a:lnTo>
                    <a:pt x="1236" y="1369"/>
                  </a:lnTo>
                  <a:lnTo>
                    <a:pt x="1239" y="1368"/>
                  </a:lnTo>
                  <a:lnTo>
                    <a:pt x="1239" y="1364"/>
                  </a:lnTo>
                  <a:lnTo>
                    <a:pt x="1239" y="1364"/>
                  </a:lnTo>
                  <a:lnTo>
                    <a:pt x="1237" y="1307"/>
                  </a:lnTo>
                  <a:lnTo>
                    <a:pt x="1233" y="1249"/>
                  </a:lnTo>
                  <a:lnTo>
                    <a:pt x="1231" y="1192"/>
                  </a:lnTo>
                  <a:lnTo>
                    <a:pt x="1228" y="1135"/>
                  </a:lnTo>
                  <a:lnTo>
                    <a:pt x="1228" y="1135"/>
                  </a:lnTo>
                  <a:lnTo>
                    <a:pt x="1224" y="1025"/>
                  </a:lnTo>
                  <a:lnTo>
                    <a:pt x="1220" y="915"/>
                  </a:lnTo>
                  <a:lnTo>
                    <a:pt x="1220" y="915"/>
                  </a:lnTo>
                  <a:lnTo>
                    <a:pt x="1217" y="862"/>
                  </a:lnTo>
                  <a:lnTo>
                    <a:pt x="1213" y="809"/>
                  </a:lnTo>
                  <a:lnTo>
                    <a:pt x="1209" y="756"/>
                  </a:lnTo>
                  <a:lnTo>
                    <a:pt x="1203" y="702"/>
                  </a:lnTo>
                  <a:lnTo>
                    <a:pt x="1196" y="649"/>
                  </a:lnTo>
                  <a:lnTo>
                    <a:pt x="1187" y="596"/>
                  </a:lnTo>
                  <a:lnTo>
                    <a:pt x="1176" y="544"/>
                  </a:lnTo>
                  <a:lnTo>
                    <a:pt x="1164" y="492"/>
                  </a:lnTo>
                  <a:lnTo>
                    <a:pt x="1164" y="492"/>
                  </a:lnTo>
                  <a:lnTo>
                    <a:pt x="1150" y="440"/>
                  </a:lnTo>
                  <a:lnTo>
                    <a:pt x="1132" y="390"/>
                  </a:lnTo>
                  <a:lnTo>
                    <a:pt x="1112" y="341"/>
                  </a:lnTo>
                  <a:lnTo>
                    <a:pt x="1090" y="291"/>
                  </a:lnTo>
                  <a:lnTo>
                    <a:pt x="1065" y="243"/>
                  </a:lnTo>
                  <a:lnTo>
                    <a:pt x="1051" y="221"/>
                  </a:lnTo>
                  <a:lnTo>
                    <a:pt x="1037" y="197"/>
                  </a:lnTo>
                  <a:lnTo>
                    <a:pt x="1022" y="176"/>
                  </a:lnTo>
                  <a:lnTo>
                    <a:pt x="1006" y="153"/>
                  </a:lnTo>
                  <a:lnTo>
                    <a:pt x="990" y="133"/>
                  </a:lnTo>
                  <a:lnTo>
                    <a:pt x="973" y="112"/>
                  </a:lnTo>
                  <a:lnTo>
                    <a:pt x="973" y="112"/>
                  </a:lnTo>
                  <a:lnTo>
                    <a:pt x="958" y="96"/>
                  </a:lnTo>
                  <a:lnTo>
                    <a:pt x="942" y="80"/>
                  </a:lnTo>
                  <a:lnTo>
                    <a:pt x="926" y="66"/>
                  </a:lnTo>
                  <a:lnTo>
                    <a:pt x="909" y="53"/>
                  </a:lnTo>
                  <a:lnTo>
                    <a:pt x="892" y="41"/>
                  </a:lnTo>
                  <a:lnTo>
                    <a:pt x="873" y="31"/>
                  </a:lnTo>
                  <a:lnTo>
                    <a:pt x="855" y="21"/>
                  </a:lnTo>
                  <a:lnTo>
                    <a:pt x="836" y="13"/>
                  </a:lnTo>
                  <a:lnTo>
                    <a:pt x="816" y="8"/>
                  </a:lnTo>
                  <a:lnTo>
                    <a:pt x="796" y="4"/>
                  </a:lnTo>
                  <a:lnTo>
                    <a:pt x="776" y="1"/>
                  </a:lnTo>
                  <a:lnTo>
                    <a:pt x="755" y="0"/>
                  </a:lnTo>
                  <a:lnTo>
                    <a:pt x="735" y="3"/>
                  </a:lnTo>
                  <a:lnTo>
                    <a:pt x="714" y="7"/>
                  </a:lnTo>
                  <a:lnTo>
                    <a:pt x="693" y="12"/>
                  </a:lnTo>
                  <a:lnTo>
                    <a:pt x="671" y="20"/>
                  </a:lnTo>
                  <a:lnTo>
                    <a:pt x="671" y="20"/>
                  </a:lnTo>
                  <a:lnTo>
                    <a:pt x="649" y="32"/>
                  </a:lnTo>
                  <a:lnTo>
                    <a:pt x="627" y="44"/>
                  </a:lnTo>
                  <a:lnTo>
                    <a:pt x="608" y="58"/>
                  </a:lnTo>
                  <a:lnTo>
                    <a:pt x="589" y="74"/>
                  </a:lnTo>
                  <a:lnTo>
                    <a:pt x="570" y="92"/>
                  </a:lnTo>
                  <a:lnTo>
                    <a:pt x="553" y="109"/>
                  </a:lnTo>
                  <a:lnTo>
                    <a:pt x="519" y="145"/>
                  </a:lnTo>
                  <a:lnTo>
                    <a:pt x="519" y="145"/>
                  </a:lnTo>
                  <a:lnTo>
                    <a:pt x="448" y="222"/>
                  </a:lnTo>
                  <a:lnTo>
                    <a:pt x="414" y="262"/>
                  </a:lnTo>
                  <a:lnTo>
                    <a:pt x="376" y="299"/>
                  </a:lnTo>
                  <a:lnTo>
                    <a:pt x="376" y="299"/>
                  </a:lnTo>
                  <a:lnTo>
                    <a:pt x="355" y="319"/>
                  </a:lnTo>
                  <a:lnTo>
                    <a:pt x="334" y="338"/>
                  </a:lnTo>
                  <a:lnTo>
                    <a:pt x="313" y="355"/>
                  </a:lnTo>
                  <a:lnTo>
                    <a:pt x="290" y="373"/>
                  </a:lnTo>
                  <a:lnTo>
                    <a:pt x="244" y="406"/>
                  </a:lnTo>
                  <a:lnTo>
                    <a:pt x="196" y="438"/>
                  </a:lnTo>
                  <a:lnTo>
                    <a:pt x="99" y="500"/>
                  </a:lnTo>
                  <a:lnTo>
                    <a:pt x="51" y="531"/>
                  </a:lnTo>
                  <a:lnTo>
                    <a:pt x="4" y="564"/>
                  </a:lnTo>
                  <a:lnTo>
                    <a:pt x="4" y="564"/>
                  </a:lnTo>
                  <a:lnTo>
                    <a:pt x="2" y="567"/>
                  </a:lnTo>
                  <a:lnTo>
                    <a:pt x="0" y="569"/>
                  </a:lnTo>
                  <a:lnTo>
                    <a:pt x="2" y="572"/>
                  </a:lnTo>
                  <a:lnTo>
                    <a:pt x="2" y="575"/>
                  </a:lnTo>
                  <a:lnTo>
                    <a:pt x="4" y="577"/>
                  </a:lnTo>
                  <a:lnTo>
                    <a:pt x="7" y="579"/>
                  </a:lnTo>
                  <a:lnTo>
                    <a:pt x="10" y="579"/>
                  </a:lnTo>
                  <a:lnTo>
                    <a:pt x="12" y="577"/>
                  </a:lnTo>
                  <a:lnTo>
                    <a:pt x="12" y="57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7" name="Freeform 74">
              <a:extLst>
                <a:ext uri="{FF2B5EF4-FFF2-40B4-BE49-F238E27FC236}">
                  <a16:creationId xmlns:a16="http://schemas.microsoft.com/office/drawing/2014/main" id="{656B667B-0AA2-8A0F-FE90-86F7EF9D497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8" y="533"/>
              <a:ext cx="37" cy="11"/>
            </a:xfrm>
            <a:custGeom>
              <a:avLst/>
              <a:gdLst>
                <a:gd name="T0" fmla="*/ 12 w 111"/>
                <a:gd name="T1" fmla="*/ 27 h 35"/>
                <a:gd name="T2" fmla="*/ 12 w 111"/>
                <a:gd name="T3" fmla="*/ 27 h 35"/>
                <a:gd name="T4" fmla="*/ 22 w 111"/>
                <a:gd name="T5" fmla="*/ 21 h 35"/>
                <a:gd name="T6" fmla="*/ 33 w 111"/>
                <a:gd name="T7" fmla="*/ 19 h 35"/>
                <a:gd name="T8" fmla="*/ 45 w 111"/>
                <a:gd name="T9" fmla="*/ 16 h 35"/>
                <a:gd name="T10" fmla="*/ 56 w 111"/>
                <a:gd name="T11" fmla="*/ 16 h 35"/>
                <a:gd name="T12" fmla="*/ 67 w 111"/>
                <a:gd name="T13" fmla="*/ 17 h 35"/>
                <a:gd name="T14" fmla="*/ 78 w 111"/>
                <a:gd name="T15" fmla="*/ 20 h 35"/>
                <a:gd name="T16" fmla="*/ 87 w 111"/>
                <a:gd name="T17" fmla="*/ 25 h 35"/>
                <a:gd name="T18" fmla="*/ 97 w 111"/>
                <a:gd name="T19" fmla="*/ 32 h 35"/>
                <a:gd name="T20" fmla="*/ 97 w 111"/>
                <a:gd name="T21" fmla="*/ 32 h 35"/>
                <a:gd name="T22" fmla="*/ 101 w 111"/>
                <a:gd name="T23" fmla="*/ 33 h 35"/>
                <a:gd name="T24" fmla="*/ 103 w 111"/>
                <a:gd name="T25" fmla="*/ 35 h 35"/>
                <a:gd name="T26" fmla="*/ 106 w 111"/>
                <a:gd name="T27" fmla="*/ 33 h 35"/>
                <a:gd name="T28" fmla="*/ 109 w 111"/>
                <a:gd name="T29" fmla="*/ 32 h 35"/>
                <a:gd name="T30" fmla="*/ 110 w 111"/>
                <a:gd name="T31" fmla="*/ 29 h 35"/>
                <a:gd name="T32" fmla="*/ 111 w 111"/>
                <a:gd name="T33" fmla="*/ 27 h 35"/>
                <a:gd name="T34" fmla="*/ 110 w 111"/>
                <a:gd name="T35" fmla="*/ 24 h 35"/>
                <a:gd name="T36" fmla="*/ 109 w 111"/>
                <a:gd name="T37" fmla="*/ 20 h 35"/>
                <a:gd name="T38" fmla="*/ 109 w 111"/>
                <a:gd name="T39" fmla="*/ 20 h 35"/>
                <a:gd name="T40" fmla="*/ 97 w 111"/>
                <a:gd name="T41" fmla="*/ 12 h 35"/>
                <a:gd name="T42" fmla="*/ 85 w 111"/>
                <a:gd name="T43" fmla="*/ 5 h 35"/>
                <a:gd name="T44" fmla="*/ 71 w 111"/>
                <a:gd name="T45" fmla="*/ 1 h 35"/>
                <a:gd name="T46" fmla="*/ 58 w 111"/>
                <a:gd name="T47" fmla="*/ 0 h 35"/>
                <a:gd name="T48" fmla="*/ 44 w 111"/>
                <a:gd name="T49" fmla="*/ 1 h 35"/>
                <a:gd name="T50" fmla="*/ 30 w 111"/>
                <a:gd name="T51" fmla="*/ 3 h 35"/>
                <a:gd name="T52" fmla="*/ 17 w 111"/>
                <a:gd name="T53" fmla="*/ 7 h 35"/>
                <a:gd name="T54" fmla="*/ 4 w 111"/>
                <a:gd name="T55" fmla="*/ 12 h 35"/>
                <a:gd name="T56" fmla="*/ 4 w 111"/>
                <a:gd name="T57" fmla="*/ 12 h 35"/>
                <a:gd name="T58" fmla="*/ 1 w 111"/>
                <a:gd name="T59" fmla="*/ 15 h 35"/>
                <a:gd name="T60" fmla="*/ 0 w 111"/>
                <a:gd name="T61" fmla="*/ 17 h 35"/>
                <a:gd name="T62" fmla="*/ 0 w 111"/>
                <a:gd name="T63" fmla="*/ 20 h 35"/>
                <a:gd name="T64" fmla="*/ 0 w 111"/>
                <a:gd name="T65" fmla="*/ 23 h 35"/>
                <a:gd name="T66" fmla="*/ 2 w 111"/>
                <a:gd name="T67" fmla="*/ 25 h 35"/>
                <a:gd name="T68" fmla="*/ 5 w 111"/>
                <a:gd name="T69" fmla="*/ 27 h 35"/>
                <a:gd name="T70" fmla="*/ 8 w 111"/>
                <a:gd name="T71" fmla="*/ 27 h 35"/>
                <a:gd name="T72" fmla="*/ 12 w 111"/>
                <a:gd name="T73" fmla="*/ 27 h 35"/>
                <a:gd name="T74" fmla="*/ 12 w 111"/>
                <a:gd name="T75" fmla="*/ 2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11" h="35">
                  <a:moveTo>
                    <a:pt x="12" y="27"/>
                  </a:moveTo>
                  <a:lnTo>
                    <a:pt x="12" y="27"/>
                  </a:lnTo>
                  <a:lnTo>
                    <a:pt x="22" y="21"/>
                  </a:lnTo>
                  <a:lnTo>
                    <a:pt x="33" y="19"/>
                  </a:lnTo>
                  <a:lnTo>
                    <a:pt x="45" y="16"/>
                  </a:lnTo>
                  <a:lnTo>
                    <a:pt x="56" y="16"/>
                  </a:lnTo>
                  <a:lnTo>
                    <a:pt x="67" y="17"/>
                  </a:lnTo>
                  <a:lnTo>
                    <a:pt x="78" y="20"/>
                  </a:lnTo>
                  <a:lnTo>
                    <a:pt x="87" y="25"/>
                  </a:lnTo>
                  <a:lnTo>
                    <a:pt x="97" y="32"/>
                  </a:lnTo>
                  <a:lnTo>
                    <a:pt x="97" y="32"/>
                  </a:lnTo>
                  <a:lnTo>
                    <a:pt x="101" y="33"/>
                  </a:lnTo>
                  <a:lnTo>
                    <a:pt x="103" y="35"/>
                  </a:lnTo>
                  <a:lnTo>
                    <a:pt x="106" y="33"/>
                  </a:lnTo>
                  <a:lnTo>
                    <a:pt x="109" y="32"/>
                  </a:lnTo>
                  <a:lnTo>
                    <a:pt x="110" y="29"/>
                  </a:lnTo>
                  <a:lnTo>
                    <a:pt x="111" y="27"/>
                  </a:lnTo>
                  <a:lnTo>
                    <a:pt x="110" y="24"/>
                  </a:lnTo>
                  <a:lnTo>
                    <a:pt x="109" y="20"/>
                  </a:lnTo>
                  <a:lnTo>
                    <a:pt x="109" y="20"/>
                  </a:lnTo>
                  <a:lnTo>
                    <a:pt x="97" y="12"/>
                  </a:lnTo>
                  <a:lnTo>
                    <a:pt x="85" y="5"/>
                  </a:lnTo>
                  <a:lnTo>
                    <a:pt x="71" y="1"/>
                  </a:lnTo>
                  <a:lnTo>
                    <a:pt x="58" y="0"/>
                  </a:lnTo>
                  <a:lnTo>
                    <a:pt x="44" y="1"/>
                  </a:lnTo>
                  <a:lnTo>
                    <a:pt x="30" y="3"/>
                  </a:lnTo>
                  <a:lnTo>
                    <a:pt x="17" y="7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1" y="15"/>
                  </a:lnTo>
                  <a:lnTo>
                    <a:pt x="0" y="17"/>
                  </a:lnTo>
                  <a:lnTo>
                    <a:pt x="0" y="20"/>
                  </a:lnTo>
                  <a:lnTo>
                    <a:pt x="0" y="23"/>
                  </a:lnTo>
                  <a:lnTo>
                    <a:pt x="2" y="25"/>
                  </a:lnTo>
                  <a:lnTo>
                    <a:pt x="5" y="27"/>
                  </a:lnTo>
                  <a:lnTo>
                    <a:pt x="8" y="27"/>
                  </a:lnTo>
                  <a:lnTo>
                    <a:pt x="12" y="27"/>
                  </a:lnTo>
                  <a:lnTo>
                    <a:pt x="12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8" name="Freeform 75">
              <a:extLst>
                <a:ext uri="{FF2B5EF4-FFF2-40B4-BE49-F238E27FC236}">
                  <a16:creationId xmlns:a16="http://schemas.microsoft.com/office/drawing/2014/main" id="{56645551-BA57-0ED7-2AD7-E979C0C8BEBE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4" y="542"/>
              <a:ext cx="42" cy="16"/>
            </a:xfrm>
            <a:custGeom>
              <a:avLst/>
              <a:gdLst>
                <a:gd name="T0" fmla="*/ 10 w 126"/>
                <a:gd name="T1" fmla="*/ 24 h 49"/>
                <a:gd name="T2" fmla="*/ 10 w 126"/>
                <a:gd name="T3" fmla="*/ 24 h 49"/>
                <a:gd name="T4" fmla="*/ 38 w 126"/>
                <a:gd name="T5" fmla="*/ 19 h 49"/>
                <a:gd name="T6" fmla="*/ 51 w 126"/>
                <a:gd name="T7" fmla="*/ 16 h 49"/>
                <a:gd name="T8" fmla="*/ 66 w 126"/>
                <a:gd name="T9" fmla="*/ 16 h 49"/>
                <a:gd name="T10" fmla="*/ 66 w 126"/>
                <a:gd name="T11" fmla="*/ 16 h 49"/>
                <a:gd name="T12" fmla="*/ 73 w 126"/>
                <a:gd name="T13" fmla="*/ 17 h 49"/>
                <a:gd name="T14" fmla="*/ 79 w 126"/>
                <a:gd name="T15" fmla="*/ 19 h 49"/>
                <a:gd name="T16" fmla="*/ 86 w 126"/>
                <a:gd name="T17" fmla="*/ 23 h 49"/>
                <a:gd name="T18" fmla="*/ 91 w 126"/>
                <a:gd name="T19" fmla="*/ 27 h 49"/>
                <a:gd name="T20" fmla="*/ 103 w 126"/>
                <a:gd name="T21" fmla="*/ 36 h 49"/>
                <a:gd name="T22" fmla="*/ 113 w 126"/>
                <a:gd name="T23" fmla="*/ 47 h 49"/>
                <a:gd name="T24" fmla="*/ 113 w 126"/>
                <a:gd name="T25" fmla="*/ 47 h 49"/>
                <a:gd name="T26" fmla="*/ 115 w 126"/>
                <a:gd name="T27" fmla="*/ 48 h 49"/>
                <a:gd name="T28" fmla="*/ 118 w 126"/>
                <a:gd name="T29" fmla="*/ 49 h 49"/>
                <a:gd name="T30" fmla="*/ 120 w 126"/>
                <a:gd name="T31" fmla="*/ 48 h 49"/>
                <a:gd name="T32" fmla="*/ 123 w 126"/>
                <a:gd name="T33" fmla="*/ 47 h 49"/>
                <a:gd name="T34" fmla="*/ 124 w 126"/>
                <a:gd name="T35" fmla="*/ 44 h 49"/>
                <a:gd name="T36" fmla="*/ 126 w 126"/>
                <a:gd name="T37" fmla="*/ 41 h 49"/>
                <a:gd name="T38" fmla="*/ 126 w 126"/>
                <a:gd name="T39" fmla="*/ 39 h 49"/>
                <a:gd name="T40" fmla="*/ 123 w 126"/>
                <a:gd name="T41" fmla="*/ 35 h 49"/>
                <a:gd name="T42" fmla="*/ 123 w 126"/>
                <a:gd name="T43" fmla="*/ 35 h 49"/>
                <a:gd name="T44" fmla="*/ 113 w 126"/>
                <a:gd name="T45" fmla="*/ 24 h 49"/>
                <a:gd name="T46" fmla="*/ 101 w 126"/>
                <a:gd name="T47" fmla="*/ 13 h 49"/>
                <a:gd name="T48" fmla="*/ 94 w 126"/>
                <a:gd name="T49" fmla="*/ 9 h 49"/>
                <a:gd name="T50" fmla="*/ 87 w 126"/>
                <a:gd name="T51" fmla="*/ 5 h 49"/>
                <a:gd name="T52" fmla="*/ 79 w 126"/>
                <a:gd name="T53" fmla="*/ 3 h 49"/>
                <a:gd name="T54" fmla="*/ 71 w 126"/>
                <a:gd name="T55" fmla="*/ 1 h 49"/>
                <a:gd name="T56" fmla="*/ 71 w 126"/>
                <a:gd name="T57" fmla="*/ 1 h 49"/>
                <a:gd name="T58" fmla="*/ 63 w 126"/>
                <a:gd name="T59" fmla="*/ 0 h 49"/>
                <a:gd name="T60" fmla="*/ 55 w 126"/>
                <a:gd name="T61" fmla="*/ 0 h 49"/>
                <a:gd name="T62" fmla="*/ 38 w 126"/>
                <a:gd name="T63" fmla="*/ 1 h 49"/>
                <a:gd name="T64" fmla="*/ 6 w 126"/>
                <a:gd name="T65" fmla="*/ 8 h 49"/>
                <a:gd name="T66" fmla="*/ 6 w 126"/>
                <a:gd name="T67" fmla="*/ 8 h 49"/>
                <a:gd name="T68" fmla="*/ 2 w 126"/>
                <a:gd name="T69" fmla="*/ 9 h 49"/>
                <a:gd name="T70" fmla="*/ 1 w 126"/>
                <a:gd name="T71" fmla="*/ 12 h 49"/>
                <a:gd name="T72" fmla="*/ 0 w 126"/>
                <a:gd name="T73" fmla="*/ 15 h 49"/>
                <a:gd name="T74" fmla="*/ 1 w 126"/>
                <a:gd name="T75" fmla="*/ 17 h 49"/>
                <a:gd name="T76" fmla="*/ 2 w 126"/>
                <a:gd name="T77" fmla="*/ 20 h 49"/>
                <a:gd name="T78" fmla="*/ 4 w 126"/>
                <a:gd name="T79" fmla="*/ 23 h 49"/>
                <a:gd name="T80" fmla="*/ 6 w 126"/>
                <a:gd name="T81" fmla="*/ 24 h 49"/>
                <a:gd name="T82" fmla="*/ 10 w 126"/>
                <a:gd name="T83" fmla="*/ 24 h 49"/>
                <a:gd name="T84" fmla="*/ 10 w 126"/>
                <a:gd name="T85" fmla="*/ 24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26" h="49">
                  <a:moveTo>
                    <a:pt x="10" y="24"/>
                  </a:moveTo>
                  <a:lnTo>
                    <a:pt x="10" y="24"/>
                  </a:lnTo>
                  <a:lnTo>
                    <a:pt x="38" y="19"/>
                  </a:lnTo>
                  <a:lnTo>
                    <a:pt x="51" y="16"/>
                  </a:lnTo>
                  <a:lnTo>
                    <a:pt x="66" y="16"/>
                  </a:lnTo>
                  <a:lnTo>
                    <a:pt x="66" y="16"/>
                  </a:lnTo>
                  <a:lnTo>
                    <a:pt x="73" y="17"/>
                  </a:lnTo>
                  <a:lnTo>
                    <a:pt x="79" y="19"/>
                  </a:lnTo>
                  <a:lnTo>
                    <a:pt x="86" y="23"/>
                  </a:lnTo>
                  <a:lnTo>
                    <a:pt x="91" y="27"/>
                  </a:lnTo>
                  <a:lnTo>
                    <a:pt x="103" y="36"/>
                  </a:lnTo>
                  <a:lnTo>
                    <a:pt x="113" y="47"/>
                  </a:lnTo>
                  <a:lnTo>
                    <a:pt x="113" y="47"/>
                  </a:lnTo>
                  <a:lnTo>
                    <a:pt x="115" y="48"/>
                  </a:lnTo>
                  <a:lnTo>
                    <a:pt x="118" y="49"/>
                  </a:lnTo>
                  <a:lnTo>
                    <a:pt x="120" y="48"/>
                  </a:lnTo>
                  <a:lnTo>
                    <a:pt x="123" y="47"/>
                  </a:lnTo>
                  <a:lnTo>
                    <a:pt x="124" y="44"/>
                  </a:lnTo>
                  <a:lnTo>
                    <a:pt x="126" y="41"/>
                  </a:lnTo>
                  <a:lnTo>
                    <a:pt x="126" y="39"/>
                  </a:lnTo>
                  <a:lnTo>
                    <a:pt x="123" y="35"/>
                  </a:lnTo>
                  <a:lnTo>
                    <a:pt x="123" y="35"/>
                  </a:lnTo>
                  <a:lnTo>
                    <a:pt x="113" y="24"/>
                  </a:lnTo>
                  <a:lnTo>
                    <a:pt x="101" y="13"/>
                  </a:lnTo>
                  <a:lnTo>
                    <a:pt x="94" y="9"/>
                  </a:lnTo>
                  <a:lnTo>
                    <a:pt x="87" y="5"/>
                  </a:lnTo>
                  <a:lnTo>
                    <a:pt x="79" y="3"/>
                  </a:lnTo>
                  <a:lnTo>
                    <a:pt x="71" y="1"/>
                  </a:lnTo>
                  <a:lnTo>
                    <a:pt x="71" y="1"/>
                  </a:lnTo>
                  <a:lnTo>
                    <a:pt x="63" y="0"/>
                  </a:lnTo>
                  <a:lnTo>
                    <a:pt x="55" y="0"/>
                  </a:lnTo>
                  <a:lnTo>
                    <a:pt x="38" y="1"/>
                  </a:lnTo>
                  <a:lnTo>
                    <a:pt x="6" y="8"/>
                  </a:lnTo>
                  <a:lnTo>
                    <a:pt x="6" y="8"/>
                  </a:lnTo>
                  <a:lnTo>
                    <a:pt x="2" y="9"/>
                  </a:lnTo>
                  <a:lnTo>
                    <a:pt x="1" y="12"/>
                  </a:lnTo>
                  <a:lnTo>
                    <a:pt x="0" y="15"/>
                  </a:lnTo>
                  <a:lnTo>
                    <a:pt x="1" y="17"/>
                  </a:lnTo>
                  <a:lnTo>
                    <a:pt x="2" y="20"/>
                  </a:lnTo>
                  <a:lnTo>
                    <a:pt x="4" y="23"/>
                  </a:lnTo>
                  <a:lnTo>
                    <a:pt x="6" y="24"/>
                  </a:lnTo>
                  <a:lnTo>
                    <a:pt x="10" y="24"/>
                  </a:lnTo>
                  <a:lnTo>
                    <a:pt x="10" y="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9" name="Freeform 76">
              <a:extLst>
                <a:ext uri="{FF2B5EF4-FFF2-40B4-BE49-F238E27FC236}">
                  <a16:creationId xmlns:a16="http://schemas.microsoft.com/office/drawing/2014/main" id="{B698529F-25FB-C1C4-F28D-A41D7B6B953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0" y="462"/>
              <a:ext cx="17" cy="151"/>
            </a:xfrm>
            <a:custGeom>
              <a:avLst/>
              <a:gdLst>
                <a:gd name="T0" fmla="*/ 0 w 52"/>
                <a:gd name="T1" fmla="*/ 7 h 452"/>
                <a:gd name="T2" fmla="*/ 0 w 52"/>
                <a:gd name="T3" fmla="*/ 7 h 452"/>
                <a:gd name="T4" fmla="*/ 0 w 52"/>
                <a:gd name="T5" fmla="*/ 118 h 452"/>
                <a:gd name="T6" fmla="*/ 1 w 52"/>
                <a:gd name="T7" fmla="*/ 173 h 452"/>
                <a:gd name="T8" fmla="*/ 2 w 52"/>
                <a:gd name="T9" fmla="*/ 228 h 452"/>
                <a:gd name="T10" fmla="*/ 6 w 52"/>
                <a:gd name="T11" fmla="*/ 284 h 452"/>
                <a:gd name="T12" fmla="*/ 13 w 52"/>
                <a:gd name="T13" fmla="*/ 338 h 452"/>
                <a:gd name="T14" fmla="*/ 17 w 52"/>
                <a:gd name="T15" fmla="*/ 365 h 452"/>
                <a:gd name="T16" fmla="*/ 22 w 52"/>
                <a:gd name="T17" fmla="*/ 392 h 452"/>
                <a:gd name="T18" fmla="*/ 29 w 52"/>
                <a:gd name="T19" fmla="*/ 420 h 452"/>
                <a:gd name="T20" fmla="*/ 36 w 52"/>
                <a:gd name="T21" fmla="*/ 446 h 452"/>
                <a:gd name="T22" fmla="*/ 36 w 52"/>
                <a:gd name="T23" fmla="*/ 446 h 452"/>
                <a:gd name="T24" fmla="*/ 37 w 52"/>
                <a:gd name="T25" fmla="*/ 449 h 452"/>
                <a:gd name="T26" fmla="*/ 40 w 52"/>
                <a:gd name="T27" fmla="*/ 452 h 452"/>
                <a:gd name="T28" fmla="*/ 42 w 52"/>
                <a:gd name="T29" fmla="*/ 452 h 452"/>
                <a:gd name="T30" fmla="*/ 46 w 52"/>
                <a:gd name="T31" fmla="*/ 452 h 452"/>
                <a:gd name="T32" fmla="*/ 49 w 52"/>
                <a:gd name="T33" fmla="*/ 450 h 452"/>
                <a:gd name="T34" fmla="*/ 50 w 52"/>
                <a:gd name="T35" fmla="*/ 448 h 452"/>
                <a:gd name="T36" fmla="*/ 52 w 52"/>
                <a:gd name="T37" fmla="*/ 445 h 452"/>
                <a:gd name="T38" fmla="*/ 52 w 52"/>
                <a:gd name="T39" fmla="*/ 442 h 452"/>
                <a:gd name="T40" fmla="*/ 52 w 52"/>
                <a:gd name="T41" fmla="*/ 442 h 452"/>
                <a:gd name="T42" fmla="*/ 44 w 52"/>
                <a:gd name="T43" fmla="*/ 416 h 452"/>
                <a:gd name="T44" fmla="*/ 38 w 52"/>
                <a:gd name="T45" fmla="*/ 389 h 452"/>
                <a:gd name="T46" fmla="*/ 33 w 52"/>
                <a:gd name="T47" fmla="*/ 361 h 452"/>
                <a:gd name="T48" fmla="*/ 29 w 52"/>
                <a:gd name="T49" fmla="*/ 334 h 452"/>
                <a:gd name="T50" fmla="*/ 22 w 52"/>
                <a:gd name="T51" fmla="*/ 281 h 452"/>
                <a:gd name="T52" fmla="*/ 18 w 52"/>
                <a:gd name="T53" fmla="*/ 227 h 452"/>
                <a:gd name="T54" fmla="*/ 17 w 52"/>
                <a:gd name="T55" fmla="*/ 172 h 452"/>
                <a:gd name="T56" fmla="*/ 16 w 52"/>
                <a:gd name="T57" fmla="*/ 118 h 452"/>
                <a:gd name="T58" fmla="*/ 16 w 52"/>
                <a:gd name="T59" fmla="*/ 7 h 452"/>
                <a:gd name="T60" fmla="*/ 16 w 52"/>
                <a:gd name="T61" fmla="*/ 7 h 452"/>
                <a:gd name="T62" fmla="*/ 16 w 52"/>
                <a:gd name="T63" fmla="*/ 4 h 452"/>
                <a:gd name="T64" fmla="*/ 13 w 52"/>
                <a:gd name="T65" fmla="*/ 2 h 452"/>
                <a:gd name="T66" fmla="*/ 12 w 52"/>
                <a:gd name="T67" fmla="*/ 0 h 452"/>
                <a:gd name="T68" fmla="*/ 8 w 52"/>
                <a:gd name="T69" fmla="*/ 0 h 452"/>
                <a:gd name="T70" fmla="*/ 5 w 52"/>
                <a:gd name="T71" fmla="*/ 0 h 452"/>
                <a:gd name="T72" fmla="*/ 2 w 52"/>
                <a:gd name="T73" fmla="*/ 2 h 452"/>
                <a:gd name="T74" fmla="*/ 1 w 52"/>
                <a:gd name="T75" fmla="*/ 4 h 452"/>
                <a:gd name="T76" fmla="*/ 0 w 52"/>
                <a:gd name="T77" fmla="*/ 7 h 452"/>
                <a:gd name="T78" fmla="*/ 0 w 52"/>
                <a:gd name="T79" fmla="*/ 7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2" h="452">
                  <a:moveTo>
                    <a:pt x="0" y="7"/>
                  </a:moveTo>
                  <a:lnTo>
                    <a:pt x="0" y="7"/>
                  </a:lnTo>
                  <a:lnTo>
                    <a:pt x="0" y="118"/>
                  </a:lnTo>
                  <a:lnTo>
                    <a:pt x="1" y="173"/>
                  </a:lnTo>
                  <a:lnTo>
                    <a:pt x="2" y="228"/>
                  </a:lnTo>
                  <a:lnTo>
                    <a:pt x="6" y="284"/>
                  </a:lnTo>
                  <a:lnTo>
                    <a:pt x="13" y="338"/>
                  </a:lnTo>
                  <a:lnTo>
                    <a:pt x="17" y="365"/>
                  </a:lnTo>
                  <a:lnTo>
                    <a:pt x="22" y="392"/>
                  </a:lnTo>
                  <a:lnTo>
                    <a:pt x="29" y="420"/>
                  </a:lnTo>
                  <a:lnTo>
                    <a:pt x="36" y="446"/>
                  </a:lnTo>
                  <a:lnTo>
                    <a:pt x="36" y="446"/>
                  </a:lnTo>
                  <a:lnTo>
                    <a:pt x="37" y="449"/>
                  </a:lnTo>
                  <a:lnTo>
                    <a:pt x="40" y="452"/>
                  </a:lnTo>
                  <a:lnTo>
                    <a:pt x="42" y="452"/>
                  </a:lnTo>
                  <a:lnTo>
                    <a:pt x="46" y="452"/>
                  </a:lnTo>
                  <a:lnTo>
                    <a:pt x="49" y="450"/>
                  </a:lnTo>
                  <a:lnTo>
                    <a:pt x="50" y="448"/>
                  </a:lnTo>
                  <a:lnTo>
                    <a:pt x="52" y="445"/>
                  </a:lnTo>
                  <a:lnTo>
                    <a:pt x="52" y="442"/>
                  </a:lnTo>
                  <a:lnTo>
                    <a:pt x="52" y="442"/>
                  </a:lnTo>
                  <a:lnTo>
                    <a:pt x="44" y="416"/>
                  </a:lnTo>
                  <a:lnTo>
                    <a:pt x="38" y="389"/>
                  </a:lnTo>
                  <a:lnTo>
                    <a:pt x="33" y="361"/>
                  </a:lnTo>
                  <a:lnTo>
                    <a:pt x="29" y="334"/>
                  </a:lnTo>
                  <a:lnTo>
                    <a:pt x="22" y="281"/>
                  </a:lnTo>
                  <a:lnTo>
                    <a:pt x="18" y="227"/>
                  </a:lnTo>
                  <a:lnTo>
                    <a:pt x="17" y="172"/>
                  </a:lnTo>
                  <a:lnTo>
                    <a:pt x="16" y="118"/>
                  </a:lnTo>
                  <a:lnTo>
                    <a:pt x="16" y="7"/>
                  </a:lnTo>
                  <a:lnTo>
                    <a:pt x="16" y="7"/>
                  </a:lnTo>
                  <a:lnTo>
                    <a:pt x="16" y="4"/>
                  </a:lnTo>
                  <a:lnTo>
                    <a:pt x="13" y="2"/>
                  </a:lnTo>
                  <a:lnTo>
                    <a:pt x="12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2" y="2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0" name="Freeform 77">
              <a:extLst>
                <a:ext uri="{FF2B5EF4-FFF2-40B4-BE49-F238E27FC236}">
                  <a16:creationId xmlns:a16="http://schemas.microsoft.com/office/drawing/2014/main" id="{E52DB4C5-6C8A-1D16-E01F-DA642D4A3DD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6" y="613"/>
              <a:ext cx="43" cy="78"/>
            </a:xfrm>
            <a:custGeom>
              <a:avLst/>
              <a:gdLst>
                <a:gd name="T0" fmla="*/ 26 w 129"/>
                <a:gd name="T1" fmla="*/ 27 h 235"/>
                <a:gd name="T2" fmla="*/ 43 w 129"/>
                <a:gd name="T3" fmla="*/ 20 h 235"/>
                <a:gd name="T4" fmla="*/ 60 w 129"/>
                <a:gd name="T5" fmla="*/ 16 h 235"/>
                <a:gd name="T6" fmla="*/ 78 w 129"/>
                <a:gd name="T7" fmla="*/ 18 h 235"/>
                <a:gd name="T8" fmla="*/ 93 w 129"/>
                <a:gd name="T9" fmla="*/ 29 h 235"/>
                <a:gd name="T10" fmla="*/ 99 w 129"/>
                <a:gd name="T11" fmla="*/ 35 h 235"/>
                <a:gd name="T12" fmla="*/ 107 w 129"/>
                <a:gd name="T13" fmla="*/ 54 h 235"/>
                <a:gd name="T14" fmla="*/ 112 w 129"/>
                <a:gd name="T15" fmla="*/ 83 h 235"/>
                <a:gd name="T16" fmla="*/ 113 w 129"/>
                <a:gd name="T17" fmla="*/ 102 h 235"/>
                <a:gd name="T18" fmla="*/ 111 w 129"/>
                <a:gd name="T19" fmla="*/ 125 h 235"/>
                <a:gd name="T20" fmla="*/ 105 w 129"/>
                <a:gd name="T21" fmla="*/ 147 h 235"/>
                <a:gd name="T22" fmla="*/ 96 w 129"/>
                <a:gd name="T23" fmla="*/ 167 h 235"/>
                <a:gd name="T24" fmla="*/ 84 w 129"/>
                <a:gd name="T25" fmla="*/ 186 h 235"/>
                <a:gd name="T26" fmla="*/ 70 w 129"/>
                <a:gd name="T27" fmla="*/ 200 h 235"/>
                <a:gd name="T28" fmla="*/ 52 w 129"/>
                <a:gd name="T29" fmla="*/ 212 h 235"/>
                <a:gd name="T30" fmla="*/ 31 w 129"/>
                <a:gd name="T31" fmla="*/ 218 h 235"/>
                <a:gd name="T32" fmla="*/ 7 w 129"/>
                <a:gd name="T33" fmla="*/ 218 h 235"/>
                <a:gd name="T34" fmla="*/ 4 w 129"/>
                <a:gd name="T35" fmla="*/ 219 h 235"/>
                <a:gd name="T36" fmla="*/ 0 w 129"/>
                <a:gd name="T37" fmla="*/ 222 h 235"/>
                <a:gd name="T38" fmla="*/ 0 w 129"/>
                <a:gd name="T39" fmla="*/ 228 h 235"/>
                <a:gd name="T40" fmla="*/ 4 w 129"/>
                <a:gd name="T41" fmla="*/ 234 h 235"/>
                <a:gd name="T42" fmla="*/ 7 w 129"/>
                <a:gd name="T43" fmla="*/ 234 h 235"/>
                <a:gd name="T44" fmla="*/ 35 w 129"/>
                <a:gd name="T45" fmla="*/ 234 h 235"/>
                <a:gd name="T46" fmla="*/ 59 w 129"/>
                <a:gd name="T47" fmla="*/ 227 h 235"/>
                <a:gd name="T48" fmla="*/ 80 w 129"/>
                <a:gd name="T49" fmla="*/ 214 h 235"/>
                <a:gd name="T50" fmla="*/ 97 w 129"/>
                <a:gd name="T51" fmla="*/ 196 h 235"/>
                <a:gd name="T52" fmla="*/ 111 w 129"/>
                <a:gd name="T53" fmla="*/ 174 h 235"/>
                <a:gd name="T54" fmla="*/ 120 w 129"/>
                <a:gd name="T55" fmla="*/ 150 h 235"/>
                <a:gd name="T56" fmla="*/ 127 w 129"/>
                <a:gd name="T57" fmla="*/ 125 h 235"/>
                <a:gd name="T58" fmla="*/ 129 w 129"/>
                <a:gd name="T59" fmla="*/ 99 h 235"/>
                <a:gd name="T60" fmla="*/ 129 w 129"/>
                <a:gd name="T61" fmla="*/ 87 h 235"/>
                <a:gd name="T62" fmla="*/ 127 w 129"/>
                <a:gd name="T63" fmla="*/ 63 h 235"/>
                <a:gd name="T64" fmla="*/ 120 w 129"/>
                <a:gd name="T65" fmla="*/ 42 h 235"/>
                <a:gd name="T66" fmla="*/ 108 w 129"/>
                <a:gd name="T67" fmla="*/ 22 h 235"/>
                <a:gd name="T68" fmla="*/ 100 w 129"/>
                <a:gd name="T69" fmla="*/ 13 h 235"/>
                <a:gd name="T70" fmla="*/ 81 w 129"/>
                <a:gd name="T71" fmla="*/ 1 h 235"/>
                <a:gd name="T72" fmla="*/ 59 w 129"/>
                <a:gd name="T73" fmla="*/ 0 h 235"/>
                <a:gd name="T74" fmla="*/ 38 w 129"/>
                <a:gd name="T75" fmla="*/ 4 h 235"/>
                <a:gd name="T76" fmla="*/ 18 w 129"/>
                <a:gd name="T77" fmla="*/ 13 h 235"/>
                <a:gd name="T78" fmla="*/ 15 w 129"/>
                <a:gd name="T79" fmla="*/ 16 h 235"/>
                <a:gd name="T80" fmla="*/ 14 w 129"/>
                <a:gd name="T81" fmla="*/ 22 h 235"/>
                <a:gd name="T82" fmla="*/ 16 w 129"/>
                <a:gd name="T83" fmla="*/ 26 h 235"/>
                <a:gd name="T84" fmla="*/ 23 w 129"/>
                <a:gd name="T85" fmla="*/ 29 h 235"/>
                <a:gd name="T86" fmla="*/ 26 w 129"/>
                <a:gd name="T87" fmla="*/ 27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29" h="235">
                  <a:moveTo>
                    <a:pt x="26" y="27"/>
                  </a:moveTo>
                  <a:lnTo>
                    <a:pt x="26" y="27"/>
                  </a:lnTo>
                  <a:lnTo>
                    <a:pt x="34" y="22"/>
                  </a:lnTo>
                  <a:lnTo>
                    <a:pt x="43" y="20"/>
                  </a:lnTo>
                  <a:lnTo>
                    <a:pt x="52" y="17"/>
                  </a:lnTo>
                  <a:lnTo>
                    <a:pt x="60" y="16"/>
                  </a:lnTo>
                  <a:lnTo>
                    <a:pt x="70" y="16"/>
                  </a:lnTo>
                  <a:lnTo>
                    <a:pt x="78" y="18"/>
                  </a:lnTo>
                  <a:lnTo>
                    <a:pt x="85" y="22"/>
                  </a:lnTo>
                  <a:lnTo>
                    <a:pt x="93" y="29"/>
                  </a:lnTo>
                  <a:lnTo>
                    <a:pt x="93" y="29"/>
                  </a:lnTo>
                  <a:lnTo>
                    <a:pt x="99" y="35"/>
                  </a:lnTo>
                  <a:lnTo>
                    <a:pt x="104" y="45"/>
                  </a:lnTo>
                  <a:lnTo>
                    <a:pt x="107" y="54"/>
                  </a:lnTo>
                  <a:lnTo>
                    <a:pt x="109" y="63"/>
                  </a:lnTo>
                  <a:lnTo>
                    <a:pt x="112" y="83"/>
                  </a:lnTo>
                  <a:lnTo>
                    <a:pt x="113" y="102"/>
                  </a:lnTo>
                  <a:lnTo>
                    <a:pt x="113" y="102"/>
                  </a:lnTo>
                  <a:lnTo>
                    <a:pt x="112" y="114"/>
                  </a:lnTo>
                  <a:lnTo>
                    <a:pt x="111" y="125"/>
                  </a:lnTo>
                  <a:lnTo>
                    <a:pt x="108" y="137"/>
                  </a:lnTo>
                  <a:lnTo>
                    <a:pt x="105" y="147"/>
                  </a:lnTo>
                  <a:lnTo>
                    <a:pt x="101" y="158"/>
                  </a:lnTo>
                  <a:lnTo>
                    <a:pt x="96" y="167"/>
                  </a:lnTo>
                  <a:lnTo>
                    <a:pt x="91" y="177"/>
                  </a:lnTo>
                  <a:lnTo>
                    <a:pt x="84" y="186"/>
                  </a:lnTo>
                  <a:lnTo>
                    <a:pt x="78" y="194"/>
                  </a:lnTo>
                  <a:lnTo>
                    <a:pt x="70" y="200"/>
                  </a:lnTo>
                  <a:lnTo>
                    <a:pt x="62" y="207"/>
                  </a:lnTo>
                  <a:lnTo>
                    <a:pt x="52" y="212"/>
                  </a:lnTo>
                  <a:lnTo>
                    <a:pt x="42" y="215"/>
                  </a:lnTo>
                  <a:lnTo>
                    <a:pt x="31" y="218"/>
                  </a:lnTo>
                  <a:lnTo>
                    <a:pt x="20" y="219"/>
                  </a:lnTo>
                  <a:lnTo>
                    <a:pt x="7" y="218"/>
                  </a:lnTo>
                  <a:lnTo>
                    <a:pt x="7" y="218"/>
                  </a:lnTo>
                  <a:lnTo>
                    <a:pt x="4" y="219"/>
                  </a:lnTo>
                  <a:lnTo>
                    <a:pt x="2" y="220"/>
                  </a:lnTo>
                  <a:lnTo>
                    <a:pt x="0" y="222"/>
                  </a:lnTo>
                  <a:lnTo>
                    <a:pt x="0" y="226"/>
                  </a:lnTo>
                  <a:lnTo>
                    <a:pt x="0" y="228"/>
                  </a:lnTo>
                  <a:lnTo>
                    <a:pt x="2" y="231"/>
                  </a:lnTo>
                  <a:lnTo>
                    <a:pt x="4" y="234"/>
                  </a:lnTo>
                  <a:lnTo>
                    <a:pt x="7" y="234"/>
                  </a:lnTo>
                  <a:lnTo>
                    <a:pt x="7" y="234"/>
                  </a:lnTo>
                  <a:lnTo>
                    <a:pt x="22" y="235"/>
                  </a:lnTo>
                  <a:lnTo>
                    <a:pt x="35" y="234"/>
                  </a:lnTo>
                  <a:lnTo>
                    <a:pt x="48" y="231"/>
                  </a:lnTo>
                  <a:lnTo>
                    <a:pt x="59" y="227"/>
                  </a:lnTo>
                  <a:lnTo>
                    <a:pt x="70" y="220"/>
                  </a:lnTo>
                  <a:lnTo>
                    <a:pt x="80" y="214"/>
                  </a:lnTo>
                  <a:lnTo>
                    <a:pt x="89" y="206"/>
                  </a:lnTo>
                  <a:lnTo>
                    <a:pt x="97" y="196"/>
                  </a:lnTo>
                  <a:lnTo>
                    <a:pt x="104" y="186"/>
                  </a:lnTo>
                  <a:lnTo>
                    <a:pt x="111" y="174"/>
                  </a:lnTo>
                  <a:lnTo>
                    <a:pt x="116" y="162"/>
                  </a:lnTo>
                  <a:lnTo>
                    <a:pt x="120" y="150"/>
                  </a:lnTo>
                  <a:lnTo>
                    <a:pt x="124" y="138"/>
                  </a:lnTo>
                  <a:lnTo>
                    <a:pt x="127" y="125"/>
                  </a:lnTo>
                  <a:lnTo>
                    <a:pt x="128" y="111"/>
                  </a:lnTo>
                  <a:lnTo>
                    <a:pt x="129" y="99"/>
                  </a:lnTo>
                  <a:lnTo>
                    <a:pt x="129" y="99"/>
                  </a:lnTo>
                  <a:lnTo>
                    <a:pt x="129" y="87"/>
                  </a:lnTo>
                  <a:lnTo>
                    <a:pt x="128" y="75"/>
                  </a:lnTo>
                  <a:lnTo>
                    <a:pt x="127" y="63"/>
                  </a:lnTo>
                  <a:lnTo>
                    <a:pt x="123" y="53"/>
                  </a:lnTo>
                  <a:lnTo>
                    <a:pt x="120" y="42"/>
                  </a:lnTo>
                  <a:lnTo>
                    <a:pt x="115" y="31"/>
                  </a:lnTo>
                  <a:lnTo>
                    <a:pt x="108" y="22"/>
                  </a:lnTo>
                  <a:lnTo>
                    <a:pt x="100" y="13"/>
                  </a:lnTo>
                  <a:lnTo>
                    <a:pt x="100" y="13"/>
                  </a:lnTo>
                  <a:lnTo>
                    <a:pt x="91" y="6"/>
                  </a:lnTo>
                  <a:lnTo>
                    <a:pt x="81" y="1"/>
                  </a:lnTo>
                  <a:lnTo>
                    <a:pt x="71" y="0"/>
                  </a:lnTo>
                  <a:lnTo>
                    <a:pt x="59" y="0"/>
                  </a:lnTo>
                  <a:lnTo>
                    <a:pt x="48" y="1"/>
                  </a:lnTo>
                  <a:lnTo>
                    <a:pt x="38" y="4"/>
                  </a:lnTo>
                  <a:lnTo>
                    <a:pt x="27" y="9"/>
                  </a:lnTo>
                  <a:lnTo>
                    <a:pt x="18" y="13"/>
                  </a:lnTo>
                  <a:lnTo>
                    <a:pt x="18" y="13"/>
                  </a:lnTo>
                  <a:lnTo>
                    <a:pt x="15" y="16"/>
                  </a:lnTo>
                  <a:lnTo>
                    <a:pt x="14" y="18"/>
                  </a:lnTo>
                  <a:lnTo>
                    <a:pt x="14" y="22"/>
                  </a:lnTo>
                  <a:lnTo>
                    <a:pt x="15" y="25"/>
                  </a:lnTo>
                  <a:lnTo>
                    <a:pt x="16" y="26"/>
                  </a:lnTo>
                  <a:lnTo>
                    <a:pt x="19" y="27"/>
                  </a:lnTo>
                  <a:lnTo>
                    <a:pt x="23" y="29"/>
                  </a:lnTo>
                  <a:lnTo>
                    <a:pt x="26" y="27"/>
                  </a:lnTo>
                  <a:lnTo>
                    <a:pt x="26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1" name="Freeform 78">
              <a:extLst>
                <a:ext uri="{FF2B5EF4-FFF2-40B4-BE49-F238E27FC236}">
                  <a16:creationId xmlns:a16="http://schemas.microsoft.com/office/drawing/2014/main" id="{43DD716F-A10E-43FA-E09E-C6665885DA1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4" y="464"/>
              <a:ext cx="76" cy="43"/>
            </a:xfrm>
            <a:custGeom>
              <a:avLst/>
              <a:gdLst>
                <a:gd name="T0" fmla="*/ 215 w 227"/>
                <a:gd name="T1" fmla="*/ 1 h 130"/>
                <a:gd name="T2" fmla="*/ 215 w 227"/>
                <a:gd name="T3" fmla="*/ 1 h 130"/>
                <a:gd name="T4" fmla="*/ 166 w 227"/>
                <a:gd name="T5" fmla="*/ 36 h 130"/>
                <a:gd name="T6" fmla="*/ 141 w 227"/>
                <a:gd name="T7" fmla="*/ 52 h 130"/>
                <a:gd name="T8" fmla="*/ 114 w 227"/>
                <a:gd name="T9" fmla="*/ 66 h 130"/>
                <a:gd name="T10" fmla="*/ 89 w 227"/>
                <a:gd name="T11" fmla="*/ 81 h 130"/>
                <a:gd name="T12" fmla="*/ 61 w 227"/>
                <a:gd name="T13" fmla="*/ 94 h 130"/>
                <a:gd name="T14" fmla="*/ 33 w 227"/>
                <a:gd name="T15" fmla="*/ 105 h 130"/>
                <a:gd name="T16" fmla="*/ 5 w 227"/>
                <a:gd name="T17" fmla="*/ 114 h 130"/>
                <a:gd name="T18" fmla="*/ 5 w 227"/>
                <a:gd name="T19" fmla="*/ 114 h 130"/>
                <a:gd name="T20" fmla="*/ 1 w 227"/>
                <a:gd name="T21" fmla="*/ 116 h 130"/>
                <a:gd name="T22" fmla="*/ 0 w 227"/>
                <a:gd name="T23" fmla="*/ 118 h 130"/>
                <a:gd name="T24" fmla="*/ 0 w 227"/>
                <a:gd name="T25" fmla="*/ 121 h 130"/>
                <a:gd name="T26" fmla="*/ 0 w 227"/>
                <a:gd name="T27" fmla="*/ 125 h 130"/>
                <a:gd name="T28" fmla="*/ 1 w 227"/>
                <a:gd name="T29" fmla="*/ 128 h 130"/>
                <a:gd name="T30" fmla="*/ 3 w 227"/>
                <a:gd name="T31" fmla="*/ 129 h 130"/>
                <a:gd name="T32" fmla="*/ 5 w 227"/>
                <a:gd name="T33" fmla="*/ 130 h 130"/>
                <a:gd name="T34" fmla="*/ 9 w 227"/>
                <a:gd name="T35" fmla="*/ 130 h 130"/>
                <a:gd name="T36" fmla="*/ 9 w 227"/>
                <a:gd name="T37" fmla="*/ 130 h 130"/>
                <a:gd name="T38" fmla="*/ 39 w 227"/>
                <a:gd name="T39" fmla="*/ 120 h 130"/>
                <a:gd name="T40" fmla="*/ 67 w 227"/>
                <a:gd name="T41" fmla="*/ 109 h 130"/>
                <a:gd name="T42" fmla="*/ 94 w 227"/>
                <a:gd name="T43" fmla="*/ 96 h 130"/>
                <a:gd name="T44" fmla="*/ 121 w 227"/>
                <a:gd name="T45" fmla="*/ 82 h 130"/>
                <a:gd name="T46" fmla="*/ 148 w 227"/>
                <a:gd name="T47" fmla="*/ 66 h 130"/>
                <a:gd name="T48" fmla="*/ 173 w 227"/>
                <a:gd name="T49" fmla="*/ 50 h 130"/>
                <a:gd name="T50" fmla="*/ 223 w 227"/>
                <a:gd name="T51" fmla="*/ 16 h 130"/>
                <a:gd name="T52" fmla="*/ 223 w 227"/>
                <a:gd name="T53" fmla="*/ 16 h 130"/>
                <a:gd name="T54" fmla="*/ 226 w 227"/>
                <a:gd name="T55" fmla="*/ 13 h 130"/>
                <a:gd name="T56" fmla="*/ 227 w 227"/>
                <a:gd name="T57" fmla="*/ 10 h 130"/>
                <a:gd name="T58" fmla="*/ 227 w 227"/>
                <a:gd name="T59" fmla="*/ 6 h 130"/>
                <a:gd name="T60" fmla="*/ 226 w 227"/>
                <a:gd name="T61" fmla="*/ 4 h 130"/>
                <a:gd name="T62" fmla="*/ 225 w 227"/>
                <a:gd name="T63" fmla="*/ 2 h 130"/>
                <a:gd name="T64" fmla="*/ 222 w 227"/>
                <a:gd name="T65" fmla="*/ 1 h 130"/>
                <a:gd name="T66" fmla="*/ 219 w 227"/>
                <a:gd name="T67" fmla="*/ 0 h 130"/>
                <a:gd name="T68" fmla="*/ 215 w 227"/>
                <a:gd name="T69" fmla="*/ 1 h 130"/>
                <a:gd name="T70" fmla="*/ 215 w 227"/>
                <a:gd name="T71" fmla="*/ 1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27" h="130">
                  <a:moveTo>
                    <a:pt x="215" y="1"/>
                  </a:moveTo>
                  <a:lnTo>
                    <a:pt x="215" y="1"/>
                  </a:lnTo>
                  <a:lnTo>
                    <a:pt x="166" y="36"/>
                  </a:lnTo>
                  <a:lnTo>
                    <a:pt x="141" y="52"/>
                  </a:lnTo>
                  <a:lnTo>
                    <a:pt x="114" y="66"/>
                  </a:lnTo>
                  <a:lnTo>
                    <a:pt x="89" y="81"/>
                  </a:lnTo>
                  <a:lnTo>
                    <a:pt x="61" y="94"/>
                  </a:lnTo>
                  <a:lnTo>
                    <a:pt x="33" y="105"/>
                  </a:lnTo>
                  <a:lnTo>
                    <a:pt x="5" y="114"/>
                  </a:lnTo>
                  <a:lnTo>
                    <a:pt x="5" y="114"/>
                  </a:lnTo>
                  <a:lnTo>
                    <a:pt x="1" y="116"/>
                  </a:lnTo>
                  <a:lnTo>
                    <a:pt x="0" y="118"/>
                  </a:lnTo>
                  <a:lnTo>
                    <a:pt x="0" y="121"/>
                  </a:lnTo>
                  <a:lnTo>
                    <a:pt x="0" y="125"/>
                  </a:lnTo>
                  <a:lnTo>
                    <a:pt x="1" y="128"/>
                  </a:lnTo>
                  <a:lnTo>
                    <a:pt x="3" y="129"/>
                  </a:lnTo>
                  <a:lnTo>
                    <a:pt x="5" y="130"/>
                  </a:lnTo>
                  <a:lnTo>
                    <a:pt x="9" y="130"/>
                  </a:lnTo>
                  <a:lnTo>
                    <a:pt x="9" y="130"/>
                  </a:lnTo>
                  <a:lnTo>
                    <a:pt x="39" y="120"/>
                  </a:lnTo>
                  <a:lnTo>
                    <a:pt x="67" y="109"/>
                  </a:lnTo>
                  <a:lnTo>
                    <a:pt x="94" y="96"/>
                  </a:lnTo>
                  <a:lnTo>
                    <a:pt x="121" y="82"/>
                  </a:lnTo>
                  <a:lnTo>
                    <a:pt x="148" y="66"/>
                  </a:lnTo>
                  <a:lnTo>
                    <a:pt x="173" y="50"/>
                  </a:lnTo>
                  <a:lnTo>
                    <a:pt x="223" y="16"/>
                  </a:lnTo>
                  <a:lnTo>
                    <a:pt x="223" y="16"/>
                  </a:lnTo>
                  <a:lnTo>
                    <a:pt x="226" y="13"/>
                  </a:lnTo>
                  <a:lnTo>
                    <a:pt x="227" y="10"/>
                  </a:lnTo>
                  <a:lnTo>
                    <a:pt x="227" y="6"/>
                  </a:lnTo>
                  <a:lnTo>
                    <a:pt x="226" y="4"/>
                  </a:lnTo>
                  <a:lnTo>
                    <a:pt x="225" y="2"/>
                  </a:lnTo>
                  <a:lnTo>
                    <a:pt x="222" y="1"/>
                  </a:lnTo>
                  <a:lnTo>
                    <a:pt x="219" y="0"/>
                  </a:lnTo>
                  <a:lnTo>
                    <a:pt x="215" y="1"/>
                  </a:lnTo>
                  <a:lnTo>
                    <a:pt x="21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2" name="Freeform 79">
              <a:extLst>
                <a:ext uri="{FF2B5EF4-FFF2-40B4-BE49-F238E27FC236}">
                  <a16:creationId xmlns:a16="http://schemas.microsoft.com/office/drawing/2014/main" id="{635DCA8A-BF78-BD17-AA81-A5F81D8520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0" y="407"/>
              <a:ext cx="214" cy="109"/>
            </a:xfrm>
            <a:custGeom>
              <a:avLst/>
              <a:gdLst>
                <a:gd name="T0" fmla="*/ 16 w 644"/>
                <a:gd name="T1" fmla="*/ 320 h 326"/>
                <a:gd name="T2" fmla="*/ 31 w 644"/>
                <a:gd name="T3" fmla="*/ 275 h 326"/>
                <a:gd name="T4" fmla="*/ 52 w 644"/>
                <a:gd name="T5" fmla="*/ 232 h 326"/>
                <a:gd name="T6" fmla="*/ 79 w 644"/>
                <a:gd name="T7" fmla="*/ 192 h 326"/>
                <a:gd name="T8" fmla="*/ 112 w 644"/>
                <a:gd name="T9" fmla="*/ 156 h 326"/>
                <a:gd name="T10" fmla="*/ 148 w 644"/>
                <a:gd name="T11" fmla="*/ 124 h 326"/>
                <a:gd name="T12" fmla="*/ 188 w 644"/>
                <a:gd name="T13" fmla="*/ 96 h 326"/>
                <a:gd name="T14" fmla="*/ 229 w 644"/>
                <a:gd name="T15" fmla="*/ 72 h 326"/>
                <a:gd name="T16" fmla="*/ 271 w 644"/>
                <a:gd name="T17" fmla="*/ 51 h 326"/>
                <a:gd name="T18" fmla="*/ 294 w 644"/>
                <a:gd name="T19" fmla="*/ 43 h 326"/>
                <a:gd name="T20" fmla="*/ 339 w 644"/>
                <a:gd name="T21" fmla="*/ 28 h 326"/>
                <a:gd name="T22" fmla="*/ 387 w 644"/>
                <a:gd name="T23" fmla="*/ 20 h 326"/>
                <a:gd name="T24" fmla="*/ 435 w 644"/>
                <a:gd name="T25" fmla="*/ 16 h 326"/>
                <a:gd name="T26" fmla="*/ 483 w 644"/>
                <a:gd name="T27" fmla="*/ 19 h 326"/>
                <a:gd name="T28" fmla="*/ 528 w 644"/>
                <a:gd name="T29" fmla="*/ 28 h 326"/>
                <a:gd name="T30" fmla="*/ 572 w 644"/>
                <a:gd name="T31" fmla="*/ 47 h 326"/>
                <a:gd name="T32" fmla="*/ 612 w 644"/>
                <a:gd name="T33" fmla="*/ 72 h 326"/>
                <a:gd name="T34" fmla="*/ 630 w 644"/>
                <a:gd name="T35" fmla="*/ 90 h 326"/>
                <a:gd name="T36" fmla="*/ 636 w 644"/>
                <a:gd name="T37" fmla="*/ 92 h 326"/>
                <a:gd name="T38" fmla="*/ 641 w 644"/>
                <a:gd name="T39" fmla="*/ 90 h 326"/>
                <a:gd name="T40" fmla="*/ 644 w 644"/>
                <a:gd name="T41" fmla="*/ 84 h 326"/>
                <a:gd name="T42" fmla="*/ 641 w 644"/>
                <a:gd name="T43" fmla="*/ 78 h 326"/>
                <a:gd name="T44" fmla="*/ 622 w 644"/>
                <a:gd name="T45" fmla="*/ 62 h 326"/>
                <a:gd name="T46" fmla="*/ 581 w 644"/>
                <a:gd name="T47" fmla="*/ 34 h 326"/>
                <a:gd name="T48" fmla="*/ 537 w 644"/>
                <a:gd name="T49" fmla="*/ 15 h 326"/>
                <a:gd name="T50" fmla="*/ 489 w 644"/>
                <a:gd name="T51" fmla="*/ 4 h 326"/>
                <a:gd name="T52" fmla="*/ 442 w 644"/>
                <a:gd name="T53" fmla="*/ 0 h 326"/>
                <a:gd name="T54" fmla="*/ 392 w 644"/>
                <a:gd name="T55" fmla="*/ 3 h 326"/>
                <a:gd name="T56" fmla="*/ 345 w 644"/>
                <a:gd name="T57" fmla="*/ 12 h 326"/>
                <a:gd name="T58" fmla="*/ 297 w 644"/>
                <a:gd name="T59" fmla="*/ 26 h 326"/>
                <a:gd name="T60" fmla="*/ 274 w 644"/>
                <a:gd name="T61" fmla="*/ 34 h 326"/>
                <a:gd name="T62" fmla="*/ 228 w 644"/>
                <a:gd name="T63" fmla="*/ 54 h 326"/>
                <a:gd name="T64" fmla="*/ 184 w 644"/>
                <a:gd name="T65" fmla="*/ 79 h 326"/>
                <a:gd name="T66" fmla="*/ 141 w 644"/>
                <a:gd name="T67" fmla="*/ 108 h 326"/>
                <a:gd name="T68" fmla="*/ 103 w 644"/>
                <a:gd name="T69" fmla="*/ 143 h 326"/>
                <a:gd name="T70" fmla="*/ 68 w 644"/>
                <a:gd name="T71" fmla="*/ 180 h 326"/>
                <a:gd name="T72" fmla="*/ 39 w 644"/>
                <a:gd name="T73" fmla="*/ 223 h 326"/>
                <a:gd name="T74" fmla="*/ 16 w 644"/>
                <a:gd name="T75" fmla="*/ 268 h 326"/>
                <a:gd name="T76" fmla="*/ 0 w 644"/>
                <a:gd name="T77" fmla="*/ 316 h 326"/>
                <a:gd name="T78" fmla="*/ 0 w 644"/>
                <a:gd name="T79" fmla="*/ 320 h 326"/>
                <a:gd name="T80" fmla="*/ 4 w 644"/>
                <a:gd name="T81" fmla="*/ 324 h 326"/>
                <a:gd name="T82" fmla="*/ 10 w 644"/>
                <a:gd name="T83" fmla="*/ 326 h 326"/>
                <a:gd name="T84" fmla="*/ 15 w 644"/>
                <a:gd name="T85" fmla="*/ 324 h 326"/>
                <a:gd name="T86" fmla="*/ 16 w 644"/>
                <a:gd name="T87" fmla="*/ 320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644" h="326">
                  <a:moveTo>
                    <a:pt x="16" y="320"/>
                  </a:moveTo>
                  <a:lnTo>
                    <a:pt x="16" y="320"/>
                  </a:lnTo>
                  <a:lnTo>
                    <a:pt x="22" y="297"/>
                  </a:lnTo>
                  <a:lnTo>
                    <a:pt x="31" y="275"/>
                  </a:lnTo>
                  <a:lnTo>
                    <a:pt x="40" y="252"/>
                  </a:lnTo>
                  <a:lnTo>
                    <a:pt x="52" y="232"/>
                  </a:lnTo>
                  <a:lnTo>
                    <a:pt x="64" y="211"/>
                  </a:lnTo>
                  <a:lnTo>
                    <a:pt x="79" y="192"/>
                  </a:lnTo>
                  <a:lnTo>
                    <a:pt x="95" y="173"/>
                  </a:lnTo>
                  <a:lnTo>
                    <a:pt x="112" y="156"/>
                  </a:lnTo>
                  <a:lnTo>
                    <a:pt x="129" y="140"/>
                  </a:lnTo>
                  <a:lnTo>
                    <a:pt x="148" y="124"/>
                  </a:lnTo>
                  <a:lnTo>
                    <a:pt x="168" y="110"/>
                  </a:lnTo>
                  <a:lnTo>
                    <a:pt x="188" y="96"/>
                  </a:lnTo>
                  <a:lnTo>
                    <a:pt x="208" y="83"/>
                  </a:lnTo>
                  <a:lnTo>
                    <a:pt x="229" y="72"/>
                  </a:lnTo>
                  <a:lnTo>
                    <a:pt x="250" y="62"/>
                  </a:lnTo>
                  <a:lnTo>
                    <a:pt x="271" y="51"/>
                  </a:lnTo>
                  <a:lnTo>
                    <a:pt x="271" y="51"/>
                  </a:lnTo>
                  <a:lnTo>
                    <a:pt x="294" y="43"/>
                  </a:lnTo>
                  <a:lnTo>
                    <a:pt x="317" y="35"/>
                  </a:lnTo>
                  <a:lnTo>
                    <a:pt x="339" y="28"/>
                  </a:lnTo>
                  <a:lnTo>
                    <a:pt x="363" y="23"/>
                  </a:lnTo>
                  <a:lnTo>
                    <a:pt x="387" y="20"/>
                  </a:lnTo>
                  <a:lnTo>
                    <a:pt x="411" y="18"/>
                  </a:lnTo>
                  <a:lnTo>
                    <a:pt x="435" y="16"/>
                  </a:lnTo>
                  <a:lnTo>
                    <a:pt x="459" y="16"/>
                  </a:lnTo>
                  <a:lnTo>
                    <a:pt x="483" y="19"/>
                  </a:lnTo>
                  <a:lnTo>
                    <a:pt x="505" y="23"/>
                  </a:lnTo>
                  <a:lnTo>
                    <a:pt x="528" y="28"/>
                  </a:lnTo>
                  <a:lnTo>
                    <a:pt x="551" y="36"/>
                  </a:lnTo>
                  <a:lnTo>
                    <a:pt x="572" y="47"/>
                  </a:lnTo>
                  <a:lnTo>
                    <a:pt x="592" y="59"/>
                  </a:lnTo>
                  <a:lnTo>
                    <a:pt x="612" y="72"/>
                  </a:lnTo>
                  <a:lnTo>
                    <a:pt x="630" y="90"/>
                  </a:lnTo>
                  <a:lnTo>
                    <a:pt x="630" y="90"/>
                  </a:lnTo>
                  <a:lnTo>
                    <a:pt x="633" y="91"/>
                  </a:lnTo>
                  <a:lnTo>
                    <a:pt x="636" y="92"/>
                  </a:lnTo>
                  <a:lnTo>
                    <a:pt x="638" y="91"/>
                  </a:lnTo>
                  <a:lnTo>
                    <a:pt x="641" y="90"/>
                  </a:lnTo>
                  <a:lnTo>
                    <a:pt x="642" y="87"/>
                  </a:lnTo>
                  <a:lnTo>
                    <a:pt x="644" y="84"/>
                  </a:lnTo>
                  <a:lnTo>
                    <a:pt x="644" y="82"/>
                  </a:lnTo>
                  <a:lnTo>
                    <a:pt x="641" y="78"/>
                  </a:lnTo>
                  <a:lnTo>
                    <a:pt x="641" y="78"/>
                  </a:lnTo>
                  <a:lnTo>
                    <a:pt x="622" y="62"/>
                  </a:lnTo>
                  <a:lnTo>
                    <a:pt x="602" y="46"/>
                  </a:lnTo>
                  <a:lnTo>
                    <a:pt x="581" y="34"/>
                  </a:lnTo>
                  <a:lnTo>
                    <a:pt x="560" y="23"/>
                  </a:lnTo>
                  <a:lnTo>
                    <a:pt x="537" y="15"/>
                  </a:lnTo>
                  <a:lnTo>
                    <a:pt x="513" y="8"/>
                  </a:lnTo>
                  <a:lnTo>
                    <a:pt x="489" y="4"/>
                  </a:lnTo>
                  <a:lnTo>
                    <a:pt x="465" y="2"/>
                  </a:lnTo>
                  <a:lnTo>
                    <a:pt x="442" y="0"/>
                  </a:lnTo>
                  <a:lnTo>
                    <a:pt x="418" y="2"/>
                  </a:lnTo>
                  <a:lnTo>
                    <a:pt x="392" y="3"/>
                  </a:lnTo>
                  <a:lnTo>
                    <a:pt x="368" y="7"/>
                  </a:lnTo>
                  <a:lnTo>
                    <a:pt x="345" y="12"/>
                  </a:lnTo>
                  <a:lnTo>
                    <a:pt x="321" y="18"/>
                  </a:lnTo>
                  <a:lnTo>
                    <a:pt x="297" y="26"/>
                  </a:lnTo>
                  <a:lnTo>
                    <a:pt x="274" y="34"/>
                  </a:lnTo>
                  <a:lnTo>
                    <a:pt x="274" y="34"/>
                  </a:lnTo>
                  <a:lnTo>
                    <a:pt x="250" y="43"/>
                  </a:lnTo>
                  <a:lnTo>
                    <a:pt x="228" y="54"/>
                  </a:lnTo>
                  <a:lnTo>
                    <a:pt x="205" y="66"/>
                  </a:lnTo>
                  <a:lnTo>
                    <a:pt x="184" y="79"/>
                  </a:lnTo>
                  <a:lnTo>
                    <a:pt x="163" y="94"/>
                  </a:lnTo>
                  <a:lnTo>
                    <a:pt x="141" y="108"/>
                  </a:lnTo>
                  <a:lnTo>
                    <a:pt x="121" y="126"/>
                  </a:lnTo>
                  <a:lnTo>
                    <a:pt x="103" y="143"/>
                  </a:lnTo>
                  <a:lnTo>
                    <a:pt x="84" y="161"/>
                  </a:lnTo>
                  <a:lnTo>
                    <a:pt x="68" y="180"/>
                  </a:lnTo>
                  <a:lnTo>
                    <a:pt x="52" y="201"/>
                  </a:lnTo>
                  <a:lnTo>
                    <a:pt x="39" y="223"/>
                  </a:lnTo>
                  <a:lnTo>
                    <a:pt x="26" y="244"/>
                  </a:lnTo>
                  <a:lnTo>
                    <a:pt x="16" y="268"/>
                  </a:lnTo>
                  <a:lnTo>
                    <a:pt x="7" y="292"/>
                  </a:lnTo>
                  <a:lnTo>
                    <a:pt x="0" y="316"/>
                  </a:lnTo>
                  <a:lnTo>
                    <a:pt x="0" y="316"/>
                  </a:lnTo>
                  <a:lnTo>
                    <a:pt x="0" y="320"/>
                  </a:lnTo>
                  <a:lnTo>
                    <a:pt x="2" y="322"/>
                  </a:lnTo>
                  <a:lnTo>
                    <a:pt x="4" y="324"/>
                  </a:lnTo>
                  <a:lnTo>
                    <a:pt x="7" y="325"/>
                  </a:lnTo>
                  <a:lnTo>
                    <a:pt x="10" y="326"/>
                  </a:lnTo>
                  <a:lnTo>
                    <a:pt x="12" y="325"/>
                  </a:lnTo>
                  <a:lnTo>
                    <a:pt x="15" y="324"/>
                  </a:lnTo>
                  <a:lnTo>
                    <a:pt x="16" y="320"/>
                  </a:lnTo>
                  <a:lnTo>
                    <a:pt x="16" y="3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3" name="Freeform 80">
              <a:extLst>
                <a:ext uri="{FF2B5EF4-FFF2-40B4-BE49-F238E27FC236}">
                  <a16:creationId xmlns:a16="http://schemas.microsoft.com/office/drawing/2014/main" id="{83977774-9EB0-2AEA-2A2F-53B4BBE3C63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7" y="448"/>
              <a:ext cx="200" cy="939"/>
            </a:xfrm>
            <a:custGeom>
              <a:avLst/>
              <a:gdLst>
                <a:gd name="T0" fmla="*/ 40 w 600"/>
                <a:gd name="T1" fmla="*/ 35 h 2817"/>
                <a:gd name="T2" fmla="*/ 143 w 600"/>
                <a:gd name="T3" fmla="*/ 103 h 2817"/>
                <a:gd name="T4" fmla="*/ 222 w 600"/>
                <a:gd name="T5" fmla="*/ 171 h 2817"/>
                <a:gd name="T6" fmla="*/ 261 w 600"/>
                <a:gd name="T7" fmla="*/ 217 h 2817"/>
                <a:gd name="T8" fmla="*/ 285 w 600"/>
                <a:gd name="T9" fmla="*/ 252 h 2817"/>
                <a:gd name="T10" fmla="*/ 313 w 600"/>
                <a:gd name="T11" fmla="*/ 306 h 2817"/>
                <a:gd name="T12" fmla="*/ 345 w 600"/>
                <a:gd name="T13" fmla="*/ 405 h 2817"/>
                <a:gd name="T14" fmla="*/ 365 w 600"/>
                <a:gd name="T15" fmla="*/ 526 h 2817"/>
                <a:gd name="T16" fmla="*/ 369 w 600"/>
                <a:gd name="T17" fmla="*/ 588 h 2817"/>
                <a:gd name="T18" fmla="*/ 366 w 600"/>
                <a:gd name="T19" fmla="*/ 681 h 2817"/>
                <a:gd name="T20" fmla="*/ 349 w 600"/>
                <a:gd name="T21" fmla="*/ 835 h 2817"/>
                <a:gd name="T22" fmla="*/ 319 w 600"/>
                <a:gd name="T23" fmla="*/ 1018 h 2817"/>
                <a:gd name="T24" fmla="*/ 301 w 600"/>
                <a:gd name="T25" fmla="*/ 1179 h 2817"/>
                <a:gd name="T26" fmla="*/ 303 w 600"/>
                <a:gd name="T27" fmla="*/ 1286 h 2817"/>
                <a:gd name="T28" fmla="*/ 312 w 600"/>
                <a:gd name="T29" fmla="*/ 1364 h 2817"/>
                <a:gd name="T30" fmla="*/ 332 w 600"/>
                <a:gd name="T31" fmla="*/ 1444 h 2817"/>
                <a:gd name="T32" fmla="*/ 360 w 600"/>
                <a:gd name="T33" fmla="*/ 1520 h 2817"/>
                <a:gd name="T34" fmla="*/ 428 w 600"/>
                <a:gd name="T35" fmla="*/ 1669 h 2817"/>
                <a:gd name="T36" fmla="*/ 459 w 600"/>
                <a:gd name="T37" fmla="*/ 1743 h 2817"/>
                <a:gd name="T38" fmla="*/ 501 w 600"/>
                <a:gd name="T39" fmla="*/ 1871 h 2817"/>
                <a:gd name="T40" fmla="*/ 529 w 600"/>
                <a:gd name="T41" fmla="*/ 2003 h 2817"/>
                <a:gd name="T42" fmla="*/ 556 w 600"/>
                <a:gd name="T43" fmla="*/ 2181 h 2817"/>
                <a:gd name="T44" fmla="*/ 579 w 600"/>
                <a:gd name="T45" fmla="*/ 2362 h 2817"/>
                <a:gd name="T46" fmla="*/ 584 w 600"/>
                <a:gd name="T47" fmla="*/ 2453 h 2817"/>
                <a:gd name="T48" fmla="*/ 576 w 600"/>
                <a:gd name="T49" fmla="*/ 2588 h 2817"/>
                <a:gd name="T50" fmla="*/ 544 w 600"/>
                <a:gd name="T51" fmla="*/ 2720 h 2817"/>
                <a:gd name="T52" fmla="*/ 511 w 600"/>
                <a:gd name="T53" fmla="*/ 2805 h 2817"/>
                <a:gd name="T54" fmla="*/ 513 w 600"/>
                <a:gd name="T55" fmla="*/ 2814 h 2817"/>
                <a:gd name="T56" fmla="*/ 521 w 600"/>
                <a:gd name="T57" fmla="*/ 2817 h 2817"/>
                <a:gd name="T58" fmla="*/ 526 w 600"/>
                <a:gd name="T59" fmla="*/ 2813 h 2817"/>
                <a:gd name="T60" fmla="*/ 555 w 600"/>
                <a:gd name="T61" fmla="*/ 2737 h 2817"/>
                <a:gd name="T62" fmla="*/ 578 w 600"/>
                <a:gd name="T63" fmla="*/ 2659 h 2817"/>
                <a:gd name="T64" fmla="*/ 592 w 600"/>
                <a:gd name="T65" fmla="*/ 2579 h 2817"/>
                <a:gd name="T66" fmla="*/ 599 w 600"/>
                <a:gd name="T67" fmla="*/ 2498 h 2817"/>
                <a:gd name="T68" fmla="*/ 599 w 600"/>
                <a:gd name="T69" fmla="*/ 2415 h 2817"/>
                <a:gd name="T70" fmla="*/ 586 w 600"/>
                <a:gd name="T71" fmla="*/ 2276 h 2817"/>
                <a:gd name="T72" fmla="*/ 563 w 600"/>
                <a:gd name="T73" fmla="*/ 2108 h 2817"/>
                <a:gd name="T74" fmla="*/ 533 w 600"/>
                <a:gd name="T75" fmla="*/ 1942 h 2817"/>
                <a:gd name="T76" fmla="*/ 506 w 600"/>
                <a:gd name="T77" fmla="*/ 1831 h 2817"/>
                <a:gd name="T78" fmla="*/ 469 w 600"/>
                <a:gd name="T79" fmla="*/ 1722 h 2817"/>
                <a:gd name="T80" fmla="*/ 424 w 600"/>
                <a:gd name="T81" fmla="*/ 1622 h 2817"/>
                <a:gd name="T82" fmla="*/ 377 w 600"/>
                <a:gd name="T83" fmla="*/ 1522 h 2817"/>
                <a:gd name="T84" fmla="*/ 337 w 600"/>
                <a:gd name="T85" fmla="*/ 1404 h 2817"/>
                <a:gd name="T86" fmla="*/ 321 w 600"/>
                <a:gd name="T87" fmla="*/ 1331 h 2817"/>
                <a:gd name="T88" fmla="*/ 316 w 600"/>
                <a:gd name="T89" fmla="*/ 1274 h 2817"/>
                <a:gd name="T90" fmla="*/ 316 w 600"/>
                <a:gd name="T91" fmla="*/ 1186 h 2817"/>
                <a:gd name="T92" fmla="*/ 324 w 600"/>
                <a:gd name="T93" fmla="*/ 1099 h 2817"/>
                <a:gd name="T94" fmla="*/ 353 w 600"/>
                <a:gd name="T95" fmla="*/ 900 h 2817"/>
                <a:gd name="T96" fmla="*/ 381 w 600"/>
                <a:gd name="T97" fmla="*/ 700 h 2817"/>
                <a:gd name="T98" fmla="*/ 385 w 600"/>
                <a:gd name="T99" fmla="*/ 616 h 2817"/>
                <a:gd name="T100" fmla="*/ 377 w 600"/>
                <a:gd name="T101" fmla="*/ 489 h 2817"/>
                <a:gd name="T102" fmla="*/ 352 w 600"/>
                <a:gd name="T103" fmla="*/ 363 h 2817"/>
                <a:gd name="T104" fmla="*/ 332 w 600"/>
                <a:gd name="T105" fmla="*/ 308 h 2817"/>
                <a:gd name="T106" fmla="*/ 289 w 600"/>
                <a:gd name="T107" fmla="*/ 229 h 2817"/>
                <a:gd name="T108" fmla="*/ 234 w 600"/>
                <a:gd name="T109" fmla="*/ 160 h 2817"/>
                <a:gd name="T110" fmla="*/ 183 w 600"/>
                <a:gd name="T111" fmla="*/ 113 h 2817"/>
                <a:gd name="T112" fmla="*/ 101 w 600"/>
                <a:gd name="T113" fmla="*/ 53 h 2817"/>
                <a:gd name="T114" fmla="*/ 12 w 600"/>
                <a:gd name="T115" fmla="*/ 0 h 2817"/>
                <a:gd name="T116" fmla="*/ 4 w 600"/>
                <a:gd name="T117" fmla="*/ 2 h 2817"/>
                <a:gd name="T118" fmla="*/ 0 w 600"/>
                <a:gd name="T119" fmla="*/ 10 h 2817"/>
                <a:gd name="T120" fmla="*/ 4 w 600"/>
                <a:gd name="T121" fmla="*/ 15 h 2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600" h="2817">
                  <a:moveTo>
                    <a:pt x="4" y="15"/>
                  </a:moveTo>
                  <a:lnTo>
                    <a:pt x="4" y="15"/>
                  </a:lnTo>
                  <a:lnTo>
                    <a:pt x="40" y="35"/>
                  </a:lnTo>
                  <a:lnTo>
                    <a:pt x="75" y="56"/>
                  </a:lnTo>
                  <a:lnTo>
                    <a:pt x="110" y="79"/>
                  </a:lnTo>
                  <a:lnTo>
                    <a:pt x="143" y="103"/>
                  </a:lnTo>
                  <a:lnTo>
                    <a:pt x="176" y="129"/>
                  </a:lnTo>
                  <a:lnTo>
                    <a:pt x="207" y="156"/>
                  </a:lnTo>
                  <a:lnTo>
                    <a:pt x="222" y="171"/>
                  </a:lnTo>
                  <a:lnTo>
                    <a:pt x="236" y="185"/>
                  </a:lnTo>
                  <a:lnTo>
                    <a:pt x="250" y="201"/>
                  </a:lnTo>
                  <a:lnTo>
                    <a:pt x="261" y="217"/>
                  </a:lnTo>
                  <a:lnTo>
                    <a:pt x="261" y="217"/>
                  </a:lnTo>
                  <a:lnTo>
                    <a:pt x="275" y="234"/>
                  </a:lnTo>
                  <a:lnTo>
                    <a:pt x="285" y="252"/>
                  </a:lnTo>
                  <a:lnTo>
                    <a:pt x="296" y="270"/>
                  </a:lnTo>
                  <a:lnTo>
                    <a:pt x="305" y="288"/>
                  </a:lnTo>
                  <a:lnTo>
                    <a:pt x="313" y="306"/>
                  </a:lnTo>
                  <a:lnTo>
                    <a:pt x="321" y="326"/>
                  </a:lnTo>
                  <a:lnTo>
                    <a:pt x="335" y="365"/>
                  </a:lnTo>
                  <a:lnTo>
                    <a:pt x="345" y="405"/>
                  </a:lnTo>
                  <a:lnTo>
                    <a:pt x="354" y="445"/>
                  </a:lnTo>
                  <a:lnTo>
                    <a:pt x="361" y="486"/>
                  </a:lnTo>
                  <a:lnTo>
                    <a:pt x="365" y="526"/>
                  </a:lnTo>
                  <a:lnTo>
                    <a:pt x="365" y="526"/>
                  </a:lnTo>
                  <a:lnTo>
                    <a:pt x="368" y="558"/>
                  </a:lnTo>
                  <a:lnTo>
                    <a:pt x="369" y="588"/>
                  </a:lnTo>
                  <a:lnTo>
                    <a:pt x="369" y="619"/>
                  </a:lnTo>
                  <a:lnTo>
                    <a:pt x="369" y="651"/>
                  </a:lnTo>
                  <a:lnTo>
                    <a:pt x="366" y="681"/>
                  </a:lnTo>
                  <a:lnTo>
                    <a:pt x="364" y="712"/>
                  </a:lnTo>
                  <a:lnTo>
                    <a:pt x="357" y="773"/>
                  </a:lnTo>
                  <a:lnTo>
                    <a:pt x="349" y="835"/>
                  </a:lnTo>
                  <a:lnTo>
                    <a:pt x="339" y="896"/>
                  </a:lnTo>
                  <a:lnTo>
                    <a:pt x="319" y="1018"/>
                  </a:lnTo>
                  <a:lnTo>
                    <a:pt x="319" y="1018"/>
                  </a:lnTo>
                  <a:lnTo>
                    <a:pt x="311" y="1073"/>
                  </a:lnTo>
                  <a:lnTo>
                    <a:pt x="305" y="1126"/>
                  </a:lnTo>
                  <a:lnTo>
                    <a:pt x="301" y="1179"/>
                  </a:lnTo>
                  <a:lnTo>
                    <a:pt x="300" y="1232"/>
                  </a:lnTo>
                  <a:lnTo>
                    <a:pt x="301" y="1259"/>
                  </a:lnTo>
                  <a:lnTo>
                    <a:pt x="303" y="1286"/>
                  </a:lnTo>
                  <a:lnTo>
                    <a:pt x="305" y="1312"/>
                  </a:lnTo>
                  <a:lnTo>
                    <a:pt x="308" y="1337"/>
                  </a:lnTo>
                  <a:lnTo>
                    <a:pt x="312" y="1364"/>
                  </a:lnTo>
                  <a:lnTo>
                    <a:pt x="317" y="1391"/>
                  </a:lnTo>
                  <a:lnTo>
                    <a:pt x="324" y="1417"/>
                  </a:lnTo>
                  <a:lnTo>
                    <a:pt x="332" y="1444"/>
                  </a:lnTo>
                  <a:lnTo>
                    <a:pt x="332" y="1444"/>
                  </a:lnTo>
                  <a:lnTo>
                    <a:pt x="345" y="1483"/>
                  </a:lnTo>
                  <a:lnTo>
                    <a:pt x="360" y="1520"/>
                  </a:lnTo>
                  <a:lnTo>
                    <a:pt x="376" y="1557"/>
                  </a:lnTo>
                  <a:lnTo>
                    <a:pt x="393" y="1594"/>
                  </a:lnTo>
                  <a:lnTo>
                    <a:pt x="428" y="1669"/>
                  </a:lnTo>
                  <a:lnTo>
                    <a:pt x="445" y="1706"/>
                  </a:lnTo>
                  <a:lnTo>
                    <a:pt x="459" y="1743"/>
                  </a:lnTo>
                  <a:lnTo>
                    <a:pt x="459" y="1743"/>
                  </a:lnTo>
                  <a:lnTo>
                    <a:pt x="475" y="1786"/>
                  </a:lnTo>
                  <a:lnTo>
                    <a:pt x="489" y="1828"/>
                  </a:lnTo>
                  <a:lnTo>
                    <a:pt x="501" y="1871"/>
                  </a:lnTo>
                  <a:lnTo>
                    <a:pt x="511" y="1915"/>
                  </a:lnTo>
                  <a:lnTo>
                    <a:pt x="521" y="1959"/>
                  </a:lnTo>
                  <a:lnTo>
                    <a:pt x="529" y="2003"/>
                  </a:lnTo>
                  <a:lnTo>
                    <a:pt x="543" y="2092"/>
                  </a:lnTo>
                  <a:lnTo>
                    <a:pt x="543" y="2092"/>
                  </a:lnTo>
                  <a:lnTo>
                    <a:pt x="556" y="2181"/>
                  </a:lnTo>
                  <a:lnTo>
                    <a:pt x="570" y="2272"/>
                  </a:lnTo>
                  <a:lnTo>
                    <a:pt x="575" y="2317"/>
                  </a:lnTo>
                  <a:lnTo>
                    <a:pt x="579" y="2362"/>
                  </a:lnTo>
                  <a:lnTo>
                    <a:pt x="582" y="2407"/>
                  </a:lnTo>
                  <a:lnTo>
                    <a:pt x="584" y="2453"/>
                  </a:lnTo>
                  <a:lnTo>
                    <a:pt x="584" y="2453"/>
                  </a:lnTo>
                  <a:lnTo>
                    <a:pt x="584" y="2498"/>
                  </a:lnTo>
                  <a:lnTo>
                    <a:pt x="582" y="2544"/>
                  </a:lnTo>
                  <a:lnTo>
                    <a:pt x="576" y="2588"/>
                  </a:lnTo>
                  <a:lnTo>
                    <a:pt x="567" y="2633"/>
                  </a:lnTo>
                  <a:lnTo>
                    <a:pt x="558" y="2677"/>
                  </a:lnTo>
                  <a:lnTo>
                    <a:pt x="544" y="2720"/>
                  </a:lnTo>
                  <a:lnTo>
                    <a:pt x="529" y="2764"/>
                  </a:lnTo>
                  <a:lnTo>
                    <a:pt x="511" y="2805"/>
                  </a:lnTo>
                  <a:lnTo>
                    <a:pt x="511" y="2805"/>
                  </a:lnTo>
                  <a:lnTo>
                    <a:pt x="511" y="2809"/>
                  </a:lnTo>
                  <a:lnTo>
                    <a:pt x="511" y="2812"/>
                  </a:lnTo>
                  <a:lnTo>
                    <a:pt x="513" y="2814"/>
                  </a:lnTo>
                  <a:lnTo>
                    <a:pt x="515" y="2817"/>
                  </a:lnTo>
                  <a:lnTo>
                    <a:pt x="518" y="2817"/>
                  </a:lnTo>
                  <a:lnTo>
                    <a:pt x="521" y="2817"/>
                  </a:lnTo>
                  <a:lnTo>
                    <a:pt x="523" y="2817"/>
                  </a:lnTo>
                  <a:lnTo>
                    <a:pt x="526" y="2813"/>
                  </a:lnTo>
                  <a:lnTo>
                    <a:pt x="526" y="2813"/>
                  </a:lnTo>
                  <a:lnTo>
                    <a:pt x="537" y="2788"/>
                  </a:lnTo>
                  <a:lnTo>
                    <a:pt x="546" y="2763"/>
                  </a:lnTo>
                  <a:lnTo>
                    <a:pt x="555" y="2737"/>
                  </a:lnTo>
                  <a:lnTo>
                    <a:pt x="563" y="2711"/>
                  </a:lnTo>
                  <a:lnTo>
                    <a:pt x="571" y="2684"/>
                  </a:lnTo>
                  <a:lnTo>
                    <a:pt x="578" y="2659"/>
                  </a:lnTo>
                  <a:lnTo>
                    <a:pt x="583" y="2632"/>
                  </a:lnTo>
                  <a:lnTo>
                    <a:pt x="588" y="2606"/>
                  </a:lnTo>
                  <a:lnTo>
                    <a:pt x="592" y="2579"/>
                  </a:lnTo>
                  <a:lnTo>
                    <a:pt x="595" y="2552"/>
                  </a:lnTo>
                  <a:lnTo>
                    <a:pt x="598" y="2526"/>
                  </a:lnTo>
                  <a:lnTo>
                    <a:pt x="599" y="2498"/>
                  </a:lnTo>
                  <a:lnTo>
                    <a:pt x="600" y="2471"/>
                  </a:lnTo>
                  <a:lnTo>
                    <a:pt x="599" y="2443"/>
                  </a:lnTo>
                  <a:lnTo>
                    <a:pt x="599" y="2415"/>
                  </a:lnTo>
                  <a:lnTo>
                    <a:pt x="596" y="2389"/>
                  </a:lnTo>
                  <a:lnTo>
                    <a:pt x="596" y="2389"/>
                  </a:lnTo>
                  <a:lnTo>
                    <a:pt x="586" y="2276"/>
                  </a:lnTo>
                  <a:lnTo>
                    <a:pt x="579" y="2220"/>
                  </a:lnTo>
                  <a:lnTo>
                    <a:pt x="571" y="2164"/>
                  </a:lnTo>
                  <a:lnTo>
                    <a:pt x="563" y="2108"/>
                  </a:lnTo>
                  <a:lnTo>
                    <a:pt x="554" y="2052"/>
                  </a:lnTo>
                  <a:lnTo>
                    <a:pt x="544" y="1996"/>
                  </a:lnTo>
                  <a:lnTo>
                    <a:pt x="533" y="1942"/>
                  </a:lnTo>
                  <a:lnTo>
                    <a:pt x="533" y="1942"/>
                  </a:lnTo>
                  <a:lnTo>
                    <a:pt x="521" y="1886"/>
                  </a:lnTo>
                  <a:lnTo>
                    <a:pt x="506" y="1831"/>
                  </a:lnTo>
                  <a:lnTo>
                    <a:pt x="489" y="1777"/>
                  </a:lnTo>
                  <a:lnTo>
                    <a:pt x="469" y="1722"/>
                  </a:lnTo>
                  <a:lnTo>
                    <a:pt x="469" y="1722"/>
                  </a:lnTo>
                  <a:lnTo>
                    <a:pt x="458" y="1697"/>
                  </a:lnTo>
                  <a:lnTo>
                    <a:pt x="447" y="1671"/>
                  </a:lnTo>
                  <a:lnTo>
                    <a:pt x="424" y="1622"/>
                  </a:lnTo>
                  <a:lnTo>
                    <a:pt x="400" y="1572"/>
                  </a:lnTo>
                  <a:lnTo>
                    <a:pt x="377" y="1522"/>
                  </a:lnTo>
                  <a:lnTo>
                    <a:pt x="377" y="1522"/>
                  </a:lnTo>
                  <a:lnTo>
                    <a:pt x="360" y="1476"/>
                  </a:lnTo>
                  <a:lnTo>
                    <a:pt x="344" y="1428"/>
                  </a:lnTo>
                  <a:lnTo>
                    <a:pt x="337" y="1404"/>
                  </a:lnTo>
                  <a:lnTo>
                    <a:pt x="331" y="1380"/>
                  </a:lnTo>
                  <a:lnTo>
                    <a:pt x="325" y="1356"/>
                  </a:lnTo>
                  <a:lnTo>
                    <a:pt x="321" y="1331"/>
                  </a:lnTo>
                  <a:lnTo>
                    <a:pt x="321" y="1331"/>
                  </a:lnTo>
                  <a:lnTo>
                    <a:pt x="317" y="1302"/>
                  </a:lnTo>
                  <a:lnTo>
                    <a:pt x="316" y="1274"/>
                  </a:lnTo>
                  <a:lnTo>
                    <a:pt x="315" y="1244"/>
                  </a:lnTo>
                  <a:lnTo>
                    <a:pt x="315" y="1215"/>
                  </a:lnTo>
                  <a:lnTo>
                    <a:pt x="316" y="1186"/>
                  </a:lnTo>
                  <a:lnTo>
                    <a:pt x="319" y="1157"/>
                  </a:lnTo>
                  <a:lnTo>
                    <a:pt x="324" y="1099"/>
                  </a:lnTo>
                  <a:lnTo>
                    <a:pt x="324" y="1099"/>
                  </a:lnTo>
                  <a:lnTo>
                    <a:pt x="331" y="1049"/>
                  </a:lnTo>
                  <a:lnTo>
                    <a:pt x="337" y="1000"/>
                  </a:lnTo>
                  <a:lnTo>
                    <a:pt x="353" y="900"/>
                  </a:lnTo>
                  <a:lnTo>
                    <a:pt x="369" y="800"/>
                  </a:lnTo>
                  <a:lnTo>
                    <a:pt x="376" y="751"/>
                  </a:lnTo>
                  <a:lnTo>
                    <a:pt x="381" y="700"/>
                  </a:lnTo>
                  <a:lnTo>
                    <a:pt x="381" y="700"/>
                  </a:lnTo>
                  <a:lnTo>
                    <a:pt x="384" y="659"/>
                  </a:lnTo>
                  <a:lnTo>
                    <a:pt x="385" y="616"/>
                  </a:lnTo>
                  <a:lnTo>
                    <a:pt x="385" y="574"/>
                  </a:lnTo>
                  <a:lnTo>
                    <a:pt x="382" y="531"/>
                  </a:lnTo>
                  <a:lnTo>
                    <a:pt x="377" y="489"/>
                  </a:lnTo>
                  <a:lnTo>
                    <a:pt x="370" y="446"/>
                  </a:lnTo>
                  <a:lnTo>
                    <a:pt x="362" y="405"/>
                  </a:lnTo>
                  <a:lnTo>
                    <a:pt x="352" y="363"/>
                  </a:lnTo>
                  <a:lnTo>
                    <a:pt x="352" y="363"/>
                  </a:lnTo>
                  <a:lnTo>
                    <a:pt x="343" y="336"/>
                  </a:lnTo>
                  <a:lnTo>
                    <a:pt x="332" y="308"/>
                  </a:lnTo>
                  <a:lnTo>
                    <a:pt x="319" y="281"/>
                  </a:lnTo>
                  <a:lnTo>
                    <a:pt x="305" y="254"/>
                  </a:lnTo>
                  <a:lnTo>
                    <a:pt x="289" y="229"/>
                  </a:lnTo>
                  <a:lnTo>
                    <a:pt x="272" y="205"/>
                  </a:lnTo>
                  <a:lnTo>
                    <a:pt x="253" y="183"/>
                  </a:lnTo>
                  <a:lnTo>
                    <a:pt x="234" y="160"/>
                  </a:lnTo>
                  <a:lnTo>
                    <a:pt x="234" y="160"/>
                  </a:lnTo>
                  <a:lnTo>
                    <a:pt x="210" y="136"/>
                  </a:lnTo>
                  <a:lnTo>
                    <a:pt x="183" y="113"/>
                  </a:lnTo>
                  <a:lnTo>
                    <a:pt x="157" y="92"/>
                  </a:lnTo>
                  <a:lnTo>
                    <a:pt x="129" y="72"/>
                  </a:lnTo>
                  <a:lnTo>
                    <a:pt x="101" y="53"/>
                  </a:lnTo>
                  <a:lnTo>
                    <a:pt x="71" y="35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9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10"/>
                  </a:lnTo>
                  <a:lnTo>
                    <a:pt x="1" y="12"/>
                  </a:lnTo>
                  <a:lnTo>
                    <a:pt x="4" y="15"/>
                  </a:lnTo>
                  <a:lnTo>
                    <a:pt x="4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4" name="Freeform 81">
              <a:extLst>
                <a:ext uri="{FF2B5EF4-FFF2-40B4-BE49-F238E27FC236}">
                  <a16:creationId xmlns:a16="http://schemas.microsoft.com/office/drawing/2014/main" id="{DCDD9D81-7895-03A8-3996-63F2EEB6770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5" y="742"/>
              <a:ext cx="56" cy="291"/>
            </a:xfrm>
            <a:custGeom>
              <a:avLst/>
              <a:gdLst>
                <a:gd name="T0" fmla="*/ 154 w 170"/>
                <a:gd name="T1" fmla="*/ 7 h 873"/>
                <a:gd name="T2" fmla="*/ 154 w 170"/>
                <a:gd name="T3" fmla="*/ 7 h 873"/>
                <a:gd name="T4" fmla="*/ 153 w 170"/>
                <a:gd name="T5" fmla="*/ 35 h 873"/>
                <a:gd name="T6" fmla="*/ 150 w 170"/>
                <a:gd name="T7" fmla="*/ 62 h 873"/>
                <a:gd name="T8" fmla="*/ 142 w 170"/>
                <a:gd name="T9" fmla="*/ 116 h 873"/>
                <a:gd name="T10" fmla="*/ 133 w 170"/>
                <a:gd name="T11" fmla="*/ 169 h 873"/>
                <a:gd name="T12" fmla="*/ 121 w 170"/>
                <a:gd name="T13" fmla="*/ 223 h 873"/>
                <a:gd name="T14" fmla="*/ 107 w 170"/>
                <a:gd name="T15" fmla="*/ 276 h 873"/>
                <a:gd name="T16" fmla="*/ 93 w 170"/>
                <a:gd name="T17" fmla="*/ 329 h 873"/>
                <a:gd name="T18" fmla="*/ 62 w 170"/>
                <a:gd name="T19" fmla="*/ 436 h 873"/>
                <a:gd name="T20" fmla="*/ 49 w 170"/>
                <a:gd name="T21" fmla="*/ 489 h 873"/>
                <a:gd name="T22" fmla="*/ 34 w 170"/>
                <a:gd name="T23" fmla="*/ 542 h 873"/>
                <a:gd name="T24" fmla="*/ 22 w 170"/>
                <a:gd name="T25" fmla="*/ 595 h 873"/>
                <a:gd name="T26" fmla="*/ 13 w 170"/>
                <a:gd name="T27" fmla="*/ 648 h 873"/>
                <a:gd name="T28" fmla="*/ 5 w 170"/>
                <a:gd name="T29" fmla="*/ 702 h 873"/>
                <a:gd name="T30" fmla="*/ 2 w 170"/>
                <a:gd name="T31" fmla="*/ 730 h 873"/>
                <a:gd name="T32" fmla="*/ 1 w 170"/>
                <a:gd name="T33" fmla="*/ 756 h 873"/>
                <a:gd name="T34" fmla="*/ 0 w 170"/>
                <a:gd name="T35" fmla="*/ 783 h 873"/>
                <a:gd name="T36" fmla="*/ 0 w 170"/>
                <a:gd name="T37" fmla="*/ 811 h 873"/>
                <a:gd name="T38" fmla="*/ 1 w 170"/>
                <a:gd name="T39" fmla="*/ 839 h 873"/>
                <a:gd name="T40" fmla="*/ 2 w 170"/>
                <a:gd name="T41" fmla="*/ 865 h 873"/>
                <a:gd name="T42" fmla="*/ 2 w 170"/>
                <a:gd name="T43" fmla="*/ 865 h 873"/>
                <a:gd name="T44" fmla="*/ 4 w 170"/>
                <a:gd name="T45" fmla="*/ 869 h 873"/>
                <a:gd name="T46" fmla="*/ 6 w 170"/>
                <a:gd name="T47" fmla="*/ 872 h 873"/>
                <a:gd name="T48" fmla="*/ 9 w 170"/>
                <a:gd name="T49" fmla="*/ 873 h 873"/>
                <a:gd name="T50" fmla="*/ 12 w 170"/>
                <a:gd name="T51" fmla="*/ 873 h 873"/>
                <a:gd name="T52" fmla="*/ 14 w 170"/>
                <a:gd name="T53" fmla="*/ 873 h 873"/>
                <a:gd name="T54" fmla="*/ 17 w 170"/>
                <a:gd name="T55" fmla="*/ 872 h 873"/>
                <a:gd name="T56" fmla="*/ 18 w 170"/>
                <a:gd name="T57" fmla="*/ 869 h 873"/>
                <a:gd name="T58" fmla="*/ 18 w 170"/>
                <a:gd name="T59" fmla="*/ 865 h 873"/>
                <a:gd name="T60" fmla="*/ 18 w 170"/>
                <a:gd name="T61" fmla="*/ 865 h 873"/>
                <a:gd name="T62" fmla="*/ 17 w 170"/>
                <a:gd name="T63" fmla="*/ 839 h 873"/>
                <a:gd name="T64" fmla="*/ 16 w 170"/>
                <a:gd name="T65" fmla="*/ 811 h 873"/>
                <a:gd name="T66" fmla="*/ 16 w 170"/>
                <a:gd name="T67" fmla="*/ 784 h 873"/>
                <a:gd name="T68" fmla="*/ 17 w 170"/>
                <a:gd name="T69" fmla="*/ 756 h 873"/>
                <a:gd name="T70" fmla="*/ 18 w 170"/>
                <a:gd name="T71" fmla="*/ 730 h 873"/>
                <a:gd name="T72" fmla="*/ 21 w 170"/>
                <a:gd name="T73" fmla="*/ 702 h 873"/>
                <a:gd name="T74" fmla="*/ 29 w 170"/>
                <a:gd name="T75" fmla="*/ 648 h 873"/>
                <a:gd name="T76" fmla="*/ 38 w 170"/>
                <a:gd name="T77" fmla="*/ 595 h 873"/>
                <a:gd name="T78" fmla="*/ 50 w 170"/>
                <a:gd name="T79" fmla="*/ 542 h 873"/>
                <a:gd name="T80" fmla="*/ 65 w 170"/>
                <a:gd name="T81" fmla="*/ 489 h 873"/>
                <a:gd name="T82" fmla="*/ 78 w 170"/>
                <a:gd name="T83" fmla="*/ 436 h 873"/>
                <a:gd name="T84" fmla="*/ 109 w 170"/>
                <a:gd name="T85" fmla="*/ 329 h 873"/>
                <a:gd name="T86" fmla="*/ 123 w 170"/>
                <a:gd name="T87" fmla="*/ 276 h 873"/>
                <a:gd name="T88" fmla="*/ 137 w 170"/>
                <a:gd name="T89" fmla="*/ 223 h 873"/>
                <a:gd name="T90" fmla="*/ 149 w 170"/>
                <a:gd name="T91" fmla="*/ 169 h 873"/>
                <a:gd name="T92" fmla="*/ 158 w 170"/>
                <a:gd name="T93" fmla="*/ 116 h 873"/>
                <a:gd name="T94" fmla="*/ 166 w 170"/>
                <a:gd name="T95" fmla="*/ 62 h 873"/>
                <a:gd name="T96" fmla="*/ 169 w 170"/>
                <a:gd name="T97" fmla="*/ 35 h 873"/>
                <a:gd name="T98" fmla="*/ 170 w 170"/>
                <a:gd name="T99" fmla="*/ 7 h 873"/>
                <a:gd name="T100" fmla="*/ 170 w 170"/>
                <a:gd name="T101" fmla="*/ 7 h 873"/>
                <a:gd name="T102" fmla="*/ 170 w 170"/>
                <a:gd name="T103" fmla="*/ 4 h 873"/>
                <a:gd name="T104" fmla="*/ 169 w 170"/>
                <a:gd name="T105" fmla="*/ 2 h 873"/>
                <a:gd name="T106" fmla="*/ 166 w 170"/>
                <a:gd name="T107" fmla="*/ 0 h 873"/>
                <a:gd name="T108" fmla="*/ 163 w 170"/>
                <a:gd name="T109" fmla="*/ 0 h 873"/>
                <a:gd name="T110" fmla="*/ 159 w 170"/>
                <a:gd name="T111" fmla="*/ 0 h 873"/>
                <a:gd name="T112" fmla="*/ 157 w 170"/>
                <a:gd name="T113" fmla="*/ 2 h 873"/>
                <a:gd name="T114" fmla="*/ 155 w 170"/>
                <a:gd name="T115" fmla="*/ 4 h 873"/>
                <a:gd name="T116" fmla="*/ 154 w 170"/>
                <a:gd name="T117" fmla="*/ 7 h 873"/>
                <a:gd name="T118" fmla="*/ 154 w 170"/>
                <a:gd name="T119" fmla="*/ 7 h 8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70" h="873">
                  <a:moveTo>
                    <a:pt x="154" y="7"/>
                  </a:moveTo>
                  <a:lnTo>
                    <a:pt x="154" y="7"/>
                  </a:lnTo>
                  <a:lnTo>
                    <a:pt x="153" y="35"/>
                  </a:lnTo>
                  <a:lnTo>
                    <a:pt x="150" y="62"/>
                  </a:lnTo>
                  <a:lnTo>
                    <a:pt x="142" y="116"/>
                  </a:lnTo>
                  <a:lnTo>
                    <a:pt x="133" y="169"/>
                  </a:lnTo>
                  <a:lnTo>
                    <a:pt x="121" y="223"/>
                  </a:lnTo>
                  <a:lnTo>
                    <a:pt x="107" y="276"/>
                  </a:lnTo>
                  <a:lnTo>
                    <a:pt x="93" y="329"/>
                  </a:lnTo>
                  <a:lnTo>
                    <a:pt x="62" y="436"/>
                  </a:lnTo>
                  <a:lnTo>
                    <a:pt x="49" y="489"/>
                  </a:lnTo>
                  <a:lnTo>
                    <a:pt x="34" y="542"/>
                  </a:lnTo>
                  <a:lnTo>
                    <a:pt x="22" y="595"/>
                  </a:lnTo>
                  <a:lnTo>
                    <a:pt x="13" y="648"/>
                  </a:lnTo>
                  <a:lnTo>
                    <a:pt x="5" y="702"/>
                  </a:lnTo>
                  <a:lnTo>
                    <a:pt x="2" y="730"/>
                  </a:lnTo>
                  <a:lnTo>
                    <a:pt x="1" y="756"/>
                  </a:lnTo>
                  <a:lnTo>
                    <a:pt x="0" y="783"/>
                  </a:lnTo>
                  <a:lnTo>
                    <a:pt x="0" y="811"/>
                  </a:lnTo>
                  <a:lnTo>
                    <a:pt x="1" y="839"/>
                  </a:lnTo>
                  <a:lnTo>
                    <a:pt x="2" y="865"/>
                  </a:lnTo>
                  <a:lnTo>
                    <a:pt x="2" y="865"/>
                  </a:lnTo>
                  <a:lnTo>
                    <a:pt x="4" y="869"/>
                  </a:lnTo>
                  <a:lnTo>
                    <a:pt x="6" y="872"/>
                  </a:lnTo>
                  <a:lnTo>
                    <a:pt x="9" y="873"/>
                  </a:lnTo>
                  <a:lnTo>
                    <a:pt x="12" y="873"/>
                  </a:lnTo>
                  <a:lnTo>
                    <a:pt x="14" y="873"/>
                  </a:lnTo>
                  <a:lnTo>
                    <a:pt x="17" y="872"/>
                  </a:lnTo>
                  <a:lnTo>
                    <a:pt x="18" y="869"/>
                  </a:lnTo>
                  <a:lnTo>
                    <a:pt x="18" y="865"/>
                  </a:lnTo>
                  <a:lnTo>
                    <a:pt x="18" y="865"/>
                  </a:lnTo>
                  <a:lnTo>
                    <a:pt x="17" y="839"/>
                  </a:lnTo>
                  <a:lnTo>
                    <a:pt x="16" y="811"/>
                  </a:lnTo>
                  <a:lnTo>
                    <a:pt x="16" y="784"/>
                  </a:lnTo>
                  <a:lnTo>
                    <a:pt x="17" y="756"/>
                  </a:lnTo>
                  <a:lnTo>
                    <a:pt x="18" y="730"/>
                  </a:lnTo>
                  <a:lnTo>
                    <a:pt x="21" y="702"/>
                  </a:lnTo>
                  <a:lnTo>
                    <a:pt x="29" y="648"/>
                  </a:lnTo>
                  <a:lnTo>
                    <a:pt x="38" y="595"/>
                  </a:lnTo>
                  <a:lnTo>
                    <a:pt x="50" y="542"/>
                  </a:lnTo>
                  <a:lnTo>
                    <a:pt x="65" y="489"/>
                  </a:lnTo>
                  <a:lnTo>
                    <a:pt x="78" y="436"/>
                  </a:lnTo>
                  <a:lnTo>
                    <a:pt x="109" y="329"/>
                  </a:lnTo>
                  <a:lnTo>
                    <a:pt x="123" y="276"/>
                  </a:lnTo>
                  <a:lnTo>
                    <a:pt x="137" y="223"/>
                  </a:lnTo>
                  <a:lnTo>
                    <a:pt x="149" y="169"/>
                  </a:lnTo>
                  <a:lnTo>
                    <a:pt x="158" y="116"/>
                  </a:lnTo>
                  <a:lnTo>
                    <a:pt x="166" y="62"/>
                  </a:lnTo>
                  <a:lnTo>
                    <a:pt x="169" y="35"/>
                  </a:lnTo>
                  <a:lnTo>
                    <a:pt x="170" y="7"/>
                  </a:lnTo>
                  <a:lnTo>
                    <a:pt x="170" y="7"/>
                  </a:lnTo>
                  <a:lnTo>
                    <a:pt x="170" y="4"/>
                  </a:lnTo>
                  <a:lnTo>
                    <a:pt x="169" y="2"/>
                  </a:lnTo>
                  <a:lnTo>
                    <a:pt x="166" y="0"/>
                  </a:lnTo>
                  <a:lnTo>
                    <a:pt x="163" y="0"/>
                  </a:lnTo>
                  <a:lnTo>
                    <a:pt x="159" y="0"/>
                  </a:lnTo>
                  <a:lnTo>
                    <a:pt x="157" y="2"/>
                  </a:lnTo>
                  <a:lnTo>
                    <a:pt x="155" y="4"/>
                  </a:lnTo>
                  <a:lnTo>
                    <a:pt x="154" y="7"/>
                  </a:lnTo>
                  <a:lnTo>
                    <a:pt x="154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5" name="Freeform 82">
              <a:extLst>
                <a:ext uri="{FF2B5EF4-FFF2-40B4-BE49-F238E27FC236}">
                  <a16:creationId xmlns:a16="http://schemas.microsoft.com/office/drawing/2014/main" id="{6963BC55-7573-B5A7-9F01-62641EF47EE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544"/>
              <a:ext cx="183" cy="238"/>
            </a:xfrm>
            <a:custGeom>
              <a:avLst/>
              <a:gdLst>
                <a:gd name="T0" fmla="*/ 136 w 550"/>
                <a:gd name="T1" fmla="*/ 25 h 712"/>
                <a:gd name="T2" fmla="*/ 110 w 550"/>
                <a:gd name="T3" fmla="*/ 79 h 712"/>
                <a:gd name="T4" fmla="*/ 64 w 550"/>
                <a:gd name="T5" fmla="*/ 146 h 712"/>
                <a:gd name="T6" fmla="*/ 41 w 550"/>
                <a:gd name="T7" fmla="*/ 178 h 712"/>
                <a:gd name="T8" fmla="*/ 15 w 550"/>
                <a:gd name="T9" fmla="*/ 230 h 712"/>
                <a:gd name="T10" fmla="*/ 1 w 550"/>
                <a:gd name="T11" fmla="*/ 287 h 712"/>
                <a:gd name="T12" fmla="*/ 0 w 550"/>
                <a:gd name="T13" fmla="*/ 340 h 712"/>
                <a:gd name="T14" fmla="*/ 15 w 550"/>
                <a:gd name="T15" fmla="*/ 444 h 712"/>
                <a:gd name="T16" fmla="*/ 33 w 550"/>
                <a:gd name="T17" fmla="*/ 543 h 712"/>
                <a:gd name="T18" fmla="*/ 56 w 550"/>
                <a:gd name="T19" fmla="*/ 614 h 712"/>
                <a:gd name="T20" fmla="*/ 86 w 550"/>
                <a:gd name="T21" fmla="*/ 665 h 712"/>
                <a:gd name="T22" fmla="*/ 101 w 550"/>
                <a:gd name="T23" fmla="*/ 681 h 712"/>
                <a:gd name="T24" fmla="*/ 138 w 550"/>
                <a:gd name="T25" fmla="*/ 701 h 712"/>
                <a:gd name="T26" fmla="*/ 190 w 550"/>
                <a:gd name="T27" fmla="*/ 710 h 712"/>
                <a:gd name="T28" fmla="*/ 225 w 550"/>
                <a:gd name="T29" fmla="*/ 712 h 712"/>
                <a:gd name="T30" fmla="*/ 286 w 550"/>
                <a:gd name="T31" fmla="*/ 702 h 712"/>
                <a:gd name="T32" fmla="*/ 343 w 550"/>
                <a:gd name="T33" fmla="*/ 680 h 712"/>
                <a:gd name="T34" fmla="*/ 379 w 550"/>
                <a:gd name="T35" fmla="*/ 660 h 712"/>
                <a:gd name="T36" fmla="*/ 429 w 550"/>
                <a:gd name="T37" fmla="*/ 620 h 712"/>
                <a:gd name="T38" fmla="*/ 472 w 550"/>
                <a:gd name="T39" fmla="*/ 573 h 712"/>
                <a:gd name="T40" fmla="*/ 506 w 550"/>
                <a:gd name="T41" fmla="*/ 520 h 712"/>
                <a:gd name="T42" fmla="*/ 533 w 550"/>
                <a:gd name="T43" fmla="*/ 463 h 712"/>
                <a:gd name="T44" fmla="*/ 547 w 550"/>
                <a:gd name="T45" fmla="*/ 401 h 712"/>
                <a:gd name="T46" fmla="*/ 550 w 550"/>
                <a:gd name="T47" fmla="*/ 376 h 712"/>
                <a:gd name="T48" fmla="*/ 543 w 550"/>
                <a:gd name="T49" fmla="*/ 372 h 712"/>
                <a:gd name="T50" fmla="*/ 535 w 550"/>
                <a:gd name="T51" fmla="*/ 376 h 712"/>
                <a:gd name="T52" fmla="*/ 532 w 550"/>
                <a:gd name="T53" fmla="*/ 400 h 712"/>
                <a:gd name="T54" fmla="*/ 516 w 550"/>
                <a:gd name="T55" fmla="*/ 460 h 712"/>
                <a:gd name="T56" fmla="*/ 490 w 550"/>
                <a:gd name="T57" fmla="*/ 516 h 712"/>
                <a:gd name="T58" fmla="*/ 456 w 550"/>
                <a:gd name="T59" fmla="*/ 566 h 712"/>
                <a:gd name="T60" fmla="*/ 413 w 550"/>
                <a:gd name="T61" fmla="*/ 612 h 712"/>
                <a:gd name="T62" fmla="*/ 364 w 550"/>
                <a:gd name="T63" fmla="*/ 650 h 712"/>
                <a:gd name="T64" fmla="*/ 332 w 550"/>
                <a:gd name="T65" fmla="*/ 668 h 712"/>
                <a:gd name="T66" fmla="*/ 276 w 550"/>
                <a:gd name="T67" fmla="*/ 688 h 712"/>
                <a:gd name="T68" fmla="*/ 217 w 550"/>
                <a:gd name="T69" fmla="*/ 697 h 712"/>
                <a:gd name="T70" fmla="*/ 158 w 550"/>
                <a:gd name="T71" fmla="*/ 690 h 712"/>
                <a:gd name="T72" fmla="*/ 109 w 550"/>
                <a:gd name="T73" fmla="*/ 665 h 712"/>
                <a:gd name="T74" fmla="*/ 90 w 550"/>
                <a:gd name="T75" fmla="*/ 644 h 712"/>
                <a:gd name="T76" fmla="*/ 74 w 550"/>
                <a:gd name="T77" fmla="*/ 613 h 712"/>
                <a:gd name="T78" fmla="*/ 51 w 550"/>
                <a:gd name="T79" fmla="*/ 547 h 712"/>
                <a:gd name="T80" fmla="*/ 33 w 550"/>
                <a:gd name="T81" fmla="*/ 453 h 712"/>
                <a:gd name="T82" fmla="*/ 17 w 550"/>
                <a:gd name="T83" fmla="*/ 352 h 712"/>
                <a:gd name="T84" fmla="*/ 19 w 550"/>
                <a:gd name="T85" fmla="*/ 278 h 712"/>
                <a:gd name="T86" fmla="*/ 28 w 550"/>
                <a:gd name="T87" fmla="*/ 235 h 712"/>
                <a:gd name="T88" fmla="*/ 51 w 550"/>
                <a:gd name="T89" fmla="*/ 189 h 712"/>
                <a:gd name="T90" fmla="*/ 112 w 550"/>
                <a:gd name="T91" fmla="*/ 103 h 712"/>
                <a:gd name="T92" fmla="*/ 140 w 550"/>
                <a:gd name="T93" fmla="*/ 60 h 712"/>
                <a:gd name="T94" fmla="*/ 154 w 550"/>
                <a:gd name="T95" fmla="*/ 9 h 712"/>
                <a:gd name="T96" fmla="*/ 153 w 550"/>
                <a:gd name="T97" fmla="*/ 2 h 712"/>
                <a:gd name="T98" fmla="*/ 145 w 550"/>
                <a:gd name="T99" fmla="*/ 0 h 712"/>
                <a:gd name="T100" fmla="*/ 140 w 550"/>
                <a:gd name="T101" fmla="*/ 5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550" h="712">
                  <a:moveTo>
                    <a:pt x="140" y="5"/>
                  </a:moveTo>
                  <a:lnTo>
                    <a:pt x="140" y="5"/>
                  </a:lnTo>
                  <a:lnTo>
                    <a:pt x="136" y="25"/>
                  </a:lnTo>
                  <a:lnTo>
                    <a:pt x="129" y="44"/>
                  </a:lnTo>
                  <a:lnTo>
                    <a:pt x="120" y="62"/>
                  </a:lnTo>
                  <a:lnTo>
                    <a:pt x="110" y="79"/>
                  </a:lnTo>
                  <a:lnTo>
                    <a:pt x="100" y="97"/>
                  </a:lnTo>
                  <a:lnTo>
                    <a:pt x="88" y="113"/>
                  </a:lnTo>
                  <a:lnTo>
                    <a:pt x="64" y="146"/>
                  </a:lnTo>
                  <a:lnTo>
                    <a:pt x="64" y="146"/>
                  </a:lnTo>
                  <a:lnTo>
                    <a:pt x="52" y="162"/>
                  </a:lnTo>
                  <a:lnTo>
                    <a:pt x="41" y="178"/>
                  </a:lnTo>
                  <a:lnTo>
                    <a:pt x="31" y="195"/>
                  </a:lnTo>
                  <a:lnTo>
                    <a:pt x="23" y="213"/>
                  </a:lnTo>
                  <a:lnTo>
                    <a:pt x="15" y="230"/>
                  </a:lnTo>
                  <a:lnTo>
                    <a:pt x="9" y="248"/>
                  </a:lnTo>
                  <a:lnTo>
                    <a:pt x="5" y="267"/>
                  </a:lnTo>
                  <a:lnTo>
                    <a:pt x="1" y="287"/>
                  </a:lnTo>
                  <a:lnTo>
                    <a:pt x="1" y="287"/>
                  </a:lnTo>
                  <a:lnTo>
                    <a:pt x="0" y="314"/>
                  </a:lnTo>
                  <a:lnTo>
                    <a:pt x="0" y="340"/>
                  </a:lnTo>
                  <a:lnTo>
                    <a:pt x="3" y="366"/>
                  </a:lnTo>
                  <a:lnTo>
                    <a:pt x="5" y="392"/>
                  </a:lnTo>
                  <a:lnTo>
                    <a:pt x="15" y="444"/>
                  </a:lnTo>
                  <a:lnTo>
                    <a:pt x="24" y="496"/>
                  </a:lnTo>
                  <a:lnTo>
                    <a:pt x="24" y="496"/>
                  </a:lnTo>
                  <a:lnTo>
                    <a:pt x="33" y="543"/>
                  </a:lnTo>
                  <a:lnTo>
                    <a:pt x="40" y="568"/>
                  </a:lnTo>
                  <a:lnTo>
                    <a:pt x="47" y="590"/>
                  </a:lnTo>
                  <a:lnTo>
                    <a:pt x="56" y="614"/>
                  </a:lnTo>
                  <a:lnTo>
                    <a:pt x="66" y="636"/>
                  </a:lnTo>
                  <a:lnTo>
                    <a:pt x="80" y="656"/>
                  </a:lnTo>
                  <a:lnTo>
                    <a:pt x="86" y="665"/>
                  </a:lnTo>
                  <a:lnTo>
                    <a:pt x="94" y="674"/>
                  </a:lnTo>
                  <a:lnTo>
                    <a:pt x="94" y="674"/>
                  </a:lnTo>
                  <a:lnTo>
                    <a:pt x="101" y="681"/>
                  </a:lnTo>
                  <a:lnTo>
                    <a:pt x="108" y="686"/>
                  </a:lnTo>
                  <a:lnTo>
                    <a:pt x="122" y="694"/>
                  </a:lnTo>
                  <a:lnTo>
                    <a:pt x="138" y="701"/>
                  </a:lnTo>
                  <a:lnTo>
                    <a:pt x="155" y="705"/>
                  </a:lnTo>
                  <a:lnTo>
                    <a:pt x="173" y="709"/>
                  </a:lnTo>
                  <a:lnTo>
                    <a:pt x="190" y="710"/>
                  </a:lnTo>
                  <a:lnTo>
                    <a:pt x="207" y="712"/>
                  </a:lnTo>
                  <a:lnTo>
                    <a:pt x="225" y="712"/>
                  </a:lnTo>
                  <a:lnTo>
                    <a:pt x="225" y="712"/>
                  </a:lnTo>
                  <a:lnTo>
                    <a:pt x="245" y="710"/>
                  </a:lnTo>
                  <a:lnTo>
                    <a:pt x="266" y="706"/>
                  </a:lnTo>
                  <a:lnTo>
                    <a:pt x="286" y="702"/>
                  </a:lnTo>
                  <a:lnTo>
                    <a:pt x="306" y="697"/>
                  </a:lnTo>
                  <a:lnTo>
                    <a:pt x="324" y="689"/>
                  </a:lnTo>
                  <a:lnTo>
                    <a:pt x="343" y="680"/>
                  </a:lnTo>
                  <a:lnTo>
                    <a:pt x="361" y="670"/>
                  </a:lnTo>
                  <a:lnTo>
                    <a:pt x="379" y="660"/>
                  </a:lnTo>
                  <a:lnTo>
                    <a:pt x="379" y="660"/>
                  </a:lnTo>
                  <a:lnTo>
                    <a:pt x="396" y="648"/>
                  </a:lnTo>
                  <a:lnTo>
                    <a:pt x="413" y="634"/>
                  </a:lnTo>
                  <a:lnTo>
                    <a:pt x="429" y="620"/>
                  </a:lnTo>
                  <a:lnTo>
                    <a:pt x="444" y="605"/>
                  </a:lnTo>
                  <a:lnTo>
                    <a:pt x="458" y="589"/>
                  </a:lnTo>
                  <a:lnTo>
                    <a:pt x="472" y="573"/>
                  </a:lnTo>
                  <a:lnTo>
                    <a:pt x="485" y="556"/>
                  </a:lnTo>
                  <a:lnTo>
                    <a:pt x="496" y="539"/>
                  </a:lnTo>
                  <a:lnTo>
                    <a:pt x="506" y="520"/>
                  </a:lnTo>
                  <a:lnTo>
                    <a:pt x="517" y="501"/>
                  </a:lnTo>
                  <a:lnTo>
                    <a:pt x="525" y="483"/>
                  </a:lnTo>
                  <a:lnTo>
                    <a:pt x="533" y="463"/>
                  </a:lnTo>
                  <a:lnTo>
                    <a:pt x="538" y="443"/>
                  </a:lnTo>
                  <a:lnTo>
                    <a:pt x="543" y="421"/>
                  </a:lnTo>
                  <a:lnTo>
                    <a:pt x="547" y="401"/>
                  </a:lnTo>
                  <a:lnTo>
                    <a:pt x="550" y="380"/>
                  </a:lnTo>
                  <a:lnTo>
                    <a:pt x="550" y="380"/>
                  </a:lnTo>
                  <a:lnTo>
                    <a:pt x="550" y="376"/>
                  </a:lnTo>
                  <a:lnTo>
                    <a:pt x="549" y="374"/>
                  </a:lnTo>
                  <a:lnTo>
                    <a:pt x="546" y="372"/>
                  </a:lnTo>
                  <a:lnTo>
                    <a:pt x="543" y="372"/>
                  </a:lnTo>
                  <a:lnTo>
                    <a:pt x="539" y="372"/>
                  </a:lnTo>
                  <a:lnTo>
                    <a:pt x="537" y="374"/>
                  </a:lnTo>
                  <a:lnTo>
                    <a:pt x="535" y="376"/>
                  </a:lnTo>
                  <a:lnTo>
                    <a:pt x="534" y="380"/>
                  </a:lnTo>
                  <a:lnTo>
                    <a:pt x="534" y="380"/>
                  </a:lnTo>
                  <a:lnTo>
                    <a:pt x="532" y="400"/>
                  </a:lnTo>
                  <a:lnTo>
                    <a:pt x="528" y="421"/>
                  </a:lnTo>
                  <a:lnTo>
                    <a:pt x="522" y="441"/>
                  </a:lnTo>
                  <a:lnTo>
                    <a:pt x="516" y="460"/>
                  </a:lnTo>
                  <a:lnTo>
                    <a:pt x="509" y="480"/>
                  </a:lnTo>
                  <a:lnTo>
                    <a:pt x="500" y="499"/>
                  </a:lnTo>
                  <a:lnTo>
                    <a:pt x="490" y="516"/>
                  </a:lnTo>
                  <a:lnTo>
                    <a:pt x="480" y="533"/>
                  </a:lnTo>
                  <a:lnTo>
                    <a:pt x="469" y="551"/>
                  </a:lnTo>
                  <a:lnTo>
                    <a:pt x="456" y="566"/>
                  </a:lnTo>
                  <a:lnTo>
                    <a:pt x="442" y="582"/>
                  </a:lnTo>
                  <a:lnTo>
                    <a:pt x="429" y="597"/>
                  </a:lnTo>
                  <a:lnTo>
                    <a:pt x="413" y="612"/>
                  </a:lnTo>
                  <a:lnTo>
                    <a:pt x="397" y="625"/>
                  </a:lnTo>
                  <a:lnTo>
                    <a:pt x="381" y="638"/>
                  </a:lnTo>
                  <a:lnTo>
                    <a:pt x="364" y="650"/>
                  </a:lnTo>
                  <a:lnTo>
                    <a:pt x="364" y="650"/>
                  </a:lnTo>
                  <a:lnTo>
                    <a:pt x="349" y="660"/>
                  </a:lnTo>
                  <a:lnTo>
                    <a:pt x="332" y="668"/>
                  </a:lnTo>
                  <a:lnTo>
                    <a:pt x="315" y="676"/>
                  </a:lnTo>
                  <a:lnTo>
                    <a:pt x="296" y="682"/>
                  </a:lnTo>
                  <a:lnTo>
                    <a:pt x="276" y="688"/>
                  </a:lnTo>
                  <a:lnTo>
                    <a:pt x="256" y="692"/>
                  </a:lnTo>
                  <a:lnTo>
                    <a:pt x="237" y="696"/>
                  </a:lnTo>
                  <a:lnTo>
                    <a:pt x="217" y="697"/>
                  </a:lnTo>
                  <a:lnTo>
                    <a:pt x="197" y="697"/>
                  </a:lnTo>
                  <a:lnTo>
                    <a:pt x="178" y="694"/>
                  </a:lnTo>
                  <a:lnTo>
                    <a:pt x="158" y="690"/>
                  </a:lnTo>
                  <a:lnTo>
                    <a:pt x="141" y="684"/>
                  </a:lnTo>
                  <a:lnTo>
                    <a:pt x="125" y="676"/>
                  </a:lnTo>
                  <a:lnTo>
                    <a:pt x="109" y="665"/>
                  </a:lnTo>
                  <a:lnTo>
                    <a:pt x="102" y="658"/>
                  </a:lnTo>
                  <a:lnTo>
                    <a:pt x="96" y="652"/>
                  </a:lnTo>
                  <a:lnTo>
                    <a:pt x="90" y="644"/>
                  </a:lnTo>
                  <a:lnTo>
                    <a:pt x="85" y="634"/>
                  </a:lnTo>
                  <a:lnTo>
                    <a:pt x="85" y="634"/>
                  </a:lnTo>
                  <a:lnTo>
                    <a:pt x="74" y="613"/>
                  </a:lnTo>
                  <a:lnTo>
                    <a:pt x="65" y="592"/>
                  </a:lnTo>
                  <a:lnTo>
                    <a:pt x="57" y="569"/>
                  </a:lnTo>
                  <a:lnTo>
                    <a:pt x="51" y="547"/>
                  </a:lnTo>
                  <a:lnTo>
                    <a:pt x="41" y="500"/>
                  </a:lnTo>
                  <a:lnTo>
                    <a:pt x="33" y="453"/>
                  </a:lnTo>
                  <a:lnTo>
                    <a:pt x="33" y="453"/>
                  </a:lnTo>
                  <a:lnTo>
                    <a:pt x="24" y="403"/>
                  </a:lnTo>
                  <a:lnTo>
                    <a:pt x="20" y="378"/>
                  </a:lnTo>
                  <a:lnTo>
                    <a:pt x="17" y="352"/>
                  </a:lnTo>
                  <a:lnTo>
                    <a:pt x="16" y="328"/>
                  </a:lnTo>
                  <a:lnTo>
                    <a:pt x="17" y="303"/>
                  </a:lnTo>
                  <a:lnTo>
                    <a:pt x="19" y="278"/>
                  </a:lnTo>
                  <a:lnTo>
                    <a:pt x="24" y="252"/>
                  </a:lnTo>
                  <a:lnTo>
                    <a:pt x="24" y="252"/>
                  </a:lnTo>
                  <a:lnTo>
                    <a:pt x="28" y="235"/>
                  </a:lnTo>
                  <a:lnTo>
                    <a:pt x="35" y="219"/>
                  </a:lnTo>
                  <a:lnTo>
                    <a:pt x="43" y="203"/>
                  </a:lnTo>
                  <a:lnTo>
                    <a:pt x="51" y="189"/>
                  </a:lnTo>
                  <a:lnTo>
                    <a:pt x="70" y="161"/>
                  </a:lnTo>
                  <a:lnTo>
                    <a:pt x="92" y="133"/>
                  </a:lnTo>
                  <a:lnTo>
                    <a:pt x="112" y="103"/>
                  </a:lnTo>
                  <a:lnTo>
                    <a:pt x="122" y="90"/>
                  </a:lnTo>
                  <a:lnTo>
                    <a:pt x="132" y="74"/>
                  </a:lnTo>
                  <a:lnTo>
                    <a:pt x="140" y="60"/>
                  </a:lnTo>
                  <a:lnTo>
                    <a:pt x="146" y="44"/>
                  </a:lnTo>
                  <a:lnTo>
                    <a:pt x="152" y="26"/>
                  </a:lnTo>
                  <a:lnTo>
                    <a:pt x="154" y="9"/>
                  </a:lnTo>
                  <a:lnTo>
                    <a:pt x="154" y="9"/>
                  </a:lnTo>
                  <a:lnTo>
                    <a:pt x="154" y="6"/>
                  </a:lnTo>
                  <a:lnTo>
                    <a:pt x="153" y="2"/>
                  </a:lnTo>
                  <a:lnTo>
                    <a:pt x="152" y="1"/>
                  </a:lnTo>
                  <a:lnTo>
                    <a:pt x="149" y="0"/>
                  </a:lnTo>
                  <a:lnTo>
                    <a:pt x="145" y="0"/>
                  </a:lnTo>
                  <a:lnTo>
                    <a:pt x="142" y="0"/>
                  </a:lnTo>
                  <a:lnTo>
                    <a:pt x="141" y="2"/>
                  </a:lnTo>
                  <a:lnTo>
                    <a:pt x="140" y="5"/>
                  </a:lnTo>
                  <a:lnTo>
                    <a:pt x="14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6" name="Freeform 83">
              <a:extLst>
                <a:ext uri="{FF2B5EF4-FFF2-40B4-BE49-F238E27FC236}">
                  <a16:creationId xmlns:a16="http://schemas.microsoft.com/office/drawing/2014/main" id="{F11FB7D2-895C-8B3F-D57B-EDF59F66697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4" y="1390"/>
              <a:ext cx="402" cy="202"/>
            </a:xfrm>
            <a:custGeom>
              <a:avLst/>
              <a:gdLst>
                <a:gd name="T0" fmla="*/ 1191 w 1206"/>
                <a:gd name="T1" fmla="*/ 232 h 606"/>
                <a:gd name="T2" fmla="*/ 1178 w 1206"/>
                <a:gd name="T3" fmla="*/ 248 h 606"/>
                <a:gd name="T4" fmla="*/ 1148 w 1206"/>
                <a:gd name="T5" fmla="*/ 272 h 606"/>
                <a:gd name="T6" fmla="*/ 1112 w 1206"/>
                <a:gd name="T7" fmla="*/ 290 h 606"/>
                <a:gd name="T8" fmla="*/ 1056 w 1206"/>
                <a:gd name="T9" fmla="*/ 310 h 606"/>
                <a:gd name="T10" fmla="*/ 1037 w 1206"/>
                <a:gd name="T11" fmla="*/ 318 h 606"/>
                <a:gd name="T12" fmla="*/ 1001 w 1206"/>
                <a:gd name="T13" fmla="*/ 338 h 606"/>
                <a:gd name="T14" fmla="*/ 954 w 1206"/>
                <a:gd name="T15" fmla="*/ 373 h 606"/>
                <a:gd name="T16" fmla="*/ 922 w 1206"/>
                <a:gd name="T17" fmla="*/ 398 h 606"/>
                <a:gd name="T18" fmla="*/ 841 w 1206"/>
                <a:gd name="T19" fmla="*/ 456 h 606"/>
                <a:gd name="T20" fmla="*/ 754 w 1206"/>
                <a:gd name="T21" fmla="*/ 507 h 606"/>
                <a:gd name="T22" fmla="*/ 706 w 1206"/>
                <a:gd name="T23" fmla="*/ 531 h 606"/>
                <a:gd name="T24" fmla="*/ 660 w 1206"/>
                <a:gd name="T25" fmla="*/ 555 h 606"/>
                <a:gd name="T26" fmla="*/ 611 w 1206"/>
                <a:gd name="T27" fmla="*/ 579 h 606"/>
                <a:gd name="T28" fmla="*/ 584 w 1206"/>
                <a:gd name="T29" fmla="*/ 587 h 606"/>
                <a:gd name="T30" fmla="*/ 558 w 1206"/>
                <a:gd name="T31" fmla="*/ 590 h 606"/>
                <a:gd name="T32" fmla="*/ 547 w 1206"/>
                <a:gd name="T33" fmla="*/ 590 h 606"/>
                <a:gd name="T34" fmla="*/ 527 w 1206"/>
                <a:gd name="T35" fmla="*/ 584 h 606"/>
                <a:gd name="T36" fmla="*/ 500 w 1206"/>
                <a:gd name="T37" fmla="*/ 568 h 606"/>
                <a:gd name="T38" fmla="*/ 485 w 1206"/>
                <a:gd name="T39" fmla="*/ 555 h 606"/>
                <a:gd name="T40" fmla="*/ 414 w 1206"/>
                <a:gd name="T41" fmla="*/ 490 h 606"/>
                <a:gd name="T42" fmla="*/ 397 w 1206"/>
                <a:gd name="T43" fmla="*/ 471 h 606"/>
                <a:gd name="T44" fmla="*/ 346 w 1206"/>
                <a:gd name="T45" fmla="*/ 411 h 606"/>
                <a:gd name="T46" fmla="*/ 284 w 1206"/>
                <a:gd name="T47" fmla="*/ 329 h 606"/>
                <a:gd name="T48" fmla="*/ 252 w 1206"/>
                <a:gd name="T49" fmla="*/ 287 h 606"/>
                <a:gd name="T50" fmla="*/ 152 w 1206"/>
                <a:gd name="T51" fmla="*/ 164 h 606"/>
                <a:gd name="T52" fmla="*/ 13 w 1206"/>
                <a:gd name="T53" fmla="*/ 3 h 606"/>
                <a:gd name="T54" fmla="*/ 10 w 1206"/>
                <a:gd name="T55" fmla="*/ 1 h 606"/>
                <a:gd name="T56" fmla="*/ 5 w 1206"/>
                <a:gd name="T57" fmla="*/ 1 h 606"/>
                <a:gd name="T58" fmla="*/ 1 w 1206"/>
                <a:gd name="T59" fmla="*/ 5 h 606"/>
                <a:gd name="T60" fmla="*/ 0 w 1206"/>
                <a:gd name="T61" fmla="*/ 12 h 606"/>
                <a:gd name="T62" fmla="*/ 2 w 1206"/>
                <a:gd name="T63" fmla="*/ 15 h 606"/>
                <a:gd name="T64" fmla="*/ 154 w 1206"/>
                <a:gd name="T65" fmla="*/ 192 h 606"/>
                <a:gd name="T66" fmla="*/ 263 w 1206"/>
                <a:gd name="T67" fmla="*/ 327 h 606"/>
                <a:gd name="T68" fmla="*/ 299 w 1206"/>
                <a:gd name="T69" fmla="*/ 374 h 606"/>
                <a:gd name="T70" fmla="*/ 360 w 1206"/>
                <a:gd name="T71" fmla="*/ 452 h 606"/>
                <a:gd name="T72" fmla="*/ 410 w 1206"/>
                <a:gd name="T73" fmla="*/ 508 h 606"/>
                <a:gd name="T74" fmla="*/ 429 w 1206"/>
                <a:gd name="T75" fmla="*/ 526 h 606"/>
                <a:gd name="T76" fmla="*/ 471 w 1206"/>
                <a:gd name="T77" fmla="*/ 566 h 606"/>
                <a:gd name="T78" fmla="*/ 503 w 1206"/>
                <a:gd name="T79" fmla="*/ 588 h 606"/>
                <a:gd name="T80" fmla="*/ 528 w 1206"/>
                <a:gd name="T81" fmla="*/ 600 h 606"/>
                <a:gd name="T82" fmla="*/ 547 w 1206"/>
                <a:gd name="T83" fmla="*/ 606 h 606"/>
                <a:gd name="T84" fmla="*/ 558 w 1206"/>
                <a:gd name="T85" fmla="*/ 606 h 606"/>
                <a:gd name="T86" fmla="*/ 582 w 1206"/>
                <a:gd name="T87" fmla="*/ 606 h 606"/>
                <a:gd name="T88" fmla="*/ 604 w 1206"/>
                <a:gd name="T89" fmla="*/ 600 h 606"/>
                <a:gd name="T90" fmla="*/ 651 w 1206"/>
                <a:gd name="T91" fmla="*/ 580 h 606"/>
                <a:gd name="T92" fmla="*/ 694 w 1206"/>
                <a:gd name="T93" fmla="*/ 556 h 606"/>
                <a:gd name="T94" fmla="*/ 736 w 1206"/>
                <a:gd name="T95" fmla="*/ 534 h 606"/>
                <a:gd name="T96" fmla="*/ 782 w 1206"/>
                <a:gd name="T97" fmla="*/ 510 h 606"/>
                <a:gd name="T98" fmla="*/ 871 w 1206"/>
                <a:gd name="T99" fmla="*/ 456 h 606"/>
                <a:gd name="T100" fmla="*/ 912 w 1206"/>
                <a:gd name="T101" fmla="*/ 426 h 606"/>
                <a:gd name="T102" fmla="*/ 992 w 1206"/>
                <a:gd name="T103" fmla="*/ 366 h 606"/>
                <a:gd name="T104" fmla="*/ 1033 w 1206"/>
                <a:gd name="T105" fmla="*/ 339 h 606"/>
                <a:gd name="T106" fmla="*/ 1078 w 1206"/>
                <a:gd name="T107" fmla="*/ 319 h 606"/>
                <a:gd name="T108" fmla="*/ 1114 w 1206"/>
                <a:gd name="T109" fmla="*/ 305 h 606"/>
                <a:gd name="T110" fmla="*/ 1149 w 1206"/>
                <a:gd name="T111" fmla="*/ 289 h 606"/>
                <a:gd name="T112" fmla="*/ 1179 w 1206"/>
                <a:gd name="T113" fmla="*/ 269 h 606"/>
                <a:gd name="T114" fmla="*/ 1205 w 1206"/>
                <a:gd name="T115" fmla="*/ 240 h 606"/>
                <a:gd name="T116" fmla="*/ 1206 w 1206"/>
                <a:gd name="T117" fmla="*/ 237 h 606"/>
                <a:gd name="T118" fmla="*/ 1205 w 1206"/>
                <a:gd name="T119" fmla="*/ 232 h 606"/>
                <a:gd name="T120" fmla="*/ 1199 w 1206"/>
                <a:gd name="T121" fmla="*/ 229 h 606"/>
                <a:gd name="T122" fmla="*/ 1194 w 1206"/>
                <a:gd name="T123" fmla="*/ 229 h 606"/>
                <a:gd name="T124" fmla="*/ 1191 w 1206"/>
                <a:gd name="T125" fmla="*/ 232 h 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06" h="606">
                  <a:moveTo>
                    <a:pt x="1191" y="232"/>
                  </a:moveTo>
                  <a:lnTo>
                    <a:pt x="1191" y="232"/>
                  </a:lnTo>
                  <a:lnTo>
                    <a:pt x="1185" y="240"/>
                  </a:lnTo>
                  <a:lnTo>
                    <a:pt x="1178" y="248"/>
                  </a:lnTo>
                  <a:lnTo>
                    <a:pt x="1163" y="261"/>
                  </a:lnTo>
                  <a:lnTo>
                    <a:pt x="1148" y="272"/>
                  </a:lnTo>
                  <a:lnTo>
                    <a:pt x="1130" y="281"/>
                  </a:lnTo>
                  <a:lnTo>
                    <a:pt x="1112" y="290"/>
                  </a:lnTo>
                  <a:lnTo>
                    <a:pt x="1093" y="297"/>
                  </a:lnTo>
                  <a:lnTo>
                    <a:pt x="1056" y="310"/>
                  </a:lnTo>
                  <a:lnTo>
                    <a:pt x="1056" y="310"/>
                  </a:lnTo>
                  <a:lnTo>
                    <a:pt x="1037" y="318"/>
                  </a:lnTo>
                  <a:lnTo>
                    <a:pt x="1019" y="327"/>
                  </a:lnTo>
                  <a:lnTo>
                    <a:pt x="1001" y="338"/>
                  </a:lnTo>
                  <a:lnTo>
                    <a:pt x="985" y="349"/>
                  </a:lnTo>
                  <a:lnTo>
                    <a:pt x="954" y="373"/>
                  </a:lnTo>
                  <a:lnTo>
                    <a:pt x="922" y="398"/>
                  </a:lnTo>
                  <a:lnTo>
                    <a:pt x="922" y="398"/>
                  </a:lnTo>
                  <a:lnTo>
                    <a:pt x="882" y="429"/>
                  </a:lnTo>
                  <a:lnTo>
                    <a:pt x="841" y="456"/>
                  </a:lnTo>
                  <a:lnTo>
                    <a:pt x="798" y="482"/>
                  </a:lnTo>
                  <a:lnTo>
                    <a:pt x="754" y="507"/>
                  </a:lnTo>
                  <a:lnTo>
                    <a:pt x="754" y="507"/>
                  </a:lnTo>
                  <a:lnTo>
                    <a:pt x="706" y="531"/>
                  </a:lnTo>
                  <a:lnTo>
                    <a:pt x="660" y="555"/>
                  </a:lnTo>
                  <a:lnTo>
                    <a:pt x="660" y="555"/>
                  </a:lnTo>
                  <a:lnTo>
                    <a:pt x="636" y="568"/>
                  </a:lnTo>
                  <a:lnTo>
                    <a:pt x="611" y="579"/>
                  </a:lnTo>
                  <a:lnTo>
                    <a:pt x="597" y="583"/>
                  </a:lnTo>
                  <a:lnTo>
                    <a:pt x="584" y="587"/>
                  </a:lnTo>
                  <a:lnTo>
                    <a:pt x="571" y="590"/>
                  </a:lnTo>
                  <a:lnTo>
                    <a:pt x="558" y="590"/>
                  </a:lnTo>
                  <a:lnTo>
                    <a:pt x="558" y="590"/>
                  </a:lnTo>
                  <a:lnTo>
                    <a:pt x="547" y="590"/>
                  </a:lnTo>
                  <a:lnTo>
                    <a:pt x="536" y="587"/>
                  </a:lnTo>
                  <a:lnTo>
                    <a:pt x="527" y="584"/>
                  </a:lnTo>
                  <a:lnTo>
                    <a:pt x="518" y="579"/>
                  </a:lnTo>
                  <a:lnTo>
                    <a:pt x="500" y="568"/>
                  </a:lnTo>
                  <a:lnTo>
                    <a:pt x="485" y="555"/>
                  </a:lnTo>
                  <a:lnTo>
                    <a:pt x="485" y="555"/>
                  </a:lnTo>
                  <a:lnTo>
                    <a:pt x="449" y="523"/>
                  </a:lnTo>
                  <a:lnTo>
                    <a:pt x="414" y="490"/>
                  </a:lnTo>
                  <a:lnTo>
                    <a:pt x="414" y="490"/>
                  </a:lnTo>
                  <a:lnTo>
                    <a:pt x="397" y="471"/>
                  </a:lnTo>
                  <a:lnTo>
                    <a:pt x="380" y="451"/>
                  </a:lnTo>
                  <a:lnTo>
                    <a:pt x="346" y="411"/>
                  </a:lnTo>
                  <a:lnTo>
                    <a:pt x="316" y="370"/>
                  </a:lnTo>
                  <a:lnTo>
                    <a:pt x="284" y="329"/>
                  </a:lnTo>
                  <a:lnTo>
                    <a:pt x="284" y="329"/>
                  </a:lnTo>
                  <a:lnTo>
                    <a:pt x="252" y="287"/>
                  </a:lnTo>
                  <a:lnTo>
                    <a:pt x="219" y="245"/>
                  </a:lnTo>
                  <a:lnTo>
                    <a:pt x="152" y="164"/>
                  </a:lnTo>
                  <a:lnTo>
                    <a:pt x="83" y="83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10" y="1"/>
                  </a:lnTo>
                  <a:lnTo>
                    <a:pt x="8" y="0"/>
                  </a:lnTo>
                  <a:lnTo>
                    <a:pt x="5" y="1"/>
                  </a:lnTo>
                  <a:lnTo>
                    <a:pt x="2" y="3"/>
                  </a:lnTo>
                  <a:lnTo>
                    <a:pt x="1" y="5"/>
                  </a:lnTo>
                  <a:lnTo>
                    <a:pt x="0" y="8"/>
                  </a:lnTo>
                  <a:lnTo>
                    <a:pt x="0" y="12"/>
                  </a:lnTo>
                  <a:lnTo>
                    <a:pt x="2" y="15"/>
                  </a:lnTo>
                  <a:lnTo>
                    <a:pt x="2" y="15"/>
                  </a:lnTo>
                  <a:lnTo>
                    <a:pt x="78" y="103"/>
                  </a:lnTo>
                  <a:lnTo>
                    <a:pt x="154" y="192"/>
                  </a:lnTo>
                  <a:lnTo>
                    <a:pt x="227" y="282"/>
                  </a:lnTo>
                  <a:lnTo>
                    <a:pt x="263" y="327"/>
                  </a:lnTo>
                  <a:lnTo>
                    <a:pt x="299" y="374"/>
                  </a:lnTo>
                  <a:lnTo>
                    <a:pt x="299" y="374"/>
                  </a:lnTo>
                  <a:lnTo>
                    <a:pt x="329" y="414"/>
                  </a:lnTo>
                  <a:lnTo>
                    <a:pt x="360" y="452"/>
                  </a:lnTo>
                  <a:lnTo>
                    <a:pt x="393" y="490"/>
                  </a:lnTo>
                  <a:lnTo>
                    <a:pt x="410" y="508"/>
                  </a:lnTo>
                  <a:lnTo>
                    <a:pt x="429" y="526"/>
                  </a:lnTo>
                  <a:lnTo>
                    <a:pt x="429" y="526"/>
                  </a:lnTo>
                  <a:lnTo>
                    <a:pt x="457" y="552"/>
                  </a:lnTo>
                  <a:lnTo>
                    <a:pt x="471" y="566"/>
                  </a:lnTo>
                  <a:lnTo>
                    <a:pt x="487" y="578"/>
                  </a:lnTo>
                  <a:lnTo>
                    <a:pt x="503" y="588"/>
                  </a:lnTo>
                  <a:lnTo>
                    <a:pt x="520" y="598"/>
                  </a:lnTo>
                  <a:lnTo>
                    <a:pt x="528" y="600"/>
                  </a:lnTo>
                  <a:lnTo>
                    <a:pt x="538" y="603"/>
                  </a:lnTo>
                  <a:lnTo>
                    <a:pt x="547" y="606"/>
                  </a:lnTo>
                  <a:lnTo>
                    <a:pt x="558" y="606"/>
                  </a:lnTo>
                  <a:lnTo>
                    <a:pt x="558" y="606"/>
                  </a:lnTo>
                  <a:lnTo>
                    <a:pt x="570" y="606"/>
                  </a:lnTo>
                  <a:lnTo>
                    <a:pt x="582" y="606"/>
                  </a:lnTo>
                  <a:lnTo>
                    <a:pt x="592" y="603"/>
                  </a:lnTo>
                  <a:lnTo>
                    <a:pt x="604" y="600"/>
                  </a:lnTo>
                  <a:lnTo>
                    <a:pt x="628" y="591"/>
                  </a:lnTo>
                  <a:lnTo>
                    <a:pt x="651" y="580"/>
                  </a:lnTo>
                  <a:lnTo>
                    <a:pt x="672" y="568"/>
                  </a:lnTo>
                  <a:lnTo>
                    <a:pt x="694" y="556"/>
                  </a:lnTo>
                  <a:lnTo>
                    <a:pt x="716" y="544"/>
                  </a:lnTo>
                  <a:lnTo>
                    <a:pt x="736" y="534"/>
                  </a:lnTo>
                  <a:lnTo>
                    <a:pt x="736" y="534"/>
                  </a:lnTo>
                  <a:lnTo>
                    <a:pt x="782" y="510"/>
                  </a:lnTo>
                  <a:lnTo>
                    <a:pt x="827" y="484"/>
                  </a:lnTo>
                  <a:lnTo>
                    <a:pt x="871" y="456"/>
                  </a:lnTo>
                  <a:lnTo>
                    <a:pt x="912" y="426"/>
                  </a:lnTo>
                  <a:lnTo>
                    <a:pt x="912" y="426"/>
                  </a:lnTo>
                  <a:lnTo>
                    <a:pt x="952" y="395"/>
                  </a:lnTo>
                  <a:lnTo>
                    <a:pt x="992" y="366"/>
                  </a:lnTo>
                  <a:lnTo>
                    <a:pt x="1012" y="353"/>
                  </a:lnTo>
                  <a:lnTo>
                    <a:pt x="1033" y="339"/>
                  </a:lnTo>
                  <a:lnTo>
                    <a:pt x="1056" y="329"/>
                  </a:lnTo>
                  <a:lnTo>
                    <a:pt x="1078" y="319"/>
                  </a:lnTo>
                  <a:lnTo>
                    <a:pt x="1078" y="319"/>
                  </a:lnTo>
                  <a:lnTo>
                    <a:pt x="1114" y="305"/>
                  </a:lnTo>
                  <a:lnTo>
                    <a:pt x="1132" y="298"/>
                  </a:lnTo>
                  <a:lnTo>
                    <a:pt x="1149" y="289"/>
                  </a:lnTo>
                  <a:lnTo>
                    <a:pt x="1165" y="280"/>
                  </a:lnTo>
                  <a:lnTo>
                    <a:pt x="1179" y="269"/>
                  </a:lnTo>
                  <a:lnTo>
                    <a:pt x="1193" y="256"/>
                  </a:lnTo>
                  <a:lnTo>
                    <a:pt x="1205" y="240"/>
                  </a:lnTo>
                  <a:lnTo>
                    <a:pt x="1205" y="240"/>
                  </a:lnTo>
                  <a:lnTo>
                    <a:pt x="1206" y="237"/>
                  </a:lnTo>
                  <a:lnTo>
                    <a:pt x="1206" y="234"/>
                  </a:lnTo>
                  <a:lnTo>
                    <a:pt x="1205" y="232"/>
                  </a:lnTo>
                  <a:lnTo>
                    <a:pt x="1202" y="230"/>
                  </a:lnTo>
                  <a:lnTo>
                    <a:pt x="1199" y="229"/>
                  </a:lnTo>
                  <a:lnTo>
                    <a:pt x="1197" y="229"/>
                  </a:lnTo>
                  <a:lnTo>
                    <a:pt x="1194" y="229"/>
                  </a:lnTo>
                  <a:lnTo>
                    <a:pt x="1191" y="232"/>
                  </a:lnTo>
                  <a:lnTo>
                    <a:pt x="1191" y="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7" name="Freeform 84">
              <a:extLst>
                <a:ext uri="{FF2B5EF4-FFF2-40B4-BE49-F238E27FC236}">
                  <a16:creationId xmlns:a16="http://schemas.microsoft.com/office/drawing/2014/main" id="{54EA9C3B-C1BB-B730-497A-15BA09EE6D6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1" y="1530"/>
              <a:ext cx="63" cy="637"/>
            </a:xfrm>
            <a:custGeom>
              <a:avLst/>
              <a:gdLst>
                <a:gd name="T0" fmla="*/ 99 w 190"/>
                <a:gd name="T1" fmla="*/ 9 h 1909"/>
                <a:gd name="T2" fmla="*/ 111 w 190"/>
                <a:gd name="T3" fmla="*/ 63 h 1909"/>
                <a:gd name="T4" fmla="*/ 119 w 190"/>
                <a:gd name="T5" fmla="*/ 118 h 1909"/>
                <a:gd name="T6" fmla="*/ 129 w 190"/>
                <a:gd name="T7" fmla="*/ 228 h 1909"/>
                <a:gd name="T8" fmla="*/ 141 w 190"/>
                <a:gd name="T9" fmla="*/ 393 h 1909"/>
                <a:gd name="T10" fmla="*/ 149 w 190"/>
                <a:gd name="T11" fmla="*/ 449 h 1909"/>
                <a:gd name="T12" fmla="*/ 158 w 190"/>
                <a:gd name="T13" fmla="*/ 511 h 1909"/>
                <a:gd name="T14" fmla="*/ 170 w 190"/>
                <a:gd name="T15" fmla="*/ 634 h 1909"/>
                <a:gd name="T16" fmla="*/ 174 w 190"/>
                <a:gd name="T17" fmla="*/ 758 h 1909"/>
                <a:gd name="T18" fmla="*/ 172 w 190"/>
                <a:gd name="T19" fmla="*/ 883 h 1909"/>
                <a:gd name="T20" fmla="*/ 170 w 190"/>
                <a:gd name="T21" fmla="*/ 944 h 1909"/>
                <a:gd name="T22" fmla="*/ 161 w 190"/>
                <a:gd name="T23" fmla="*/ 1065 h 1909"/>
                <a:gd name="T24" fmla="*/ 147 w 190"/>
                <a:gd name="T25" fmla="*/ 1186 h 1909"/>
                <a:gd name="T26" fmla="*/ 129 w 190"/>
                <a:gd name="T27" fmla="*/ 1306 h 1909"/>
                <a:gd name="T28" fmla="*/ 107 w 190"/>
                <a:gd name="T29" fmla="*/ 1426 h 1909"/>
                <a:gd name="T30" fmla="*/ 57 w 190"/>
                <a:gd name="T31" fmla="*/ 1663 h 1909"/>
                <a:gd name="T32" fmla="*/ 0 w 190"/>
                <a:gd name="T33" fmla="*/ 1900 h 1909"/>
                <a:gd name="T34" fmla="*/ 0 w 190"/>
                <a:gd name="T35" fmla="*/ 1902 h 1909"/>
                <a:gd name="T36" fmla="*/ 2 w 190"/>
                <a:gd name="T37" fmla="*/ 1908 h 1909"/>
                <a:gd name="T38" fmla="*/ 8 w 190"/>
                <a:gd name="T39" fmla="*/ 1909 h 1909"/>
                <a:gd name="T40" fmla="*/ 13 w 190"/>
                <a:gd name="T41" fmla="*/ 1906 h 1909"/>
                <a:gd name="T42" fmla="*/ 14 w 190"/>
                <a:gd name="T43" fmla="*/ 1904 h 1909"/>
                <a:gd name="T44" fmla="*/ 71 w 190"/>
                <a:gd name="T45" fmla="*/ 1669 h 1909"/>
                <a:gd name="T46" fmla="*/ 122 w 190"/>
                <a:gd name="T47" fmla="*/ 1433 h 1909"/>
                <a:gd name="T48" fmla="*/ 153 w 190"/>
                <a:gd name="T49" fmla="*/ 1254 h 1909"/>
                <a:gd name="T50" fmla="*/ 170 w 190"/>
                <a:gd name="T51" fmla="*/ 1135 h 1909"/>
                <a:gd name="T52" fmla="*/ 182 w 190"/>
                <a:gd name="T53" fmla="*/ 1015 h 1909"/>
                <a:gd name="T54" fmla="*/ 186 w 190"/>
                <a:gd name="T55" fmla="*/ 954 h 1909"/>
                <a:gd name="T56" fmla="*/ 190 w 190"/>
                <a:gd name="T57" fmla="*/ 831 h 1909"/>
                <a:gd name="T58" fmla="*/ 188 w 190"/>
                <a:gd name="T59" fmla="*/ 709 h 1909"/>
                <a:gd name="T60" fmla="*/ 180 w 190"/>
                <a:gd name="T61" fmla="*/ 586 h 1909"/>
                <a:gd name="T62" fmla="*/ 167 w 190"/>
                <a:gd name="T63" fmla="*/ 465 h 1909"/>
                <a:gd name="T64" fmla="*/ 159 w 190"/>
                <a:gd name="T65" fmla="*/ 407 h 1909"/>
                <a:gd name="T66" fmla="*/ 149 w 190"/>
                <a:gd name="T67" fmla="*/ 290 h 1909"/>
                <a:gd name="T68" fmla="*/ 145 w 190"/>
                <a:gd name="T69" fmla="*/ 230 h 1909"/>
                <a:gd name="T70" fmla="*/ 135 w 190"/>
                <a:gd name="T71" fmla="*/ 117 h 1909"/>
                <a:gd name="T72" fmla="*/ 127 w 190"/>
                <a:gd name="T73" fmla="*/ 61 h 1909"/>
                <a:gd name="T74" fmla="*/ 114 w 190"/>
                <a:gd name="T75" fmla="*/ 5 h 1909"/>
                <a:gd name="T76" fmla="*/ 113 w 190"/>
                <a:gd name="T77" fmla="*/ 1 h 1909"/>
                <a:gd name="T78" fmla="*/ 107 w 190"/>
                <a:gd name="T79" fmla="*/ 0 h 1909"/>
                <a:gd name="T80" fmla="*/ 102 w 190"/>
                <a:gd name="T81" fmla="*/ 1 h 1909"/>
                <a:gd name="T82" fmla="*/ 98 w 190"/>
                <a:gd name="T83" fmla="*/ 5 h 1909"/>
                <a:gd name="T84" fmla="*/ 99 w 190"/>
                <a:gd name="T85" fmla="*/ 9 h 19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90" h="1909">
                  <a:moveTo>
                    <a:pt x="99" y="9"/>
                  </a:moveTo>
                  <a:lnTo>
                    <a:pt x="99" y="9"/>
                  </a:lnTo>
                  <a:lnTo>
                    <a:pt x="106" y="35"/>
                  </a:lnTo>
                  <a:lnTo>
                    <a:pt x="111" y="63"/>
                  </a:lnTo>
                  <a:lnTo>
                    <a:pt x="115" y="90"/>
                  </a:lnTo>
                  <a:lnTo>
                    <a:pt x="119" y="118"/>
                  </a:lnTo>
                  <a:lnTo>
                    <a:pt x="125" y="173"/>
                  </a:lnTo>
                  <a:lnTo>
                    <a:pt x="129" y="228"/>
                  </a:lnTo>
                  <a:lnTo>
                    <a:pt x="135" y="339"/>
                  </a:lnTo>
                  <a:lnTo>
                    <a:pt x="141" y="393"/>
                  </a:lnTo>
                  <a:lnTo>
                    <a:pt x="145" y="421"/>
                  </a:lnTo>
                  <a:lnTo>
                    <a:pt x="149" y="449"/>
                  </a:lnTo>
                  <a:lnTo>
                    <a:pt x="149" y="449"/>
                  </a:lnTo>
                  <a:lnTo>
                    <a:pt x="158" y="511"/>
                  </a:lnTo>
                  <a:lnTo>
                    <a:pt x="164" y="572"/>
                  </a:lnTo>
                  <a:lnTo>
                    <a:pt x="170" y="634"/>
                  </a:lnTo>
                  <a:lnTo>
                    <a:pt x="172" y="695"/>
                  </a:lnTo>
                  <a:lnTo>
                    <a:pt x="174" y="758"/>
                  </a:lnTo>
                  <a:lnTo>
                    <a:pt x="174" y="821"/>
                  </a:lnTo>
                  <a:lnTo>
                    <a:pt x="172" y="883"/>
                  </a:lnTo>
                  <a:lnTo>
                    <a:pt x="170" y="944"/>
                  </a:lnTo>
                  <a:lnTo>
                    <a:pt x="170" y="944"/>
                  </a:lnTo>
                  <a:lnTo>
                    <a:pt x="166" y="1005"/>
                  </a:lnTo>
                  <a:lnTo>
                    <a:pt x="161" y="1065"/>
                  </a:lnTo>
                  <a:lnTo>
                    <a:pt x="155" y="1125"/>
                  </a:lnTo>
                  <a:lnTo>
                    <a:pt x="147" y="1186"/>
                  </a:lnTo>
                  <a:lnTo>
                    <a:pt x="139" y="1246"/>
                  </a:lnTo>
                  <a:lnTo>
                    <a:pt x="129" y="1306"/>
                  </a:lnTo>
                  <a:lnTo>
                    <a:pt x="119" y="1366"/>
                  </a:lnTo>
                  <a:lnTo>
                    <a:pt x="107" y="1426"/>
                  </a:lnTo>
                  <a:lnTo>
                    <a:pt x="83" y="1544"/>
                  </a:lnTo>
                  <a:lnTo>
                    <a:pt x="57" y="1663"/>
                  </a:lnTo>
                  <a:lnTo>
                    <a:pt x="29" y="1781"/>
                  </a:lnTo>
                  <a:lnTo>
                    <a:pt x="0" y="1900"/>
                  </a:lnTo>
                  <a:lnTo>
                    <a:pt x="0" y="1900"/>
                  </a:lnTo>
                  <a:lnTo>
                    <a:pt x="0" y="1902"/>
                  </a:lnTo>
                  <a:lnTo>
                    <a:pt x="1" y="1905"/>
                  </a:lnTo>
                  <a:lnTo>
                    <a:pt x="2" y="1908"/>
                  </a:lnTo>
                  <a:lnTo>
                    <a:pt x="5" y="1909"/>
                  </a:lnTo>
                  <a:lnTo>
                    <a:pt x="8" y="1909"/>
                  </a:lnTo>
                  <a:lnTo>
                    <a:pt x="12" y="1909"/>
                  </a:lnTo>
                  <a:lnTo>
                    <a:pt x="13" y="1906"/>
                  </a:lnTo>
                  <a:lnTo>
                    <a:pt x="14" y="1904"/>
                  </a:lnTo>
                  <a:lnTo>
                    <a:pt x="14" y="1904"/>
                  </a:lnTo>
                  <a:lnTo>
                    <a:pt x="44" y="1787"/>
                  </a:lnTo>
                  <a:lnTo>
                    <a:pt x="71" y="1669"/>
                  </a:lnTo>
                  <a:lnTo>
                    <a:pt x="98" y="1551"/>
                  </a:lnTo>
                  <a:lnTo>
                    <a:pt x="122" y="1433"/>
                  </a:lnTo>
                  <a:lnTo>
                    <a:pt x="143" y="1314"/>
                  </a:lnTo>
                  <a:lnTo>
                    <a:pt x="153" y="1254"/>
                  </a:lnTo>
                  <a:lnTo>
                    <a:pt x="162" y="1194"/>
                  </a:lnTo>
                  <a:lnTo>
                    <a:pt x="170" y="1135"/>
                  </a:lnTo>
                  <a:lnTo>
                    <a:pt x="175" y="1075"/>
                  </a:lnTo>
                  <a:lnTo>
                    <a:pt x="182" y="1015"/>
                  </a:lnTo>
                  <a:lnTo>
                    <a:pt x="186" y="954"/>
                  </a:lnTo>
                  <a:lnTo>
                    <a:pt x="186" y="954"/>
                  </a:lnTo>
                  <a:lnTo>
                    <a:pt x="188" y="892"/>
                  </a:lnTo>
                  <a:lnTo>
                    <a:pt x="190" y="831"/>
                  </a:lnTo>
                  <a:lnTo>
                    <a:pt x="190" y="770"/>
                  </a:lnTo>
                  <a:lnTo>
                    <a:pt x="188" y="709"/>
                  </a:lnTo>
                  <a:lnTo>
                    <a:pt x="186" y="648"/>
                  </a:lnTo>
                  <a:lnTo>
                    <a:pt x="180" y="586"/>
                  </a:lnTo>
                  <a:lnTo>
                    <a:pt x="175" y="525"/>
                  </a:lnTo>
                  <a:lnTo>
                    <a:pt x="167" y="465"/>
                  </a:lnTo>
                  <a:lnTo>
                    <a:pt x="167" y="465"/>
                  </a:lnTo>
                  <a:lnTo>
                    <a:pt x="159" y="407"/>
                  </a:lnTo>
                  <a:lnTo>
                    <a:pt x="154" y="348"/>
                  </a:lnTo>
                  <a:lnTo>
                    <a:pt x="149" y="290"/>
                  </a:lnTo>
                  <a:lnTo>
                    <a:pt x="145" y="230"/>
                  </a:lnTo>
                  <a:lnTo>
                    <a:pt x="145" y="230"/>
                  </a:lnTo>
                  <a:lnTo>
                    <a:pt x="141" y="173"/>
                  </a:lnTo>
                  <a:lnTo>
                    <a:pt x="135" y="117"/>
                  </a:lnTo>
                  <a:lnTo>
                    <a:pt x="131" y="89"/>
                  </a:lnTo>
                  <a:lnTo>
                    <a:pt x="127" y="61"/>
                  </a:lnTo>
                  <a:lnTo>
                    <a:pt x="121" y="33"/>
                  </a:lnTo>
                  <a:lnTo>
                    <a:pt x="114" y="5"/>
                  </a:lnTo>
                  <a:lnTo>
                    <a:pt x="114" y="5"/>
                  </a:lnTo>
                  <a:lnTo>
                    <a:pt x="113" y="1"/>
                  </a:lnTo>
                  <a:lnTo>
                    <a:pt x="110" y="0"/>
                  </a:lnTo>
                  <a:lnTo>
                    <a:pt x="107" y="0"/>
                  </a:lnTo>
                  <a:lnTo>
                    <a:pt x="105" y="0"/>
                  </a:lnTo>
                  <a:lnTo>
                    <a:pt x="102" y="1"/>
                  </a:lnTo>
                  <a:lnTo>
                    <a:pt x="99" y="2"/>
                  </a:lnTo>
                  <a:lnTo>
                    <a:pt x="98" y="5"/>
                  </a:lnTo>
                  <a:lnTo>
                    <a:pt x="99" y="9"/>
                  </a:lnTo>
                  <a:lnTo>
                    <a:pt x="99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8" name="Freeform 85">
              <a:extLst>
                <a:ext uri="{FF2B5EF4-FFF2-40B4-BE49-F238E27FC236}">
                  <a16:creationId xmlns:a16="http://schemas.microsoft.com/office/drawing/2014/main" id="{2E65E1B0-D08B-884C-939D-519813E5C35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5" y="1691"/>
              <a:ext cx="56" cy="452"/>
            </a:xfrm>
            <a:custGeom>
              <a:avLst/>
              <a:gdLst>
                <a:gd name="T0" fmla="*/ 151 w 167"/>
                <a:gd name="T1" fmla="*/ 8 h 1357"/>
                <a:gd name="T2" fmla="*/ 145 w 167"/>
                <a:gd name="T3" fmla="*/ 89 h 1357"/>
                <a:gd name="T4" fmla="*/ 132 w 167"/>
                <a:gd name="T5" fmla="*/ 169 h 1357"/>
                <a:gd name="T6" fmla="*/ 112 w 167"/>
                <a:gd name="T7" fmla="*/ 249 h 1357"/>
                <a:gd name="T8" fmla="*/ 88 w 167"/>
                <a:gd name="T9" fmla="*/ 326 h 1357"/>
                <a:gd name="T10" fmla="*/ 54 w 167"/>
                <a:gd name="T11" fmla="*/ 445 h 1357"/>
                <a:gd name="T12" fmla="*/ 34 w 167"/>
                <a:gd name="T13" fmla="*/ 523 h 1357"/>
                <a:gd name="T14" fmla="*/ 19 w 167"/>
                <a:gd name="T15" fmla="*/ 603 h 1357"/>
                <a:gd name="T16" fmla="*/ 14 w 167"/>
                <a:gd name="T17" fmla="*/ 644 h 1357"/>
                <a:gd name="T18" fmla="*/ 4 w 167"/>
                <a:gd name="T19" fmla="*/ 733 h 1357"/>
                <a:gd name="T20" fmla="*/ 2 w 167"/>
                <a:gd name="T21" fmla="*/ 823 h 1357"/>
                <a:gd name="T22" fmla="*/ 2 w 167"/>
                <a:gd name="T23" fmla="*/ 910 h 1357"/>
                <a:gd name="T24" fmla="*/ 7 w 167"/>
                <a:gd name="T25" fmla="*/ 1000 h 1357"/>
                <a:gd name="T26" fmla="*/ 16 w 167"/>
                <a:gd name="T27" fmla="*/ 1089 h 1357"/>
                <a:gd name="T28" fmla="*/ 30 w 167"/>
                <a:gd name="T29" fmla="*/ 1176 h 1357"/>
                <a:gd name="T30" fmla="*/ 46 w 167"/>
                <a:gd name="T31" fmla="*/ 1264 h 1357"/>
                <a:gd name="T32" fmla="*/ 66 w 167"/>
                <a:gd name="T33" fmla="*/ 1352 h 1357"/>
                <a:gd name="T34" fmla="*/ 67 w 167"/>
                <a:gd name="T35" fmla="*/ 1355 h 1357"/>
                <a:gd name="T36" fmla="*/ 72 w 167"/>
                <a:gd name="T37" fmla="*/ 1357 h 1357"/>
                <a:gd name="T38" fmla="*/ 78 w 167"/>
                <a:gd name="T39" fmla="*/ 1356 h 1357"/>
                <a:gd name="T40" fmla="*/ 82 w 167"/>
                <a:gd name="T41" fmla="*/ 1351 h 1357"/>
                <a:gd name="T42" fmla="*/ 82 w 167"/>
                <a:gd name="T43" fmla="*/ 1347 h 1357"/>
                <a:gd name="T44" fmla="*/ 62 w 167"/>
                <a:gd name="T45" fmla="*/ 1260 h 1357"/>
                <a:gd name="T46" fmla="*/ 46 w 167"/>
                <a:gd name="T47" fmla="*/ 1174 h 1357"/>
                <a:gd name="T48" fmla="*/ 32 w 167"/>
                <a:gd name="T49" fmla="*/ 1086 h 1357"/>
                <a:gd name="T50" fmla="*/ 23 w 167"/>
                <a:gd name="T51" fmla="*/ 998 h 1357"/>
                <a:gd name="T52" fmla="*/ 19 w 167"/>
                <a:gd name="T53" fmla="*/ 909 h 1357"/>
                <a:gd name="T54" fmla="*/ 18 w 167"/>
                <a:gd name="T55" fmla="*/ 821 h 1357"/>
                <a:gd name="T56" fmla="*/ 22 w 167"/>
                <a:gd name="T57" fmla="*/ 732 h 1357"/>
                <a:gd name="T58" fmla="*/ 30 w 167"/>
                <a:gd name="T59" fmla="*/ 644 h 1357"/>
                <a:gd name="T60" fmla="*/ 35 w 167"/>
                <a:gd name="T61" fmla="*/ 603 h 1357"/>
                <a:gd name="T62" fmla="*/ 51 w 167"/>
                <a:gd name="T63" fmla="*/ 522 h 1357"/>
                <a:gd name="T64" fmla="*/ 71 w 167"/>
                <a:gd name="T65" fmla="*/ 442 h 1357"/>
                <a:gd name="T66" fmla="*/ 107 w 167"/>
                <a:gd name="T67" fmla="*/ 322 h 1357"/>
                <a:gd name="T68" fmla="*/ 129 w 167"/>
                <a:gd name="T69" fmla="*/ 245 h 1357"/>
                <a:gd name="T70" fmla="*/ 148 w 167"/>
                <a:gd name="T71" fmla="*/ 168 h 1357"/>
                <a:gd name="T72" fmla="*/ 161 w 167"/>
                <a:gd name="T73" fmla="*/ 88 h 1357"/>
                <a:gd name="T74" fmla="*/ 167 w 167"/>
                <a:gd name="T75" fmla="*/ 8 h 1357"/>
                <a:gd name="T76" fmla="*/ 167 w 167"/>
                <a:gd name="T77" fmla="*/ 4 h 1357"/>
                <a:gd name="T78" fmla="*/ 161 w 167"/>
                <a:gd name="T79" fmla="*/ 2 h 1357"/>
                <a:gd name="T80" fmla="*/ 156 w 167"/>
                <a:gd name="T81" fmla="*/ 2 h 1357"/>
                <a:gd name="T82" fmla="*/ 152 w 167"/>
                <a:gd name="T83" fmla="*/ 4 h 1357"/>
                <a:gd name="T84" fmla="*/ 151 w 167"/>
                <a:gd name="T85" fmla="*/ 8 h 1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67" h="1357">
                  <a:moveTo>
                    <a:pt x="151" y="8"/>
                  </a:moveTo>
                  <a:lnTo>
                    <a:pt x="151" y="8"/>
                  </a:lnTo>
                  <a:lnTo>
                    <a:pt x="149" y="49"/>
                  </a:lnTo>
                  <a:lnTo>
                    <a:pt x="145" y="89"/>
                  </a:lnTo>
                  <a:lnTo>
                    <a:pt x="139" y="129"/>
                  </a:lnTo>
                  <a:lnTo>
                    <a:pt x="132" y="169"/>
                  </a:lnTo>
                  <a:lnTo>
                    <a:pt x="123" y="209"/>
                  </a:lnTo>
                  <a:lnTo>
                    <a:pt x="112" y="249"/>
                  </a:lnTo>
                  <a:lnTo>
                    <a:pt x="88" y="326"/>
                  </a:lnTo>
                  <a:lnTo>
                    <a:pt x="88" y="326"/>
                  </a:lnTo>
                  <a:lnTo>
                    <a:pt x="64" y="405"/>
                  </a:lnTo>
                  <a:lnTo>
                    <a:pt x="54" y="445"/>
                  </a:lnTo>
                  <a:lnTo>
                    <a:pt x="43" y="483"/>
                  </a:lnTo>
                  <a:lnTo>
                    <a:pt x="34" y="523"/>
                  </a:lnTo>
                  <a:lnTo>
                    <a:pt x="26" y="563"/>
                  </a:lnTo>
                  <a:lnTo>
                    <a:pt x="19" y="603"/>
                  </a:lnTo>
                  <a:lnTo>
                    <a:pt x="14" y="644"/>
                  </a:lnTo>
                  <a:lnTo>
                    <a:pt x="14" y="644"/>
                  </a:lnTo>
                  <a:lnTo>
                    <a:pt x="8" y="688"/>
                  </a:lnTo>
                  <a:lnTo>
                    <a:pt x="4" y="733"/>
                  </a:lnTo>
                  <a:lnTo>
                    <a:pt x="2" y="777"/>
                  </a:lnTo>
                  <a:lnTo>
                    <a:pt x="2" y="823"/>
                  </a:lnTo>
                  <a:lnTo>
                    <a:pt x="0" y="866"/>
                  </a:lnTo>
                  <a:lnTo>
                    <a:pt x="2" y="910"/>
                  </a:lnTo>
                  <a:lnTo>
                    <a:pt x="4" y="956"/>
                  </a:lnTo>
                  <a:lnTo>
                    <a:pt x="7" y="1000"/>
                  </a:lnTo>
                  <a:lnTo>
                    <a:pt x="11" y="1045"/>
                  </a:lnTo>
                  <a:lnTo>
                    <a:pt x="16" y="1089"/>
                  </a:lnTo>
                  <a:lnTo>
                    <a:pt x="23" y="1133"/>
                  </a:lnTo>
                  <a:lnTo>
                    <a:pt x="30" y="1176"/>
                  </a:lnTo>
                  <a:lnTo>
                    <a:pt x="38" y="1220"/>
                  </a:lnTo>
                  <a:lnTo>
                    <a:pt x="46" y="1264"/>
                  </a:lnTo>
                  <a:lnTo>
                    <a:pt x="55" y="1308"/>
                  </a:lnTo>
                  <a:lnTo>
                    <a:pt x="66" y="1352"/>
                  </a:lnTo>
                  <a:lnTo>
                    <a:pt x="66" y="1352"/>
                  </a:lnTo>
                  <a:lnTo>
                    <a:pt x="67" y="1355"/>
                  </a:lnTo>
                  <a:lnTo>
                    <a:pt x="70" y="1356"/>
                  </a:lnTo>
                  <a:lnTo>
                    <a:pt x="72" y="1357"/>
                  </a:lnTo>
                  <a:lnTo>
                    <a:pt x="75" y="1357"/>
                  </a:lnTo>
                  <a:lnTo>
                    <a:pt x="78" y="1356"/>
                  </a:lnTo>
                  <a:lnTo>
                    <a:pt x="80" y="1353"/>
                  </a:lnTo>
                  <a:lnTo>
                    <a:pt x="82" y="1351"/>
                  </a:lnTo>
                  <a:lnTo>
                    <a:pt x="82" y="1347"/>
                  </a:lnTo>
                  <a:lnTo>
                    <a:pt x="82" y="1347"/>
                  </a:lnTo>
                  <a:lnTo>
                    <a:pt x="71" y="1304"/>
                  </a:lnTo>
                  <a:lnTo>
                    <a:pt x="62" y="1260"/>
                  </a:lnTo>
                  <a:lnTo>
                    <a:pt x="52" y="1218"/>
                  </a:lnTo>
                  <a:lnTo>
                    <a:pt x="46" y="1174"/>
                  </a:lnTo>
                  <a:lnTo>
                    <a:pt x="39" y="1130"/>
                  </a:lnTo>
                  <a:lnTo>
                    <a:pt x="32" y="1086"/>
                  </a:lnTo>
                  <a:lnTo>
                    <a:pt x="27" y="1042"/>
                  </a:lnTo>
                  <a:lnTo>
                    <a:pt x="23" y="998"/>
                  </a:lnTo>
                  <a:lnTo>
                    <a:pt x="20" y="954"/>
                  </a:lnTo>
                  <a:lnTo>
                    <a:pt x="19" y="909"/>
                  </a:lnTo>
                  <a:lnTo>
                    <a:pt x="18" y="865"/>
                  </a:lnTo>
                  <a:lnTo>
                    <a:pt x="18" y="821"/>
                  </a:lnTo>
                  <a:lnTo>
                    <a:pt x="19" y="777"/>
                  </a:lnTo>
                  <a:lnTo>
                    <a:pt x="22" y="732"/>
                  </a:lnTo>
                  <a:lnTo>
                    <a:pt x="24" y="688"/>
                  </a:lnTo>
                  <a:lnTo>
                    <a:pt x="30" y="644"/>
                  </a:lnTo>
                  <a:lnTo>
                    <a:pt x="30" y="644"/>
                  </a:lnTo>
                  <a:lnTo>
                    <a:pt x="35" y="603"/>
                  </a:lnTo>
                  <a:lnTo>
                    <a:pt x="42" y="562"/>
                  </a:lnTo>
                  <a:lnTo>
                    <a:pt x="51" y="522"/>
                  </a:lnTo>
                  <a:lnTo>
                    <a:pt x="60" y="481"/>
                  </a:lnTo>
                  <a:lnTo>
                    <a:pt x="71" y="442"/>
                  </a:lnTo>
                  <a:lnTo>
                    <a:pt x="83" y="402"/>
                  </a:lnTo>
                  <a:lnTo>
                    <a:pt x="107" y="322"/>
                  </a:lnTo>
                  <a:lnTo>
                    <a:pt x="107" y="322"/>
                  </a:lnTo>
                  <a:lnTo>
                    <a:pt x="129" y="245"/>
                  </a:lnTo>
                  <a:lnTo>
                    <a:pt x="139" y="206"/>
                  </a:lnTo>
                  <a:lnTo>
                    <a:pt x="148" y="168"/>
                  </a:lnTo>
                  <a:lnTo>
                    <a:pt x="156" y="128"/>
                  </a:lnTo>
                  <a:lnTo>
                    <a:pt x="161" y="88"/>
                  </a:lnTo>
                  <a:lnTo>
                    <a:pt x="165" y="48"/>
                  </a:lnTo>
                  <a:lnTo>
                    <a:pt x="167" y="8"/>
                  </a:lnTo>
                  <a:lnTo>
                    <a:pt x="167" y="8"/>
                  </a:lnTo>
                  <a:lnTo>
                    <a:pt x="167" y="4"/>
                  </a:lnTo>
                  <a:lnTo>
                    <a:pt x="164" y="3"/>
                  </a:lnTo>
                  <a:lnTo>
                    <a:pt x="161" y="2"/>
                  </a:lnTo>
                  <a:lnTo>
                    <a:pt x="159" y="0"/>
                  </a:lnTo>
                  <a:lnTo>
                    <a:pt x="156" y="2"/>
                  </a:lnTo>
                  <a:lnTo>
                    <a:pt x="153" y="3"/>
                  </a:lnTo>
                  <a:lnTo>
                    <a:pt x="152" y="4"/>
                  </a:lnTo>
                  <a:lnTo>
                    <a:pt x="151" y="8"/>
                  </a:lnTo>
                  <a:lnTo>
                    <a:pt x="151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9" name="Freeform 86">
              <a:extLst>
                <a:ext uri="{FF2B5EF4-FFF2-40B4-BE49-F238E27FC236}">
                  <a16:creationId xmlns:a16="http://schemas.microsoft.com/office/drawing/2014/main" id="{4F021E56-E39E-6528-62D5-C5DDDAB1E8D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9" y="1807"/>
              <a:ext cx="551" cy="318"/>
            </a:xfrm>
            <a:custGeom>
              <a:avLst/>
              <a:gdLst>
                <a:gd name="T0" fmla="*/ 17 w 1653"/>
                <a:gd name="T1" fmla="*/ 930 h 956"/>
                <a:gd name="T2" fmla="*/ 37 w 1653"/>
                <a:gd name="T3" fmla="*/ 886 h 956"/>
                <a:gd name="T4" fmla="*/ 73 w 1653"/>
                <a:gd name="T5" fmla="*/ 854 h 956"/>
                <a:gd name="T6" fmla="*/ 120 w 1653"/>
                <a:gd name="T7" fmla="*/ 832 h 956"/>
                <a:gd name="T8" fmla="*/ 186 w 1653"/>
                <a:gd name="T9" fmla="*/ 815 h 956"/>
                <a:gd name="T10" fmla="*/ 284 w 1653"/>
                <a:gd name="T11" fmla="*/ 798 h 956"/>
                <a:gd name="T12" fmla="*/ 350 w 1653"/>
                <a:gd name="T13" fmla="*/ 785 h 956"/>
                <a:gd name="T14" fmla="*/ 411 w 1653"/>
                <a:gd name="T15" fmla="*/ 765 h 956"/>
                <a:gd name="T16" fmla="*/ 504 w 1653"/>
                <a:gd name="T17" fmla="*/ 711 h 956"/>
                <a:gd name="T18" fmla="*/ 544 w 1653"/>
                <a:gd name="T19" fmla="*/ 683 h 956"/>
                <a:gd name="T20" fmla="*/ 656 w 1653"/>
                <a:gd name="T21" fmla="*/ 590 h 956"/>
                <a:gd name="T22" fmla="*/ 769 w 1653"/>
                <a:gd name="T23" fmla="*/ 496 h 956"/>
                <a:gd name="T24" fmla="*/ 835 w 1653"/>
                <a:gd name="T25" fmla="*/ 453 h 956"/>
                <a:gd name="T26" fmla="*/ 913 w 1653"/>
                <a:gd name="T27" fmla="*/ 423 h 956"/>
                <a:gd name="T28" fmla="*/ 1019 w 1653"/>
                <a:gd name="T29" fmla="*/ 383 h 956"/>
                <a:gd name="T30" fmla="*/ 1058 w 1653"/>
                <a:gd name="T31" fmla="*/ 361 h 956"/>
                <a:gd name="T32" fmla="*/ 1103 w 1653"/>
                <a:gd name="T33" fmla="*/ 319 h 956"/>
                <a:gd name="T34" fmla="*/ 1141 w 1653"/>
                <a:gd name="T35" fmla="*/ 266 h 956"/>
                <a:gd name="T36" fmla="*/ 1175 w 1653"/>
                <a:gd name="T37" fmla="*/ 208 h 956"/>
                <a:gd name="T38" fmla="*/ 1215 w 1653"/>
                <a:gd name="T39" fmla="*/ 155 h 956"/>
                <a:gd name="T40" fmla="*/ 1242 w 1653"/>
                <a:gd name="T41" fmla="*/ 131 h 956"/>
                <a:gd name="T42" fmla="*/ 1305 w 1653"/>
                <a:gd name="T43" fmla="*/ 91 h 956"/>
                <a:gd name="T44" fmla="*/ 1374 w 1653"/>
                <a:gd name="T45" fmla="*/ 58 h 956"/>
                <a:gd name="T46" fmla="*/ 1488 w 1653"/>
                <a:gd name="T47" fmla="*/ 25 h 956"/>
                <a:gd name="T48" fmla="*/ 1587 w 1653"/>
                <a:gd name="T49" fmla="*/ 15 h 956"/>
                <a:gd name="T50" fmla="*/ 1645 w 1653"/>
                <a:gd name="T51" fmla="*/ 19 h 956"/>
                <a:gd name="T52" fmla="*/ 1650 w 1653"/>
                <a:gd name="T53" fmla="*/ 18 h 956"/>
                <a:gd name="T54" fmla="*/ 1652 w 1653"/>
                <a:gd name="T55" fmla="*/ 10 h 956"/>
                <a:gd name="T56" fmla="*/ 1645 w 1653"/>
                <a:gd name="T57" fmla="*/ 4 h 956"/>
                <a:gd name="T58" fmla="*/ 1596 w 1653"/>
                <a:gd name="T59" fmla="*/ 0 h 956"/>
                <a:gd name="T60" fmla="*/ 1521 w 1653"/>
                <a:gd name="T61" fmla="*/ 4 h 956"/>
                <a:gd name="T62" fmla="*/ 1448 w 1653"/>
                <a:gd name="T63" fmla="*/ 17 h 956"/>
                <a:gd name="T64" fmla="*/ 1377 w 1653"/>
                <a:gd name="T65" fmla="*/ 41 h 956"/>
                <a:gd name="T66" fmla="*/ 1309 w 1653"/>
                <a:gd name="T67" fmla="*/ 71 h 956"/>
                <a:gd name="T68" fmla="*/ 1266 w 1653"/>
                <a:gd name="T69" fmla="*/ 97 h 956"/>
                <a:gd name="T70" fmla="*/ 1215 w 1653"/>
                <a:gd name="T71" fmla="*/ 137 h 956"/>
                <a:gd name="T72" fmla="*/ 1173 w 1653"/>
                <a:gd name="T73" fmla="*/ 183 h 956"/>
                <a:gd name="T74" fmla="*/ 1149 w 1653"/>
                <a:gd name="T75" fmla="*/ 220 h 956"/>
                <a:gd name="T76" fmla="*/ 1104 w 1653"/>
                <a:gd name="T77" fmla="*/ 294 h 956"/>
                <a:gd name="T78" fmla="*/ 1087 w 1653"/>
                <a:gd name="T79" fmla="*/ 314 h 956"/>
                <a:gd name="T80" fmla="*/ 1050 w 1653"/>
                <a:gd name="T81" fmla="*/ 347 h 956"/>
                <a:gd name="T82" fmla="*/ 1015 w 1653"/>
                <a:gd name="T83" fmla="*/ 368 h 956"/>
                <a:gd name="T84" fmla="*/ 949 w 1653"/>
                <a:gd name="T85" fmla="*/ 395 h 956"/>
                <a:gd name="T86" fmla="*/ 868 w 1653"/>
                <a:gd name="T87" fmla="*/ 421 h 956"/>
                <a:gd name="T88" fmla="*/ 816 w 1653"/>
                <a:gd name="T89" fmla="*/ 445 h 956"/>
                <a:gd name="T90" fmla="*/ 776 w 1653"/>
                <a:gd name="T91" fmla="*/ 472 h 956"/>
                <a:gd name="T92" fmla="*/ 666 w 1653"/>
                <a:gd name="T93" fmla="*/ 561 h 956"/>
                <a:gd name="T94" fmla="*/ 556 w 1653"/>
                <a:gd name="T95" fmla="*/ 655 h 956"/>
                <a:gd name="T96" fmla="*/ 477 w 1653"/>
                <a:gd name="T97" fmla="*/ 711 h 956"/>
                <a:gd name="T98" fmla="*/ 413 w 1653"/>
                <a:gd name="T99" fmla="*/ 746 h 956"/>
                <a:gd name="T100" fmla="*/ 346 w 1653"/>
                <a:gd name="T101" fmla="*/ 770 h 956"/>
                <a:gd name="T102" fmla="*/ 299 w 1653"/>
                <a:gd name="T103" fmla="*/ 779 h 956"/>
                <a:gd name="T104" fmla="*/ 161 w 1653"/>
                <a:gd name="T105" fmla="*/ 802 h 956"/>
                <a:gd name="T106" fmla="*/ 83 w 1653"/>
                <a:gd name="T107" fmla="*/ 828 h 956"/>
                <a:gd name="T108" fmla="*/ 49 w 1653"/>
                <a:gd name="T109" fmla="*/ 848 h 956"/>
                <a:gd name="T110" fmla="*/ 24 w 1653"/>
                <a:gd name="T111" fmla="*/ 875 h 956"/>
                <a:gd name="T112" fmla="*/ 7 w 1653"/>
                <a:gd name="T113" fmla="*/ 907 h 956"/>
                <a:gd name="T114" fmla="*/ 0 w 1653"/>
                <a:gd name="T115" fmla="*/ 948 h 956"/>
                <a:gd name="T116" fmla="*/ 3 w 1653"/>
                <a:gd name="T117" fmla="*/ 954 h 956"/>
                <a:gd name="T118" fmla="*/ 11 w 1653"/>
                <a:gd name="T119" fmla="*/ 955 h 956"/>
                <a:gd name="T120" fmla="*/ 16 w 1653"/>
                <a:gd name="T121" fmla="*/ 948 h 9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653" h="956">
                  <a:moveTo>
                    <a:pt x="16" y="948"/>
                  </a:moveTo>
                  <a:lnTo>
                    <a:pt x="16" y="948"/>
                  </a:lnTo>
                  <a:lnTo>
                    <a:pt x="17" y="930"/>
                  </a:lnTo>
                  <a:lnTo>
                    <a:pt x="21" y="914"/>
                  </a:lnTo>
                  <a:lnTo>
                    <a:pt x="28" y="899"/>
                  </a:lnTo>
                  <a:lnTo>
                    <a:pt x="37" y="886"/>
                  </a:lnTo>
                  <a:lnTo>
                    <a:pt x="48" y="874"/>
                  </a:lnTo>
                  <a:lnTo>
                    <a:pt x="60" y="863"/>
                  </a:lnTo>
                  <a:lnTo>
                    <a:pt x="73" y="854"/>
                  </a:lnTo>
                  <a:lnTo>
                    <a:pt x="88" y="846"/>
                  </a:lnTo>
                  <a:lnTo>
                    <a:pt x="102" y="838"/>
                  </a:lnTo>
                  <a:lnTo>
                    <a:pt x="120" y="832"/>
                  </a:lnTo>
                  <a:lnTo>
                    <a:pt x="136" y="827"/>
                  </a:lnTo>
                  <a:lnTo>
                    <a:pt x="153" y="822"/>
                  </a:lnTo>
                  <a:lnTo>
                    <a:pt x="186" y="815"/>
                  </a:lnTo>
                  <a:lnTo>
                    <a:pt x="218" y="809"/>
                  </a:lnTo>
                  <a:lnTo>
                    <a:pt x="218" y="809"/>
                  </a:lnTo>
                  <a:lnTo>
                    <a:pt x="284" y="798"/>
                  </a:lnTo>
                  <a:lnTo>
                    <a:pt x="316" y="793"/>
                  </a:lnTo>
                  <a:lnTo>
                    <a:pt x="350" y="785"/>
                  </a:lnTo>
                  <a:lnTo>
                    <a:pt x="350" y="785"/>
                  </a:lnTo>
                  <a:lnTo>
                    <a:pt x="370" y="779"/>
                  </a:lnTo>
                  <a:lnTo>
                    <a:pt x="391" y="773"/>
                  </a:lnTo>
                  <a:lnTo>
                    <a:pt x="411" y="765"/>
                  </a:lnTo>
                  <a:lnTo>
                    <a:pt x="429" y="755"/>
                  </a:lnTo>
                  <a:lnTo>
                    <a:pt x="468" y="734"/>
                  </a:lnTo>
                  <a:lnTo>
                    <a:pt x="504" y="711"/>
                  </a:lnTo>
                  <a:lnTo>
                    <a:pt x="504" y="711"/>
                  </a:lnTo>
                  <a:lnTo>
                    <a:pt x="524" y="698"/>
                  </a:lnTo>
                  <a:lnTo>
                    <a:pt x="544" y="683"/>
                  </a:lnTo>
                  <a:lnTo>
                    <a:pt x="582" y="654"/>
                  </a:lnTo>
                  <a:lnTo>
                    <a:pt x="621" y="622"/>
                  </a:lnTo>
                  <a:lnTo>
                    <a:pt x="656" y="590"/>
                  </a:lnTo>
                  <a:lnTo>
                    <a:pt x="694" y="558"/>
                  </a:lnTo>
                  <a:lnTo>
                    <a:pt x="731" y="526"/>
                  </a:lnTo>
                  <a:lnTo>
                    <a:pt x="769" y="496"/>
                  </a:lnTo>
                  <a:lnTo>
                    <a:pt x="811" y="468"/>
                  </a:lnTo>
                  <a:lnTo>
                    <a:pt x="811" y="468"/>
                  </a:lnTo>
                  <a:lnTo>
                    <a:pt x="835" y="453"/>
                  </a:lnTo>
                  <a:lnTo>
                    <a:pt x="861" y="441"/>
                  </a:lnTo>
                  <a:lnTo>
                    <a:pt x="886" y="431"/>
                  </a:lnTo>
                  <a:lnTo>
                    <a:pt x="913" y="423"/>
                  </a:lnTo>
                  <a:lnTo>
                    <a:pt x="967" y="404"/>
                  </a:lnTo>
                  <a:lnTo>
                    <a:pt x="994" y="395"/>
                  </a:lnTo>
                  <a:lnTo>
                    <a:pt x="1019" y="383"/>
                  </a:lnTo>
                  <a:lnTo>
                    <a:pt x="1019" y="383"/>
                  </a:lnTo>
                  <a:lnTo>
                    <a:pt x="1039" y="372"/>
                  </a:lnTo>
                  <a:lnTo>
                    <a:pt x="1058" y="361"/>
                  </a:lnTo>
                  <a:lnTo>
                    <a:pt x="1074" y="348"/>
                  </a:lnTo>
                  <a:lnTo>
                    <a:pt x="1090" y="333"/>
                  </a:lnTo>
                  <a:lnTo>
                    <a:pt x="1103" y="319"/>
                  </a:lnTo>
                  <a:lnTo>
                    <a:pt x="1116" y="302"/>
                  </a:lnTo>
                  <a:lnTo>
                    <a:pt x="1130" y="284"/>
                  </a:lnTo>
                  <a:lnTo>
                    <a:pt x="1141" y="266"/>
                  </a:lnTo>
                  <a:lnTo>
                    <a:pt x="1141" y="266"/>
                  </a:lnTo>
                  <a:lnTo>
                    <a:pt x="1157" y="236"/>
                  </a:lnTo>
                  <a:lnTo>
                    <a:pt x="1175" y="208"/>
                  </a:lnTo>
                  <a:lnTo>
                    <a:pt x="1193" y="180"/>
                  </a:lnTo>
                  <a:lnTo>
                    <a:pt x="1204" y="169"/>
                  </a:lnTo>
                  <a:lnTo>
                    <a:pt x="1215" y="155"/>
                  </a:lnTo>
                  <a:lnTo>
                    <a:pt x="1215" y="155"/>
                  </a:lnTo>
                  <a:lnTo>
                    <a:pt x="1228" y="143"/>
                  </a:lnTo>
                  <a:lnTo>
                    <a:pt x="1242" y="131"/>
                  </a:lnTo>
                  <a:lnTo>
                    <a:pt x="1257" y="121"/>
                  </a:lnTo>
                  <a:lnTo>
                    <a:pt x="1273" y="110"/>
                  </a:lnTo>
                  <a:lnTo>
                    <a:pt x="1305" y="91"/>
                  </a:lnTo>
                  <a:lnTo>
                    <a:pt x="1338" y="75"/>
                  </a:lnTo>
                  <a:lnTo>
                    <a:pt x="1338" y="75"/>
                  </a:lnTo>
                  <a:lnTo>
                    <a:pt x="1374" y="58"/>
                  </a:lnTo>
                  <a:lnTo>
                    <a:pt x="1411" y="45"/>
                  </a:lnTo>
                  <a:lnTo>
                    <a:pt x="1448" y="33"/>
                  </a:lnTo>
                  <a:lnTo>
                    <a:pt x="1488" y="25"/>
                  </a:lnTo>
                  <a:lnTo>
                    <a:pt x="1527" y="18"/>
                  </a:lnTo>
                  <a:lnTo>
                    <a:pt x="1567" y="15"/>
                  </a:lnTo>
                  <a:lnTo>
                    <a:pt x="1587" y="15"/>
                  </a:lnTo>
                  <a:lnTo>
                    <a:pt x="1605" y="15"/>
                  </a:lnTo>
                  <a:lnTo>
                    <a:pt x="1625" y="17"/>
                  </a:lnTo>
                  <a:lnTo>
                    <a:pt x="1645" y="19"/>
                  </a:lnTo>
                  <a:lnTo>
                    <a:pt x="1645" y="19"/>
                  </a:lnTo>
                  <a:lnTo>
                    <a:pt x="1649" y="19"/>
                  </a:lnTo>
                  <a:lnTo>
                    <a:pt x="1650" y="18"/>
                  </a:lnTo>
                  <a:lnTo>
                    <a:pt x="1652" y="15"/>
                  </a:lnTo>
                  <a:lnTo>
                    <a:pt x="1653" y="13"/>
                  </a:lnTo>
                  <a:lnTo>
                    <a:pt x="1652" y="10"/>
                  </a:lnTo>
                  <a:lnTo>
                    <a:pt x="1650" y="6"/>
                  </a:lnTo>
                  <a:lnTo>
                    <a:pt x="1648" y="5"/>
                  </a:lnTo>
                  <a:lnTo>
                    <a:pt x="1645" y="4"/>
                  </a:lnTo>
                  <a:lnTo>
                    <a:pt x="1645" y="4"/>
                  </a:lnTo>
                  <a:lnTo>
                    <a:pt x="1620" y="1"/>
                  </a:lnTo>
                  <a:lnTo>
                    <a:pt x="1596" y="0"/>
                  </a:lnTo>
                  <a:lnTo>
                    <a:pt x="1571" y="0"/>
                  </a:lnTo>
                  <a:lnTo>
                    <a:pt x="1547" y="1"/>
                  </a:lnTo>
                  <a:lnTo>
                    <a:pt x="1521" y="4"/>
                  </a:lnTo>
                  <a:lnTo>
                    <a:pt x="1496" y="6"/>
                  </a:lnTo>
                  <a:lnTo>
                    <a:pt x="1472" y="11"/>
                  </a:lnTo>
                  <a:lnTo>
                    <a:pt x="1448" y="17"/>
                  </a:lnTo>
                  <a:lnTo>
                    <a:pt x="1424" y="23"/>
                  </a:lnTo>
                  <a:lnTo>
                    <a:pt x="1401" y="31"/>
                  </a:lnTo>
                  <a:lnTo>
                    <a:pt x="1377" y="41"/>
                  </a:lnTo>
                  <a:lnTo>
                    <a:pt x="1354" y="50"/>
                  </a:lnTo>
                  <a:lnTo>
                    <a:pt x="1331" y="61"/>
                  </a:lnTo>
                  <a:lnTo>
                    <a:pt x="1309" y="71"/>
                  </a:lnTo>
                  <a:lnTo>
                    <a:pt x="1288" y="83"/>
                  </a:lnTo>
                  <a:lnTo>
                    <a:pt x="1266" y="97"/>
                  </a:lnTo>
                  <a:lnTo>
                    <a:pt x="1266" y="97"/>
                  </a:lnTo>
                  <a:lnTo>
                    <a:pt x="1248" y="109"/>
                  </a:lnTo>
                  <a:lnTo>
                    <a:pt x="1230" y="122"/>
                  </a:lnTo>
                  <a:lnTo>
                    <a:pt x="1215" y="137"/>
                  </a:lnTo>
                  <a:lnTo>
                    <a:pt x="1200" y="151"/>
                  </a:lnTo>
                  <a:lnTo>
                    <a:pt x="1187" y="167"/>
                  </a:lnTo>
                  <a:lnTo>
                    <a:pt x="1173" y="183"/>
                  </a:lnTo>
                  <a:lnTo>
                    <a:pt x="1160" y="202"/>
                  </a:lnTo>
                  <a:lnTo>
                    <a:pt x="1149" y="220"/>
                  </a:lnTo>
                  <a:lnTo>
                    <a:pt x="1149" y="220"/>
                  </a:lnTo>
                  <a:lnTo>
                    <a:pt x="1127" y="256"/>
                  </a:lnTo>
                  <a:lnTo>
                    <a:pt x="1116" y="275"/>
                  </a:lnTo>
                  <a:lnTo>
                    <a:pt x="1104" y="294"/>
                  </a:lnTo>
                  <a:lnTo>
                    <a:pt x="1104" y="294"/>
                  </a:lnTo>
                  <a:lnTo>
                    <a:pt x="1096" y="304"/>
                  </a:lnTo>
                  <a:lnTo>
                    <a:pt x="1087" y="314"/>
                  </a:lnTo>
                  <a:lnTo>
                    <a:pt x="1079" y="323"/>
                  </a:lnTo>
                  <a:lnTo>
                    <a:pt x="1070" y="331"/>
                  </a:lnTo>
                  <a:lnTo>
                    <a:pt x="1050" y="347"/>
                  </a:lnTo>
                  <a:lnTo>
                    <a:pt x="1027" y="361"/>
                  </a:lnTo>
                  <a:lnTo>
                    <a:pt x="1027" y="361"/>
                  </a:lnTo>
                  <a:lnTo>
                    <a:pt x="1015" y="368"/>
                  </a:lnTo>
                  <a:lnTo>
                    <a:pt x="1002" y="375"/>
                  </a:lnTo>
                  <a:lnTo>
                    <a:pt x="977" y="385"/>
                  </a:lnTo>
                  <a:lnTo>
                    <a:pt x="949" y="395"/>
                  </a:lnTo>
                  <a:lnTo>
                    <a:pt x="922" y="404"/>
                  </a:lnTo>
                  <a:lnTo>
                    <a:pt x="894" y="412"/>
                  </a:lnTo>
                  <a:lnTo>
                    <a:pt x="868" y="421"/>
                  </a:lnTo>
                  <a:lnTo>
                    <a:pt x="841" y="432"/>
                  </a:lnTo>
                  <a:lnTo>
                    <a:pt x="828" y="439"/>
                  </a:lnTo>
                  <a:lnTo>
                    <a:pt x="816" y="445"/>
                  </a:lnTo>
                  <a:lnTo>
                    <a:pt x="816" y="445"/>
                  </a:lnTo>
                  <a:lnTo>
                    <a:pt x="796" y="459"/>
                  </a:lnTo>
                  <a:lnTo>
                    <a:pt x="776" y="472"/>
                  </a:lnTo>
                  <a:lnTo>
                    <a:pt x="738" y="500"/>
                  </a:lnTo>
                  <a:lnTo>
                    <a:pt x="702" y="530"/>
                  </a:lnTo>
                  <a:lnTo>
                    <a:pt x="666" y="561"/>
                  </a:lnTo>
                  <a:lnTo>
                    <a:pt x="666" y="561"/>
                  </a:lnTo>
                  <a:lnTo>
                    <a:pt x="593" y="625"/>
                  </a:lnTo>
                  <a:lnTo>
                    <a:pt x="556" y="655"/>
                  </a:lnTo>
                  <a:lnTo>
                    <a:pt x="517" y="685"/>
                  </a:lnTo>
                  <a:lnTo>
                    <a:pt x="497" y="698"/>
                  </a:lnTo>
                  <a:lnTo>
                    <a:pt x="477" y="711"/>
                  </a:lnTo>
                  <a:lnTo>
                    <a:pt x="456" y="723"/>
                  </a:lnTo>
                  <a:lnTo>
                    <a:pt x="435" y="735"/>
                  </a:lnTo>
                  <a:lnTo>
                    <a:pt x="413" y="746"/>
                  </a:lnTo>
                  <a:lnTo>
                    <a:pt x="391" y="755"/>
                  </a:lnTo>
                  <a:lnTo>
                    <a:pt x="368" y="763"/>
                  </a:lnTo>
                  <a:lnTo>
                    <a:pt x="346" y="770"/>
                  </a:lnTo>
                  <a:lnTo>
                    <a:pt x="346" y="770"/>
                  </a:lnTo>
                  <a:lnTo>
                    <a:pt x="323" y="775"/>
                  </a:lnTo>
                  <a:lnTo>
                    <a:pt x="299" y="779"/>
                  </a:lnTo>
                  <a:lnTo>
                    <a:pt x="246" y="787"/>
                  </a:lnTo>
                  <a:lnTo>
                    <a:pt x="189" y="797"/>
                  </a:lnTo>
                  <a:lnTo>
                    <a:pt x="161" y="802"/>
                  </a:lnTo>
                  <a:lnTo>
                    <a:pt x="133" y="810"/>
                  </a:lnTo>
                  <a:lnTo>
                    <a:pt x="106" y="818"/>
                  </a:lnTo>
                  <a:lnTo>
                    <a:pt x="83" y="828"/>
                  </a:lnTo>
                  <a:lnTo>
                    <a:pt x="71" y="835"/>
                  </a:lnTo>
                  <a:lnTo>
                    <a:pt x="60" y="842"/>
                  </a:lnTo>
                  <a:lnTo>
                    <a:pt x="49" y="848"/>
                  </a:lnTo>
                  <a:lnTo>
                    <a:pt x="40" y="856"/>
                  </a:lnTo>
                  <a:lnTo>
                    <a:pt x="32" y="866"/>
                  </a:lnTo>
                  <a:lnTo>
                    <a:pt x="24" y="875"/>
                  </a:lnTo>
                  <a:lnTo>
                    <a:pt x="17" y="884"/>
                  </a:lnTo>
                  <a:lnTo>
                    <a:pt x="11" y="896"/>
                  </a:lnTo>
                  <a:lnTo>
                    <a:pt x="7" y="907"/>
                  </a:lnTo>
                  <a:lnTo>
                    <a:pt x="3" y="920"/>
                  </a:lnTo>
                  <a:lnTo>
                    <a:pt x="1" y="934"/>
                  </a:lnTo>
                  <a:lnTo>
                    <a:pt x="0" y="948"/>
                  </a:lnTo>
                  <a:lnTo>
                    <a:pt x="0" y="948"/>
                  </a:lnTo>
                  <a:lnTo>
                    <a:pt x="0" y="952"/>
                  </a:lnTo>
                  <a:lnTo>
                    <a:pt x="3" y="954"/>
                  </a:lnTo>
                  <a:lnTo>
                    <a:pt x="5" y="955"/>
                  </a:lnTo>
                  <a:lnTo>
                    <a:pt x="8" y="956"/>
                  </a:lnTo>
                  <a:lnTo>
                    <a:pt x="11" y="955"/>
                  </a:lnTo>
                  <a:lnTo>
                    <a:pt x="13" y="954"/>
                  </a:lnTo>
                  <a:lnTo>
                    <a:pt x="15" y="952"/>
                  </a:lnTo>
                  <a:lnTo>
                    <a:pt x="16" y="948"/>
                  </a:lnTo>
                  <a:lnTo>
                    <a:pt x="16" y="9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0" name="Freeform 87">
              <a:extLst>
                <a:ext uri="{FF2B5EF4-FFF2-40B4-BE49-F238E27FC236}">
                  <a16:creationId xmlns:a16="http://schemas.microsoft.com/office/drawing/2014/main" id="{6EFA74D0-BFC3-A094-9F26-EEC5CAF4B21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2" y="2088"/>
              <a:ext cx="80" cy="197"/>
            </a:xfrm>
            <a:custGeom>
              <a:avLst/>
              <a:gdLst>
                <a:gd name="T0" fmla="*/ 2 w 241"/>
                <a:gd name="T1" fmla="*/ 8 h 591"/>
                <a:gd name="T2" fmla="*/ 2 w 241"/>
                <a:gd name="T3" fmla="*/ 8 h 591"/>
                <a:gd name="T4" fmla="*/ 0 w 241"/>
                <a:gd name="T5" fmla="*/ 28 h 591"/>
                <a:gd name="T6" fmla="*/ 0 w 241"/>
                <a:gd name="T7" fmla="*/ 48 h 591"/>
                <a:gd name="T8" fmla="*/ 0 w 241"/>
                <a:gd name="T9" fmla="*/ 68 h 591"/>
                <a:gd name="T10" fmla="*/ 2 w 241"/>
                <a:gd name="T11" fmla="*/ 88 h 591"/>
                <a:gd name="T12" fmla="*/ 4 w 241"/>
                <a:gd name="T13" fmla="*/ 108 h 591"/>
                <a:gd name="T14" fmla="*/ 7 w 241"/>
                <a:gd name="T15" fmla="*/ 127 h 591"/>
                <a:gd name="T16" fmla="*/ 16 w 241"/>
                <a:gd name="T17" fmla="*/ 165 h 591"/>
                <a:gd name="T18" fmla="*/ 27 w 241"/>
                <a:gd name="T19" fmla="*/ 203 h 591"/>
                <a:gd name="T20" fmla="*/ 41 w 241"/>
                <a:gd name="T21" fmla="*/ 239 h 591"/>
                <a:gd name="T22" fmla="*/ 56 w 241"/>
                <a:gd name="T23" fmla="*/ 275 h 591"/>
                <a:gd name="T24" fmla="*/ 73 w 241"/>
                <a:gd name="T25" fmla="*/ 310 h 591"/>
                <a:gd name="T26" fmla="*/ 92 w 241"/>
                <a:gd name="T27" fmla="*/ 345 h 591"/>
                <a:gd name="T28" fmla="*/ 111 w 241"/>
                <a:gd name="T29" fmla="*/ 380 h 591"/>
                <a:gd name="T30" fmla="*/ 150 w 241"/>
                <a:gd name="T31" fmla="*/ 449 h 591"/>
                <a:gd name="T32" fmla="*/ 190 w 241"/>
                <a:gd name="T33" fmla="*/ 518 h 591"/>
                <a:gd name="T34" fmla="*/ 209 w 241"/>
                <a:gd name="T35" fmla="*/ 553 h 591"/>
                <a:gd name="T36" fmla="*/ 226 w 241"/>
                <a:gd name="T37" fmla="*/ 587 h 591"/>
                <a:gd name="T38" fmla="*/ 226 w 241"/>
                <a:gd name="T39" fmla="*/ 587 h 591"/>
                <a:gd name="T40" fmla="*/ 227 w 241"/>
                <a:gd name="T41" fmla="*/ 590 h 591"/>
                <a:gd name="T42" fmla="*/ 230 w 241"/>
                <a:gd name="T43" fmla="*/ 591 h 591"/>
                <a:gd name="T44" fmla="*/ 233 w 241"/>
                <a:gd name="T45" fmla="*/ 591 h 591"/>
                <a:gd name="T46" fmla="*/ 235 w 241"/>
                <a:gd name="T47" fmla="*/ 590 h 591"/>
                <a:gd name="T48" fmla="*/ 238 w 241"/>
                <a:gd name="T49" fmla="*/ 589 h 591"/>
                <a:gd name="T50" fmla="*/ 239 w 241"/>
                <a:gd name="T51" fmla="*/ 586 h 591"/>
                <a:gd name="T52" fmla="*/ 241 w 241"/>
                <a:gd name="T53" fmla="*/ 583 h 591"/>
                <a:gd name="T54" fmla="*/ 239 w 241"/>
                <a:gd name="T55" fmla="*/ 579 h 591"/>
                <a:gd name="T56" fmla="*/ 239 w 241"/>
                <a:gd name="T57" fmla="*/ 579 h 591"/>
                <a:gd name="T58" fmla="*/ 222 w 241"/>
                <a:gd name="T59" fmla="*/ 545 h 591"/>
                <a:gd name="T60" fmla="*/ 205 w 241"/>
                <a:gd name="T61" fmla="*/ 511 h 591"/>
                <a:gd name="T62" fmla="*/ 165 w 241"/>
                <a:gd name="T63" fmla="*/ 444 h 591"/>
                <a:gd name="T64" fmla="*/ 126 w 241"/>
                <a:gd name="T65" fmla="*/ 376 h 591"/>
                <a:gd name="T66" fmla="*/ 107 w 241"/>
                <a:gd name="T67" fmla="*/ 341 h 591"/>
                <a:gd name="T68" fmla="*/ 89 w 241"/>
                <a:gd name="T69" fmla="*/ 306 h 591"/>
                <a:gd name="T70" fmla="*/ 72 w 241"/>
                <a:gd name="T71" fmla="*/ 271 h 591"/>
                <a:gd name="T72" fmla="*/ 56 w 241"/>
                <a:gd name="T73" fmla="*/ 236 h 591"/>
                <a:gd name="T74" fmla="*/ 43 w 241"/>
                <a:gd name="T75" fmla="*/ 199 h 591"/>
                <a:gd name="T76" fmla="*/ 32 w 241"/>
                <a:gd name="T77" fmla="*/ 163 h 591"/>
                <a:gd name="T78" fmla="*/ 23 w 241"/>
                <a:gd name="T79" fmla="*/ 126 h 591"/>
                <a:gd name="T80" fmla="*/ 20 w 241"/>
                <a:gd name="T81" fmla="*/ 107 h 591"/>
                <a:gd name="T82" fmla="*/ 18 w 241"/>
                <a:gd name="T83" fmla="*/ 87 h 591"/>
                <a:gd name="T84" fmla="*/ 16 w 241"/>
                <a:gd name="T85" fmla="*/ 68 h 591"/>
                <a:gd name="T86" fmla="*/ 16 w 241"/>
                <a:gd name="T87" fmla="*/ 48 h 591"/>
                <a:gd name="T88" fmla="*/ 16 w 241"/>
                <a:gd name="T89" fmla="*/ 28 h 591"/>
                <a:gd name="T90" fmla="*/ 18 w 241"/>
                <a:gd name="T91" fmla="*/ 8 h 591"/>
                <a:gd name="T92" fmla="*/ 18 w 241"/>
                <a:gd name="T93" fmla="*/ 8 h 591"/>
                <a:gd name="T94" fmla="*/ 18 w 241"/>
                <a:gd name="T95" fmla="*/ 4 h 591"/>
                <a:gd name="T96" fmla="*/ 16 w 241"/>
                <a:gd name="T97" fmla="*/ 3 h 591"/>
                <a:gd name="T98" fmla="*/ 14 w 241"/>
                <a:gd name="T99" fmla="*/ 2 h 591"/>
                <a:gd name="T100" fmla="*/ 11 w 241"/>
                <a:gd name="T101" fmla="*/ 0 h 591"/>
                <a:gd name="T102" fmla="*/ 7 w 241"/>
                <a:gd name="T103" fmla="*/ 2 h 591"/>
                <a:gd name="T104" fmla="*/ 4 w 241"/>
                <a:gd name="T105" fmla="*/ 3 h 591"/>
                <a:gd name="T106" fmla="*/ 3 w 241"/>
                <a:gd name="T107" fmla="*/ 4 h 591"/>
                <a:gd name="T108" fmla="*/ 2 w 241"/>
                <a:gd name="T109" fmla="*/ 8 h 591"/>
                <a:gd name="T110" fmla="*/ 2 w 241"/>
                <a:gd name="T111" fmla="*/ 8 h 5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41" h="591">
                  <a:moveTo>
                    <a:pt x="2" y="8"/>
                  </a:moveTo>
                  <a:lnTo>
                    <a:pt x="2" y="8"/>
                  </a:lnTo>
                  <a:lnTo>
                    <a:pt x="0" y="28"/>
                  </a:lnTo>
                  <a:lnTo>
                    <a:pt x="0" y="48"/>
                  </a:lnTo>
                  <a:lnTo>
                    <a:pt x="0" y="68"/>
                  </a:lnTo>
                  <a:lnTo>
                    <a:pt x="2" y="88"/>
                  </a:lnTo>
                  <a:lnTo>
                    <a:pt x="4" y="108"/>
                  </a:lnTo>
                  <a:lnTo>
                    <a:pt x="7" y="127"/>
                  </a:lnTo>
                  <a:lnTo>
                    <a:pt x="16" y="165"/>
                  </a:lnTo>
                  <a:lnTo>
                    <a:pt x="27" y="203"/>
                  </a:lnTo>
                  <a:lnTo>
                    <a:pt x="41" y="239"/>
                  </a:lnTo>
                  <a:lnTo>
                    <a:pt x="56" y="275"/>
                  </a:lnTo>
                  <a:lnTo>
                    <a:pt x="73" y="310"/>
                  </a:lnTo>
                  <a:lnTo>
                    <a:pt x="92" y="345"/>
                  </a:lnTo>
                  <a:lnTo>
                    <a:pt x="111" y="380"/>
                  </a:lnTo>
                  <a:lnTo>
                    <a:pt x="150" y="449"/>
                  </a:lnTo>
                  <a:lnTo>
                    <a:pt x="190" y="518"/>
                  </a:lnTo>
                  <a:lnTo>
                    <a:pt x="209" y="553"/>
                  </a:lnTo>
                  <a:lnTo>
                    <a:pt x="226" y="587"/>
                  </a:lnTo>
                  <a:lnTo>
                    <a:pt x="226" y="587"/>
                  </a:lnTo>
                  <a:lnTo>
                    <a:pt x="227" y="590"/>
                  </a:lnTo>
                  <a:lnTo>
                    <a:pt x="230" y="591"/>
                  </a:lnTo>
                  <a:lnTo>
                    <a:pt x="233" y="591"/>
                  </a:lnTo>
                  <a:lnTo>
                    <a:pt x="235" y="590"/>
                  </a:lnTo>
                  <a:lnTo>
                    <a:pt x="238" y="589"/>
                  </a:lnTo>
                  <a:lnTo>
                    <a:pt x="239" y="586"/>
                  </a:lnTo>
                  <a:lnTo>
                    <a:pt x="241" y="583"/>
                  </a:lnTo>
                  <a:lnTo>
                    <a:pt x="239" y="579"/>
                  </a:lnTo>
                  <a:lnTo>
                    <a:pt x="239" y="579"/>
                  </a:lnTo>
                  <a:lnTo>
                    <a:pt x="222" y="545"/>
                  </a:lnTo>
                  <a:lnTo>
                    <a:pt x="205" y="511"/>
                  </a:lnTo>
                  <a:lnTo>
                    <a:pt x="165" y="444"/>
                  </a:lnTo>
                  <a:lnTo>
                    <a:pt x="126" y="376"/>
                  </a:lnTo>
                  <a:lnTo>
                    <a:pt x="107" y="341"/>
                  </a:lnTo>
                  <a:lnTo>
                    <a:pt x="89" y="306"/>
                  </a:lnTo>
                  <a:lnTo>
                    <a:pt x="72" y="271"/>
                  </a:lnTo>
                  <a:lnTo>
                    <a:pt x="56" y="236"/>
                  </a:lnTo>
                  <a:lnTo>
                    <a:pt x="43" y="199"/>
                  </a:lnTo>
                  <a:lnTo>
                    <a:pt x="32" y="163"/>
                  </a:lnTo>
                  <a:lnTo>
                    <a:pt x="23" y="126"/>
                  </a:lnTo>
                  <a:lnTo>
                    <a:pt x="20" y="107"/>
                  </a:lnTo>
                  <a:lnTo>
                    <a:pt x="18" y="87"/>
                  </a:lnTo>
                  <a:lnTo>
                    <a:pt x="16" y="68"/>
                  </a:lnTo>
                  <a:lnTo>
                    <a:pt x="16" y="48"/>
                  </a:lnTo>
                  <a:lnTo>
                    <a:pt x="16" y="28"/>
                  </a:lnTo>
                  <a:lnTo>
                    <a:pt x="18" y="8"/>
                  </a:lnTo>
                  <a:lnTo>
                    <a:pt x="18" y="8"/>
                  </a:lnTo>
                  <a:lnTo>
                    <a:pt x="18" y="4"/>
                  </a:lnTo>
                  <a:lnTo>
                    <a:pt x="16" y="3"/>
                  </a:lnTo>
                  <a:lnTo>
                    <a:pt x="14" y="2"/>
                  </a:lnTo>
                  <a:lnTo>
                    <a:pt x="11" y="0"/>
                  </a:lnTo>
                  <a:lnTo>
                    <a:pt x="7" y="2"/>
                  </a:lnTo>
                  <a:lnTo>
                    <a:pt x="4" y="3"/>
                  </a:lnTo>
                  <a:lnTo>
                    <a:pt x="3" y="4"/>
                  </a:lnTo>
                  <a:lnTo>
                    <a:pt x="2" y="8"/>
                  </a:lnTo>
                  <a:lnTo>
                    <a:pt x="2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1" name="Freeform 88">
              <a:extLst>
                <a:ext uri="{FF2B5EF4-FFF2-40B4-BE49-F238E27FC236}">
                  <a16:creationId xmlns:a16="http://schemas.microsoft.com/office/drawing/2014/main" id="{F5235616-4416-D0EC-0777-93B0E18559C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0" y="2290"/>
              <a:ext cx="26" cy="467"/>
            </a:xfrm>
            <a:custGeom>
              <a:avLst/>
              <a:gdLst>
                <a:gd name="T0" fmla="*/ 0 w 79"/>
                <a:gd name="T1" fmla="*/ 8 h 1400"/>
                <a:gd name="T2" fmla="*/ 0 w 79"/>
                <a:gd name="T3" fmla="*/ 8 h 1400"/>
                <a:gd name="T4" fmla="*/ 0 w 79"/>
                <a:gd name="T5" fmla="*/ 181 h 1400"/>
                <a:gd name="T6" fmla="*/ 2 w 79"/>
                <a:gd name="T7" fmla="*/ 354 h 1400"/>
                <a:gd name="T8" fmla="*/ 6 w 79"/>
                <a:gd name="T9" fmla="*/ 528 h 1400"/>
                <a:gd name="T10" fmla="*/ 11 w 79"/>
                <a:gd name="T11" fmla="*/ 701 h 1400"/>
                <a:gd name="T12" fmla="*/ 21 w 79"/>
                <a:gd name="T13" fmla="*/ 874 h 1400"/>
                <a:gd name="T14" fmla="*/ 31 w 79"/>
                <a:gd name="T15" fmla="*/ 1047 h 1400"/>
                <a:gd name="T16" fmla="*/ 38 w 79"/>
                <a:gd name="T17" fmla="*/ 1134 h 1400"/>
                <a:gd name="T18" fmla="*/ 46 w 79"/>
                <a:gd name="T19" fmla="*/ 1219 h 1400"/>
                <a:gd name="T20" fmla="*/ 54 w 79"/>
                <a:gd name="T21" fmla="*/ 1306 h 1400"/>
                <a:gd name="T22" fmla="*/ 63 w 79"/>
                <a:gd name="T23" fmla="*/ 1392 h 1400"/>
                <a:gd name="T24" fmla="*/ 63 w 79"/>
                <a:gd name="T25" fmla="*/ 1392 h 1400"/>
                <a:gd name="T26" fmla="*/ 65 w 79"/>
                <a:gd name="T27" fmla="*/ 1395 h 1400"/>
                <a:gd name="T28" fmla="*/ 66 w 79"/>
                <a:gd name="T29" fmla="*/ 1397 h 1400"/>
                <a:gd name="T30" fmla="*/ 69 w 79"/>
                <a:gd name="T31" fmla="*/ 1399 h 1400"/>
                <a:gd name="T32" fmla="*/ 73 w 79"/>
                <a:gd name="T33" fmla="*/ 1400 h 1400"/>
                <a:gd name="T34" fmla="*/ 75 w 79"/>
                <a:gd name="T35" fmla="*/ 1399 h 1400"/>
                <a:gd name="T36" fmla="*/ 78 w 79"/>
                <a:gd name="T37" fmla="*/ 1397 h 1400"/>
                <a:gd name="T38" fmla="*/ 79 w 79"/>
                <a:gd name="T39" fmla="*/ 1396 h 1400"/>
                <a:gd name="T40" fmla="*/ 79 w 79"/>
                <a:gd name="T41" fmla="*/ 1392 h 1400"/>
                <a:gd name="T42" fmla="*/ 79 w 79"/>
                <a:gd name="T43" fmla="*/ 1392 h 1400"/>
                <a:gd name="T44" fmla="*/ 70 w 79"/>
                <a:gd name="T45" fmla="*/ 1306 h 1400"/>
                <a:gd name="T46" fmla="*/ 62 w 79"/>
                <a:gd name="T47" fmla="*/ 1219 h 1400"/>
                <a:gd name="T48" fmla="*/ 54 w 79"/>
                <a:gd name="T49" fmla="*/ 1134 h 1400"/>
                <a:gd name="T50" fmla="*/ 47 w 79"/>
                <a:gd name="T51" fmla="*/ 1047 h 1400"/>
                <a:gd name="T52" fmla="*/ 37 w 79"/>
                <a:gd name="T53" fmla="*/ 874 h 1400"/>
                <a:gd name="T54" fmla="*/ 27 w 79"/>
                <a:gd name="T55" fmla="*/ 701 h 1400"/>
                <a:gd name="T56" fmla="*/ 22 w 79"/>
                <a:gd name="T57" fmla="*/ 528 h 1400"/>
                <a:gd name="T58" fmla="*/ 18 w 79"/>
                <a:gd name="T59" fmla="*/ 354 h 1400"/>
                <a:gd name="T60" fmla="*/ 15 w 79"/>
                <a:gd name="T61" fmla="*/ 181 h 1400"/>
                <a:gd name="T62" fmla="*/ 15 w 79"/>
                <a:gd name="T63" fmla="*/ 8 h 1400"/>
                <a:gd name="T64" fmla="*/ 15 w 79"/>
                <a:gd name="T65" fmla="*/ 8 h 1400"/>
                <a:gd name="T66" fmla="*/ 14 w 79"/>
                <a:gd name="T67" fmla="*/ 4 h 1400"/>
                <a:gd name="T68" fmla="*/ 13 w 79"/>
                <a:gd name="T69" fmla="*/ 3 h 1400"/>
                <a:gd name="T70" fmla="*/ 10 w 79"/>
                <a:gd name="T71" fmla="*/ 2 h 1400"/>
                <a:gd name="T72" fmla="*/ 8 w 79"/>
                <a:gd name="T73" fmla="*/ 0 h 1400"/>
                <a:gd name="T74" fmla="*/ 5 w 79"/>
                <a:gd name="T75" fmla="*/ 2 h 1400"/>
                <a:gd name="T76" fmla="*/ 2 w 79"/>
                <a:gd name="T77" fmla="*/ 3 h 1400"/>
                <a:gd name="T78" fmla="*/ 1 w 79"/>
                <a:gd name="T79" fmla="*/ 4 h 1400"/>
                <a:gd name="T80" fmla="*/ 0 w 79"/>
                <a:gd name="T81" fmla="*/ 8 h 1400"/>
                <a:gd name="T82" fmla="*/ 0 w 79"/>
                <a:gd name="T83" fmla="*/ 8 h 1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79" h="1400">
                  <a:moveTo>
                    <a:pt x="0" y="8"/>
                  </a:moveTo>
                  <a:lnTo>
                    <a:pt x="0" y="8"/>
                  </a:lnTo>
                  <a:lnTo>
                    <a:pt x="0" y="181"/>
                  </a:lnTo>
                  <a:lnTo>
                    <a:pt x="2" y="354"/>
                  </a:lnTo>
                  <a:lnTo>
                    <a:pt x="6" y="528"/>
                  </a:lnTo>
                  <a:lnTo>
                    <a:pt x="11" y="701"/>
                  </a:lnTo>
                  <a:lnTo>
                    <a:pt x="21" y="874"/>
                  </a:lnTo>
                  <a:lnTo>
                    <a:pt x="31" y="1047"/>
                  </a:lnTo>
                  <a:lnTo>
                    <a:pt x="38" y="1134"/>
                  </a:lnTo>
                  <a:lnTo>
                    <a:pt x="46" y="1219"/>
                  </a:lnTo>
                  <a:lnTo>
                    <a:pt x="54" y="1306"/>
                  </a:lnTo>
                  <a:lnTo>
                    <a:pt x="63" y="1392"/>
                  </a:lnTo>
                  <a:lnTo>
                    <a:pt x="63" y="1392"/>
                  </a:lnTo>
                  <a:lnTo>
                    <a:pt x="65" y="1395"/>
                  </a:lnTo>
                  <a:lnTo>
                    <a:pt x="66" y="1397"/>
                  </a:lnTo>
                  <a:lnTo>
                    <a:pt x="69" y="1399"/>
                  </a:lnTo>
                  <a:lnTo>
                    <a:pt x="73" y="1400"/>
                  </a:lnTo>
                  <a:lnTo>
                    <a:pt x="75" y="1399"/>
                  </a:lnTo>
                  <a:lnTo>
                    <a:pt x="78" y="1397"/>
                  </a:lnTo>
                  <a:lnTo>
                    <a:pt x="79" y="1396"/>
                  </a:lnTo>
                  <a:lnTo>
                    <a:pt x="79" y="1392"/>
                  </a:lnTo>
                  <a:lnTo>
                    <a:pt x="79" y="1392"/>
                  </a:lnTo>
                  <a:lnTo>
                    <a:pt x="70" y="1306"/>
                  </a:lnTo>
                  <a:lnTo>
                    <a:pt x="62" y="1219"/>
                  </a:lnTo>
                  <a:lnTo>
                    <a:pt x="54" y="1134"/>
                  </a:lnTo>
                  <a:lnTo>
                    <a:pt x="47" y="1047"/>
                  </a:lnTo>
                  <a:lnTo>
                    <a:pt x="37" y="874"/>
                  </a:lnTo>
                  <a:lnTo>
                    <a:pt x="27" y="701"/>
                  </a:lnTo>
                  <a:lnTo>
                    <a:pt x="22" y="528"/>
                  </a:lnTo>
                  <a:lnTo>
                    <a:pt x="18" y="354"/>
                  </a:lnTo>
                  <a:lnTo>
                    <a:pt x="15" y="181"/>
                  </a:lnTo>
                  <a:lnTo>
                    <a:pt x="15" y="8"/>
                  </a:lnTo>
                  <a:lnTo>
                    <a:pt x="15" y="8"/>
                  </a:lnTo>
                  <a:lnTo>
                    <a:pt x="14" y="4"/>
                  </a:lnTo>
                  <a:lnTo>
                    <a:pt x="13" y="3"/>
                  </a:lnTo>
                  <a:lnTo>
                    <a:pt x="10" y="2"/>
                  </a:lnTo>
                  <a:lnTo>
                    <a:pt x="8" y="0"/>
                  </a:lnTo>
                  <a:lnTo>
                    <a:pt x="5" y="2"/>
                  </a:lnTo>
                  <a:lnTo>
                    <a:pt x="2" y="3"/>
                  </a:lnTo>
                  <a:lnTo>
                    <a:pt x="1" y="4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2" name="Freeform 89">
              <a:extLst>
                <a:ext uri="{FF2B5EF4-FFF2-40B4-BE49-F238E27FC236}">
                  <a16:creationId xmlns:a16="http://schemas.microsoft.com/office/drawing/2014/main" id="{50C26884-E863-5900-B233-1987ED86751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5" y="2763"/>
              <a:ext cx="126" cy="862"/>
            </a:xfrm>
            <a:custGeom>
              <a:avLst/>
              <a:gdLst>
                <a:gd name="T0" fmla="*/ 359 w 376"/>
                <a:gd name="T1" fmla="*/ 8 h 2586"/>
                <a:gd name="T2" fmla="*/ 359 w 376"/>
                <a:gd name="T3" fmla="*/ 69 h 2586"/>
                <a:gd name="T4" fmla="*/ 353 w 376"/>
                <a:gd name="T5" fmla="*/ 129 h 2586"/>
                <a:gd name="T6" fmla="*/ 344 w 376"/>
                <a:gd name="T7" fmla="*/ 187 h 2586"/>
                <a:gd name="T8" fmla="*/ 318 w 376"/>
                <a:gd name="T9" fmla="*/ 306 h 2586"/>
                <a:gd name="T10" fmla="*/ 266 w 376"/>
                <a:gd name="T11" fmla="*/ 479 h 2586"/>
                <a:gd name="T12" fmla="*/ 248 w 376"/>
                <a:gd name="T13" fmla="*/ 539 h 2586"/>
                <a:gd name="T14" fmla="*/ 201 w 376"/>
                <a:gd name="T15" fmla="*/ 721 h 2586"/>
                <a:gd name="T16" fmla="*/ 145 w 376"/>
                <a:gd name="T17" fmla="*/ 966 h 2586"/>
                <a:gd name="T18" fmla="*/ 118 w 376"/>
                <a:gd name="T19" fmla="*/ 1091 h 2586"/>
                <a:gd name="T20" fmla="*/ 81 w 376"/>
                <a:gd name="T21" fmla="*/ 1280 h 2586"/>
                <a:gd name="T22" fmla="*/ 60 w 376"/>
                <a:gd name="T23" fmla="*/ 1406 h 2586"/>
                <a:gd name="T24" fmla="*/ 50 w 376"/>
                <a:gd name="T25" fmla="*/ 1470 h 2586"/>
                <a:gd name="T26" fmla="*/ 35 w 376"/>
                <a:gd name="T27" fmla="*/ 1595 h 2586"/>
                <a:gd name="T28" fmla="*/ 24 w 376"/>
                <a:gd name="T29" fmla="*/ 1720 h 2586"/>
                <a:gd name="T30" fmla="*/ 8 w 376"/>
                <a:gd name="T31" fmla="*/ 1972 h 2586"/>
                <a:gd name="T32" fmla="*/ 4 w 376"/>
                <a:gd name="T33" fmla="*/ 2123 h 2586"/>
                <a:gd name="T34" fmla="*/ 1 w 376"/>
                <a:gd name="T35" fmla="*/ 2427 h 2586"/>
                <a:gd name="T36" fmla="*/ 0 w 376"/>
                <a:gd name="T37" fmla="*/ 2578 h 2586"/>
                <a:gd name="T38" fmla="*/ 3 w 376"/>
                <a:gd name="T39" fmla="*/ 2585 h 2586"/>
                <a:gd name="T40" fmla="*/ 8 w 376"/>
                <a:gd name="T41" fmla="*/ 2586 h 2586"/>
                <a:gd name="T42" fmla="*/ 15 w 376"/>
                <a:gd name="T43" fmla="*/ 2585 h 2586"/>
                <a:gd name="T44" fmla="*/ 16 w 376"/>
                <a:gd name="T45" fmla="*/ 2578 h 2586"/>
                <a:gd name="T46" fmla="*/ 17 w 376"/>
                <a:gd name="T47" fmla="*/ 2321 h 2586"/>
                <a:gd name="T48" fmla="*/ 21 w 376"/>
                <a:gd name="T49" fmla="*/ 2066 h 2586"/>
                <a:gd name="T50" fmla="*/ 33 w 376"/>
                <a:gd name="T51" fmla="*/ 1809 h 2586"/>
                <a:gd name="T52" fmla="*/ 49 w 376"/>
                <a:gd name="T53" fmla="*/ 1618 h 2586"/>
                <a:gd name="T54" fmla="*/ 56 w 376"/>
                <a:gd name="T55" fmla="*/ 1554 h 2586"/>
                <a:gd name="T56" fmla="*/ 73 w 376"/>
                <a:gd name="T57" fmla="*/ 1425 h 2586"/>
                <a:gd name="T58" fmla="*/ 94 w 376"/>
                <a:gd name="T59" fmla="*/ 1296 h 2586"/>
                <a:gd name="T60" fmla="*/ 145 w 376"/>
                <a:gd name="T61" fmla="*/ 1040 h 2586"/>
                <a:gd name="T62" fmla="*/ 171 w 376"/>
                <a:gd name="T63" fmla="*/ 915 h 2586"/>
                <a:gd name="T64" fmla="*/ 230 w 376"/>
                <a:gd name="T65" fmla="*/ 668 h 2586"/>
                <a:gd name="T66" fmla="*/ 263 w 376"/>
                <a:gd name="T67" fmla="*/ 545 h 2586"/>
                <a:gd name="T68" fmla="*/ 283 w 376"/>
                <a:gd name="T69" fmla="*/ 479 h 2586"/>
                <a:gd name="T70" fmla="*/ 323 w 376"/>
                <a:gd name="T71" fmla="*/ 347 h 2586"/>
                <a:gd name="T72" fmla="*/ 348 w 376"/>
                <a:gd name="T73" fmla="*/ 247 h 2586"/>
                <a:gd name="T74" fmla="*/ 363 w 376"/>
                <a:gd name="T75" fmla="*/ 179 h 2586"/>
                <a:gd name="T76" fmla="*/ 372 w 376"/>
                <a:gd name="T77" fmla="*/ 111 h 2586"/>
                <a:gd name="T78" fmla="*/ 376 w 376"/>
                <a:gd name="T79" fmla="*/ 42 h 2586"/>
                <a:gd name="T80" fmla="*/ 375 w 376"/>
                <a:gd name="T81" fmla="*/ 8 h 2586"/>
                <a:gd name="T82" fmla="*/ 372 w 376"/>
                <a:gd name="T83" fmla="*/ 2 h 2586"/>
                <a:gd name="T84" fmla="*/ 367 w 376"/>
                <a:gd name="T85" fmla="*/ 0 h 2586"/>
                <a:gd name="T86" fmla="*/ 361 w 376"/>
                <a:gd name="T87" fmla="*/ 2 h 2586"/>
                <a:gd name="T88" fmla="*/ 359 w 376"/>
                <a:gd name="T89" fmla="*/ 8 h 2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76" h="2586">
                  <a:moveTo>
                    <a:pt x="359" y="8"/>
                  </a:moveTo>
                  <a:lnTo>
                    <a:pt x="359" y="8"/>
                  </a:lnTo>
                  <a:lnTo>
                    <a:pt x="360" y="38"/>
                  </a:lnTo>
                  <a:lnTo>
                    <a:pt x="359" y="69"/>
                  </a:lnTo>
                  <a:lnTo>
                    <a:pt x="357" y="98"/>
                  </a:lnTo>
                  <a:lnTo>
                    <a:pt x="353" y="129"/>
                  </a:lnTo>
                  <a:lnTo>
                    <a:pt x="349" y="158"/>
                  </a:lnTo>
                  <a:lnTo>
                    <a:pt x="344" y="187"/>
                  </a:lnTo>
                  <a:lnTo>
                    <a:pt x="332" y="247"/>
                  </a:lnTo>
                  <a:lnTo>
                    <a:pt x="318" y="306"/>
                  </a:lnTo>
                  <a:lnTo>
                    <a:pt x="302" y="364"/>
                  </a:lnTo>
                  <a:lnTo>
                    <a:pt x="266" y="479"/>
                  </a:lnTo>
                  <a:lnTo>
                    <a:pt x="266" y="479"/>
                  </a:lnTo>
                  <a:lnTo>
                    <a:pt x="248" y="539"/>
                  </a:lnTo>
                  <a:lnTo>
                    <a:pt x="231" y="600"/>
                  </a:lnTo>
                  <a:lnTo>
                    <a:pt x="201" y="721"/>
                  </a:lnTo>
                  <a:lnTo>
                    <a:pt x="171" y="843"/>
                  </a:lnTo>
                  <a:lnTo>
                    <a:pt x="145" y="966"/>
                  </a:lnTo>
                  <a:lnTo>
                    <a:pt x="145" y="966"/>
                  </a:lnTo>
                  <a:lnTo>
                    <a:pt x="118" y="1091"/>
                  </a:lnTo>
                  <a:lnTo>
                    <a:pt x="93" y="1217"/>
                  </a:lnTo>
                  <a:lnTo>
                    <a:pt x="81" y="1280"/>
                  </a:lnTo>
                  <a:lnTo>
                    <a:pt x="69" y="1344"/>
                  </a:lnTo>
                  <a:lnTo>
                    <a:pt x="60" y="1406"/>
                  </a:lnTo>
                  <a:lnTo>
                    <a:pt x="50" y="1470"/>
                  </a:lnTo>
                  <a:lnTo>
                    <a:pt x="50" y="1470"/>
                  </a:lnTo>
                  <a:lnTo>
                    <a:pt x="42" y="1532"/>
                  </a:lnTo>
                  <a:lnTo>
                    <a:pt x="35" y="1595"/>
                  </a:lnTo>
                  <a:lnTo>
                    <a:pt x="29" y="1658"/>
                  </a:lnTo>
                  <a:lnTo>
                    <a:pt x="24" y="1720"/>
                  </a:lnTo>
                  <a:lnTo>
                    <a:pt x="15" y="1845"/>
                  </a:lnTo>
                  <a:lnTo>
                    <a:pt x="8" y="1972"/>
                  </a:lnTo>
                  <a:lnTo>
                    <a:pt x="8" y="1972"/>
                  </a:lnTo>
                  <a:lnTo>
                    <a:pt x="4" y="2123"/>
                  </a:lnTo>
                  <a:lnTo>
                    <a:pt x="1" y="2275"/>
                  </a:lnTo>
                  <a:lnTo>
                    <a:pt x="1" y="2427"/>
                  </a:lnTo>
                  <a:lnTo>
                    <a:pt x="0" y="2578"/>
                  </a:lnTo>
                  <a:lnTo>
                    <a:pt x="0" y="2578"/>
                  </a:lnTo>
                  <a:lnTo>
                    <a:pt x="1" y="2582"/>
                  </a:lnTo>
                  <a:lnTo>
                    <a:pt x="3" y="2585"/>
                  </a:lnTo>
                  <a:lnTo>
                    <a:pt x="5" y="2586"/>
                  </a:lnTo>
                  <a:lnTo>
                    <a:pt x="8" y="2586"/>
                  </a:lnTo>
                  <a:lnTo>
                    <a:pt x="12" y="2586"/>
                  </a:lnTo>
                  <a:lnTo>
                    <a:pt x="15" y="2585"/>
                  </a:lnTo>
                  <a:lnTo>
                    <a:pt x="16" y="2582"/>
                  </a:lnTo>
                  <a:lnTo>
                    <a:pt x="16" y="2578"/>
                  </a:lnTo>
                  <a:lnTo>
                    <a:pt x="16" y="2578"/>
                  </a:lnTo>
                  <a:lnTo>
                    <a:pt x="17" y="2321"/>
                  </a:lnTo>
                  <a:lnTo>
                    <a:pt x="19" y="2194"/>
                  </a:lnTo>
                  <a:lnTo>
                    <a:pt x="21" y="2066"/>
                  </a:lnTo>
                  <a:lnTo>
                    <a:pt x="27" y="1937"/>
                  </a:lnTo>
                  <a:lnTo>
                    <a:pt x="33" y="1809"/>
                  </a:lnTo>
                  <a:lnTo>
                    <a:pt x="42" y="1681"/>
                  </a:lnTo>
                  <a:lnTo>
                    <a:pt x="49" y="1618"/>
                  </a:lnTo>
                  <a:lnTo>
                    <a:pt x="56" y="1554"/>
                  </a:lnTo>
                  <a:lnTo>
                    <a:pt x="56" y="1554"/>
                  </a:lnTo>
                  <a:lnTo>
                    <a:pt x="64" y="1489"/>
                  </a:lnTo>
                  <a:lnTo>
                    <a:pt x="73" y="1425"/>
                  </a:lnTo>
                  <a:lnTo>
                    <a:pt x="84" y="1359"/>
                  </a:lnTo>
                  <a:lnTo>
                    <a:pt x="94" y="1296"/>
                  </a:lnTo>
                  <a:lnTo>
                    <a:pt x="120" y="1168"/>
                  </a:lnTo>
                  <a:lnTo>
                    <a:pt x="145" y="1040"/>
                  </a:lnTo>
                  <a:lnTo>
                    <a:pt x="145" y="1040"/>
                  </a:lnTo>
                  <a:lnTo>
                    <a:pt x="171" y="915"/>
                  </a:lnTo>
                  <a:lnTo>
                    <a:pt x="201" y="791"/>
                  </a:lnTo>
                  <a:lnTo>
                    <a:pt x="230" y="668"/>
                  </a:lnTo>
                  <a:lnTo>
                    <a:pt x="246" y="606"/>
                  </a:lnTo>
                  <a:lnTo>
                    <a:pt x="263" y="545"/>
                  </a:lnTo>
                  <a:lnTo>
                    <a:pt x="263" y="545"/>
                  </a:lnTo>
                  <a:lnTo>
                    <a:pt x="283" y="479"/>
                  </a:lnTo>
                  <a:lnTo>
                    <a:pt x="303" y="413"/>
                  </a:lnTo>
                  <a:lnTo>
                    <a:pt x="323" y="347"/>
                  </a:lnTo>
                  <a:lnTo>
                    <a:pt x="340" y="280"/>
                  </a:lnTo>
                  <a:lnTo>
                    <a:pt x="348" y="247"/>
                  </a:lnTo>
                  <a:lnTo>
                    <a:pt x="356" y="213"/>
                  </a:lnTo>
                  <a:lnTo>
                    <a:pt x="363" y="179"/>
                  </a:lnTo>
                  <a:lnTo>
                    <a:pt x="368" y="146"/>
                  </a:lnTo>
                  <a:lnTo>
                    <a:pt x="372" y="111"/>
                  </a:lnTo>
                  <a:lnTo>
                    <a:pt x="375" y="77"/>
                  </a:lnTo>
                  <a:lnTo>
                    <a:pt x="376" y="42"/>
                  </a:lnTo>
                  <a:lnTo>
                    <a:pt x="375" y="8"/>
                  </a:lnTo>
                  <a:lnTo>
                    <a:pt x="375" y="8"/>
                  </a:lnTo>
                  <a:lnTo>
                    <a:pt x="375" y="5"/>
                  </a:lnTo>
                  <a:lnTo>
                    <a:pt x="372" y="2"/>
                  </a:lnTo>
                  <a:lnTo>
                    <a:pt x="369" y="1"/>
                  </a:lnTo>
                  <a:lnTo>
                    <a:pt x="367" y="0"/>
                  </a:lnTo>
                  <a:lnTo>
                    <a:pt x="364" y="1"/>
                  </a:lnTo>
                  <a:lnTo>
                    <a:pt x="361" y="2"/>
                  </a:lnTo>
                  <a:lnTo>
                    <a:pt x="360" y="5"/>
                  </a:lnTo>
                  <a:lnTo>
                    <a:pt x="359" y="8"/>
                  </a:lnTo>
                  <a:lnTo>
                    <a:pt x="359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3" name="Freeform 90">
              <a:extLst>
                <a:ext uri="{FF2B5EF4-FFF2-40B4-BE49-F238E27FC236}">
                  <a16:creationId xmlns:a16="http://schemas.microsoft.com/office/drawing/2014/main" id="{0D3D4D1F-836E-E950-9B3E-FF9ED09C5CD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0" y="2936"/>
              <a:ext cx="62" cy="783"/>
            </a:xfrm>
            <a:custGeom>
              <a:avLst/>
              <a:gdLst>
                <a:gd name="T0" fmla="*/ 170 w 186"/>
                <a:gd name="T1" fmla="*/ 8 h 2347"/>
                <a:gd name="T2" fmla="*/ 169 w 186"/>
                <a:gd name="T3" fmla="*/ 137 h 2347"/>
                <a:gd name="T4" fmla="*/ 163 w 186"/>
                <a:gd name="T5" fmla="*/ 266 h 2347"/>
                <a:gd name="T6" fmla="*/ 143 w 186"/>
                <a:gd name="T7" fmla="*/ 522 h 2347"/>
                <a:gd name="T8" fmla="*/ 118 w 186"/>
                <a:gd name="T9" fmla="*/ 779 h 2347"/>
                <a:gd name="T10" fmla="*/ 90 w 186"/>
                <a:gd name="T11" fmla="*/ 1035 h 2347"/>
                <a:gd name="T12" fmla="*/ 69 w 186"/>
                <a:gd name="T13" fmla="*/ 1268 h 2347"/>
                <a:gd name="T14" fmla="*/ 46 w 186"/>
                <a:gd name="T15" fmla="*/ 1499 h 2347"/>
                <a:gd name="T16" fmla="*/ 33 w 186"/>
                <a:gd name="T17" fmla="*/ 1611 h 2347"/>
                <a:gd name="T18" fmla="*/ 10 w 186"/>
                <a:gd name="T19" fmla="*/ 1834 h 2347"/>
                <a:gd name="T20" fmla="*/ 2 w 186"/>
                <a:gd name="T21" fmla="*/ 1946 h 2347"/>
                <a:gd name="T22" fmla="*/ 0 w 186"/>
                <a:gd name="T23" fmla="*/ 1997 h 2347"/>
                <a:gd name="T24" fmla="*/ 0 w 186"/>
                <a:gd name="T25" fmla="*/ 2095 h 2347"/>
                <a:gd name="T26" fmla="*/ 5 w 186"/>
                <a:gd name="T27" fmla="*/ 2194 h 2347"/>
                <a:gd name="T28" fmla="*/ 17 w 186"/>
                <a:gd name="T29" fmla="*/ 2292 h 2347"/>
                <a:gd name="T30" fmla="*/ 28 w 186"/>
                <a:gd name="T31" fmla="*/ 2341 h 2347"/>
                <a:gd name="T32" fmla="*/ 30 w 186"/>
                <a:gd name="T33" fmla="*/ 2345 h 2347"/>
                <a:gd name="T34" fmla="*/ 37 w 186"/>
                <a:gd name="T35" fmla="*/ 2347 h 2347"/>
                <a:gd name="T36" fmla="*/ 41 w 186"/>
                <a:gd name="T37" fmla="*/ 2343 h 2347"/>
                <a:gd name="T38" fmla="*/ 42 w 186"/>
                <a:gd name="T39" fmla="*/ 2337 h 2347"/>
                <a:gd name="T40" fmla="*/ 32 w 186"/>
                <a:gd name="T41" fmla="*/ 2283 h 2347"/>
                <a:gd name="T42" fmla="*/ 20 w 186"/>
                <a:gd name="T43" fmla="*/ 2175 h 2347"/>
                <a:gd name="T44" fmla="*/ 16 w 186"/>
                <a:gd name="T45" fmla="*/ 2066 h 2347"/>
                <a:gd name="T46" fmla="*/ 17 w 186"/>
                <a:gd name="T47" fmla="*/ 1956 h 2347"/>
                <a:gd name="T48" fmla="*/ 21 w 186"/>
                <a:gd name="T49" fmla="*/ 1902 h 2347"/>
                <a:gd name="T50" fmla="*/ 29 w 186"/>
                <a:gd name="T51" fmla="*/ 1791 h 2347"/>
                <a:gd name="T52" fmla="*/ 68 w 186"/>
                <a:gd name="T53" fmla="*/ 1457 h 2347"/>
                <a:gd name="T54" fmla="*/ 80 w 186"/>
                <a:gd name="T55" fmla="*/ 1338 h 2347"/>
                <a:gd name="T56" fmla="*/ 101 w 186"/>
                <a:gd name="T57" fmla="*/ 1103 h 2347"/>
                <a:gd name="T58" fmla="*/ 111 w 186"/>
                <a:gd name="T59" fmla="*/ 984 h 2347"/>
                <a:gd name="T60" fmla="*/ 153 w 186"/>
                <a:gd name="T61" fmla="*/ 601 h 2347"/>
                <a:gd name="T62" fmla="*/ 165 w 186"/>
                <a:gd name="T63" fmla="*/ 473 h 2347"/>
                <a:gd name="T64" fmla="*/ 181 w 186"/>
                <a:gd name="T65" fmla="*/ 240 h 2347"/>
                <a:gd name="T66" fmla="*/ 186 w 186"/>
                <a:gd name="T67" fmla="*/ 8 h 2347"/>
                <a:gd name="T68" fmla="*/ 186 w 186"/>
                <a:gd name="T69" fmla="*/ 5 h 2347"/>
                <a:gd name="T70" fmla="*/ 182 w 186"/>
                <a:gd name="T71" fmla="*/ 1 h 2347"/>
                <a:gd name="T72" fmla="*/ 175 w 186"/>
                <a:gd name="T73" fmla="*/ 1 h 2347"/>
                <a:gd name="T74" fmla="*/ 171 w 186"/>
                <a:gd name="T75" fmla="*/ 5 h 2347"/>
                <a:gd name="T76" fmla="*/ 170 w 186"/>
                <a:gd name="T77" fmla="*/ 8 h 2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86" h="2347">
                  <a:moveTo>
                    <a:pt x="170" y="8"/>
                  </a:moveTo>
                  <a:lnTo>
                    <a:pt x="170" y="8"/>
                  </a:lnTo>
                  <a:lnTo>
                    <a:pt x="170" y="73"/>
                  </a:lnTo>
                  <a:lnTo>
                    <a:pt x="169" y="137"/>
                  </a:lnTo>
                  <a:lnTo>
                    <a:pt x="166" y="202"/>
                  </a:lnTo>
                  <a:lnTo>
                    <a:pt x="163" y="266"/>
                  </a:lnTo>
                  <a:lnTo>
                    <a:pt x="154" y="393"/>
                  </a:lnTo>
                  <a:lnTo>
                    <a:pt x="143" y="522"/>
                  </a:lnTo>
                  <a:lnTo>
                    <a:pt x="131" y="650"/>
                  </a:lnTo>
                  <a:lnTo>
                    <a:pt x="118" y="779"/>
                  </a:lnTo>
                  <a:lnTo>
                    <a:pt x="90" y="1035"/>
                  </a:lnTo>
                  <a:lnTo>
                    <a:pt x="90" y="1035"/>
                  </a:lnTo>
                  <a:lnTo>
                    <a:pt x="80" y="1151"/>
                  </a:lnTo>
                  <a:lnTo>
                    <a:pt x="69" y="1268"/>
                  </a:lnTo>
                  <a:lnTo>
                    <a:pt x="58" y="1383"/>
                  </a:lnTo>
                  <a:lnTo>
                    <a:pt x="46" y="1499"/>
                  </a:lnTo>
                  <a:lnTo>
                    <a:pt x="46" y="1499"/>
                  </a:lnTo>
                  <a:lnTo>
                    <a:pt x="33" y="1611"/>
                  </a:lnTo>
                  <a:lnTo>
                    <a:pt x="21" y="1723"/>
                  </a:lnTo>
                  <a:lnTo>
                    <a:pt x="10" y="1834"/>
                  </a:lnTo>
                  <a:lnTo>
                    <a:pt x="5" y="1890"/>
                  </a:lnTo>
                  <a:lnTo>
                    <a:pt x="2" y="1946"/>
                  </a:lnTo>
                  <a:lnTo>
                    <a:pt x="2" y="1946"/>
                  </a:lnTo>
                  <a:lnTo>
                    <a:pt x="0" y="1997"/>
                  </a:lnTo>
                  <a:lnTo>
                    <a:pt x="0" y="2046"/>
                  </a:lnTo>
                  <a:lnTo>
                    <a:pt x="0" y="2095"/>
                  </a:lnTo>
                  <a:lnTo>
                    <a:pt x="1" y="2144"/>
                  </a:lnTo>
                  <a:lnTo>
                    <a:pt x="5" y="2194"/>
                  </a:lnTo>
                  <a:lnTo>
                    <a:pt x="10" y="2243"/>
                  </a:lnTo>
                  <a:lnTo>
                    <a:pt x="17" y="2292"/>
                  </a:lnTo>
                  <a:lnTo>
                    <a:pt x="28" y="2341"/>
                  </a:lnTo>
                  <a:lnTo>
                    <a:pt x="28" y="2341"/>
                  </a:lnTo>
                  <a:lnTo>
                    <a:pt x="29" y="2344"/>
                  </a:lnTo>
                  <a:lnTo>
                    <a:pt x="30" y="2345"/>
                  </a:lnTo>
                  <a:lnTo>
                    <a:pt x="33" y="2347"/>
                  </a:lnTo>
                  <a:lnTo>
                    <a:pt x="37" y="2347"/>
                  </a:lnTo>
                  <a:lnTo>
                    <a:pt x="40" y="2345"/>
                  </a:lnTo>
                  <a:lnTo>
                    <a:pt x="41" y="2343"/>
                  </a:lnTo>
                  <a:lnTo>
                    <a:pt x="42" y="2340"/>
                  </a:lnTo>
                  <a:lnTo>
                    <a:pt x="42" y="2337"/>
                  </a:lnTo>
                  <a:lnTo>
                    <a:pt x="42" y="2337"/>
                  </a:lnTo>
                  <a:lnTo>
                    <a:pt x="32" y="2283"/>
                  </a:lnTo>
                  <a:lnTo>
                    <a:pt x="24" y="2230"/>
                  </a:lnTo>
                  <a:lnTo>
                    <a:pt x="20" y="2175"/>
                  </a:lnTo>
                  <a:lnTo>
                    <a:pt x="16" y="2121"/>
                  </a:lnTo>
                  <a:lnTo>
                    <a:pt x="16" y="2066"/>
                  </a:lnTo>
                  <a:lnTo>
                    <a:pt x="16" y="2011"/>
                  </a:lnTo>
                  <a:lnTo>
                    <a:pt x="17" y="1956"/>
                  </a:lnTo>
                  <a:lnTo>
                    <a:pt x="21" y="1902"/>
                  </a:lnTo>
                  <a:lnTo>
                    <a:pt x="21" y="1902"/>
                  </a:lnTo>
                  <a:lnTo>
                    <a:pt x="25" y="1846"/>
                  </a:lnTo>
                  <a:lnTo>
                    <a:pt x="29" y="1791"/>
                  </a:lnTo>
                  <a:lnTo>
                    <a:pt x="41" y="1679"/>
                  </a:lnTo>
                  <a:lnTo>
                    <a:pt x="68" y="1457"/>
                  </a:lnTo>
                  <a:lnTo>
                    <a:pt x="68" y="1457"/>
                  </a:lnTo>
                  <a:lnTo>
                    <a:pt x="80" y="1338"/>
                  </a:lnTo>
                  <a:lnTo>
                    <a:pt x="90" y="1220"/>
                  </a:lnTo>
                  <a:lnTo>
                    <a:pt x="101" y="1103"/>
                  </a:lnTo>
                  <a:lnTo>
                    <a:pt x="111" y="984"/>
                  </a:lnTo>
                  <a:lnTo>
                    <a:pt x="111" y="984"/>
                  </a:lnTo>
                  <a:lnTo>
                    <a:pt x="139" y="729"/>
                  </a:lnTo>
                  <a:lnTo>
                    <a:pt x="153" y="601"/>
                  </a:lnTo>
                  <a:lnTo>
                    <a:pt x="165" y="473"/>
                  </a:lnTo>
                  <a:lnTo>
                    <a:pt x="165" y="473"/>
                  </a:lnTo>
                  <a:lnTo>
                    <a:pt x="173" y="357"/>
                  </a:lnTo>
                  <a:lnTo>
                    <a:pt x="181" y="240"/>
                  </a:lnTo>
                  <a:lnTo>
                    <a:pt x="185" y="125"/>
                  </a:lnTo>
                  <a:lnTo>
                    <a:pt x="186" y="8"/>
                  </a:lnTo>
                  <a:lnTo>
                    <a:pt x="186" y="8"/>
                  </a:lnTo>
                  <a:lnTo>
                    <a:pt x="186" y="5"/>
                  </a:lnTo>
                  <a:lnTo>
                    <a:pt x="185" y="2"/>
                  </a:lnTo>
                  <a:lnTo>
                    <a:pt x="182" y="1"/>
                  </a:lnTo>
                  <a:lnTo>
                    <a:pt x="178" y="0"/>
                  </a:lnTo>
                  <a:lnTo>
                    <a:pt x="175" y="1"/>
                  </a:lnTo>
                  <a:lnTo>
                    <a:pt x="173" y="2"/>
                  </a:lnTo>
                  <a:lnTo>
                    <a:pt x="171" y="5"/>
                  </a:lnTo>
                  <a:lnTo>
                    <a:pt x="170" y="8"/>
                  </a:lnTo>
                  <a:lnTo>
                    <a:pt x="17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4" name="Freeform 91">
              <a:extLst>
                <a:ext uri="{FF2B5EF4-FFF2-40B4-BE49-F238E27FC236}">
                  <a16:creationId xmlns:a16="http://schemas.microsoft.com/office/drawing/2014/main" id="{BE0A7EDF-32F7-8D7A-FB21-44DC732F32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8" y="3627"/>
              <a:ext cx="40" cy="36"/>
            </a:xfrm>
            <a:custGeom>
              <a:avLst/>
              <a:gdLst>
                <a:gd name="T0" fmla="*/ 2 w 119"/>
                <a:gd name="T1" fmla="*/ 15 h 109"/>
                <a:gd name="T2" fmla="*/ 2 w 119"/>
                <a:gd name="T3" fmla="*/ 15 h 109"/>
                <a:gd name="T4" fmla="*/ 26 w 119"/>
                <a:gd name="T5" fmla="*/ 42 h 109"/>
                <a:gd name="T6" fmla="*/ 37 w 119"/>
                <a:gd name="T7" fmla="*/ 56 h 109"/>
                <a:gd name="T8" fmla="*/ 49 w 119"/>
                <a:gd name="T9" fmla="*/ 69 h 109"/>
                <a:gd name="T10" fmla="*/ 63 w 119"/>
                <a:gd name="T11" fmla="*/ 81 h 109"/>
                <a:gd name="T12" fmla="*/ 76 w 119"/>
                <a:gd name="T13" fmla="*/ 93 h 109"/>
                <a:gd name="T14" fmla="*/ 92 w 119"/>
                <a:gd name="T15" fmla="*/ 101 h 109"/>
                <a:gd name="T16" fmla="*/ 100 w 119"/>
                <a:gd name="T17" fmla="*/ 105 h 109"/>
                <a:gd name="T18" fmla="*/ 108 w 119"/>
                <a:gd name="T19" fmla="*/ 108 h 109"/>
                <a:gd name="T20" fmla="*/ 108 w 119"/>
                <a:gd name="T21" fmla="*/ 108 h 109"/>
                <a:gd name="T22" fmla="*/ 112 w 119"/>
                <a:gd name="T23" fmla="*/ 109 h 109"/>
                <a:gd name="T24" fmla="*/ 115 w 119"/>
                <a:gd name="T25" fmla="*/ 108 h 109"/>
                <a:gd name="T26" fmla="*/ 117 w 119"/>
                <a:gd name="T27" fmla="*/ 105 h 109"/>
                <a:gd name="T28" fmla="*/ 119 w 119"/>
                <a:gd name="T29" fmla="*/ 103 h 109"/>
                <a:gd name="T30" fmla="*/ 119 w 119"/>
                <a:gd name="T31" fmla="*/ 100 h 109"/>
                <a:gd name="T32" fmla="*/ 117 w 119"/>
                <a:gd name="T33" fmla="*/ 97 h 109"/>
                <a:gd name="T34" fmla="*/ 116 w 119"/>
                <a:gd name="T35" fmla="*/ 95 h 109"/>
                <a:gd name="T36" fmla="*/ 113 w 119"/>
                <a:gd name="T37" fmla="*/ 93 h 109"/>
                <a:gd name="T38" fmla="*/ 113 w 119"/>
                <a:gd name="T39" fmla="*/ 93 h 109"/>
                <a:gd name="T40" fmla="*/ 105 w 119"/>
                <a:gd name="T41" fmla="*/ 91 h 109"/>
                <a:gd name="T42" fmla="*/ 97 w 119"/>
                <a:gd name="T43" fmla="*/ 87 h 109"/>
                <a:gd name="T44" fmla="*/ 83 w 119"/>
                <a:gd name="T45" fmla="*/ 79 h 109"/>
                <a:gd name="T46" fmla="*/ 69 w 119"/>
                <a:gd name="T47" fmla="*/ 68 h 109"/>
                <a:gd name="T48" fmla="*/ 57 w 119"/>
                <a:gd name="T49" fmla="*/ 55 h 109"/>
                <a:gd name="T50" fmla="*/ 35 w 119"/>
                <a:gd name="T51" fmla="*/ 28 h 109"/>
                <a:gd name="T52" fmla="*/ 14 w 119"/>
                <a:gd name="T53" fmla="*/ 3 h 109"/>
                <a:gd name="T54" fmla="*/ 14 w 119"/>
                <a:gd name="T55" fmla="*/ 3 h 109"/>
                <a:gd name="T56" fmla="*/ 11 w 119"/>
                <a:gd name="T57" fmla="*/ 2 h 109"/>
                <a:gd name="T58" fmla="*/ 8 w 119"/>
                <a:gd name="T59" fmla="*/ 0 h 109"/>
                <a:gd name="T60" fmla="*/ 6 w 119"/>
                <a:gd name="T61" fmla="*/ 2 h 109"/>
                <a:gd name="T62" fmla="*/ 3 w 119"/>
                <a:gd name="T63" fmla="*/ 3 h 109"/>
                <a:gd name="T64" fmla="*/ 0 w 119"/>
                <a:gd name="T65" fmla="*/ 6 h 109"/>
                <a:gd name="T66" fmla="*/ 0 w 119"/>
                <a:gd name="T67" fmla="*/ 8 h 109"/>
                <a:gd name="T68" fmla="*/ 0 w 119"/>
                <a:gd name="T69" fmla="*/ 11 h 109"/>
                <a:gd name="T70" fmla="*/ 2 w 119"/>
                <a:gd name="T71" fmla="*/ 15 h 109"/>
                <a:gd name="T72" fmla="*/ 2 w 119"/>
                <a:gd name="T73" fmla="*/ 15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19" h="109">
                  <a:moveTo>
                    <a:pt x="2" y="15"/>
                  </a:moveTo>
                  <a:lnTo>
                    <a:pt x="2" y="15"/>
                  </a:lnTo>
                  <a:lnTo>
                    <a:pt x="26" y="42"/>
                  </a:lnTo>
                  <a:lnTo>
                    <a:pt x="37" y="56"/>
                  </a:lnTo>
                  <a:lnTo>
                    <a:pt x="49" y="69"/>
                  </a:lnTo>
                  <a:lnTo>
                    <a:pt x="63" y="81"/>
                  </a:lnTo>
                  <a:lnTo>
                    <a:pt x="76" y="93"/>
                  </a:lnTo>
                  <a:lnTo>
                    <a:pt x="92" y="101"/>
                  </a:lnTo>
                  <a:lnTo>
                    <a:pt x="100" y="105"/>
                  </a:lnTo>
                  <a:lnTo>
                    <a:pt x="108" y="108"/>
                  </a:lnTo>
                  <a:lnTo>
                    <a:pt x="108" y="108"/>
                  </a:lnTo>
                  <a:lnTo>
                    <a:pt x="112" y="109"/>
                  </a:lnTo>
                  <a:lnTo>
                    <a:pt x="115" y="108"/>
                  </a:lnTo>
                  <a:lnTo>
                    <a:pt x="117" y="105"/>
                  </a:lnTo>
                  <a:lnTo>
                    <a:pt x="119" y="103"/>
                  </a:lnTo>
                  <a:lnTo>
                    <a:pt x="119" y="100"/>
                  </a:lnTo>
                  <a:lnTo>
                    <a:pt x="117" y="97"/>
                  </a:lnTo>
                  <a:lnTo>
                    <a:pt x="116" y="95"/>
                  </a:lnTo>
                  <a:lnTo>
                    <a:pt x="113" y="93"/>
                  </a:lnTo>
                  <a:lnTo>
                    <a:pt x="113" y="93"/>
                  </a:lnTo>
                  <a:lnTo>
                    <a:pt x="105" y="91"/>
                  </a:lnTo>
                  <a:lnTo>
                    <a:pt x="97" y="87"/>
                  </a:lnTo>
                  <a:lnTo>
                    <a:pt x="83" y="79"/>
                  </a:lnTo>
                  <a:lnTo>
                    <a:pt x="69" y="68"/>
                  </a:lnTo>
                  <a:lnTo>
                    <a:pt x="57" y="55"/>
                  </a:lnTo>
                  <a:lnTo>
                    <a:pt x="35" y="28"/>
                  </a:lnTo>
                  <a:lnTo>
                    <a:pt x="14" y="3"/>
                  </a:lnTo>
                  <a:lnTo>
                    <a:pt x="14" y="3"/>
                  </a:lnTo>
                  <a:lnTo>
                    <a:pt x="11" y="2"/>
                  </a:lnTo>
                  <a:lnTo>
                    <a:pt x="8" y="0"/>
                  </a:lnTo>
                  <a:lnTo>
                    <a:pt x="6" y="2"/>
                  </a:lnTo>
                  <a:lnTo>
                    <a:pt x="3" y="3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11"/>
                  </a:lnTo>
                  <a:lnTo>
                    <a:pt x="2" y="15"/>
                  </a:lnTo>
                  <a:lnTo>
                    <a:pt x="2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5" name="Freeform 92">
              <a:extLst>
                <a:ext uri="{FF2B5EF4-FFF2-40B4-BE49-F238E27FC236}">
                  <a16:creationId xmlns:a16="http://schemas.microsoft.com/office/drawing/2014/main" id="{30D32FAA-D5F6-859A-A4F4-65B1DD31C09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4" y="3668"/>
              <a:ext cx="272" cy="72"/>
            </a:xfrm>
            <a:custGeom>
              <a:avLst/>
              <a:gdLst>
                <a:gd name="T0" fmla="*/ 4 w 816"/>
                <a:gd name="T1" fmla="*/ 171 h 215"/>
                <a:gd name="T2" fmla="*/ 56 w 816"/>
                <a:gd name="T3" fmla="*/ 191 h 215"/>
                <a:gd name="T4" fmla="*/ 109 w 816"/>
                <a:gd name="T5" fmla="*/ 204 h 215"/>
                <a:gd name="T6" fmla="*/ 163 w 816"/>
                <a:gd name="T7" fmla="*/ 212 h 215"/>
                <a:gd name="T8" fmla="*/ 219 w 816"/>
                <a:gd name="T9" fmla="*/ 215 h 215"/>
                <a:gd name="T10" fmla="*/ 275 w 816"/>
                <a:gd name="T11" fmla="*/ 212 h 215"/>
                <a:gd name="T12" fmla="*/ 387 w 816"/>
                <a:gd name="T13" fmla="*/ 201 h 215"/>
                <a:gd name="T14" fmla="*/ 441 w 816"/>
                <a:gd name="T15" fmla="*/ 193 h 215"/>
                <a:gd name="T16" fmla="*/ 529 w 816"/>
                <a:gd name="T17" fmla="*/ 181 h 215"/>
                <a:gd name="T18" fmla="*/ 558 w 816"/>
                <a:gd name="T19" fmla="*/ 175 h 215"/>
                <a:gd name="T20" fmla="*/ 606 w 816"/>
                <a:gd name="T21" fmla="*/ 159 h 215"/>
                <a:gd name="T22" fmla="*/ 651 w 816"/>
                <a:gd name="T23" fmla="*/ 137 h 215"/>
                <a:gd name="T24" fmla="*/ 675 w 816"/>
                <a:gd name="T25" fmla="*/ 125 h 215"/>
                <a:gd name="T26" fmla="*/ 743 w 816"/>
                <a:gd name="T27" fmla="*/ 83 h 215"/>
                <a:gd name="T28" fmla="*/ 753 w 816"/>
                <a:gd name="T29" fmla="*/ 75 h 215"/>
                <a:gd name="T30" fmla="*/ 780 w 816"/>
                <a:gd name="T31" fmla="*/ 50 h 215"/>
                <a:gd name="T32" fmla="*/ 814 w 816"/>
                <a:gd name="T33" fmla="*/ 14 h 215"/>
                <a:gd name="T34" fmla="*/ 816 w 816"/>
                <a:gd name="T35" fmla="*/ 7 h 215"/>
                <a:gd name="T36" fmla="*/ 813 w 816"/>
                <a:gd name="T37" fmla="*/ 2 h 215"/>
                <a:gd name="T38" fmla="*/ 808 w 816"/>
                <a:gd name="T39" fmla="*/ 0 h 215"/>
                <a:gd name="T40" fmla="*/ 802 w 816"/>
                <a:gd name="T41" fmla="*/ 2 h 215"/>
                <a:gd name="T42" fmla="*/ 771 w 816"/>
                <a:gd name="T43" fmla="*/ 38 h 215"/>
                <a:gd name="T44" fmla="*/ 745 w 816"/>
                <a:gd name="T45" fmla="*/ 62 h 215"/>
                <a:gd name="T46" fmla="*/ 735 w 816"/>
                <a:gd name="T47" fmla="*/ 68 h 215"/>
                <a:gd name="T48" fmla="*/ 672 w 816"/>
                <a:gd name="T49" fmla="*/ 108 h 215"/>
                <a:gd name="T50" fmla="*/ 651 w 816"/>
                <a:gd name="T51" fmla="*/ 120 h 215"/>
                <a:gd name="T52" fmla="*/ 602 w 816"/>
                <a:gd name="T53" fmla="*/ 143 h 215"/>
                <a:gd name="T54" fmla="*/ 553 w 816"/>
                <a:gd name="T55" fmla="*/ 157 h 215"/>
                <a:gd name="T56" fmla="*/ 501 w 816"/>
                <a:gd name="T57" fmla="*/ 168 h 215"/>
                <a:gd name="T58" fmla="*/ 446 w 816"/>
                <a:gd name="T59" fmla="*/ 176 h 215"/>
                <a:gd name="T60" fmla="*/ 359 w 816"/>
                <a:gd name="T61" fmla="*/ 191 h 215"/>
                <a:gd name="T62" fmla="*/ 329 w 816"/>
                <a:gd name="T63" fmla="*/ 193 h 215"/>
                <a:gd name="T64" fmla="*/ 275 w 816"/>
                <a:gd name="T65" fmla="*/ 196 h 215"/>
                <a:gd name="T66" fmla="*/ 220 w 816"/>
                <a:gd name="T67" fmla="*/ 196 h 215"/>
                <a:gd name="T68" fmla="*/ 167 w 816"/>
                <a:gd name="T69" fmla="*/ 195 h 215"/>
                <a:gd name="T70" fmla="*/ 114 w 816"/>
                <a:gd name="T71" fmla="*/ 189 h 215"/>
                <a:gd name="T72" fmla="*/ 62 w 816"/>
                <a:gd name="T73" fmla="*/ 177 h 215"/>
                <a:gd name="T74" fmla="*/ 12 w 816"/>
                <a:gd name="T75" fmla="*/ 157 h 215"/>
                <a:gd name="T76" fmla="*/ 8 w 816"/>
                <a:gd name="T77" fmla="*/ 156 h 215"/>
                <a:gd name="T78" fmla="*/ 3 w 816"/>
                <a:gd name="T79" fmla="*/ 159 h 215"/>
                <a:gd name="T80" fmla="*/ 0 w 816"/>
                <a:gd name="T81" fmla="*/ 164 h 215"/>
                <a:gd name="T82" fmla="*/ 1 w 816"/>
                <a:gd name="T83" fmla="*/ 169 h 215"/>
                <a:gd name="T84" fmla="*/ 4 w 816"/>
                <a:gd name="T85" fmla="*/ 171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816" h="215">
                  <a:moveTo>
                    <a:pt x="4" y="171"/>
                  </a:moveTo>
                  <a:lnTo>
                    <a:pt x="4" y="171"/>
                  </a:lnTo>
                  <a:lnTo>
                    <a:pt x="29" y="183"/>
                  </a:lnTo>
                  <a:lnTo>
                    <a:pt x="56" y="191"/>
                  </a:lnTo>
                  <a:lnTo>
                    <a:pt x="82" y="199"/>
                  </a:lnTo>
                  <a:lnTo>
                    <a:pt x="109" y="204"/>
                  </a:lnTo>
                  <a:lnTo>
                    <a:pt x="137" y="209"/>
                  </a:lnTo>
                  <a:lnTo>
                    <a:pt x="163" y="212"/>
                  </a:lnTo>
                  <a:lnTo>
                    <a:pt x="191" y="213"/>
                  </a:lnTo>
                  <a:lnTo>
                    <a:pt x="219" y="215"/>
                  </a:lnTo>
                  <a:lnTo>
                    <a:pt x="247" y="213"/>
                  </a:lnTo>
                  <a:lnTo>
                    <a:pt x="275" y="212"/>
                  </a:lnTo>
                  <a:lnTo>
                    <a:pt x="331" y="208"/>
                  </a:lnTo>
                  <a:lnTo>
                    <a:pt x="387" y="201"/>
                  </a:lnTo>
                  <a:lnTo>
                    <a:pt x="441" y="193"/>
                  </a:lnTo>
                  <a:lnTo>
                    <a:pt x="441" y="193"/>
                  </a:lnTo>
                  <a:lnTo>
                    <a:pt x="499" y="185"/>
                  </a:lnTo>
                  <a:lnTo>
                    <a:pt x="529" y="181"/>
                  </a:lnTo>
                  <a:lnTo>
                    <a:pt x="558" y="175"/>
                  </a:lnTo>
                  <a:lnTo>
                    <a:pt x="558" y="175"/>
                  </a:lnTo>
                  <a:lnTo>
                    <a:pt x="582" y="168"/>
                  </a:lnTo>
                  <a:lnTo>
                    <a:pt x="606" y="159"/>
                  </a:lnTo>
                  <a:lnTo>
                    <a:pt x="628" y="149"/>
                  </a:lnTo>
                  <a:lnTo>
                    <a:pt x="651" y="137"/>
                  </a:lnTo>
                  <a:lnTo>
                    <a:pt x="651" y="137"/>
                  </a:lnTo>
                  <a:lnTo>
                    <a:pt x="675" y="125"/>
                  </a:lnTo>
                  <a:lnTo>
                    <a:pt x="697" y="111"/>
                  </a:lnTo>
                  <a:lnTo>
                    <a:pt x="743" y="83"/>
                  </a:lnTo>
                  <a:lnTo>
                    <a:pt x="743" y="83"/>
                  </a:lnTo>
                  <a:lnTo>
                    <a:pt x="753" y="75"/>
                  </a:lnTo>
                  <a:lnTo>
                    <a:pt x="763" y="67"/>
                  </a:lnTo>
                  <a:lnTo>
                    <a:pt x="780" y="50"/>
                  </a:lnTo>
                  <a:lnTo>
                    <a:pt x="814" y="14"/>
                  </a:lnTo>
                  <a:lnTo>
                    <a:pt x="814" y="14"/>
                  </a:lnTo>
                  <a:lnTo>
                    <a:pt x="816" y="11"/>
                  </a:lnTo>
                  <a:lnTo>
                    <a:pt x="816" y="7"/>
                  </a:lnTo>
                  <a:lnTo>
                    <a:pt x="816" y="4"/>
                  </a:lnTo>
                  <a:lnTo>
                    <a:pt x="813" y="2"/>
                  </a:lnTo>
                  <a:lnTo>
                    <a:pt x="812" y="0"/>
                  </a:lnTo>
                  <a:lnTo>
                    <a:pt x="808" y="0"/>
                  </a:lnTo>
                  <a:lnTo>
                    <a:pt x="805" y="0"/>
                  </a:lnTo>
                  <a:lnTo>
                    <a:pt x="802" y="2"/>
                  </a:lnTo>
                  <a:lnTo>
                    <a:pt x="802" y="2"/>
                  </a:lnTo>
                  <a:lnTo>
                    <a:pt x="771" y="38"/>
                  </a:lnTo>
                  <a:lnTo>
                    <a:pt x="755" y="54"/>
                  </a:lnTo>
                  <a:lnTo>
                    <a:pt x="745" y="62"/>
                  </a:lnTo>
                  <a:lnTo>
                    <a:pt x="735" y="68"/>
                  </a:lnTo>
                  <a:lnTo>
                    <a:pt x="735" y="68"/>
                  </a:lnTo>
                  <a:lnTo>
                    <a:pt x="693" y="95"/>
                  </a:lnTo>
                  <a:lnTo>
                    <a:pt x="672" y="108"/>
                  </a:lnTo>
                  <a:lnTo>
                    <a:pt x="651" y="120"/>
                  </a:lnTo>
                  <a:lnTo>
                    <a:pt x="651" y="120"/>
                  </a:lnTo>
                  <a:lnTo>
                    <a:pt x="627" y="132"/>
                  </a:lnTo>
                  <a:lnTo>
                    <a:pt x="602" y="143"/>
                  </a:lnTo>
                  <a:lnTo>
                    <a:pt x="577" y="151"/>
                  </a:lnTo>
                  <a:lnTo>
                    <a:pt x="553" y="157"/>
                  </a:lnTo>
                  <a:lnTo>
                    <a:pt x="526" y="164"/>
                  </a:lnTo>
                  <a:lnTo>
                    <a:pt x="501" y="168"/>
                  </a:lnTo>
                  <a:lnTo>
                    <a:pt x="446" y="176"/>
                  </a:lnTo>
                  <a:lnTo>
                    <a:pt x="446" y="176"/>
                  </a:lnTo>
                  <a:lnTo>
                    <a:pt x="388" y="185"/>
                  </a:lnTo>
                  <a:lnTo>
                    <a:pt x="359" y="191"/>
                  </a:lnTo>
                  <a:lnTo>
                    <a:pt x="329" y="193"/>
                  </a:lnTo>
                  <a:lnTo>
                    <a:pt x="329" y="193"/>
                  </a:lnTo>
                  <a:lnTo>
                    <a:pt x="302" y="195"/>
                  </a:lnTo>
                  <a:lnTo>
                    <a:pt x="275" y="196"/>
                  </a:lnTo>
                  <a:lnTo>
                    <a:pt x="220" y="196"/>
                  </a:lnTo>
                  <a:lnTo>
                    <a:pt x="220" y="196"/>
                  </a:lnTo>
                  <a:lnTo>
                    <a:pt x="194" y="196"/>
                  </a:lnTo>
                  <a:lnTo>
                    <a:pt x="167" y="195"/>
                  </a:lnTo>
                  <a:lnTo>
                    <a:pt x="141" y="193"/>
                  </a:lnTo>
                  <a:lnTo>
                    <a:pt x="114" y="189"/>
                  </a:lnTo>
                  <a:lnTo>
                    <a:pt x="88" y="184"/>
                  </a:lnTo>
                  <a:lnTo>
                    <a:pt x="62" y="177"/>
                  </a:lnTo>
                  <a:lnTo>
                    <a:pt x="37" y="168"/>
                  </a:lnTo>
                  <a:lnTo>
                    <a:pt x="12" y="157"/>
                  </a:lnTo>
                  <a:lnTo>
                    <a:pt x="12" y="157"/>
                  </a:lnTo>
                  <a:lnTo>
                    <a:pt x="8" y="156"/>
                  </a:lnTo>
                  <a:lnTo>
                    <a:pt x="5" y="157"/>
                  </a:lnTo>
                  <a:lnTo>
                    <a:pt x="3" y="159"/>
                  </a:lnTo>
                  <a:lnTo>
                    <a:pt x="0" y="161"/>
                  </a:lnTo>
                  <a:lnTo>
                    <a:pt x="0" y="164"/>
                  </a:lnTo>
                  <a:lnTo>
                    <a:pt x="0" y="167"/>
                  </a:lnTo>
                  <a:lnTo>
                    <a:pt x="1" y="169"/>
                  </a:lnTo>
                  <a:lnTo>
                    <a:pt x="4" y="171"/>
                  </a:lnTo>
                  <a:lnTo>
                    <a:pt x="4" y="17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6" name="Freeform 93">
              <a:extLst>
                <a:ext uri="{FF2B5EF4-FFF2-40B4-BE49-F238E27FC236}">
                  <a16:creationId xmlns:a16="http://schemas.microsoft.com/office/drawing/2014/main" id="{4FB86D0F-B3E2-70E4-EFCC-FB61F911E00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5" y="3702"/>
              <a:ext cx="208" cy="111"/>
            </a:xfrm>
            <a:custGeom>
              <a:avLst/>
              <a:gdLst>
                <a:gd name="T0" fmla="*/ 0 w 625"/>
                <a:gd name="T1" fmla="*/ 120 h 334"/>
                <a:gd name="T2" fmla="*/ 6 w 625"/>
                <a:gd name="T3" fmla="*/ 146 h 334"/>
                <a:gd name="T4" fmla="*/ 15 w 625"/>
                <a:gd name="T5" fmla="*/ 169 h 334"/>
                <a:gd name="T6" fmla="*/ 42 w 625"/>
                <a:gd name="T7" fmla="*/ 213 h 334"/>
                <a:gd name="T8" fmla="*/ 77 w 625"/>
                <a:gd name="T9" fmla="*/ 251 h 334"/>
                <a:gd name="T10" fmla="*/ 116 w 625"/>
                <a:gd name="T11" fmla="*/ 284 h 334"/>
                <a:gd name="T12" fmla="*/ 139 w 625"/>
                <a:gd name="T13" fmla="*/ 297 h 334"/>
                <a:gd name="T14" fmla="*/ 184 w 625"/>
                <a:gd name="T15" fmla="*/ 320 h 334"/>
                <a:gd name="T16" fmla="*/ 209 w 625"/>
                <a:gd name="T17" fmla="*/ 329 h 334"/>
                <a:gd name="T18" fmla="*/ 236 w 625"/>
                <a:gd name="T19" fmla="*/ 333 h 334"/>
                <a:gd name="T20" fmla="*/ 265 w 625"/>
                <a:gd name="T21" fmla="*/ 334 h 334"/>
                <a:gd name="T22" fmla="*/ 321 w 625"/>
                <a:gd name="T23" fmla="*/ 328 h 334"/>
                <a:gd name="T24" fmla="*/ 344 w 625"/>
                <a:gd name="T25" fmla="*/ 324 h 334"/>
                <a:gd name="T26" fmla="*/ 389 w 625"/>
                <a:gd name="T27" fmla="*/ 312 h 334"/>
                <a:gd name="T28" fmla="*/ 409 w 625"/>
                <a:gd name="T29" fmla="*/ 301 h 334"/>
                <a:gd name="T30" fmla="*/ 435 w 625"/>
                <a:gd name="T31" fmla="*/ 285 h 334"/>
                <a:gd name="T32" fmla="*/ 484 w 625"/>
                <a:gd name="T33" fmla="*/ 248 h 334"/>
                <a:gd name="T34" fmla="*/ 508 w 625"/>
                <a:gd name="T35" fmla="*/ 229 h 334"/>
                <a:gd name="T36" fmla="*/ 530 w 625"/>
                <a:gd name="T37" fmla="*/ 208 h 334"/>
                <a:gd name="T38" fmla="*/ 551 w 625"/>
                <a:gd name="T39" fmla="*/ 184 h 334"/>
                <a:gd name="T40" fmla="*/ 584 w 625"/>
                <a:gd name="T41" fmla="*/ 130 h 334"/>
                <a:gd name="T42" fmla="*/ 609 w 625"/>
                <a:gd name="T43" fmla="*/ 70 h 334"/>
                <a:gd name="T44" fmla="*/ 625 w 625"/>
                <a:gd name="T45" fmla="*/ 10 h 334"/>
                <a:gd name="T46" fmla="*/ 625 w 625"/>
                <a:gd name="T47" fmla="*/ 7 h 334"/>
                <a:gd name="T48" fmla="*/ 623 w 625"/>
                <a:gd name="T49" fmla="*/ 2 h 334"/>
                <a:gd name="T50" fmla="*/ 617 w 625"/>
                <a:gd name="T51" fmla="*/ 0 h 334"/>
                <a:gd name="T52" fmla="*/ 612 w 625"/>
                <a:gd name="T53" fmla="*/ 3 h 334"/>
                <a:gd name="T54" fmla="*/ 611 w 625"/>
                <a:gd name="T55" fmla="*/ 6 h 334"/>
                <a:gd name="T56" fmla="*/ 596 w 625"/>
                <a:gd name="T57" fmla="*/ 60 h 334"/>
                <a:gd name="T58" fmla="*/ 573 w 625"/>
                <a:gd name="T59" fmla="*/ 114 h 334"/>
                <a:gd name="T60" fmla="*/ 544 w 625"/>
                <a:gd name="T61" fmla="*/ 164 h 334"/>
                <a:gd name="T62" fmla="*/ 508 w 625"/>
                <a:gd name="T63" fmla="*/ 207 h 334"/>
                <a:gd name="T64" fmla="*/ 488 w 625"/>
                <a:gd name="T65" fmla="*/ 225 h 334"/>
                <a:gd name="T66" fmla="*/ 422 w 625"/>
                <a:gd name="T67" fmla="*/ 273 h 334"/>
                <a:gd name="T68" fmla="*/ 402 w 625"/>
                <a:gd name="T69" fmla="*/ 287 h 334"/>
                <a:gd name="T70" fmla="*/ 358 w 625"/>
                <a:gd name="T71" fmla="*/ 305 h 334"/>
                <a:gd name="T72" fmla="*/ 334 w 625"/>
                <a:gd name="T73" fmla="*/ 311 h 334"/>
                <a:gd name="T74" fmla="*/ 283 w 625"/>
                <a:gd name="T75" fmla="*/ 317 h 334"/>
                <a:gd name="T76" fmla="*/ 243 w 625"/>
                <a:gd name="T77" fmla="*/ 318 h 334"/>
                <a:gd name="T78" fmla="*/ 231 w 625"/>
                <a:gd name="T79" fmla="*/ 317 h 334"/>
                <a:gd name="T80" fmla="*/ 207 w 625"/>
                <a:gd name="T81" fmla="*/ 312 h 334"/>
                <a:gd name="T82" fmla="*/ 183 w 625"/>
                <a:gd name="T83" fmla="*/ 303 h 334"/>
                <a:gd name="T84" fmla="*/ 138 w 625"/>
                <a:gd name="T85" fmla="*/ 279 h 334"/>
                <a:gd name="T86" fmla="*/ 116 w 625"/>
                <a:gd name="T87" fmla="*/ 264 h 334"/>
                <a:gd name="T88" fmla="*/ 77 w 625"/>
                <a:gd name="T89" fmla="*/ 229 h 334"/>
                <a:gd name="T90" fmla="*/ 43 w 625"/>
                <a:gd name="T91" fmla="*/ 188 h 334"/>
                <a:gd name="T92" fmla="*/ 26 w 625"/>
                <a:gd name="T93" fmla="*/ 153 h 334"/>
                <a:gd name="T94" fmla="*/ 18 w 625"/>
                <a:gd name="T95" fmla="*/ 128 h 334"/>
                <a:gd name="T96" fmla="*/ 14 w 625"/>
                <a:gd name="T97" fmla="*/ 116 h 334"/>
                <a:gd name="T98" fmla="*/ 11 w 625"/>
                <a:gd name="T99" fmla="*/ 111 h 334"/>
                <a:gd name="T100" fmla="*/ 6 w 625"/>
                <a:gd name="T101" fmla="*/ 111 h 334"/>
                <a:gd name="T102" fmla="*/ 1 w 625"/>
                <a:gd name="T103" fmla="*/ 114 h 334"/>
                <a:gd name="T104" fmla="*/ 0 w 625"/>
                <a:gd name="T105" fmla="*/ 120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25" h="334">
                  <a:moveTo>
                    <a:pt x="0" y="120"/>
                  </a:moveTo>
                  <a:lnTo>
                    <a:pt x="0" y="120"/>
                  </a:lnTo>
                  <a:lnTo>
                    <a:pt x="2" y="134"/>
                  </a:lnTo>
                  <a:lnTo>
                    <a:pt x="6" y="146"/>
                  </a:lnTo>
                  <a:lnTo>
                    <a:pt x="10" y="157"/>
                  </a:lnTo>
                  <a:lnTo>
                    <a:pt x="15" y="169"/>
                  </a:lnTo>
                  <a:lnTo>
                    <a:pt x="27" y="192"/>
                  </a:lnTo>
                  <a:lnTo>
                    <a:pt x="42" y="213"/>
                  </a:lnTo>
                  <a:lnTo>
                    <a:pt x="58" y="233"/>
                  </a:lnTo>
                  <a:lnTo>
                    <a:pt x="77" y="251"/>
                  </a:lnTo>
                  <a:lnTo>
                    <a:pt x="96" y="268"/>
                  </a:lnTo>
                  <a:lnTo>
                    <a:pt x="116" y="284"/>
                  </a:lnTo>
                  <a:lnTo>
                    <a:pt x="116" y="284"/>
                  </a:lnTo>
                  <a:lnTo>
                    <a:pt x="139" y="297"/>
                  </a:lnTo>
                  <a:lnTo>
                    <a:pt x="162" y="309"/>
                  </a:lnTo>
                  <a:lnTo>
                    <a:pt x="184" y="320"/>
                  </a:lnTo>
                  <a:lnTo>
                    <a:pt x="209" y="329"/>
                  </a:lnTo>
                  <a:lnTo>
                    <a:pt x="209" y="329"/>
                  </a:lnTo>
                  <a:lnTo>
                    <a:pt x="223" y="332"/>
                  </a:lnTo>
                  <a:lnTo>
                    <a:pt x="236" y="333"/>
                  </a:lnTo>
                  <a:lnTo>
                    <a:pt x="251" y="334"/>
                  </a:lnTo>
                  <a:lnTo>
                    <a:pt x="265" y="334"/>
                  </a:lnTo>
                  <a:lnTo>
                    <a:pt x="293" y="332"/>
                  </a:lnTo>
                  <a:lnTo>
                    <a:pt x="321" y="328"/>
                  </a:lnTo>
                  <a:lnTo>
                    <a:pt x="321" y="328"/>
                  </a:lnTo>
                  <a:lnTo>
                    <a:pt x="344" y="324"/>
                  </a:lnTo>
                  <a:lnTo>
                    <a:pt x="366" y="320"/>
                  </a:lnTo>
                  <a:lnTo>
                    <a:pt x="389" y="312"/>
                  </a:lnTo>
                  <a:lnTo>
                    <a:pt x="399" y="308"/>
                  </a:lnTo>
                  <a:lnTo>
                    <a:pt x="409" y="301"/>
                  </a:lnTo>
                  <a:lnTo>
                    <a:pt x="409" y="301"/>
                  </a:lnTo>
                  <a:lnTo>
                    <a:pt x="435" y="285"/>
                  </a:lnTo>
                  <a:lnTo>
                    <a:pt x="461" y="268"/>
                  </a:lnTo>
                  <a:lnTo>
                    <a:pt x="484" y="248"/>
                  </a:lnTo>
                  <a:lnTo>
                    <a:pt x="508" y="229"/>
                  </a:lnTo>
                  <a:lnTo>
                    <a:pt x="508" y="229"/>
                  </a:lnTo>
                  <a:lnTo>
                    <a:pt x="519" y="219"/>
                  </a:lnTo>
                  <a:lnTo>
                    <a:pt x="530" y="208"/>
                  </a:lnTo>
                  <a:lnTo>
                    <a:pt x="540" y="196"/>
                  </a:lnTo>
                  <a:lnTo>
                    <a:pt x="551" y="184"/>
                  </a:lnTo>
                  <a:lnTo>
                    <a:pt x="568" y="157"/>
                  </a:lnTo>
                  <a:lnTo>
                    <a:pt x="584" y="130"/>
                  </a:lnTo>
                  <a:lnTo>
                    <a:pt x="597" y="100"/>
                  </a:lnTo>
                  <a:lnTo>
                    <a:pt x="609" y="70"/>
                  </a:lnTo>
                  <a:lnTo>
                    <a:pt x="619" y="40"/>
                  </a:lnTo>
                  <a:lnTo>
                    <a:pt x="625" y="10"/>
                  </a:lnTo>
                  <a:lnTo>
                    <a:pt x="625" y="10"/>
                  </a:lnTo>
                  <a:lnTo>
                    <a:pt x="625" y="7"/>
                  </a:lnTo>
                  <a:lnTo>
                    <a:pt x="625" y="4"/>
                  </a:lnTo>
                  <a:lnTo>
                    <a:pt x="623" y="2"/>
                  </a:lnTo>
                  <a:lnTo>
                    <a:pt x="620" y="0"/>
                  </a:lnTo>
                  <a:lnTo>
                    <a:pt x="617" y="0"/>
                  </a:lnTo>
                  <a:lnTo>
                    <a:pt x="615" y="0"/>
                  </a:lnTo>
                  <a:lnTo>
                    <a:pt x="612" y="3"/>
                  </a:lnTo>
                  <a:lnTo>
                    <a:pt x="611" y="6"/>
                  </a:lnTo>
                  <a:lnTo>
                    <a:pt x="611" y="6"/>
                  </a:lnTo>
                  <a:lnTo>
                    <a:pt x="604" y="32"/>
                  </a:lnTo>
                  <a:lnTo>
                    <a:pt x="596" y="60"/>
                  </a:lnTo>
                  <a:lnTo>
                    <a:pt x="585" y="87"/>
                  </a:lnTo>
                  <a:lnTo>
                    <a:pt x="573" y="114"/>
                  </a:lnTo>
                  <a:lnTo>
                    <a:pt x="560" y="139"/>
                  </a:lnTo>
                  <a:lnTo>
                    <a:pt x="544" y="164"/>
                  </a:lnTo>
                  <a:lnTo>
                    <a:pt x="527" y="187"/>
                  </a:lnTo>
                  <a:lnTo>
                    <a:pt x="508" y="207"/>
                  </a:lnTo>
                  <a:lnTo>
                    <a:pt x="508" y="207"/>
                  </a:lnTo>
                  <a:lnTo>
                    <a:pt x="488" y="225"/>
                  </a:lnTo>
                  <a:lnTo>
                    <a:pt x="467" y="241"/>
                  </a:lnTo>
                  <a:lnTo>
                    <a:pt x="422" y="273"/>
                  </a:lnTo>
                  <a:lnTo>
                    <a:pt x="422" y="273"/>
                  </a:lnTo>
                  <a:lnTo>
                    <a:pt x="402" y="287"/>
                  </a:lnTo>
                  <a:lnTo>
                    <a:pt x="381" y="297"/>
                  </a:lnTo>
                  <a:lnTo>
                    <a:pt x="358" y="305"/>
                  </a:lnTo>
                  <a:lnTo>
                    <a:pt x="334" y="311"/>
                  </a:lnTo>
                  <a:lnTo>
                    <a:pt x="334" y="311"/>
                  </a:lnTo>
                  <a:lnTo>
                    <a:pt x="309" y="315"/>
                  </a:lnTo>
                  <a:lnTo>
                    <a:pt x="283" y="317"/>
                  </a:lnTo>
                  <a:lnTo>
                    <a:pt x="256" y="318"/>
                  </a:lnTo>
                  <a:lnTo>
                    <a:pt x="243" y="318"/>
                  </a:lnTo>
                  <a:lnTo>
                    <a:pt x="231" y="317"/>
                  </a:lnTo>
                  <a:lnTo>
                    <a:pt x="231" y="317"/>
                  </a:lnTo>
                  <a:lnTo>
                    <a:pt x="219" y="315"/>
                  </a:lnTo>
                  <a:lnTo>
                    <a:pt x="207" y="312"/>
                  </a:lnTo>
                  <a:lnTo>
                    <a:pt x="195" y="308"/>
                  </a:lnTo>
                  <a:lnTo>
                    <a:pt x="183" y="303"/>
                  </a:lnTo>
                  <a:lnTo>
                    <a:pt x="160" y="291"/>
                  </a:lnTo>
                  <a:lnTo>
                    <a:pt x="138" y="279"/>
                  </a:lnTo>
                  <a:lnTo>
                    <a:pt x="138" y="279"/>
                  </a:lnTo>
                  <a:lnTo>
                    <a:pt x="116" y="264"/>
                  </a:lnTo>
                  <a:lnTo>
                    <a:pt x="95" y="248"/>
                  </a:lnTo>
                  <a:lnTo>
                    <a:pt x="77" y="229"/>
                  </a:lnTo>
                  <a:lnTo>
                    <a:pt x="59" y="209"/>
                  </a:lnTo>
                  <a:lnTo>
                    <a:pt x="43" y="188"/>
                  </a:lnTo>
                  <a:lnTo>
                    <a:pt x="31" y="165"/>
                  </a:lnTo>
                  <a:lnTo>
                    <a:pt x="26" y="153"/>
                  </a:lnTo>
                  <a:lnTo>
                    <a:pt x="21" y="142"/>
                  </a:lnTo>
                  <a:lnTo>
                    <a:pt x="18" y="128"/>
                  </a:lnTo>
                  <a:lnTo>
                    <a:pt x="14" y="116"/>
                  </a:lnTo>
                  <a:lnTo>
                    <a:pt x="14" y="116"/>
                  </a:lnTo>
                  <a:lnTo>
                    <a:pt x="14" y="112"/>
                  </a:lnTo>
                  <a:lnTo>
                    <a:pt x="11" y="111"/>
                  </a:lnTo>
                  <a:lnTo>
                    <a:pt x="9" y="110"/>
                  </a:lnTo>
                  <a:lnTo>
                    <a:pt x="6" y="111"/>
                  </a:lnTo>
                  <a:lnTo>
                    <a:pt x="3" y="112"/>
                  </a:lnTo>
                  <a:lnTo>
                    <a:pt x="1" y="114"/>
                  </a:lnTo>
                  <a:lnTo>
                    <a:pt x="0" y="116"/>
                  </a:lnTo>
                  <a:lnTo>
                    <a:pt x="0" y="120"/>
                  </a:lnTo>
                  <a:lnTo>
                    <a:pt x="0" y="1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7" name="Freeform 94">
              <a:extLst>
                <a:ext uri="{FF2B5EF4-FFF2-40B4-BE49-F238E27FC236}">
                  <a16:creationId xmlns:a16="http://schemas.microsoft.com/office/drawing/2014/main" id="{8C63686F-F798-78EC-4A4E-B2A6C1AA14D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5" y="3649"/>
              <a:ext cx="109" cy="306"/>
            </a:xfrm>
            <a:custGeom>
              <a:avLst/>
              <a:gdLst>
                <a:gd name="T0" fmla="*/ 284 w 328"/>
                <a:gd name="T1" fmla="*/ 5 h 917"/>
                <a:gd name="T2" fmla="*/ 271 w 328"/>
                <a:gd name="T3" fmla="*/ 53 h 917"/>
                <a:gd name="T4" fmla="*/ 254 w 328"/>
                <a:gd name="T5" fmla="*/ 99 h 917"/>
                <a:gd name="T6" fmla="*/ 214 w 328"/>
                <a:gd name="T7" fmla="*/ 185 h 917"/>
                <a:gd name="T8" fmla="*/ 149 w 328"/>
                <a:gd name="T9" fmla="*/ 315 h 917"/>
                <a:gd name="T10" fmla="*/ 129 w 328"/>
                <a:gd name="T11" fmla="*/ 359 h 917"/>
                <a:gd name="T12" fmla="*/ 88 w 328"/>
                <a:gd name="T13" fmla="*/ 445 h 917"/>
                <a:gd name="T14" fmla="*/ 45 w 328"/>
                <a:gd name="T15" fmla="*/ 528 h 917"/>
                <a:gd name="T16" fmla="*/ 28 w 328"/>
                <a:gd name="T17" fmla="*/ 566 h 917"/>
                <a:gd name="T18" fmla="*/ 15 w 328"/>
                <a:gd name="T19" fmla="*/ 603 h 917"/>
                <a:gd name="T20" fmla="*/ 4 w 328"/>
                <a:gd name="T21" fmla="*/ 643 h 917"/>
                <a:gd name="T22" fmla="*/ 0 w 328"/>
                <a:gd name="T23" fmla="*/ 683 h 917"/>
                <a:gd name="T24" fmla="*/ 0 w 328"/>
                <a:gd name="T25" fmla="*/ 697 h 917"/>
                <a:gd name="T26" fmla="*/ 5 w 328"/>
                <a:gd name="T27" fmla="*/ 724 h 917"/>
                <a:gd name="T28" fmla="*/ 15 w 328"/>
                <a:gd name="T29" fmla="*/ 747 h 917"/>
                <a:gd name="T30" fmla="*/ 28 w 328"/>
                <a:gd name="T31" fmla="*/ 767 h 917"/>
                <a:gd name="T32" fmla="*/ 44 w 328"/>
                <a:gd name="T33" fmla="*/ 785 h 917"/>
                <a:gd name="T34" fmla="*/ 74 w 328"/>
                <a:gd name="T35" fmla="*/ 806 h 917"/>
                <a:gd name="T36" fmla="*/ 121 w 328"/>
                <a:gd name="T37" fmla="*/ 832 h 917"/>
                <a:gd name="T38" fmla="*/ 173 w 328"/>
                <a:gd name="T39" fmla="*/ 852 h 917"/>
                <a:gd name="T40" fmla="*/ 250 w 328"/>
                <a:gd name="T41" fmla="*/ 880 h 917"/>
                <a:gd name="T42" fmla="*/ 295 w 328"/>
                <a:gd name="T43" fmla="*/ 902 h 917"/>
                <a:gd name="T44" fmla="*/ 313 w 328"/>
                <a:gd name="T45" fmla="*/ 916 h 917"/>
                <a:gd name="T46" fmla="*/ 320 w 328"/>
                <a:gd name="T47" fmla="*/ 917 h 917"/>
                <a:gd name="T48" fmla="*/ 325 w 328"/>
                <a:gd name="T49" fmla="*/ 914 h 917"/>
                <a:gd name="T50" fmla="*/ 328 w 328"/>
                <a:gd name="T51" fmla="*/ 909 h 917"/>
                <a:gd name="T52" fmla="*/ 325 w 328"/>
                <a:gd name="T53" fmla="*/ 904 h 917"/>
                <a:gd name="T54" fmla="*/ 307 w 328"/>
                <a:gd name="T55" fmla="*/ 890 h 917"/>
                <a:gd name="T56" fmla="*/ 262 w 328"/>
                <a:gd name="T57" fmla="*/ 868 h 917"/>
                <a:gd name="T58" fmla="*/ 185 w 328"/>
                <a:gd name="T59" fmla="*/ 840 h 917"/>
                <a:gd name="T60" fmla="*/ 133 w 328"/>
                <a:gd name="T61" fmla="*/ 820 h 917"/>
                <a:gd name="T62" fmla="*/ 86 w 328"/>
                <a:gd name="T63" fmla="*/ 796 h 917"/>
                <a:gd name="T64" fmla="*/ 57 w 328"/>
                <a:gd name="T65" fmla="*/ 773 h 917"/>
                <a:gd name="T66" fmla="*/ 41 w 328"/>
                <a:gd name="T67" fmla="*/ 756 h 917"/>
                <a:gd name="T68" fmla="*/ 28 w 328"/>
                <a:gd name="T69" fmla="*/ 735 h 917"/>
                <a:gd name="T70" fmla="*/ 20 w 328"/>
                <a:gd name="T71" fmla="*/ 712 h 917"/>
                <a:gd name="T72" fmla="*/ 16 w 328"/>
                <a:gd name="T73" fmla="*/ 685 h 917"/>
                <a:gd name="T74" fmla="*/ 16 w 328"/>
                <a:gd name="T75" fmla="*/ 671 h 917"/>
                <a:gd name="T76" fmla="*/ 23 w 328"/>
                <a:gd name="T77" fmla="*/ 628 h 917"/>
                <a:gd name="T78" fmla="*/ 37 w 328"/>
                <a:gd name="T79" fmla="*/ 584 h 917"/>
                <a:gd name="T80" fmla="*/ 54 w 328"/>
                <a:gd name="T81" fmla="*/ 543 h 917"/>
                <a:gd name="T82" fmla="*/ 74 w 328"/>
                <a:gd name="T83" fmla="*/ 503 h 917"/>
                <a:gd name="T84" fmla="*/ 134 w 328"/>
                <a:gd name="T85" fmla="*/ 383 h 917"/>
                <a:gd name="T86" fmla="*/ 153 w 328"/>
                <a:gd name="T87" fmla="*/ 342 h 917"/>
                <a:gd name="T88" fmla="*/ 193 w 328"/>
                <a:gd name="T89" fmla="*/ 261 h 917"/>
                <a:gd name="T90" fmla="*/ 254 w 328"/>
                <a:gd name="T91" fmla="*/ 139 h 917"/>
                <a:gd name="T92" fmla="*/ 287 w 328"/>
                <a:gd name="T93" fmla="*/ 55 h 917"/>
                <a:gd name="T94" fmla="*/ 299 w 328"/>
                <a:gd name="T95" fmla="*/ 11 h 917"/>
                <a:gd name="T96" fmla="*/ 299 w 328"/>
                <a:gd name="T97" fmla="*/ 7 h 917"/>
                <a:gd name="T98" fmla="*/ 296 w 328"/>
                <a:gd name="T99" fmla="*/ 1 h 917"/>
                <a:gd name="T100" fmla="*/ 290 w 328"/>
                <a:gd name="T101" fmla="*/ 0 h 917"/>
                <a:gd name="T102" fmla="*/ 286 w 328"/>
                <a:gd name="T103" fmla="*/ 3 h 917"/>
                <a:gd name="T104" fmla="*/ 284 w 328"/>
                <a:gd name="T105" fmla="*/ 5 h 9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28" h="917">
                  <a:moveTo>
                    <a:pt x="284" y="5"/>
                  </a:moveTo>
                  <a:lnTo>
                    <a:pt x="284" y="5"/>
                  </a:lnTo>
                  <a:lnTo>
                    <a:pt x="278" y="29"/>
                  </a:lnTo>
                  <a:lnTo>
                    <a:pt x="271" y="53"/>
                  </a:lnTo>
                  <a:lnTo>
                    <a:pt x="263" y="76"/>
                  </a:lnTo>
                  <a:lnTo>
                    <a:pt x="254" y="99"/>
                  </a:lnTo>
                  <a:lnTo>
                    <a:pt x="235" y="143"/>
                  </a:lnTo>
                  <a:lnTo>
                    <a:pt x="214" y="185"/>
                  </a:lnTo>
                  <a:lnTo>
                    <a:pt x="170" y="272"/>
                  </a:lnTo>
                  <a:lnTo>
                    <a:pt x="149" y="315"/>
                  </a:lnTo>
                  <a:lnTo>
                    <a:pt x="129" y="359"/>
                  </a:lnTo>
                  <a:lnTo>
                    <a:pt x="129" y="359"/>
                  </a:lnTo>
                  <a:lnTo>
                    <a:pt x="109" y="402"/>
                  </a:lnTo>
                  <a:lnTo>
                    <a:pt x="88" y="445"/>
                  </a:lnTo>
                  <a:lnTo>
                    <a:pt x="65" y="486"/>
                  </a:lnTo>
                  <a:lnTo>
                    <a:pt x="45" y="528"/>
                  </a:lnTo>
                  <a:lnTo>
                    <a:pt x="45" y="528"/>
                  </a:lnTo>
                  <a:lnTo>
                    <a:pt x="28" y="566"/>
                  </a:lnTo>
                  <a:lnTo>
                    <a:pt x="21" y="584"/>
                  </a:lnTo>
                  <a:lnTo>
                    <a:pt x="15" y="603"/>
                  </a:lnTo>
                  <a:lnTo>
                    <a:pt x="8" y="623"/>
                  </a:lnTo>
                  <a:lnTo>
                    <a:pt x="4" y="643"/>
                  </a:lnTo>
                  <a:lnTo>
                    <a:pt x="1" y="663"/>
                  </a:lnTo>
                  <a:lnTo>
                    <a:pt x="0" y="683"/>
                  </a:lnTo>
                  <a:lnTo>
                    <a:pt x="0" y="683"/>
                  </a:lnTo>
                  <a:lnTo>
                    <a:pt x="0" y="697"/>
                  </a:lnTo>
                  <a:lnTo>
                    <a:pt x="3" y="711"/>
                  </a:lnTo>
                  <a:lnTo>
                    <a:pt x="5" y="724"/>
                  </a:lnTo>
                  <a:lnTo>
                    <a:pt x="9" y="736"/>
                  </a:lnTo>
                  <a:lnTo>
                    <a:pt x="15" y="747"/>
                  </a:lnTo>
                  <a:lnTo>
                    <a:pt x="20" y="757"/>
                  </a:lnTo>
                  <a:lnTo>
                    <a:pt x="28" y="767"/>
                  </a:lnTo>
                  <a:lnTo>
                    <a:pt x="36" y="776"/>
                  </a:lnTo>
                  <a:lnTo>
                    <a:pt x="44" y="785"/>
                  </a:lnTo>
                  <a:lnTo>
                    <a:pt x="53" y="793"/>
                  </a:lnTo>
                  <a:lnTo>
                    <a:pt x="74" y="806"/>
                  </a:lnTo>
                  <a:lnTo>
                    <a:pt x="97" y="820"/>
                  </a:lnTo>
                  <a:lnTo>
                    <a:pt x="121" y="832"/>
                  </a:lnTo>
                  <a:lnTo>
                    <a:pt x="147" y="841"/>
                  </a:lnTo>
                  <a:lnTo>
                    <a:pt x="173" y="852"/>
                  </a:lnTo>
                  <a:lnTo>
                    <a:pt x="226" y="870"/>
                  </a:lnTo>
                  <a:lnTo>
                    <a:pt x="250" y="880"/>
                  </a:lnTo>
                  <a:lnTo>
                    <a:pt x="274" y="890"/>
                  </a:lnTo>
                  <a:lnTo>
                    <a:pt x="295" y="902"/>
                  </a:lnTo>
                  <a:lnTo>
                    <a:pt x="313" y="916"/>
                  </a:lnTo>
                  <a:lnTo>
                    <a:pt x="313" y="916"/>
                  </a:lnTo>
                  <a:lnTo>
                    <a:pt x="317" y="917"/>
                  </a:lnTo>
                  <a:lnTo>
                    <a:pt x="320" y="917"/>
                  </a:lnTo>
                  <a:lnTo>
                    <a:pt x="323" y="916"/>
                  </a:lnTo>
                  <a:lnTo>
                    <a:pt x="325" y="914"/>
                  </a:lnTo>
                  <a:lnTo>
                    <a:pt x="327" y="912"/>
                  </a:lnTo>
                  <a:lnTo>
                    <a:pt x="328" y="909"/>
                  </a:lnTo>
                  <a:lnTo>
                    <a:pt x="328" y="906"/>
                  </a:lnTo>
                  <a:lnTo>
                    <a:pt x="325" y="904"/>
                  </a:lnTo>
                  <a:lnTo>
                    <a:pt x="325" y="904"/>
                  </a:lnTo>
                  <a:lnTo>
                    <a:pt x="307" y="890"/>
                  </a:lnTo>
                  <a:lnTo>
                    <a:pt x="284" y="878"/>
                  </a:lnTo>
                  <a:lnTo>
                    <a:pt x="262" y="868"/>
                  </a:lnTo>
                  <a:lnTo>
                    <a:pt x="236" y="858"/>
                  </a:lnTo>
                  <a:lnTo>
                    <a:pt x="185" y="840"/>
                  </a:lnTo>
                  <a:lnTo>
                    <a:pt x="158" y="830"/>
                  </a:lnTo>
                  <a:lnTo>
                    <a:pt x="133" y="820"/>
                  </a:lnTo>
                  <a:lnTo>
                    <a:pt x="109" y="808"/>
                  </a:lnTo>
                  <a:lnTo>
                    <a:pt x="86" y="796"/>
                  </a:lnTo>
                  <a:lnTo>
                    <a:pt x="66" y="781"/>
                  </a:lnTo>
                  <a:lnTo>
                    <a:pt x="57" y="773"/>
                  </a:lnTo>
                  <a:lnTo>
                    <a:pt x="48" y="765"/>
                  </a:lnTo>
                  <a:lnTo>
                    <a:pt x="41" y="756"/>
                  </a:lnTo>
                  <a:lnTo>
                    <a:pt x="34" y="745"/>
                  </a:lnTo>
                  <a:lnTo>
                    <a:pt x="28" y="735"/>
                  </a:lnTo>
                  <a:lnTo>
                    <a:pt x="24" y="724"/>
                  </a:lnTo>
                  <a:lnTo>
                    <a:pt x="20" y="712"/>
                  </a:lnTo>
                  <a:lnTo>
                    <a:pt x="17" y="700"/>
                  </a:lnTo>
                  <a:lnTo>
                    <a:pt x="16" y="685"/>
                  </a:lnTo>
                  <a:lnTo>
                    <a:pt x="16" y="671"/>
                  </a:lnTo>
                  <a:lnTo>
                    <a:pt x="16" y="671"/>
                  </a:lnTo>
                  <a:lnTo>
                    <a:pt x="19" y="649"/>
                  </a:lnTo>
                  <a:lnTo>
                    <a:pt x="23" y="628"/>
                  </a:lnTo>
                  <a:lnTo>
                    <a:pt x="29" y="606"/>
                  </a:lnTo>
                  <a:lnTo>
                    <a:pt x="37" y="584"/>
                  </a:lnTo>
                  <a:lnTo>
                    <a:pt x="45" y="564"/>
                  </a:lnTo>
                  <a:lnTo>
                    <a:pt x="54" y="543"/>
                  </a:lnTo>
                  <a:lnTo>
                    <a:pt x="74" y="503"/>
                  </a:lnTo>
                  <a:lnTo>
                    <a:pt x="74" y="503"/>
                  </a:lnTo>
                  <a:lnTo>
                    <a:pt x="114" y="423"/>
                  </a:lnTo>
                  <a:lnTo>
                    <a:pt x="134" y="383"/>
                  </a:lnTo>
                  <a:lnTo>
                    <a:pt x="153" y="342"/>
                  </a:lnTo>
                  <a:lnTo>
                    <a:pt x="153" y="342"/>
                  </a:lnTo>
                  <a:lnTo>
                    <a:pt x="173" y="301"/>
                  </a:lnTo>
                  <a:lnTo>
                    <a:pt x="193" y="261"/>
                  </a:lnTo>
                  <a:lnTo>
                    <a:pt x="234" y="180"/>
                  </a:lnTo>
                  <a:lnTo>
                    <a:pt x="254" y="139"/>
                  </a:lnTo>
                  <a:lnTo>
                    <a:pt x="271" y="97"/>
                  </a:lnTo>
                  <a:lnTo>
                    <a:pt x="287" y="55"/>
                  </a:lnTo>
                  <a:lnTo>
                    <a:pt x="294" y="32"/>
                  </a:lnTo>
                  <a:lnTo>
                    <a:pt x="299" y="11"/>
                  </a:lnTo>
                  <a:lnTo>
                    <a:pt x="299" y="11"/>
                  </a:lnTo>
                  <a:lnTo>
                    <a:pt x="299" y="7"/>
                  </a:lnTo>
                  <a:lnTo>
                    <a:pt x="298" y="4"/>
                  </a:lnTo>
                  <a:lnTo>
                    <a:pt x="296" y="1"/>
                  </a:lnTo>
                  <a:lnTo>
                    <a:pt x="294" y="0"/>
                  </a:lnTo>
                  <a:lnTo>
                    <a:pt x="290" y="0"/>
                  </a:lnTo>
                  <a:lnTo>
                    <a:pt x="287" y="1"/>
                  </a:lnTo>
                  <a:lnTo>
                    <a:pt x="286" y="3"/>
                  </a:lnTo>
                  <a:lnTo>
                    <a:pt x="284" y="5"/>
                  </a:lnTo>
                  <a:lnTo>
                    <a:pt x="284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8" name="Freeform 95">
              <a:extLst>
                <a:ext uri="{FF2B5EF4-FFF2-40B4-BE49-F238E27FC236}">
                  <a16:creationId xmlns:a16="http://schemas.microsoft.com/office/drawing/2014/main" id="{C511E427-FD96-C3EA-D1F9-887AE23EF81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3" y="3738"/>
              <a:ext cx="109" cy="331"/>
            </a:xfrm>
            <a:custGeom>
              <a:avLst/>
              <a:gdLst>
                <a:gd name="T0" fmla="*/ 312 w 327"/>
                <a:gd name="T1" fmla="*/ 6 h 992"/>
                <a:gd name="T2" fmla="*/ 293 w 327"/>
                <a:gd name="T3" fmla="*/ 85 h 992"/>
                <a:gd name="T4" fmla="*/ 267 w 327"/>
                <a:gd name="T5" fmla="*/ 163 h 992"/>
                <a:gd name="T6" fmla="*/ 235 w 327"/>
                <a:gd name="T7" fmla="*/ 236 h 992"/>
                <a:gd name="T8" fmla="*/ 196 w 327"/>
                <a:gd name="T9" fmla="*/ 308 h 992"/>
                <a:gd name="T10" fmla="*/ 117 w 327"/>
                <a:gd name="T11" fmla="*/ 450 h 992"/>
                <a:gd name="T12" fmla="*/ 77 w 327"/>
                <a:gd name="T13" fmla="*/ 522 h 992"/>
                <a:gd name="T14" fmla="*/ 42 w 327"/>
                <a:gd name="T15" fmla="*/ 595 h 992"/>
                <a:gd name="T16" fmla="*/ 29 w 327"/>
                <a:gd name="T17" fmla="*/ 627 h 992"/>
                <a:gd name="T18" fmla="*/ 6 w 327"/>
                <a:gd name="T19" fmla="*/ 693 h 992"/>
                <a:gd name="T20" fmla="*/ 1 w 327"/>
                <a:gd name="T21" fmla="*/ 727 h 992"/>
                <a:gd name="T22" fmla="*/ 0 w 327"/>
                <a:gd name="T23" fmla="*/ 760 h 992"/>
                <a:gd name="T24" fmla="*/ 4 w 327"/>
                <a:gd name="T25" fmla="*/ 792 h 992"/>
                <a:gd name="T26" fmla="*/ 14 w 327"/>
                <a:gd name="T27" fmla="*/ 825 h 992"/>
                <a:gd name="T28" fmla="*/ 33 w 327"/>
                <a:gd name="T29" fmla="*/ 856 h 992"/>
                <a:gd name="T30" fmla="*/ 44 w 327"/>
                <a:gd name="T31" fmla="*/ 868 h 992"/>
                <a:gd name="T32" fmla="*/ 68 w 327"/>
                <a:gd name="T33" fmla="*/ 889 h 992"/>
                <a:gd name="T34" fmla="*/ 93 w 327"/>
                <a:gd name="T35" fmla="*/ 906 h 992"/>
                <a:gd name="T36" fmla="*/ 135 w 327"/>
                <a:gd name="T37" fmla="*/ 928 h 992"/>
                <a:gd name="T38" fmla="*/ 194 w 327"/>
                <a:gd name="T39" fmla="*/ 956 h 992"/>
                <a:gd name="T40" fmla="*/ 220 w 327"/>
                <a:gd name="T41" fmla="*/ 972 h 992"/>
                <a:gd name="T42" fmla="*/ 246 w 327"/>
                <a:gd name="T43" fmla="*/ 990 h 992"/>
                <a:gd name="T44" fmla="*/ 250 w 327"/>
                <a:gd name="T45" fmla="*/ 992 h 992"/>
                <a:gd name="T46" fmla="*/ 255 w 327"/>
                <a:gd name="T47" fmla="*/ 990 h 992"/>
                <a:gd name="T48" fmla="*/ 259 w 327"/>
                <a:gd name="T49" fmla="*/ 986 h 992"/>
                <a:gd name="T50" fmla="*/ 259 w 327"/>
                <a:gd name="T51" fmla="*/ 981 h 992"/>
                <a:gd name="T52" fmla="*/ 258 w 327"/>
                <a:gd name="T53" fmla="*/ 978 h 992"/>
                <a:gd name="T54" fmla="*/ 234 w 327"/>
                <a:gd name="T55" fmla="*/ 961 h 992"/>
                <a:gd name="T56" fmla="*/ 182 w 327"/>
                <a:gd name="T57" fmla="*/ 932 h 992"/>
                <a:gd name="T58" fmla="*/ 127 w 327"/>
                <a:gd name="T59" fmla="*/ 906 h 992"/>
                <a:gd name="T60" fmla="*/ 89 w 327"/>
                <a:gd name="T61" fmla="*/ 885 h 992"/>
                <a:gd name="T62" fmla="*/ 66 w 327"/>
                <a:gd name="T63" fmla="*/ 866 h 992"/>
                <a:gd name="T64" fmla="*/ 54 w 327"/>
                <a:gd name="T65" fmla="*/ 856 h 992"/>
                <a:gd name="T66" fmla="*/ 30 w 327"/>
                <a:gd name="T67" fmla="*/ 824 h 992"/>
                <a:gd name="T68" fmla="*/ 18 w 327"/>
                <a:gd name="T69" fmla="*/ 788 h 992"/>
                <a:gd name="T70" fmla="*/ 14 w 327"/>
                <a:gd name="T71" fmla="*/ 751 h 992"/>
                <a:gd name="T72" fmla="*/ 18 w 327"/>
                <a:gd name="T73" fmla="*/ 712 h 992"/>
                <a:gd name="T74" fmla="*/ 28 w 327"/>
                <a:gd name="T75" fmla="*/ 674 h 992"/>
                <a:gd name="T76" fmla="*/ 42 w 327"/>
                <a:gd name="T77" fmla="*/ 635 h 992"/>
                <a:gd name="T78" fmla="*/ 74 w 327"/>
                <a:gd name="T79" fmla="*/ 564 h 992"/>
                <a:gd name="T80" fmla="*/ 90 w 327"/>
                <a:gd name="T81" fmla="*/ 530 h 992"/>
                <a:gd name="T82" fmla="*/ 146 w 327"/>
                <a:gd name="T83" fmla="*/ 430 h 992"/>
                <a:gd name="T84" fmla="*/ 222 w 327"/>
                <a:gd name="T85" fmla="*/ 296 h 992"/>
                <a:gd name="T86" fmla="*/ 256 w 327"/>
                <a:gd name="T87" fmla="*/ 228 h 992"/>
                <a:gd name="T88" fmla="*/ 287 w 327"/>
                <a:gd name="T89" fmla="*/ 157 h 992"/>
                <a:gd name="T90" fmla="*/ 311 w 327"/>
                <a:gd name="T91" fmla="*/ 85 h 992"/>
                <a:gd name="T92" fmla="*/ 327 w 327"/>
                <a:gd name="T93" fmla="*/ 11 h 992"/>
                <a:gd name="T94" fmla="*/ 327 w 327"/>
                <a:gd name="T95" fmla="*/ 7 h 992"/>
                <a:gd name="T96" fmla="*/ 323 w 327"/>
                <a:gd name="T97" fmla="*/ 2 h 992"/>
                <a:gd name="T98" fmla="*/ 317 w 327"/>
                <a:gd name="T99" fmla="*/ 0 h 992"/>
                <a:gd name="T100" fmla="*/ 312 w 327"/>
                <a:gd name="T101" fmla="*/ 3 h 992"/>
                <a:gd name="T102" fmla="*/ 312 w 327"/>
                <a:gd name="T103" fmla="*/ 6 h 9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27" h="992">
                  <a:moveTo>
                    <a:pt x="312" y="6"/>
                  </a:moveTo>
                  <a:lnTo>
                    <a:pt x="312" y="6"/>
                  </a:lnTo>
                  <a:lnTo>
                    <a:pt x="304" y="47"/>
                  </a:lnTo>
                  <a:lnTo>
                    <a:pt x="293" y="85"/>
                  </a:lnTo>
                  <a:lnTo>
                    <a:pt x="281" y="124"/>
                  </a:lnTo>
                  <a:lnTo>
                    <a:pt x="267" y="163"/>
                  </a:lnTo>
                  <a:lnTo>
                    <a:pt x="252" y="200"/>
                  </a:lnTo>
                  <a:lnTo>
                    <a:pt x="235" y="236"/>
                  </a:lnTo>
                  <a:lnTo>
                    <a:pt x="216" y="273"/>
                  </a:lnTo>
                  <a:lnTo>
                    <a:pt x="196" y="308"/>
                  </a:lnTo>
                  <a:lnTo>
                    <a:pt x="157" y="379"/>
                  </a:lnTo>
                  <a:lnTo>
                    <a:pt x="117" y="450"/>
                  </a:lnTo>
                  <a:lnTo>
                    <a:pt x="97" y="486"/>
                  </a:lnTo>
                  <a:lnTo>
                    <a:pt x="77" y="522"/>
                  </a:lnTo>
                  <a:lnTo>
                    <a:pt x="60" y="558"/>
                  </a:lnTo>
                  <a:lnTo>
                    <a:pt x="42" y="595"/>
                  </a:lnTo>
                  <a:lnTo>
                    <a:pt x="42" y="595"/>
                  </a:lnTo>
                  <a:lnTo>
                    <a:pt x="29" y="627"/>
                  </a:lnTo>
                  <a:lnTo>
                    <a:pt x="17" y="660"/>
                  </a:lnTo>
                  <a:lnTo>
                    <a:pt x="6" y="693"/>
                  </a:lnTo>
                  <a:lnTo>
                    <a:pt x="4" y="709"/>
                  </a:lnTo>
                  <a:lnTo>
                    <a:pt x="1" y="727"/>
                  </a:lnTo>
                  <a:lnTo>
                    <a:pt x="0" y="743"/>
                  </a:lnTo>
                  <a:lnTo>
                    <a:pt x="0" y="760"/>
                  </a:lnTo>
                  <a:lnTo>
                    <a:pt x="1" y="776"/>
                  </a:lnTo>
                  <a:lnTo>
                    <a:pt x="4" y="792"/>
                  </a:lnTo>
                  <a:lnTo>
                    <a:pt x="9" y="809"/>
                  </a:lnTo>
                  <a:lnTo>
                    <a:pt x="14" y="825"/>
                  </a:lnTo>
                  <a:lnTo>
                    <a:pt x="24" y="840"/>
                  </a:lnTo>
                  <a:lnTo>
                    <a:pt x="33" y="856"/>
                  </a:lnTo>
                  <a:lnTo>
                    <a:pt x="33" y="856"/>
                  </a:lnTo>
                  <a:lnTo>
                    <a:pt x="44" y="868"/>
                  </a:lnTo>
                  <a:lnTo>
                    <a:pt x="56" y="880"/>
                  </a:lnTo>
                  <a:lnTo>
                    <a:pt x="68" y="889"/>
                  </a:lnTo>
                  <a:lnTo>
                    <a:pt x="80" y="898"/>
                  </a:lnTo>
                  <a:lnTo>
                    <a:pt x="93" y="906"/>
                  </a:lnTo>
                  <a:lnTo>
                    <a:pt x="107" y="914"/>
                  </a:lnTo>
                  <a:lnTo>
                    <a:pt x="135" y="928"/>
                  </a:lnTo>
                  <a:lnTo>
                    <a:pt x="165" y="941"/>
                  </a:lnTo>
                  <a:lnTo>
                    <a:pt x="194" y="956"/>
                  </a:lnTo>
                  <a:lnTo>
                    <a:pt x="207" y="962"/>
                  </a:lnTo>
                  <a:lnTo>
                    <a:pt x="220" y="972"/>
                  </a:lnTo>
                  <a:lnTo>
                    <a:pt x="234" y="980"/>
                  </a:lnTo>
                  <a:lnTo>
                    <a:pt x="246" y="990"/>
                  </a:lnTo>
                  <a:lnTo>
                    <a:pt x="246" y="990"/>
                  </a:lnTo>
                  <a:lnTo>
                    <a:pt x="250" y="992"/>
                  </a:lnTo>
                  <a:lnTo>
                    <a:pt x="252" y="992"/>
                  </a:lnTo>
                  <a:lnTo>
                    <a:pt x="255" y="990"/>
                  </a:lnTo>
                  <a:lnTo>
                    <a:pt x="258" y="989"/>
                  </a:lnTo>
                  <a:lnTo>
                    <a:pt x="259" y="986"/>
                  </a:lnTo>
                  <a:lnTo>
                    <a:pt x="260" y="984"/>
                  </a:lnTo>
                  <a:lnTo>
                    <a:pt x="259" y="981"/>
                  </a:lnTo>
                  <a:lnTo>
                    <a:pt x="258" y="978"/>
                  </a:lnTo>
                  <a:lnTo>
                    <a:pt x="258" y="978"/>
                  </a:lnTo>
                  <a:lnTo>
                    <a:pt x="246" y="969"/>
                  </a:lnTo>
                  <a:lnTo>
                    <a:pt x="234" y="961"/>
                  </a:lnTo>
                  <a:lnTo>
                    <a:pt x="208" y="945"/>
                  </a:lnTo>
                  <a:lnTo>
                    <a:pt x="182" y="932"/>
                  </a:lnTo>
                  <a:lnTo>
                    <a:pt x="154" y="920"/>
                  </a:lnTo>
                  <a:lnTo>
                    <a:pt x="127" y="906"/>
                  </a:lnTo>
                  <a:lnTo>
                    <a:pt x="102" y="893"/>
                  </a:lnTo>
                  <a:lnTo>
                    <a:pt x="89" y="885"/>
                  </a:lnTo>
                  <a:lnTo>
                    <a:pt x="77" y="876"/>
                  </a:lnTo>
                  <a:lnTo>
                    <a:pt x="66" y="866"/>
                  </a:lnTo>
                  <a:lnTo>
                    <a:pt x="54" y="856"/>
                  </a:lnTo>
                  <a:lnTo>
                    <a:pt x="54" y="856"/>
                  </a:lnTo>
                  <a:lnTo>
                    <a:pt x="41" y="840"/>
                  </a:lnTo>
                  <a:lnTo>
                    <a:pt x="30" y="824"/>
                  </a:lnTo>
                  <a:lnTo>
                    <a:pt x="24" y="807"/>
                  </a:lnTo>
                  <a:lnTo>
                    <a:pt x="18" y="788"/>
                  </a:lnTo>
                  <a:lnTo>
                    <a:pt x="16" y="769"/>
                  </a:lnTo>
                  <a:lnTo>
                    <a:pt x="14" y="751"/>
                  </a:lnTo>
                  <a:lnTo>
                    <a:pt x="16" y="731"/>
                  </a:lnTo>
                  <a:lnTo>
                    <a:pt x="18" y="712"/>
                  </a:lnTo>
                  <a:lnTo>
                    <a:pt x="22" y="692"/>
                  </a:lnTo>
                  <a:lnTo>
                    <a:pt x="28" y="674"/>
                  </a:lnTo>
                  <a:lnTo>
                    <a:pt x="34" y="654"/>
                  </a:lnTo>
                  <a:lnTo>
                    <a:pt x="42" y="635"/>
                  </a:lnTo>
                  <a:lnTo>
                    <a:pt x="58" y="598"/>
                  </a:lnTo>
                  <a:lnTo>
                    <a:pt x="74" y="564"/>
                  </a:lnTo>
                  <a:lnTo>
                    <a:pt x="74" y="564"/>
                  </a:lnTo>
                  <a:lnTo>
                    <a:pt x="90" y="530"/>
                  </a:lnTo>
                  <a:lnTo>
                    <a:pt x="109" y="497"/>
                  </a:lnTo>
                  <a:lnTo>
                    <a:pt x="146" y="430"/>
                  </a:lnTo>
                  <a:lnTo>
                    <a:pt x="183" y="362"/>
                  </a:lnTo>
                  <a:lnTo>
                    <a:pt x="222" y="296"/>
                  </a:lnTo>
                  <a:lnTo>
                    <a:pt x="239" y="262"/>
                  </a:lnTo>
                  <a:lnTo>
                    <a:pt x="256" y="228"/>
                  </a:lnTo>
                  <a:lnTo>
                    <a:pt x="272" y="193"/>
                  </a:lnTo>
                  <a:lnTo>
                    <a:pt x="287" y="157"/>
                  </a:lnTo>
                  <a:lnTo>
                    <a:pt x="299" y="123"/>
                  </a:lnTo>
                  <a:lnTo>
                    <a:pt x="311" y="85"/>
                  </a:lnTo>
                  <a:lnTo>
                    <a:pt x="320" y="48"/>
                  </a:lnTo>
                  <a:lnTo>
                    <a:pt x="327" y="11"/>
                  </a:lnTo>
                  <a:lnTo>
                    <a:pt x="327" y="11"/>
                  </a:lnTo>
                  <a:lnTo>
                    <a:pt x="327" y="7"/>
                  </a:lnTo>
                  <a:lnTo>
                    <a:pt x="325" y="4"/>
                  </a:lnTo>
                  <a:lnTo>
                    <a:pt x="323" y="2"/>
                  </a:lnTo>
                  <a:lnTo>
                    <a:pt x="320" y="0"/>
                  </a:lnTo>
                  <a:lnTo>
                    <a:pt x="317" y="0"/>
                  </a:lnTo>
                  <a:lnTo>
                    <a:pt x="315" y="2"/>
                  </a:lnTo>
                  <a:lnTo>
                    <a:pt x="312" y="3"/>
                  </a:lnTo>
                  <a:lnTo>
                    <a:pt x="312" y="6"/>
                  </a:lnTo>
                  <a:lnTo>
                    <a:pt x="312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9" name="Freeform 96">
              <a:extLst>
                <a:ext uri="{FF2B5EF4-FFF2-40B4-BE49-F238E27FC236}">
                  <a16:creationId xmlns:a16="http://schemas.microsoft.com/office/drawing/2014/main" id="{06939FF6-3B8F-1E20-3288-C057B4F3EA0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6" y="2184"/>
              <a:ext cx="149" cy="946"/>
            </a:xfrm>
            <a:custGeom>
              <a:avLst/>
              <a:gdLst>
                <a:gd name="T0" fmla="*/ 431 w 447"/>
                <a:gd name="T1" fmla="*/ 8 h 2837"/>
                <a:gd name="T2" fmla="*/ 428 w 447"/>
                <a:gd name="T3" fmla="*/ 136 h 2837"/>
                <a:gd name="T4" fmla="*/ 423 w 447"/>
                <a:gd name="T5" fmla="*/ 262 h 2837"/>
                <a:gd name="T6" fmla="*/ 413 w 447"/>
                <a:gd name="T7" fmla="*/ 388 h 2837"/>
                <a:gd name="T8" fmla="*/ 387 w 447"/>
                <a:gd name="T9" fmla="*/ 641 h 2837"/>
                <a:gd name="T10" fmla="*/ 350 w 447"/>
                <a:gd name="T11" fmla="*/ 891 h 2837"/>
                <a:gd name="T12" fmla="*/ 328 w 447"/>
                <a:gd name="T13" fmla="*/ 1016 h 2837"/>
                <a:gd name="T14" fmla="*/ 279 w 447"/>
                <a:gd name="T15" fmla="*/ 1265 h 2837"/>
                <a:gd name="T16" fmla="*/ 230 w 447"/>
                <a:gd name="T17" fmla="*/ 1514 h 2837"/>
                <a:gd name="T18" fmla="*/ 221 w 447"/>
                <a:gd name="T19" fmla="*/ 1573 h 2837"/>
                <a:gd name="T20" fmla="*/ 205 w 447"/>
                <a:gd name="T21" fmla="*/ 1691 h 2837"/>
                <a:gd name="T22" fmla="*/ 186 w 447"/>
                <a:gd name="T23" fmla="*/ 1869 h 2837"/>
                <a:gd name="T24" fmla="*/ 172 w 447"/>
                <a:gd name="T25" fmla="*/ 1988 h 2837"/>
                <a:gd name="T26" fmla="*/ 156 w 447"/>
                <a:gd name="T27" fmla="*/ 2096 h 2837"/>
                <a:gd name="T28" fmla="*/ 134 w 447"/>
                <a:gd name="T29" fmla="*/ 2202 h 2837"/>
                <a:gd name="T30" fmla="*/ 107 w 447"/>
                <a:gd name="T31" fmla="*/ 2307 h 2837"/>
                <a:gd name="T32" fmla="*/ 72 w 447"/>
                <a:gd name="T33" fmla="*/ 2410 h 2837"/>
                <a:gd name="T34" fmla="*/ 63 w 447"/>
                <a:gd name="T35" fmla="*/ 2435 h 2837"/>
                <a:gd name="T36" fmla="*/ 49 w 447"/>
                <a:gd name="T37" fmla="*/ 2487 h 2837"/>
                <a:gd name="T38" fmla="*/ 36 w 447"/>
                <a:gd name="T39" fmla="*/ 2564 h 2837"/>
                <a:gd name="T40" fmla="*/ 26 w 447"/>
                <a:gd name="T41" fmla="*/ 2670 h 2837"/>
                <a:gd name="T42" fmla="*/ 12 w 447"/>
                <a:gd name="T43" fmla="*/ 2775 h 2837"/>
                <a:gd name="T44" fmla="*/ 0 w 447"/>
                <a:gd name="T45" fmla="*/ 2826 h 2837"/>
                <a:gd name="T46" fmla="*/ 0 w 447"/>
                <a:gd name="T47" fmla="*/ 2830 h 2837"/>
                <a:gd name="T48" fmla="*/ 4 w 447"/>
                <a:gd name="T49" fmla="*/ 2835 h 2837"/>
                <a:gd name="T50" fmla="*/ 10 w 447"/>
                <a:gd name="T51" fmla="*/ 2837 h 2837"/>
                <a:gd name="T52" fmla="*/ 15 w 447"/>
                <a:gd name="T53" fmla="*/ 2834 h 2837"/>
                <a:gd name="T54" fmla="*/ 16 w 447"/>
                <a:gd name="T55" fmla="*/ 2831 h 2837"/>
                <a:gd name="T56" fmla="*/ 28 w 447"/>
                <a:gd name="T57" fmla="*/ 2774 h 2837"/>
                <a:gd name="T58" fmla="*/ 36 w 447"/>
                <a:gd name="T59" fmla="*/ 2717 h 2837"/>
                <a:gd name="T60" fmla="*/ 49 w 447"/>
                <a:gd name="T61" fmla="*/ 2601 h 2837"/>
                <a:gd name="T62" fmla="*/ 56 w 447"/>
                <a:gd name="T63" fmla="*/ 2540 h 2837"/>
                <a:gd name="T64" fmla="*/ 68 w 447"/>
                <a:gd name="T65" fmla="*/ 2480 h 2837"/>
                <a:gd name="T66" fmla="*/ 76 w 447"/>
                <a:gd name="T67" fmla="*/ 2449 h 2837"/>
                <a:gd name="T68" fmla="*/ 108 w 447"/>
                <a:gd name="T69" fmla="*/ 2359 h 2837"/>
                <a:gd name="T70" fmla="*/ 126 w 447"/>
                <a:gd name="T71" fmla="*/ 2302 h 2837"/>
                <a:gd name="T72" fmla="*/ 156 w 447"/>
                <a:gd name="T73" fmla="*/ 2186 h 2837"/>
                <a:gd name="T74" fmla="*/ 177 w 447"/>
                <a:gd name="T75" fmla="*/ 2069 h 2837"/>
                <a:gd name="T76" fmla="*/ 193 w 447"/>
                <a:gd name="T77" fmla="*/ 1951 h 2837"/>
                <a:gd name="T78" fmla="*/ 200 w 447"/>
                <a:gd name="T79" fmla="*/ 1892 h 2837"/>
                <a:gd name="T80" fmla="*/ 229 w 447"/>
                <a:gd name="T81" fmla="*/ 1646 h 2837"/>
                <a:gd name="T82" fmla="*/ 246 w 447"/>
                <a:gd name="T83" fmla="*/ 1523 h 2837"/>
                <a:gd name="T84" fmla="*/ 269 w 447"/>
                <a:gd name="T85" fmla="*/ 1401 h 2837"/>
                <a:gd name="T86" fmla="*/ 294 w 447"/>
                <a:gd name="T87" fmla="*/ 1277 h 2837"/>
                <a:gd name="T88" fmla="*/ 342 w 447"/>
                <a:gd name="T89" fmla="*/ 1027 h 2837"/>
                <a:gd name="T90" fmla="*/ 364 w 447"/>
                <a:gd name="T91" fmla="*/ 902 h 2837"/>
                <a:gd name="T92" fmla="*/ 398 w 447"/>
                <a:gd name="T93" fmla="*/ 680 h 2837"/>
                <a:gd name="T94" fmla="*/ 424 w 447"/>
                <a:gd name="T95" fmla="*/ 456 h 2837"/>
                <a:gd name="T96" fmla="*/ 440 w 447"/>
                <a:gd name="T97" fmla="*/ 233 h 2837"/>
                <a:gd name="T98" fmla="*/ 447 w 447"/>
                <a:gd name="T99" fmla="*/ 8 h 2837"/>
                <a:gd name="T100" fmla="*/ 445 w 447"/>
                <a:gd name="T101" fmla="*/ 4 h 2837"/>
                <a:gd name="T102" fmla="*/ 441 w 447"/>
                <a:gd name="T103" fmla="*/ 1 h 2837"/>
                <a:gd name="T104" fmla="*/ 436 w 447"/>
                <a:gd name="T105" fmla="*/ 1 h 2837"/>
                <a:gd name="T106" fmla="*/ 432 w 447"/>
                <a:gd name="T107" fmla="*/ 4 h 2837"/>
                <a:gd name="T108" fmla="*/ 431 w 447"/>
                <a:gd name="T109" fmla="*/ 8 h 28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47" h="2837">
                  <a:moveTo>
                    <a:pt x="431" y="8"/>
                  </a:moveTo>
                  <a:lnTo>
                    <a:pt x="431" y="8"/>
                  </a:lnTo>
                  <a:lnTo>
                    <a:pt x="431" y="72"/>
                  </a:lnTo>
                  <a:lnTo>
                    <a:pt x="428" y="136"/>
                  </a:lnTo>
                  <a:lnTo>
                    <a:pt x="427" y="198"/>
                  </a:lnTo>
                  <a:lnTo>
                    <a:pt x="423" y="262"/>
                  </a:lnTo>
                  <a:lnTo>
                    <a:pt x="419" y="325"/>
                  </a:lnTo>
                  <a:lnTo>
                    <a:pt x="413" y="388"/>
                  </a:lnTo>
                  <a:lnTo>
                    <a:pt x="402" y="515"/>
                  </a:lnTo>
                  <a:lnTo>
                    <a:pt x="387" y="641"/>
                  </a:lnTo>
                  <a:lnTo>
                    <a:pt x="370" y="766"/>
                  </a:lnTo>
                  <a:lnTo>
                    <a:pt x="350" y="891"/>
                  </a:lnTo>
                  <a:lnTo>
                    <a:pt x="328" y="1016"/>
                  </a:lnTo>
                  <a:lnTo>
                    <a:pt x="328" y="1016"/>
                  </a:lnTo>
                  <a:lnTo>
                    <a:pt x="305" y="1142"/>
                  </a:lnTo>
                  <a:lnTo>
                    <a:pt x="279" y="1265"/>
                  </a:lnTo>
                  <a:lnTo>
                    <a:pt x="254" y="1389"/>
                  </a:lnTo>
                  <a:lnTo>
                    <a:pt x="230" y="1514"/>
                  </a:lnTo>
                  <a:lnTo>
                    <a:pt x="230" y="1514"/>
                  </a:lnTo>
                  <a:lnTo>
                    <a:pt x="221" y="1573"/>
                  </a:lnTo>
                  <a:lnTo>
                    <a:pt x="213" y="1631"/>
                  </a:lnTo>
                  <a:lnTo>
                    <a:pt x="205" y="1691"/>
                  </a:lnTo>
                  <a:lnTo>
                    <a:pt x="198" y="1751"/>
                  </a:lnTo>
                  <a:lnTo>
                    <a:pt x="186" y="1869"/>
                  </a:lnTo>
                  <a:lnTo>
                    <a:pt x="172" y="1988"/>
                  </a:lnTo>
                  <a:lnTo>
                    <a:pt x="172" y="1988"/>
                  </a:lnTo>
                  <a:lnTo>
                    <a:pt x="165" y="2042"/>
                  </a:lnTo>
                  <a:lnTo>
                    <a:pt x="156" y="2096"/>
                  </a:lnTo>
                  <a:lnTo>
                    <a:pt x="145" y="2149"/>
                  </a:lnTo>
                  <a:lnTo>
                    <a:pt x="134" y="2202"/>
                  </a:lnTo>
                  <a:lnTo>
                    <a:pt x="121" y="2254"/>
                  </a:lnTo>
                  <a:lnTo>
                    <a:pt x="107" y="2307"/>
                  </a:lnTo>
                  <a:lnTo>
                    <a:pt x="89" y="2359"/>
                  </a:lnTo>
                  <a:lnTo>
                    <a:pt x="72" y="2410"/>
                  </a:lnTo>
                  <a:lnTo>
                    <a:pt x="72" y="2410"/>
                  </a:lnTo>
                  <a:lnTo>
                    <a:pt x="63" y="2435"/>
                  </a:lnTo>
                  <a:lnTo>
                    <a:pt x="56" y="2460"/>
                  </a:lnTo>
                  <a:lnTo>
                    <a:pt x="49" y="2487"/>
                  </a:lnTo>
                  <a:lnTo>
                    <a:pt x="44" y="2512"/>
                  </a:lnTo>
                  <a:lnTo>
                    <a:pt x="36" y="2564"/>
                  </a:lnTo>
                  <a:lnTo>
                    <a:pt x="31" y="2617"/>
                  </a:lnTo>
                  <a:lnTo>
                    <a:pt x="26" y="2670"/>
                  </a:lnTo>
                  <a:lnTo>
                    <a:pt x="20" y="2722"/>
                  </a:lnTo>
                  <a:lnTo>
                    <a:pt x="12" y="2775"/>
                  </a:lnTo>
                  <a:lnTo>
                    <a:pt x="7" y="2801"/>
                  </a:lnTo>
                  <a:lnTo>
                    <a:pt x="0" y="2826"/>
                  </a:lnTo>
                  <a:lnTo>
                    <a:pt x="0" y="2826"/>
                  </a:lnTo>
                  <a:lnTo>
                    <a:pt x="0" y="2830"/>
                  </a:lnTo>
                  <a:lnTo>
                    <a:pt x="2" y="2833"/>
                  </a:lnTo>
                  <a:lnTo>
                    <a:pt x="4" y="2835"/>
                  </a:lnTo>
                  <a:lnTo>
                    <a:pt x="7" y="2837"/>
                  </a:lnTo>
                  <a:lnTo>
                    <a:pt x="10" y="2837"/>
                  </a:lnTo>
                  <a:lnTo>
                    <a:pt x="12" y="2835"/>
                  </a:lnTo>
                  <a:lnTo>
                    <a:pt x="15" y="2834"/>
                  </a:lnTo>
                  <a:lnTo>
                    <a:pt x="16" y="2831"/>
                  </a:lnTo>
                  <a:lnTo>
                    <a:pt x="16" y="2831"/>
                  </a:lnTo>
                  <a:lnTo>
                    <a:pt x="23" y="2802"/>
                  </a:lnTo>
                  <a:lnTo>
                    <a:pt x="28" y="2774"/>
                  </a:lnTo>
                  <a:lnTo>
                    <a:pt x="33" y="2745"/>
                  </a:lnTo>
                  <a:lnTo>
                    <a:pt x="36" y="2717"/>
                  </a:lnTo>
                  <a:lnTo>
                    <a:pt x="43" y="2660"/>
                  </a:lnTo>
                  <a:lnTo>
                    <a:pt x="49" y="2601"/>
                  </a:lnTo>
                  <a:lnTo>
                    <a:pt x="49" y="2601"/>
                  </a:lnTo>
                  <a:lnTo>
                    <a:pt x="56" y="2540"/>
                  </a:lnTo>
                  <a:lnTo>
                    <a:pt x="61" y="2509"/>
                  </a:lnTo>
                  <a:lnTo>
                    <a:pt x="68" y="2480"/>
                  </a:lnTo>
                  <a:lnTo>
                    <a:pt x="68" y="2480"/>
                  </a:lnTo>
                  <a:lnTo>
                    <a:pt x="76" y="2449"/>
                  </a:lnTo>
                  <a:lnTo>
                    <a:pt x="85" y="2419"/>
                  </a:lnTo>
                  <a:lnTo>
                    <a:pt x="108" y="2359"/>
                  </a:lnTo>
                  <a:lnTo>
                    <a:pt x="108" y="2359"/>
                  </a:lnTo>
                  <a:lnTo>
                    <a:pt x="126" y="2302"/>
                  </a:lnTo>
                  <a:lnTo>
                    <a:pt x="142" y="2245"/>
                  </a:lnTo>
                  <a:lnTo>
                    <a:pt x="156" y="2186"/>
                  </a:lnTo>
                  <a:lnTo>
                    <a:pt x="166" y="2127"/>
                  </a:lnTo>
                  <a:lnTo>
                    <a:pt x="177" y="2069"/>
                  </a:lnTo>
                  <a:lnTo>
                    <a:pt x="185" y="2010"/>
                  </a:lnTo>
                  <a:lnTo>
                    <a:pt x="193" y="1951"/>
                  </a:lnTo>
                  <a:lnTo>
                    <a:pt x="200" y="1892"/>
                  </a:lnTo>
                  <a:lnTo>
                    <a:pt x="200" y="1892"/>
                  </a:lnTo>
                  <a:lnTo>
                    <a:pt x="213" y="1768"/>
                  </a:lnTo>
                  <a:lnTo>
                    <a:pt x="229" y="1646"/>
                  </a:lnTo>
                  <a:lnTo>
                    <a:pt x="237" y="1585"/>
                  </a:lnTo>
                  <a:lnTo>
                    <a:pt x="246" y="1523"/>
                  </a:lnTo>
                  <a:lnTo>
                    <a:pt x="257" y="1462"/>
                  </a:lnTo>
                  <a:lnTo>
                    <a:pt x="269" y="1401"/>
                  </a:lnTo>
                  <a:lnTo>
                    <a:pt x="269" y="1401"/>
                  </a:lnTo>
                  <a:lnTo>
                    <a:pt x="294" y="1277"/>
                  </a:lnTo>
                  <a:lnTo>
                    <a:pt x="319" y="1152"/>
                  </a:lnTo>
                  <a:lnTo>
                    <a:pt x="342" y="1027"/>
                  </a:lnTo>
                  <a:lnTo>
                    <a:pt x="364" y="902"/>
                  </a:lnTo>
                  <a:lnTo>
                    <a:pt x="364" y="902"/>
                  </a:lnTo>
                  <a:lnTo>
                    <a:pt x="382" y="792"/>
                  </a:lnTo>
                  <a:lnTo>
                    <a:pt x="398" y="680"/>
                  </a:lnTo>
                  <a:lnTo>
                    <a:pt x="412" y="569"/>
                  </a:lnTo>
                  <a:lnTo>
                    <a:pt x="424" y="456"/>
                  </a:lnTo>
                  <a:lnTo>
                    <a:pt x="433" y="344"/>
                  </a:lnTo>
                  <a:lnTo>
                    <a:pt x="440" y="233"/>
                  </a:lnTo>
                  <a:lnTo>
                    <a:pt x="445" y="121"/>
                  </a:lnTo>
                  <a:lnTo>
                    <a:pt x="447" y="8"/>
                  </a:lnTo>
                  <a:lnTo>
                    <a:pt x="447" y="8"/>
                  </a:lnTo>
                  <a:lnTo>
                    <a:pt x="445" y="4"/>
                  </a:lnTo>
                  <a:lnTo>
                    <a:pt x="444" y="3"/>
                  </a:lnTo>
                  <a:lnTo>
                    <a:pt x="441" y="1"/>
                  </a:lnTo>
                  <a:lnTo>
                    <a:pt x="439" y="0"/>
                  </a:lnTo>
                  <a:lnTo>
                    <a:pt x="436" y="1"/>
                  </a:lnTo>
                  <a:lnTo>
                    <a:pt x="433" y="3"/>
                  </a:lnTo>
                  <a:lnTo>
                    <a:pt x="432" y="4"/>
                  </a:lnTo>
                  <a:lnTo>
                    <a:pt x="431" y="8"/>
                  </a:lnTo>
                  <a:lnTo>
                    <a:pt x="431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0" name="Freeform 97">
              <a:extLst>
                <a:ext uri="{FF2B5EF4-FFF2-40B4-BE49-F238E27FC236}">
                  <a16:creationId xmlns:a16="http://schemas.microsoft.com/office/drawing/2014/main" id="{E34B11C0-A295-276B-4D1E-15326D76624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2" y="3138"/>
              <a:ext cx="13" cy="520"/>
            </a:xfrm>
            <a:custGeom>
              <a:avLst/>
              <a:gdLst>
                <a:gd name="T0" fmla="*/ 21 w 38"/>
                <a:gd name="T1" fmla="*/ 8 h 1560"/>
                <a:gd name="T2" fmla="*/ 21 w 38"/>
                <a:gd name="T3" fmla="*/ 8 h 1560"/>
                <a:gd name="T4" fmla="*/ 22 w 38"/>
                <a:gd name="T5" fmla="*/ 104 h 1560"/>
                <a:gd name="T6" fmla="*/ 22 w 38"/>
                <a:gd name="T7" fmla="*/ 201 h 1560"/>
                <a:gd name="T8" fmla="*/ 20 w 38"/>
                <a:gd name="T9" fmla="*/ 297 h 1560"/>
                <a:gd name="T10" fmla="*/ 16 w 38"/>
                <a:gd name="T11" fmla="*/ 393 h 1560"/>
                <a:gd name="T12" fmla="*/ 6 w 38"/>
                <a:gd name="T13" fmla="*/ 586 h 1560"/>
                <a:gd name="T14" fmla="*/ 2 w 38"/>
                <a:gd name="T15" fmla="*/ 682 h 1560"/>
                <a:gd name="T16" fmla="*/ 0 w 38"/>
                <a:gd name="T17" fmla="*/ 777 h 1560"/>
                <a:gd name="T18" fmla="*/ 0 w 38"/>
                <a:gd name="T19" fmla="*/ 777 h 1560"/>
                <a:gd name="T20" fmla="*/ 0 w 38"/>
                <a:gd name="T21" fmla="*/ 874 h 1560"/>
                <a:gd name="T22" fmla="*/ 1 w 38"/>
                <a:gd name="T23" fmla="*/ 972 h 1560"/>
                <a:gd name="T24" fmla="*/ 6 w 38"/>
                <a:gd name="T25" fmla="*/ 1165 h 1560"/>
                <a:gd name="T26" fmla="*/ 9 w 38"/>
                <a:gd name="T27" fmla="*/ 1262 h 1560"/>
                <a:gd name="T28" fmla="*/ 10 w 38"/>
                <a:gd name="T29" fmla="*/ 1359 h 1560"/>
                <a:gd name="T30" fmla="*/ 12 w 38"/>
                <a:gd name="T31" fmla="*/ 1455 h 1560"/>
                <a:gd name="T32" fmla="*/ 10 w 38"/>
                <a:gd name="T33" fmla="*/ 1552 h 1560"/>
                <a:gd name="T34" fmla="*/ 10 w 38"/>
                <a:gd name="T35" fmla="*/ 1552 h 1560"/>
                <a:gd name="T36" fmla="*/ 10 w 38"/>
                <a:gd name="T37" fmla="*/ 1556 h 1560"/>
                <a:gd name="T38" fmla="*/ 13 w 38"/>
                <a:gd name="T39" fmla="*/ 1557 h 1560"/>
                <a:gd name="T40" fmla="*/ 16 w 38"/>
                <a:gd name="T41" fmla="*/ 1558 h 1560"/>
                <a:gd name="T42" fmla="*/ 18 w 38"/>
                <a:gd name="T43" fmla="*/ 1560 h 1560"/>
                <a:gd name="T44" fmla="*/ 21 w 38"/>
                <a:gd name="T45" fmla="*/ 1558 h 1560"/>
                <a:gd name="T46" fmla="*/ 24 w 38"/>
                <a:gd name="T47" fmla="*/ 1557 h 1560"/>
                <a:gd name="T48" fmla="*/ 25 w 38"/>
                <a:gd name="T49" fmla="*/ 1556 h 1560"/>
                <a:gd name="T50" fmla="*/ 26 w 38"/>
                <a:gd name="T51" fmla="*/ 1552 h 1560"/>
                <a:gd name="T52" fmla="*/ 26 w 38"/>
                <a:gd name="T53" fmla="*/ 1552 h 1560"/>
                <a:gd name="T54" fmla="*/ 28 w 38"/>
                <a:gd name="T55" fmla="*/ 1456 h 1560"/>
                <a:gd name="T56" fmla="*/ 26 w 38"/>
                <a:gd name="T57" fmla="*/ 1360 h 1560"/>
                <a:gd name="T58" fmla="*/ 25 w 38"/>
                <a:gd name="T59" fmla="*/ 1266 h 1560"/>
                <a:gd name="T60" fmla="*/ 22 w 38"/>
                <a:gd name="T61" fmla="*/ 1170 h 1560"/>
                <a:gd name="T62" fmla="*/ 17 w 38"/>
                <a:gd name="T63" fmla="*/ 980 h 1560"/>
                <a:gd name="T64" fmla="*/ 16 w 38"/>
                <a:gd name="T65" fmla="*/ 884 h 1560"/>
                <a:gd name="T66" fmla="*/ 16 w 38"/>
                <a:gd name="T67" fmla="*/ 788 h 1560"/>
                <a:gd name="T68" fmla="*/ 16 w 38"/>
                <a:gd name="T69" fmla="*/ 788 h 1560"/>
                <a:gd name="T70" fmla="*/ 17 w 38"/>
                <a:gd name="T71" fmla="*/ 691 h 1560"/>
                <a:gd name="T72" fmla="*/ 21 w 38"/>
                <a:gd name="T73" fmla="*/ 594 h 1560"/>
                <a:gd name="T74" fmla="*/ 30 w 38"/>
                <a:gd name="T75" fmla="*/ 398 h 1560"/>
                <a:gd name="T76" fmla="*/ 34 w 38"/>
                <a:gd name="T77" fmla="*/ 301 h 1560"/>
                <a:gd name="T78" fmla="*/ 38 w 38"/>
                <a:gd name="T79" fmla="*/ 204 h 1560"/>
                <a:gd name="T80" fmla="*/ 38 w 38"/>
                <a:gd name="T81" fmla="*/ 105 h 1560"/>
                <a:gd name="T82" fmla="*/ 38 w 38"/>
                <a:gd name="T83" fmla="*/ 58 h 1560"/>
                <a:gd name="T84" fmla="*/ 37 w 38"/>
                <a:gd name="T85" fmla="*/ 8 h 1560"/>
                <a:gd name="T86" fmla="*/ 37 w 38"/>
                <a:gd name="T87" fmla="*/ 8 h 1560"/>
                <a:gd name="T88" fmla="*/ 36 w 38"/>
                <a:gd name="T89" fmla="*/ 4 h 1560"/>
                <a:gd name="T90" fmla="*/ 34 w 38"/>
                <a:gd name="T91" fmla="*/ 3 h 1560"/>
                <a:gd name="T92" fmla="*/ 32 w 38"/>
                <a:gd name="T93" fmla="*/ 2 h 1560"/>
                <a:gd name="T94" fmla="*/ 29 w 38"/>
                <a:gd name="T95" fmla="*/ 0 h 1560"/>
                <a:gd name="T96" fmla="*/ 26 w 38"/>
                <a:gd name="T97" fmla="*/ 2 h 1560"/>
                <a:gd name="T98" fmla="*/ 24 w 38"/>
                <a:gd name="T99" fmla="*/ 3 h 1560"/>
                <a:gd name="T100" fmla="*/ 21 w 38"/>
                <a:gd name="T101" fmla="*/ 4 h 1560"/>
                <a:gd name="T102" fmla="*/ 21 w 38"/>
                <a:gd name="T103" fmla="*/ 8 h 1560"/>
                <a:gd name="T104" fmla="*/ 21 w 38"/>
                <a:gd name="T105" fmla="*/ 8 h 1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8" h="1560">
                  <a:moveTo>
                    <a:pt x="21" y="8"/>
                  </a:moveTo>
                  <a:lnTo>
                    <a:pt x="21" y="8"/>
                  </a:lnTo>
                  <a:lnTo>
                    <a:pt x="22" y="104"/>
                  </a:lnTo>
                  <a:lnTo>
                    <a:pt x="22" y="201"/>
                  </a:lnTo>
                  <a:lnTo>
                    <a:pt x="20" y="297"/>
                  </a:lnTo>
                  <a:lnTo>
                    <a:pt x="16" y="393"/>
                  </a:lnTo>
                  <a:lnTo>
                    <a:pt x="6" y="586"/>
                  </a:lnTo>
                  <a:lnTo>
                    <a:pt x="2" y="682"/>
                  </a:lnTo>
                  <a:lnTo>
                    <a:pt x="0" y="777"/>
                  </a:lnTo>
                  <a:lnTo>
                    <a:pt x="0" y="777"/>
                  </a:lnTo>
                  <a:lnTo>
                    <a:pt x="0" y="874"/>
                  </a:lnTo>
                  <a:lnTo>
                    <a:pt x="1" y="972"/>
                  </a:lnTo>
                  <a:lnTo>
                    <a:pt x="6" y="1165"/>
                  </a:lnTo>
                  <a:lnTo>
                    <a:pt x="9" y="1262"/>
                  </a:lnTo>
                  <a:lnTo>
                    <a:pt x="10" y="1359"/>
                  </a:lnTo>
                  <a:lnTo>
                    <a:pt x="12" y="1455"/>
                  </a:lnTo>
                  <a:lnTo>
                    <a:pt x="10" y="1552"/>
                  </a:lnTo>
                  <a:lnTo>
                    <a:pt x="10" y="1552"/>
                  </a:lnTo>
                  <a:lnTo>
                    <a:pt x="10" y="1556"/>
                  </a:lnTo>
                  <a:lnTo>
                    <a:pt x="13" y="1557"/>
                  </a:lnTo>
                  <a:lnTo>
                    <a:pt x="16" y="1558"/>
                  </a:lnTo>
                  <a:lnTo>
                    <a:pt x="18" y="1560"/>
                  </a:lnTo>
                  <a:lnTo>
                    <a:pt x="21" y="1558"/>
                  </a:lnTo>
                  <a:lnTo>
                    <a:pt x="24" y="1557"/>
                  </a:lnTo>
                  <a:lnTo>
                    <a:pt x="25" y="1556"/>
                  </a:lnTo>
                  <a:lnTo>
                    <a:pt x="26" y="1552"/>
                  </a:lnTo>
                  <a:lnTo>
                    <a:pt x="26" y="1552"/>
                  </a:lnTo>
                  <a:lnTo>
                    <a:pt x="28" y="1456"/>
                  </a:lnTo>
                  <a:lnTo>
                    <a:pt x="26" y="1360"/>
                  </a:lnTo>
                  <a:lnTo>
                    <a:pt x="25" y="1266"/>
                  </a:lnTo>
                  <a:lnTo>
                    <a:pt x="22" y="1170"/>
                  </a:lnTo>
                  <a:lnTo>
                    <a:pt x="17" y="980"/>
                  </a:lnTo>
                  <a:lnTo>
                    <a:pt x="16" y="884"/>
                  </a:lnTo>
                  <a:lnTo>
                    <a:pt x="16" y="788"/>
                  </a:lnTo>
                  <a:lnTo>
                    <a:pt x="16" y="788"/>
                  </a:lnTo>
                  <a:lnTo>
                    <a:pt x="17" y="691"/>
                  </a:lnTo>
                  <a:lnTo>
                    <a:pt x="21" y="594"/>
                  </a:lnTo>
                  <a:lnTo>
                    <a:pt x="30" y="398"/>
                  </a:lnTo>
                  <a:lnTo>
                    <a:pt x="34" y="301"/>
                  </a:lnTo>
                  <a:lnTo>
                    <a:pt x="38" y="204"/>
                  </a:lnTo>
                  <a:lnTo>
                    <a:pt x="38" y="105"/>
                  </a:lnTo>
                  <a:lnTo>
                    <a:pt x="38" y="58"/>
                  </a:lnTo>
                  <a:lnTo>
                    <a:pt x="37" y="8"/>
                  </a:lnTo>
                  <a:lnTo>
                    <a:pt x="37" y="8"/>
                  </a:lnTo>
                  <a:lnTo>
                    <a:pt x="36" y="4"/>
                  </a:lnTo>
                  <a:lnTo>
                    <a:pt x="34" y="3"/>
                  </a:lnTo>
                  <a:lnTo>
                    <a:pt x="32" y="2"/>
                  </a:lnTo>
                  <a:lnTo>
                    <a:pt x="29" y="0"/>
                  </a:lnTo>
                  <a:lnTo>
                    <a:pt x="26" y="2"/>
                  </a:lnTo>
                  <a:lnTo>
                    <a:pt x="24" y="3"/>
                  </a:lnTo>
                  <a:lnTo>
                    <a:pt x="21" y="4"/>
                  </a:lnTo>
                  <a:lnTo>
                    <a:pt x="21" y="8"/>
                  </a:lnTo>
                  <a:lnTo>
                    <a:pt x="21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1" name="Freeform 98">
              <a:extLst>
                <a:ext uri="{FF2B5EF4-FFF2-40B4-BE49-F238E27FC236}">
                  <a16:creationId xmlns:a16="http://schemas.microsoft.com/office/drawing/2014/main" id="{ADB27E53-824F-085E-5B9E-7BF667E47A1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8" y="3676"/>
              <a:ext cx="590" cy="466"/>
            </a:xfrm>
            <a:custGeom>
              <a:avLst/>
              <a:gdLst>
                <a:gd name="T0" fmla="*/ 695 w 1772"/>
                <a:gd name="T1" fmla="*/ 44 h 1398"/>
                <a:gd name="T2" fmla="*/ 750 w 1772"/>
                <a:gd name="T3" fmla="*/ 118 h 1398"/>
                <a:gd name="T4" fmla="*/ 813 w 1772"/>
                <a:gd name="T5" fmla="*/ 245 h 1398"/>
                <a:gd name="T6" fmla="*/ 897 w 1772"/>
                <a:gd name="T7" fmla="*/ 448 h 1398"/>
                <a:gd name="T8" fmla="*/ 940 w 1772"/>
                <a:gd name="T9" fmla="*/ 528 h 1398"/>
                <a:gd name="T10" fmla="*/ 996 w 1772"/>
                <a:gd name="T11" fmla="*/ 603 h 1398"/>
                <a:gd name="T12" fmla="*/ 1096 w 1772"/>
                <a:gd name="T13" fmla="*/ 699 h 1398"/>
                <a:gd name="T14" fmla="*/ 1247 w 1772"/>
                <a:gd name="T15" fmla="*/ 798 h 1398"/>
                <a:gd name="T16" fmla="*/ 1363 w 1772"/>
                <a:gd name="T17" fmla="*/ 857 h 1398"/>
                <a:gd name="T18" fmla="*/ 1548 w 1772"/>
                <a:gd name="T19" fmla="*/ 938 h 1398"/>
                <a:gd name="T20" fmla="*/ 1651 w 1772"/>
                <a:gd name="T21" fmla="*/ 994 h 1398"/>
                <a:gd name="T22" fmla="*/ 1710 w 1772"/>
                <a:gd name="T23" fmla="*/ 1042 h 1398"/>
                <a:gd name="T24" fmla="*/ 1739 w 1772"/>
                <a:gd name="T25" fmla="*/ 1082 h 1398"/>
                <a:gd name="T26" fmla="*/ 1756 w 1772"/>
                <a:gd name="T27" fmla="*/ 1134 h 1398"/>
                <a:gd name="T28" fmla="*/ 1746 w 1772"/>
                <a:gd name="T29" fmla="*/ 1220 h 1398"/>
                <a:gd name="T30" fmla="*/ 1710 w 1772"/>
                <a:gd name="T31" fmla="*/ 1279 h 1398"/>
                <a:gd name="T32" fmla="*/ 1635 w 1772"/>
                <a:gd name="T33" fmla="*/ 1335 h 1398"/>
                <a:gd name="T34" fmla="*/ 1546 w 1772"/>
                <a:gd name="T35" fmla="*/ 1365 h 1398"/>
                <a:gd name="T36" fmla="*/ 1452 w 1772"/>
                <a:gd name="T37" fmla="*/ 1380 h 1398"/>
                <a:gd name="T38" fmla="*/ 1350 w 1772"/>
                <a:gd name="T39" fmla="*/ 1381 h 1398"/>
                <a:gd name="T40" fmla="*/ 1178 w 1772"/>
                <a:gd name="T41" fmla="*/ 1361 h 1398"/>
                <a:gd name="T42" fmla="*/ 954 w 1772"/>
                <a:gd name="T43" fmla="*/ 1312 h 1398"/>
                <a:gd name="T44" fmla="*/ 726 w 1772"/>
                <a:gd name="T45" fmla="*/ 1275 h 1398"/>
                <a:gd name="T46" fmla="*/ 498 w 1772"/>
                <a:gd name="T47" fmla="*/ 1259 h 1398"/>
                <a:gd name="T48" fmla="*/ 311 w 1772"/>
                <a:gd name="T49" fmla="*/ 1245 h 1398"/>
                <a:gd name="T50" fmla="*/ 158 w 1772"/>
                <a:gd name="T51" fmla="*/ 1219 h 1398"/>
                <a:gd name="T52" fmla="*/ 41 w 1772"/>
                <a:gd name="T53" fmla="*/ 1180 h 1398"/>
                <a:gd name="T54" fmla="*/ 5 w 1772"/>
                <a:gd name="T55" fmla="*/ 1167 h 1398"/>
                <a:gd name="T56" fmla="*/ 0 w 1772"/>
                <a:gd name="T57" fmla="*/ 1176 h 1398"/>
                <a:gd name="T58" fmla="*/ 30 w 1772"/>
                <a:gd name="T59" fmla="*/ 1192 h 1398"/>
                <a:gd name="T60" fmla="*/ 135 w 1772"/>
                <a:gd name="T61" fmla="*/ 1229 h 1398"/>
                <a:gd name="T62" fmla="*/ 329 w 1772"/>
                <a:gd name="T63" fmla="*/ 1264 h 1398"/>
                <a:gd name="T64" fmla="*/ 560 w 1772"/>
                <a:gd name="T65" fmla="*/ 1277 h 1398"/>
                <a:gd name="T66" fmla="*/ 797 w 1772"/>
                <a:gd name="T67" fmla="*/ 1299 h 1398"/>
                <a:gd name="T68" fmla="*/ 1023 w 1772"/>
                <a:gd name="T69" fmla="*/ 1344 h 1398"/>
                <a:gd name="T70" fmla="*/ 1241 w 1772"/>
                <a:gd name="T71" fmla="*/ 1386 h 1398"/>
                <a:gd name="T72" fmla="*/ 1396 w 1772"/>
                <a:gd name="T73" fmla="*/ 1398 h 1398"/>
                <a:gd name="T74" fmla="*/ 1510 w 1772"/>
                <a:gd name="T75" fmla="*/ 1389 h 1398"/>
                <a:gd name="T76" fmla="*/ 1598 w 1772"/>
                <a:gd name="T77" fmla="*/ 1366 h 1398"/>
                <a:gd name="T78" fmla="*/ 1678 w 1772"/>
                <a:gd name="T79" fmla="*/ 1325 h 1398"/>
                <a:gd name="T80" fmla="*/ 1723 w 1772"/>
                <a:gd name="T81" fmla="*/ 1285 h 1398"/>
                <a:gd name="T82" fmla="*/ 1760 w 1772"/>
                <a:gd name="T83" fmla="*/ 1224 h 1398"/>
                <a:gd name="T84" fmla="*/ 1772 w 1772"/>
                <a:gd name="T85" fmla="*/ 1154 h 1398"/>
                <a:gd name="T86" fmla="*/ 1757 w 1772"/>
                <a:gd name="T87" fmla="*/ 1084 h 1398"/>
                <a:gd name="T88" fmla="*/ 1728 w 1772"/>
                <a:gd name="T89" fmla="*/ 1038 h 1398"/>
                <a:gd name="T90" fmla="*/ 1662 w 1772"/>
                <a:gd name="T91" fmla="*/ 983 h 1398"/>
                <a:gd name="T92" fmla="*/ 1557 w 1772"/>
                <a:gd name="T93" fmla="*/ 923 h 1398"/>
                <a:gd name="T94" fmla="*/ 1404 w 1772"/>
                <a:gd name="T95" fmla="*/ 856 h 1398"/>
                <a:gd name="T96" fmla="*/ 1219 w 1772"/>
                <a:gd name="T97" fmla="*/ 762 h 1398"/>
                <a:gd name="T98" fmla="*/ 1104 w 1772"/>
                <a:gd name="T99" fmla="*/ 683 h 1398"/>
                <a:gd name="T100" fmla="*/ 1015 w 1772"/>
                <a:gd name="T101" fmla="*/ 599 h 1398"/>
                <a:gd name="T102" fmla="*/ 955 w 1772"/>
                <a:gd name="T103" fmla="*/ 522 h 1398"/>
                <a:gd name="T104" fmla="*/ 918 w 1772"/>
                <a:gd name="T105" fmla="*/ 456 h 1398"/>
                <a:gd name="T106" fmla="*/ 841 w 1772"/>
                <a:gd name="T107" fmla="*/ 271 h 1398"/>
                <a:gd name="T108" fmla="*/ 786 w 1772"/>
                <a:gd name="T109" fmla="*/ 153 h 1398"/>
                <a:gd name="T110" fmla="*/ 717 w 1772"/>
                <a:gd name="T111" fmla="*/ 47 h 1398"/>
                <a:gd name="T112" fmla="*/ 672 w 1772"/>
                <a:gd name="T113" fmla="*/ 3 h 1398"/>
                <a:gd name="T114" fmla="*/ 660 w 1772"/>
                <a:gd name="T115" fmla="*/ 3 h 1398"/>
                <a:gd name="T116" fmla="*/ 661 w 1772"/>
                <a:gd name="T117" fmla="*/ 13 h 1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772" h="1398">
                  <a:moveTo>
                    <a:pt x="661" y="13"/>
                  </a:moveTo>
                  <a:lnTo>
                    <a:pt x="661" y="13"/>
                  </a:lnTo>
                  <a:lnTo>
                    <a:pt x="679" y="28"/>
                  </a:lnTo>
                  <a:lnTo>
                    <a:pt x="695" y="44"/>
                  </a:lnTo>
                  <a:lnTo>
                    <a:pt x="711" y="61"/>
                  </a:lnTo>
                  <a:lnTo>
                    <a:pt x="724" y="80"/>
                  </a:lnTo>
                  <a:lnTo>
                    <a:pt x="737" y="98"/>
                  </a:lnTo>
                  <a:lnTo>
                    <a:pt x="750" y="118"/>
                  </a:lnTo>
                  <a:lnTo>
                    <a:pt x="762" y="138"/>
                  </a:lnTo>
                  <a:lnTo>
                    <a:pt x="773" y="158"/>
                  </a:lnTo>
                  <a:lnTo>
                    <a:pt x="794" y="201"/>
                  </a:lnTo>
                  <a:lnTo>
                    <a:pt x="813" y="245"/>
                  </a:lnTo>
                  <a:lnTo>
                    <a:pt x="847" y="330"/>
                  </a:lnTo>
                  <a:lnTo>
                    <a:pt x="847" y="330"/>
                  </a:lnTo>
                  <a:lnTo>
                    <a:pt x="879" y="408"/>
                  </a:lnTo>
                  <a:lnTo>
                    <a:pt x="897" y="448"/>
                  </a:lnTo>
                  <a:lnTo>
                    <a:pt x="916" y="487"/>
                  </a:lnTo>
                  <a:lnTo>
                    <a:pt x="916" y="487"/>
                  </a:lnTo>
                  <a:lnTo>
                    <a:pt x="927" y="507"/>
                  </a:lnTo>
                  <a:lnTo>
                    <a:pt x="940" y="528"/>
                  </a:lnTo>
                  <a:lnTo>
                    <a:pt x="954" y="547"/>
                  </a:lnTo>
                  <a:lnTo>
                    <a:pt x="967" y="567"/>
                  </a:lnTo>
                  <a:lnTo>
                    <a:pt x="982" y="585"/>
                  </a:lnTo>
                  <a:lnTo>
                    <a:pt x="996" y="603"/>
                  </a:lnTo>
                  <a:lnTo>
                    <a:pt x="1028" y="639"/>
                  </a:lnTo>
                  <a:lnTo>
                    <a:pt x="1028" y="639"/>
                  </a:lnTo>
                  <a:lnTo>
                    <a:pt x="1061" y="669"/>
                  </a:lnTo>
                  <a:lnTo>
                    <a:pt x="1096" y="699"/>
                  </a:lnTo>
                  <a:lnTo>
                    <a:pt x="1132" y="725"/>
                  </a:lnTo>
                  <a:lnTo>
                    <a:pt x="1169" y="752"/>
                  </a:lnTo>
                  <a:lnTo>
                    <a:pt x="1207" y="776"/>
                  </a:lnTo>
                  <a:lnTo>
                    <a:pt x="1247" y="798"/>
                  </a:lnTo>
                  <a:lnTo>
                    <a:pt x="1287" y="820"/>
                  </a:lnTo>
                  <a:lnTo>
                    <a:pt x="1327" y="840"/>
                  </a:lnTo>
                  <a:lnTo>
                    <a:pt x="1327" y="840"/>
                  </a:lnTo>
                  <a:lnTo>
                    <a:pt x="1363" y="857"/>
                  </a:lnTo>
                  <a:lnTo>
                    <a:pt x="1400" y="873"/>
                  </a:lnTo>
                  <a:lnTo>
                    <a:pt x="1474" y="905"/>
                  </a:lnTo>
                  <a:lnTo>
                    <a:pt x="1512" y="921"/>
                  </a:lnTo>
                  <a:lnTo>
                    <a:pt x="1548" y="938"/>
                  </a:lnTo>
                  <a:lnTo>
                    <a:pt x="1583" y="955"/>
                  </a:lnTo>
                  <a:lnTo>
                    <a:pt x="1619" y="975"/>
                  </a:lnTo>
                  <a:lnTo>
                    <a:pt x="1619" y="975"/>
                  </a:lnTo>
                  <a:lnTo>
                    <a:pt x="1651" y="994"/>
                  </a:lnTo>
                  <a:lnTo>
                    <a:pt x="1667" y="1005"/>
                  </a:lnTo>
                  <a:lnTo>
                    <a:pt x="1682" y="1017"/>
                  </a:lnTo>
                  <a:lnTo>
                    <a:pt x="1696" y="1029"/>
                  </a:lnTo>
                  <a:lnTo>
                    <a:pt x="1710" y="1042"/>
                  </a:lnTo>
                  <a:lnTo>
                    <a:pt x="1723" y="1056"/>
                  </a:lnTo>
                  <a:lnTo>
                    <a:pt x="1734" y="1071"/>
                  </a:lnTo>
                  <a:lnTo>
                    <a:pt x="1734" y="1071"/>
                  </a:lnTo>
                  <a:lnTo>
                    <a:pt x="1739" y="1082"/>
                  </a:lnTo>
                  <a:lnTo>
                    <a:pt x="1744" y="1091"/>
                  </a:lnTo>
                  <a:lnTo>
                    <a:pt x="1748" y="1102"/>
                  </a:lnTo>
                  <a:lnTo>
                    <a:pt x="1751" y="1112"/>
                  </a:lnTo>
                  <a:lnTo>
                    <a:pt x="1756" y="1134"/>
                  </a:lnTo>
                  <a:lnTo>
                    <a:pt x="1757" y="1155"/>
                  </a:lnTo>
                  <a:lnTo>
                    <a:pt x="1756" y="1178"/>
                  </a:lnTo>
                  <a:lnTo>
                    <a:pt x="1752" y="1200"/>
                  </a:lnTo>
                  <a:lnTo>
                    <a:pt x="1746" y="1220"/>
                  </a:lnTo>
                  <a:lnTo>
                    <a:pt x="1736" y="1240"/>
                  </a:lnTo>
                  <a:lnTo>
                    <a:pt x="1736" y="1240"/>
                  </a:lnTo>
                  <a:lnTo>
                    <a:pt x="1724" y="1260"/>
                  </a:lnTo>
                  <a:lnTo>
                    <a:pt x="1710" y="1279"/>
                  </a:lnTo>
                  <a:lnTo>
                    <a:pt x="1692" y="1295"/>
                  </a:lnTo>
                  <a:lnTo>
                    <a:pt x="1675" y="1309"/>
                  </a:lnTo>
                  <a:lnTo>
                    <a:pt x="1657" y="1323"/>
                  </a:lnTo>
                  <a:lnTo>
                    <a:pt x="1635" y="1335"/>
                  </a:lnTo>
                  <a:lnTo>
                    <a:pt x="1614" y="1344"/>
                  </a:lnTo>
                  <a:lnTo>
                    <a:pt x="1591" y="1352"/>
                  </a:lnTo>
                  <a:lnTo>
                    <a:pt x="1569" y="1360"/>
                  </a:lnTo>
                  <a:lnTo>
                    <a:pt x="1546" y="1365"/>
                  </a:lnTo>
                  <a:lnTo>
                    <a:pt x="1522" y="1370"/>
                  </a:lnTo>
                  <a:lnTo>
                    <a:pt x="1498" y="1374"/>
                  </a:lnTo>
                  <a:lnTo>
                    <a:pt x="1474" y="1377"/>
                  </a:lnTo>
                  <a:lnTo>
                    <a:pt x="1452" y="1380"/>
                  </a:lnTo>
                  <a:lnTo>
                    <a:pt x="1407" y="1382"/>
                  </a:lnTo>
                  <a:lnTo>
                    <a:pt x="1407" y="1382"/>
                  </a:lnTo>
                  <a:lnTo>
                    <a:pt x="1378" y="1382"/>
                  </a:lnTo>
                  <a:lnTo>
                    <a:pt x="1350" y="1381"/>
                  </a:lnTo>
                  <a:lnTo>
                    <a:pt x="1320" y="1380"/>
                  </a:lnTo>
                  <a:lnTo>
                    <a:pt x="1292" y="1377"/>
                  </a:lnTo>
                  <a:lnTo>
                    <a:pt x="1235" y="1370"/>
                  </a:lnTo>
                  <a:lnTo>
                    <a:pt x="1178" y="1361"/>
                  </a:lnTo>
                  <a:lnTo>
                    <a:pt x="1122" y="1351"/>
                  </a:lnTo>
                  <a:lnTo>
                    <a:pt x="1065" y="1337"/>
                  </a:lnTo>
                  <a:lnTo>
                    <a:pt x="954" y="1312"/>
                  </a:lnTo>
                  <a:lnTo>
                    <a:pt x="954" y="1312"/>
                  </a:lnTo>
                  <a:lnTo>
                    <a:pt x="897" y="1300"/>
                  </a:lnTo>
                  <a:lnTo>
                    <a:pt x="841" y="1289"/>
                  </a:lnTo>
                  <a:lnTo>
                    <a:pt x="784" y="1281"/>
                  </a:lnTo>
                  <a:lnTo>
                    <a:pt x="726" y="1275"/>
                  </a:lnTo>
                  <a:lnTo>
                    <a:pt x="669" y="1269"/>
                  </a:lnTo>
                  <a:lnTo>
                    <a:pt x="612" y="1264"/>
                  </a:lnTo>
                  <a:lnTo>
                    <a:pt x="555" y="1261"/>
                  </a:lnTo>
                  <a:lnTo>
                    <a:pt x="498" y="1259"/>
                  </a:lnTo>
                  <a:lnTo>
                    <a:pt x="498" y="1259"/>
                  </a:lnTo>
                  <a:lnTo>
                    <a:pt x="435" y="1255"/>
                  </a:lnTo>
                  <a:lnTo>
                    <a:pt x="373" y="1252"/>
                  </a:lnTo>
                  <a:lnTo>
                    <a:pt x="311" y="1245"/>
                  </a:lnTo>
                  <a:lnTo>
                    <a:pt x="249" y="1237"/>
                  </a:lnTo>
                  <a:lnTo>
                    <a:pt x="219" y="1232"/>
                  </a:lnTo>
                  <a:lnTo>
                    <a:pt x="188" y="1225"/>
                  </a:lnTo>
                  <a:lnTo>
                    <a:pt x="158" y="1219"/>
                  </a:lnTo>
                  <a:lnTo>
                    <a:pt x="129" y="1211"/>
                  </a:lnTo>
                  <a:lnTo>
                    <a:pt x="99" y="1202"/>
                  </a:lnTo>
                  <a:lnTo>
                    <a:pt x="70" y="1191"/>
                  </a:lnTo>
                  <a:lnTo>
                    <a:pt x="41" y="1180"/>
                  </a:lnTo>
                  <a:lnTo>
                    <a:pt x="12" y="1167"/>
                  </a:lnTo>
                  <a:lnTo>
                    <a:pt x="12" y="1167"/>
                  </a:lnTo>
                  <a:lnTo>
                    <a:pt x="8" y="1166"/>
                  </a:lnTo>
                  <a:lnTo>
                    <a:pt x="5" y="1167"/>
                  </a:lnTo>
                  <a:lnTo>
                    <a:pt x="2" y="1168"/>
                  </a:lnTo>
                  <a:lnTo>
                    <a:pt x="1" y="1170"/>
                  </a:lnTo>
                  <a:lnTo>
                    <a:pt x="0" y="1174"/>
                  </a:lnTo>
                  <a:lnTo>
                    <a:pt x="0" y="1176"/>
                  </a:lnTo>
                  <a:lnTo>
                    <a:pt x="1" y="1179"/>
                  </a:lnTo>
                  <a:lnTo>
                    <a:pt x="4" y="1180"/>
                  </a:lnTo>
                  <a:lnTo>
                    <a:pt x="4" y="1180"/>
                  </a:lnTo>
                  <a:lnTo>
                    <a:pt x="30" y="1192"/>
                  </a:lnTo>
                  <a:lnTo>
                    <a:pt x="55" y="1203"/>
                  </a:lnTo>
                  <a:lnTo>
                    <a:pt x="82" y="1213"/>
                  </a:lnTo>
                  <a:lnTo>
                    <a:pt x="109" y="1221"/>
                  </a:lnTo>
                  <a:lnTo>
                    <a:pt x="135" y="1229"/>
                  </a:lnTo>
                  <a:lnTo>
                    <a:pt x="163" y="1236"/>
                  </a:lnTo>
                  <a:lnTo>
                    <a:pt x="218" y="1248"/>
                  </a:lnTo>
                  <a:lnTo>
                    <a:pt x="273" y="1257"/>
                  </a:lnTo>
                  <a:lnTo>
                    <a:pt x="329" y="1264"/>
                  </a:lnTo>
                  <a:lnTo>
                    <a:pt x="385" y="1268"/>
                  </a:lnTo>
                  <a:lnTo>
                    <a:pt x="442" y="1272"/>
                  </a:lnTo>
                  <a:lnTo>
                    <a:pt x="442" y="1272"/>
                  </a:lnTo>
                  <a:lnTo>
                    <a:pt x="560" y="1277"/>
                  </a:lnTo>
                  <a:lnTo>
                    <a:pt x="620" y="1281"/>
                  </a:lnTo>
                  <a:lnTo>
                    <a:pt x="679" y="1285"/>
                  </a:lnTo>
                  <a:lnTo>
                    <a:pt x="737" y="1292"/>
                  </a:lnTo>
                  <a:lnTo>
                    <a:pt x="797" y="1299"/>
                  </a:lnTo>
                  <a:lnTo>
                    <a:pt x="855" y="1308"/>
                  </a:lnTo>
                  <a:lnTo>
                    <a:pt x="914" y="1320"/>
                  </a:lnTo>
                  <a:lnTo>
                    <a:pt x="914" y="1320"/>
                  </a:lnTo>
                  <a:lnTo>
                    <a:pt x="1023" y="1344"/>
                  </a:lnTo>
                  <a:lnTo>
                    <a:pt x="1077" y="1356"/>
                  </a:lnTo>
                  <a:lnTo>
                    <a:pt x="1132" y="1368"/>
                  </a:lnTo>
                  <a:lnTo>
                    <a:pt x="1186" y="1378"/>
                  </a:lnTo>
                  <a:lnTo>
                    <a:pt x="1241" y="1386"/>
                  </a:lnTo>
                  <a:lnTo>
                    <a:pt x="1295" y="1393"/>
                  </a:lnTo>
                  <a:lnTo>
                    <a:pt x="1351" y="1397"/>
                  </a:lnTo>
                  <a:lnTo>
                    <a:pt x="1351" y="1397"/>
                  </a:lnTo>
                  <a:lnTo>
                    <a:pt x="1396" y="1398"/>
                  </a:lnTo>
                  <a:lnTo>
                    <a:pt x="1443" y="1397"/>
                  </a:lnTo>
                  <a:lnTo>
                    <a:pt x="1465" y="1396"/>
                  </a:lnTo>
                  <a:lnTo>
                    <a:pt x="1488" y="1393"/>
                  </a:lnTo>
                  <a:lnTo>
                    <a:pt x="1510" y="1389"/>
                  </a:lnTo>
                  <a:lnTo>
                    <a:pt x="1533" y="1385"/>
                  </a:lnTo>
                  <a:lnTo>
                    <a:pt x="1554" y="1380"/>
                  </a:lnTo>
                  <a:lnTo>
                    <a:pt x="1575" y="1373"/>
                  </a:lnTo>
                  <a:lnTo>
                    <a:pt x="1598" y="1366"/>
                  </a:lnTo>
                  <a:lnTo>
                    <a:pt x="1618" y="1359"/>
                  </a:lnTo>
                  <a:lnTo>
                    <a:pt x="1639" y="1348"/>
                  </a:lnTo>
                  <a:lnTo>
                    <a:pt x="1658" y="1337"/>
                  </a:lnTo>
                  <a:lnTo>
                    <a:pt x="1678" y="1325"/>
                  </a:lnTo>
                  <a:lnTo>
                    <a:pt x="1696" y="1311"/>
                  </a:lnTo>
                  <a:lnTo>
                    <a:pt x="1696" y="1311"/>
                  </a:lnTo>
                  <a:lnTo>
                    <a:pt x="1710" y="1299"/>
                  </a:lnTo>
                  <a:lnTo>
                    <a:pt x="1723" y="1285"/>
                  </a:lnTo>
                  <a:lnTo>
                    <a:pt x="1734" y="1271"/>
                  </a:lnTo>
                  <a:lnTo>
                    <a:pt x="1744" y="1256"/>
                  </a:lnTo>
                  <a:lnTo>
                    <a:pt x="1752" y="1240"/>
                  </a:lnTo>
                  <a:lnTo>
                    <a:pt x="1760" y="1224"/>
                  </a:lnTo>
                  <a:lnTo>
                    <a:pt x="1765" y="1207"/>
                  </a:lnTo>
                  <a:lnTo>
                    <a:pt x="1769" y="1190"/>
                  </a:lnTo>
                  <a:lnTo>
                    <a:pt x="1772" y="1172"/>
                  </a:lnTo>
                  <a:lnTo>
                    <a:pt x="1772" y="1154"/>
                  </a:lnTo>
                  <a:lnTo>
                    <a:pt x="1772" y="1136"/>
                  </a:lnTo>
                  <a:lnTo>
                    <a:pt x="1769" y="1119"/>
                  </a:lnTo>
                  <a:lnTo>
                    <a:pt x="1764" y="1102"/>
                  </a:lnTo>
                  <a:lnTo>
                    <a:pt x="1757" y="1084"/>
                  </a:lnTo>
                  <a:lnTo>
                    <a:pt x="1750" y="1067"/>
                  </a:lnTo>
                  <a:lnTo>
                    <a:pt x="1739" y="1051"/>
                  </a:lnTo>
                  <a:lnTo>
                    <a:pt x="1739" y="1051"/>
                  </a:lnTo>
                  <a:lnTo>
                    <a:pt x="1728" y="1038"/>
                  </a:lnTo>
                  <a:lnTo>
                    <a:pt x="1716" y="1026"/>
                  </a:lnTo>
                  <a:lnTo>
                    <a:pt x="1704" y="1014"/>
                  </a:lnTo>
                  <a:lnTo>
                    <a:pt x="1690" y="1003"/>
                  </a:lnTo>
                  <a:lnTo>
                    <a:pt x="1662" y="983"/>
                  </a:lnTo>
                  <a:lnTo>
                    <a:pt x="1633" y="965"/>
                  </a:lnTo>
                  <a:lnTo>
                    <a:pt x="1633" y="965"/>
                  </a:lnTo>
                  <a:lnTo>
                    <a:pt x="1595" y="943"/>
                  </a:lnTo>
                  <a:lnTo>
                    <a:pt x="1557" y="923"/>
                  </a:lnTo>
                  <a:lnTo>
                    <a:pt x="1518" y="906"/>
                  </a:lnTo>
                  <a:lnTo>
                    <a:pt x="1480" y="889"/>
                  </a:lnTo>
                  <a:lnTo>
                    <a:pt x="1480" y="889"/>
                  </a:lnTo>
                  <a:lnTo>
                    <a:pt x="1404" y="856"/>
                  </a:lnTo>
                  <a:lnTo>
                    <a:pt x="1330" y="821"/>
                  </a:lnTo>
                  <a:lnTo>
                    <a:pt x="1292" y="802"/>
                  </a:lnTo>
                  <a:lnTo>
                    <a:pt x="1257" y="784"/>
                  </a:lnTo>
                  <a:lnTo>
                    <a:pt x="1219" y="762"/>
                  </a:lnTo>
                  <a:lnTo>
                    <a:pt x="1185" y="741"/>
                  </a:lnTo>
                  <a:lnTo>
                    <a:pt x="1185" y="741"/>
                  </a:lnTo>
                  <a:lnTo>
                    <a:pt x="1144" y="713"/>
                  </a:lnTo>
                  <a:lnTo>
                    <a:pt x="1104" y="683"/>
                  </a:lnTo>
                  <a:lnTo>
                    <a:pt x="1067" y="651"/>
                  </a:lnTo>
                  <a:lnTo>
                    <a:pt x="1049" y="635"/>
                  </a:lnTo>
                  <a:lnTo>
                    <a:pt x="1032" y="617"/>
                  </a:lnTo>
                  <a:lnTo>
                    <a:pt x="1015" y="599"/>
                  </a:lnTo>
                  <a:lnTo>
                    <a:pt x="999" y="580"/>
                  </a:lnTo>
                  <a:lnTo>
                    <a:pt x="984" y="561"/>
                  </a:lnTo>
                  <a:lnTo>
                    <a:pt x="970" y="542"/>
                  </a:lnTo>
                  <a:lnTo>
                    <a:pt x="955" y="522"/>
                  </a:lnTo>
                  <a:lnTo>
                    <a:pt x="942" y="500"/>
                  </a:lnTo>
                  <a:lnTo>
                    <a:pt x="930" y="479"/>
                  </a:lnTo>
                  <a:lnTo>
                    <a:pt x="918" y="456"/>
                  </a:lnTo>
                  <a:lnTo>
                    <a:pt x="918" y="456"/>
                  </a:lnTo>
                  <a:lnTo>
                    <a:pt x="903" y="426"/>
                  </a:lnTo>
                  <a:lnTo>
                    <a:pt x="890" y="396"/>
                  </a:lnTo>
                  <a:lnTo>
                    <a:pt x="865" y="334"/>
                  </a:lnTo>
                  <a:lnTo>
                    <a:pt x="841" y="271"/>
                  </a:lnTo>
                  <a:lnTo>
                    <a:pt x="814" y="210"/>
                  </a:lnTo>
                  <a:lnTo>
                    <a:pt x="814" y="210"/>
                  </a:lnTo>
                  <a:lnTo>
                    <a:pt x="801" y="182"/>
                  </a:lnTo>
                  <a:lnTo>
                    <a:pt x="786" y="153"/>
                  </a:lnTo>
                  <a:lnTo>
                    <a:pt x="772" y="125"/>
                  </a:lnTo>
                  <a:lnTo>
                    <a:pt x="756" y="98"/>
                  </a:lnTo>
                  <a:lnTo>
                    <a:pt x="737" y="72"/>
                  </a:lnTo>
                  <a:lnTo>
                    <a:pt x="717" y="47"/>
                  </a:lnTo>
                  <a:lnTo>
                    <a:pt x="696" y="24"/>
                  </a:lnTo>
                  <a:lnTo>
                    <a:pt x="684" y="12"/>
                  </a:lnTo>
                  <a:lnTo>
                    <a:pt x="672" y="3"/>
                  </a:lnTo>
                  <a:lnTo>
                    <a:pt x="672" y="3"/>
                  </a:lnTo>
                  <a:lnTo>
                    <a:pt x="669" y="1"/>
                  </a:lnTo>
                  <a:lnTo>
                    <a:pt x="667" y="0"/>
                  </a:lnTo>
                  <a:lnTo>
                    <a:pt x="663" y="1"/>
                  </a:lnTo>
                  <a:lnTo>
                    <a:pt x="660" y="3"/>
                  </a:lnTo>
                  <a:lnTo>
                    <a:pt x="659" y="5"/>
                  </a:lnTo>
                  <a:lnTo>
                    <a:pt x="659" y="8"/>
                  </a:lnTo>
                  <a:lnTo>
                    <a:pt x="659" y="11"/>
                  </a:lnTo>
                  <a:lnTo>
                    <a:pt x="661" y="13"/>
                  </a:lnTo>
                  <a:lnTo>
                    <a:pt x="661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2" name="Freeform 99">
              <a:extLst>
                <a:ext uri="{FF2B5EF4-FFF2-40B4-BE49-F238E27FC236}">
                  <a16:creationId xmlns:a16="http://schemas.microsoft.com/office/drawing/2014/main" id="{9EEA2BDC-E404-8C66-EF0E-0D83E130E01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0" y="3965"/>
              <a:ext cx="627" cy="132"/>
            </a:xfrm>
            <a:custGeom>
              <a:avLst/>
              <a:gdLst>
                <a:gd name="T0" fmla="*/ 4 w 1880"/>
                <a:gd name="T1" fmla="*/ 23 h 396"/>
                <a:gd name="T2" fmla="*/ 22 w 1880"/>
                <a:gd name="T3" fmla="*/ 62 h 396"/>
                <a:gd name="T4" fmla="*/ 54 w 1880"/>
                <a:gd name="T5" fmla="*/ 91 h 396"/>
                <a:gd name="T6" fmla="*/ 93 w 1880"/>
                <a:gd name="T7" fmla="*/ 115 h 396"/>
                <a:gd name="T8" fmla="*/ 174 w 1880"/>
                <a:gd name="T9" fmla="*/ 147 h 396"/>
                <a:gd name="T10" fmla="*/ 239 w 1880"/>
                <a:gd name="T11" fmla="*/ 166 h 396"/>
                <a:gd name="T12" fmla="*/ 436 w 1880"/>
                <a:gd name="T13" fmla="*/ 206 h 396"/>
                <a:gd name="T14" fmla="*/ 677 w 1880"/>
                <a:gd name="T15" fmla="*/ 258 h 396"/>
                <a:gd name="T16" fmla="*/ 919 w 1880"/>
                <a:gd name="T17" fmla="*/ 307 h 396"/>
                <a:gd name="T18" fmla="*/ 1045 w 1880"/>
                <a:gd name="T19" fmla="*/ 328 h 396"/>
                <a:gd name="T20" fmla="*/ 1233 w 1880"/>
                <a:gd name="T21" fmla="*/ 359 h 396"/>
                <a:gd name="T22" fmla="*/ 1416 w 1880"/>
                <a:gd name="T23" fmla="*/ 381 h 396"/>
                <a:gd name="T24" fmla="*/ 1550 w 1880"/>
                <a:gd name="T25" fmla="*/ 393 h 396"/>
                <a:gd name="T26" fmla="*/ 1663 w 1880"/>
                <a:gd name="T27" fmla="*/ 396 h 396"/>
                <a:gd name="T28" fmla="*/ 1730 w 1880"/>
                <a:gd name="T29" fmla="*/ 387 h 396"/>
                <a:gd name="T30" fmla="*/ 1772 w 1880"/>
                <a:gd name="T31" fmla="*/ 375 h 396"/>
                <a:gd name="T32" fmla="*/ 1819 w 1880"/>
                <a:gd name="T33" fmla="*/ 352 h 396"/>
                <a:gd name="T34" fmla="*/ 1853 w 1880"/>
                <a:gd name="T35" fmla="*/ 316 h 396"/>
                <a:gd name="T36" fmla="*/ 1869 w 1880"/>
                <a:gd name="T37" fmla="*/ 286 h 396"/>
                <a:gd name="T38" fmla="*/ 1880 w 1880"/>
                <a:gd name="T39" fmla="*/ 214 h 396"/>
                <a:gd name="T40" fmla="*/ 1874 w 1880"/>
                <a:gd name="T41" fmla="*/ 178 h 396"/>
                <a:gd name="T42" fmla="*/ 1861 w 1880"/>
                <a:gd name="T43" fmla="*/ 145 h 396"/>
                <a:gd name="T44" fmla="*/ 1840 w 1880"/>
                <a:gd name="T45" fmla="*/ 117 h 396"/>
                <a:gd name="T46" fmla="*/ 1828 w 1880"/>
                <a:gd name="T47" fmla="*/ 107 h 396"/>
                <a:gd name="T48" fmla="*/ 1820 w 1880"/>
                <a:gd name="T49" fmla="*/ 109 h 396"/>
                <a:gd name="T50" fmla="*/ 1817 w 1880"/>
                <a:gd name="T51" fmla="*/ 117 h 396"/>
                <a:gd name="T52" fmla="*/ 1828 w 1880"/>
                <a:gd name="T53" fmla="*/ 127 h 396"/>
                <a:gd name="T54" fmla="*/ 1848 w 1880"/>
                <a:gd name="T55" fmla="*/ 154 h 396"/>
                <a:gd name="T56" fmla="*/ 1860 w 1880"/>
                <a:gd name="T57" fmla="*/ 186 h 396"/>
                <a:gd name="T58" fmla="*/ 1863 w 1880"/>
                <a:gd name="T59" fmla="*/ 242 h 396"/>
                <a:gd name="T60" fmla="*/ 1852 w 1880"/>
                <a:gd name="T61" fmla="*/ 286 h 396"/>
                <a:gd name="T62" fmla="*/ 1825 w 1880"/>
                <a:gd name="T63" fmla="*/ 327 h 396"/>
                <a:gd name="T64" fmla="*/ 1784 w 1880"/>
                <a:gd name="T65" fmla="*/ 353 h 396"/>
                <a:gd name="T66" fmla="*/ 1754 w 1880"/>
                <a:gd name="T67" fmla="*/ 364 h 396"/>
                <a:gd name="T68" fmla="*/ 1682 w 1880"/>
                <a:gd name="T69" fmla="*/ 377 h 396"/>
                <a:gd name="T70" fmla="*/ 1570 w 1880"/>
                <a:gd name="T71" fmla="*/ 379 h 396"/>
                <a:gd name="T72" fmla="*/ 1461 w 1880"/>
                <a:gd name="T73" fmla="*/ 369 h 396"/>
                <a:gd name="T74" fmla="*/ 1281 w 1880"/>
                <a:gd name="T75" fmla="*/ 348 h 396"/>
                <a:gd name="T76" fmla="*/ 983 w 1880"/>
                <a:gd name="T77" fmla="*/ 302 h 396"/>
                <a:gd name="T78" fmla="*/ 858 w 1880"/>
                <a:gd name="T79" fmla="*/ 279 h 396"/>
                <a:gd name="T80" fmla="*/ 610 w 1880"/>
                <a:gd name="T81" fmla="*/ 224 h 396"/>
                <a:gd name="T82" fmla="*/ 485 w 1880"/>
                <a:gd name="T83" fmla="*/ 199 h 396"/>
                <a:gd name="T84" fmla="*/ 252 w 1880"/>
                <a:gd name="T85" fmla="*/ 153 h 396"/>
                <a:gd name="T86" fmla="*/ 191 w 1880"/>
                <a:gd name="T87" fmla="*/ 137 h 396"/>
                <a:gd name="T88" fmla="*/ 111 w 1880"/>
                <a:gd name="T89" fmla="*/ 107 h 396"/>
                <a:gd name="T90" fmla="*/ 67 w 1880"/>
                <a:gd name="T91" fmla="*/ 82 h 396"/>
                <a:gd name="T92" fmla="*/ 33 w 1880"/>
                <a:gd name="T93" fmla="*/ 49 h 396"/>
                <a:gd name="T94" fmla="*/ 16 w 1880"/>
                <a:gd name="T95" fmla="*/ 5 h 396"/>
                <a:gd name="T96" fmla="*/ 12 w 1880"/>
                <a:gd name="T97" fmla="*/ 1 h 396"/>
                <a:gd name="T98" fmla="*/ 4 w 1880"/>
                <a:gd name="T99" fmla="*/ 1 h 396"/>
                <a:gd name="T100" fmla="*/ 0 w 1880"/>
                <a:gd name="T101" fmla="*/ 10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880" h="396">
                  <a:moveTo>
                    <a:pt x="0" y="10"/>
                  </a:moveTo>
                  <a:lnTo>
                    <a:pt x="0" y="10"/>
                  </a:lnTo>
                  <a:lnTo>
                    <a:pt x="4" y="23"/>
                  </a:lnTo>
                  <a:lnTo>
                    <a:pt x="8" y="38"/>
                  </a:lnTo>
                  <a:lnTo>
                    <a:pt x="14" y="50"/>
                  </a:lnTo>
                  <a:lnTo>
                    <a:pt x="22" y="62"/>
                  </a:lnTo>
                  <a:lnTo>
                    <a:pt x="32" y="73"/>
                  </a:lnTo>
                  <a:lnTo>
                    <a:pt x="42" y="82"/>
                  </a:lnTo>
                  <a:lnTo>
                    <a:pt x="54" y="91"/>
                  </a:lnTo>
                  <a:lnTo>
                    <a:pt x="66" y="101"/>
                  </a:lnTo>
                  <a:lnTo>
                    <a:pt x="79" y="109"/>
                  </a:lnTo>
                  <a:lnTo>
                    <a:pt x="93" y="115"/>
                  </a:lnTo>
                  <a:lnTo>
                    <a:pt x="121" y="129"/>
                  </a:lnTo>
                  <a:lnTo>
                    <a:pt x="149" y="139"/>
                  </a:lnTo>
                  <a:lnTo>
                    <a:pt x="174" y="147"/>
                  </a:lnTo>
                  <a:lnTo>
                    <a:pt x="174" y="147"/>
                  </a:lnTo>
                  <a:lnTo>
                    <a:pt x="207" y="158"/>
                  </a:lnTo>
                  <a:lnTo>
                    <a:pt x="239" y="166"/>
                  </a:lnTo>
                  <a:lnTo>
                    <a:pt x="271" y="174"/>
                  </a:lnTo>
                  <a:lnTo>
                    <a:pt x="304" y="180"/>
                  </a:lnTo>
                  <a:lnTo>
                    <a:pt x="436" y="206"/>
                  </a:lnTo>
                  <a:lnTo>
                    <a:pt x="436" y="206"/>
                  </a:lnTo>
                  <a:lnTo>
                    <a:pt x="556" y="231"/>
                  </a:lnTo>
                  <a:lnTo>
                    <a:pt x="677" y="258"/>
                  </a:lnTo>
                  <a:lnTo>
                    <a:pt x="798" y="283"/>
                  </a:lnTo>
                  <a:lnTo>
                    <a:pt x="859" y="296"/>
                  </a:lnTo>
                  <a:lnTo>
                    <a:pt x="919" y="307"/>
                  </a:lnTo>
                  <a:lnTo>
                    <a:pt x="919" y="307"/>
                  </a:lnTo>
                  <a:lnTo>
                    <a:pt x="983" y="318"/>
                  </a:lnTo>
                  <a:lnTo>
                    <a:pt x="1045" y="328"/>
                  </a:lnTo>
                  <a:lnTo>
                    <a:pt x="1172" y="348"/>
                  </a:lnTo>
                  <a:lnTo>
                    <a:pt x="1172" y="348"/>
                  </a:lnTo>
                  <a:lnTo>
                    <a:pt x="1233" y="359"/>
                  </a:lnTo>
                  <a:lnTo>
                    <a:pt x="1294" y="368"/>
                  </a:lnTo>
                  <a:lnTo>
                    <a:pt x="1355" y="376"/>
                  </a:lnTo>
                  <a:lnTo>
                    <a:pt x="1416" y="381"/>
                  </a:lnTo>
                  <a:lnTo>
                    <a:pt x="1416" y="381"/>
                  </a:lnTo>
                  <a:lnTo>
                    <a:pt x="1505" y="391"/>
                  </a:lnTo>
                  <a:lnTo>
                    <a:pt x="1550" y="393"/>
                  </a:lnTo>
                  <a:lnTo>
                    <a:pt x="1595" y="396"/>
                  </a:lnTo>
                  <a:lnTo>
                    <a:pt x="1641" y="396"/>
                  </a:lnTo>
                  <a:lnTo>
                    <a:pt x="1663" y="396"/>
                  </a:lnTo>
                  <a:lnTo>
                    <a:pt x="1686" y="393"/>
                  </a:lnTo>
                  <a:lnTo>
                    <a:pt x="1708" y="391"/>
                  </a:lnTo>
                  <a:lnTo>
                    <a:pt x="1730" y="387"/>
                  </a:lnTo>
                  <a:lnTo>
                    <a:pt x="1751" y="381"/>
                  </a:lnTo>
                  <a:lnTo>
                    <a:pt x="1772" y="375"/>
                  </a:lnTo>
                  <a:lnTo>
                    <a:pt x="1772" y="375"/>
                  </a:lnTo>
                  <a:lnTo>
                    <a:pt x="1788" y="369"/>
                  </a:lnTo>
                  <a:lnTo>
                    <a:pt x="1804" y="361"/>
                  </a:lnTo>
                  <a:lnTo>
                    <a:pt x="1819" y="352"/>
                  </a:lnTo>
                  <a:lnTo>
                    <a:pt x="1832" y="341"/>
                  </a:lnTo>
                  <a:lnTo>
                    <a:pt x="1844" y="330"/>
                  </a:lnTo>
                  <a:lnTo>
                    <a:pt x="1853" y="316"/>
                  </a:lnTo>
                  <a:lnTo>
                    <a:pt x="1863" y="302"/>
                  </a:lnTo>
                  <a:lnTo>
                    <a:pt x="1869" y="286"/>
                  </a:lnTo>
                  <a:lnTo>
                    <a:pt x="1869" y="286"/>
                  </a:lnTo>
                  <a:lnTo>
                    <a:pt x="1876" y="262"/>
                  </a:lnTo>
                  <a:lnTo>
                    <a:pt x="1880" y="238"/>
                  </a:lnTo>
                  <a:lnTo>
                    <a:pt x="1880" y="214"/>
                  </a:lnTo>
                  <a:lnTo>
                    <a:pt x="1878" y="202"/>
                  </a:lnTo>
                  <a:lnTo>
                    <a:pt x="1877" y="190"/>
                  </a:lnTo>
                  <a:lnTo>
                    <a:pt x="1874" y="178"/>
                  </a:lnTo>
                  <a:lnTo>
                    <a:pt x="1870" y="167"/>
                  </a:lnTo>
                  <a:lnTo>
                    <a:pt x="1866" y="155"/>
                  </a:lnTo>
                  <a:lnTo>
                    <a:pt x="1861" y="145"/>
                  </a:lnTo>
                  <a:lnTo>
                    <a:pt x="1855" y="135"/>
                  </a:lnTo>
                  <a:lnTo>
                    <a:pt x="1848" y="126"/>
                  </a:lnTo>
                  <a:lnTo>
                    <a:pt x="1840" y="117"/>
                  </a:lnTo>
                  <a:lnTo>
                    <a:pt x="1831" y="109"/>
                  </a:lnTo>
                  <a:lnTo>
                    <a:pt x="1831" y="109"/>
                  </a:lnTo>
                  <a:lnTo>
                    <a:pt x="1828" y="107"/>
                  </a:lnTo>
                  <a:lnTo>
                    <a:pt x="1825" y="106"/>
                  </a:lnTo>
                  <a:lnTo>
                    <a:pt x="1821" y="107"/>
                  </a:lnTo>
                  <a:lnTo>
                    <a:pt x="1820" y="109"/>
                  </a:lnTo>
                  <a:lnTo>
                    <a:pt x="1817" y="111"/>
                  </a:lnTo>
                  <a:lnTo>
                    <a:pt x="1817" y="114"/>
                  </a:lnTo>
                  <a:lnTo>
                    <a:pt x="1817" y="117"/>
                  </a:lnTo>
                  <a:lnTo>
                    <a:pt x="1820" y="119"/>
                  </a:lnTo>
                  <a:lnTo>
                    <a:pt x="1820" y="119"/>
                  </a:lnTo>
                  <a:lnTo>
                    <a:pt x="1828" y="127"/>
                  </a:lnTo>
                  <a:lnTo>
                    <a:pt x="1836" y="135"/>
                  </a:lnTo>
                  <a:lnTo>
                    <a:pt x="1843" y="145"/>
                  </a:lnTo>
                  <a:lnTo>
                    <a:pt x="1848" y="154"/>
                  </a:lnTo>
                  <a:lnTo>
                    <a:pt x="1853" y="165"/>
                  </a:lnTo>
                  <a:lnTo>
                    <a:pt x="1857" y="175"/>
                  </a:lnTo>
                  <a:lnTo>
                    <a:pt x="1860" y="186"/>
                  </a:lnTo>
                  <a:lnTo>
                    <a:pt x="1861" y="196"/>
                  </a:lnTo>
                  <a:lnTo>
                    <a:pt x="1864" y="219"/>
                  </a:lnTo>
                  <a:lnTo>
                    <a:pt x="1863" y="242"/>
                  </a:lnTo>
                  <a:lnTo>
                    <a:pt x="1859" y="264"/>
                  </a:lnTo>
                  <a:lnTo>
                    <a:pt x="1852" y="286"/>
                  </a:lnTo>
                  <a:lnTo>
                    <a:pt x="1852" y="286"/>
                  </a:lnTo>
                  <a:lnTo>
                    <a:pt x="1845" y="302"/>
                  </a:lnTo>
                  <a:lnTo>
                    <a:pt x="1836" y="315"/>
                  </a:lnTo>
                  <a:lnTo>
                    <a:pt x="1825" y="327"/>
                  </a:lnTo>
                  <a:lnTo>
                    <a:pt x="1812" y="337"/>
                  </a:lnTo>
                  <a:lnTo>
                    <a:pt x="1799" y="345"/>
                  </a:lnTo>
                  <a:lnTo>
                    <a:pt x="1784" y="353"/>
                  </a:lnTo>
                  <a:lnTo>
                    <a:pt x="1768" y="359"/>
                  </a:lnTo>
                  <a:lnTo>
                    <a:pt x="1754" y="364"/>
                  </a:lnTo>
                  <a:lnTo>
                    <a:pt x="1754" y="364"/>
                  </a:lnTo>
                  <a:lnTo>
                    <a:pt x="1735" y="369"/>
                  </a:lnTo>
                  <a:lnTo>
                    <a:pt x="1718" y="373"/>
                  </a:lnTo>
                  <a:lnTo>
                    <a:pt x="1682" y="377"/>
                  </a:lnTo>
                  <a:lnTo>
                    <a:pt x="1645" y="380"/>
                  </a:lnTo>
                  <a:lnTo>
                    <a:pt x="1607" y="380"/>
                  </a:lnTo>
                  <a:lnTo>
                    <a:pt x="1570" y="379"/>
                  </a:lnTo>
                  <a:lnTo>
                    <a:pt x="1533" y="376"/>
                  </a:lnTo>
                  <a:lnTo>
                    <a:pt x="1461" y="369"/>
                  </a:lnTo>
                  <a:lnTo>
                    <a:pt x="1461" y="369"/>
                  </a:lnTo>
                  <a:lnTo>
                    <a:pt x="1400" y="364"/>
                  </a:lnTo>
                  <a:lnTo>
                    <a:pt x="1340" y="356"/>
                  </a:lnTo>
                  <a:lnTo>
                    <a:pt x="1281" y="348"/>
                  </a:lnTo>
                  <a:lnTo>
                    <a:pt x="1222" y="339"/>
                  </a:lnTo>
                  <a:lnTo>
                    <a:pt x="1103" y="320"/>
                  </a:lnTo>
                  <a:lnTo>
                    <a:pt x="983" y="302"/>
                  </a:lnTo>
                  <a:lnTo>
                    <a:pt x="983" y="302"/>
                  </a:lnTo>
                  <a:lnTo>
                    <a:pt x="920" y="291"/>
                  </a:lnTo>
                  <a:lnTo>
                    <a:pt x="858" y="279"/>
                  </a:lnTo>
                  <a:lnTo>
                    <a:pt x="796" y="267"/>
                  </a:lnTo>
                  <a:lnTo>
                    <a:pt x="733" y="252"/>
                  </a:lnTo>
                  <a:lnTo>
                    <a:pt x="610" y="224"/>
                  </a:lnTo>
                  <a:lnTo>
                    <a:pt x="547" y="211"/>
                  </a:lnTo>
                  <a:lnTo>
                    <a:pt x="485" y="199"/>
                  </a:lnTo>
                  <a:lnTo>
                    <a:pt x="485" y="199"/>
                  </a:lnTo>
                  <a:lnTo>
                    <a:pt x="352" y="174"/>
                  </a:lnTo>
                  <a:lnTo>
                    <a:pt x="285" y="161"/>
                  </a:lnTo>
                  <a:lnTo>
                    <a:pt x="252" y="153"/>
                  </a:lnTo>
                  <a:lnTo>
                    <a:pt x="219" y="145"/>
                  </a:lnTo>
                  <a:lnTo>
                    <a:pt x="219" y="145"/>
                  </a:lnTo>
                  <a:lnTo>
                    <a:pt x="191" y="137"/>
                  </a:lnTo>
                  <a:lnTo>
                    <a:pt x="159" y="127"/>
                  </a:lnTo>
                  <a:lnTo>
                    <a:pt x="127" y="115"/>
                  </a:lnTo>
                  <a:lnTo>
                    <a:pt x="111" y="107"/>
                  </a:lnTo>
                  <a:lnTo>
                    <a:pt x="95" y="101"/>
                  </a:lnTo>
                  <a:lnTo>
                    <a:pt x="81" y="91"/>
                  </a:lnTo>
                  <a:lnTo>
                    <a:pt x="67" y="82"/>
                  </a:lnTo>
                  <a:lnTo>
                    <a:pt x="54" y="71"/>
                  </a:lnTo>
                  <a:lnTo>
                    <a:pt x="42" y="61"/>
                  </a:lnTo>
                  <a:lnTo>
                    <a:pt x="33" y="49"/>
                  </a:lnTo>
                  <a:lnTo>
                    <a:pt x="25" y="35"/>
                  </a:lnTo>
                  <a:lnTo>
                    <a:pt x="18" y="21"/>
                  </a:lnTo>
                  <a:lnTo>
                    <a:pt x="16" y="5"/>
                  </a:lnTo>
                  <a:lnTo>
                    <a:pt x="16" y="5"/>
                  </a:lnTo>
                  <a:lnTo>
                    <a:pt x="14" y="2"/>
                  </a:lnTo>
                  <a:lnTo>
                    <a:pt x="12" y="1"/>
                  </a:lnTo>
                  <a:lnTo>
                    <a:pt x="9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3" name="Freeform 100">
              <a:extLst>
                <a:ext uri="{FF2B5EF4-FFF2-40B4-BE49-F238E27FC236}">
                  <a16:creationId xmlns:a16="http://schemas.microsoft.com/office/drawing/2014/main" id="{0B16DB9E-0FE0-AC78-24D9-828E39A8A145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2" y="3813"/>
              <a:ext cx="104" cy="97"/>
            </a:xfrm>
            <a:custGeom>
              <a:avLst/>
              <a:gdLst>
                <a:gd name="T0" fmla="*/ 0 w 313"/>
                <a:gd name="T1" fmla="*/ 8 h 293"/>
                <a:gd name="T2" fmla="*/ 10 w 313"/>
                <a:gd name="T3" fmla="*/ 84 h 293"/>
                <a:gd name="T4" fmla="*/ 22 w 313"/>
                <a:gd name="T5" fmla="*/ 132 h 293"/>
                <a:gd name="T6" fmla="*/ 38 w 313"/>
                <a:gd name="T7" fmla="*/ 165 h 293"/>
                <a:gd name="T8" fmla="*/ 54 w 313"/>
                <a:gd name="T9" fmla="*/ 185 h 293"/>
                <a:gd name="T10" fmla="*/ 62 w 313"/>
                <a:gd name="T11" fmla="*/ 195 h 293"/>
                <a:gd name="T12" fmla="*/ 87 w 313"/>
                <a:gd name="T13" fmla="*/ 217 h 293"/>
                <a:gd name="T14" fmla="*/ 115 w 313"/>
                <a:gd name="T15" fmla="*/ 231 h 293"/>
                <a:gd name="T16" fmla="*/ 146 w 313"/>
                <a:gd name="T17" fmla="*/ 243 h 293"/>
                <a:gd name="T18" fmla="*/ 210 w 313"/>
                <a:gd name="T19" fmla="*/ 259 h 293"/>
                <a:gd name="T20" fmla="*/ 272 w 313"/>
                <a:gd name="T21" fmla="*/ 278 h 293"/>
                <a:gd name="T22" fmla="*/ 301 w 313"/>
                <a:gd name="T23" fmla="*/ 291 h 293"/>
                <a:gd name="T24" fmla="*/ 304 w 313"/>
                <a:gd name="T25" fmla="*/ 293 h 293"/>
                <a:gd name="T26" fmla="*/ 311 w 313"/>
                <a:gd name="T27" fmla="*/ 291 h 293"/>
                <a:gd name="T28" fmla="*/ 313 w 313"/>
                <a:gd name="T29" fmla="*/ 286 h 293"/>
                <a:gd name="T30" fmla="*/ 312 w 313"/>
                <a:gd name="T31" fmla="*/ 279 h 293"/>
                <a:gd name="T32" fmla="*/ 309 w 313"/>
                <a:gd name="T33" fmla="*/ 278 h 293"/>
                <a:gd name="T34" fmla="*/ 283 w 313"/>
                <a:gd name="T35" fmla="*/ 265 h 293"/>
                <a:gd name="T36" fmla="*/ 224 w 313"/>
                <a:gd name="T37" fmla="*/ 247 h 293"/>
                <a:gd name="T38" fmla="*/ 166 w 313"/>
                <a:gd name="T39" fmla="*/ 233 h 293"/>
                <a:gd name="T40" fmla="*/ 123 w 313"/>
                <a:gd name="T41" fmla="*/ 218 h 293"/>
                <a:gd name="T42" fmla="*/ 98 w 313"/>
                <a:gd name="T43" fmla="*/ 203 h 293"/>
                <a:gd name="T44" fmla="*/ 85 w 313"/>
                <a:gd name="T45" fmla="*/ 194 h 293"/>
                <a:gd name="T46" fmla="*/ 66 w 313"/>
                <a:gd name="T47" fmla="*/ 175 h 293"/>
                <a:gd name="T48" fmla="*/ 51 w 313"/>
                <a:gd name="T49" fmla="*/ 155 h 293"/>
                <a:gd name="T50" fmla="*/ 40 w 313"/>
                <a:gd name="T51" fmla="*/ 133 h 293"/>
                <a:gd name="T52" fmla="*/ 26 w 313"/>
                <a:gd name="T53" fmla="*/ 85 h 293"/>
                <a:gd name="T54" fmla="*/ 16 w 313"/>
                <a:gd name="T55" fmla="*/ 8 h 293"/>
                <a:gd name="T56" fmla="*/ 14 w 313"/>
                <a:gd name="T57" fmla="*/ 5 h 293"/>
                <a:gd name="T58" fmla="*/ 10 w 313"/>
                <a:gd name="T59" fmla="*/ 1 h 293"/>
                <a:gd name="T60" fmla="*/ 4 w 313"/>
                <a:gd name="T61" fmla="*/ 1 h 293"/>
                <a:gd name="T62" fmla="*/ 0 w 313"/>
                <a:gd name="T63" fmla="*/ 4 h 293"/>
                <a:gd name="T64" fmla="*/ 0 w 313"/>
                <a:gd name="T65" fmla="*/ 8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13" h="293">
                  <a:moveTo>
                    <a:pt x="0" y="8"/>
                  </a:moveTo>
                  <a:lnTo>
                    <a:pt x="0" y="8"/>
                  </a:lnTo>
                  <a:lnTo>
                    <a:pt x="6" y="58"/>
                  </a:lnTo>
                  <a:lnTo>
                    <a:pt x="10" y="84"/>
                  </a:lnTo>
                  <a:lnTo>
                    <a:pt x="16" y="108"/>
                  </a:lnTo>
                  <a:lnTo>
                    <a:pt x="22" y="132"/>
                  </a:lnTo>
                  <a:lnTo>
                    <a:pt x="33" y="154"/>
                  </a:lnTo>
                  <a:lnTo>
                    <a:pt x="38" y="165"/>
                  </a:lnTo>
                  <a:lnTo>
                    <a:pt x="46" y="175"/>
                  </a:lnTo>
                  <a:lnTo>
                    <a:pt x="54" y="185"/>
                  </a:lnTo>
                  <a:lnTo>
                    <a:pt x="62" y="195"/>
                  </a:lnTo>
                  <a:lnTo>
                    <a:pt x="62" y="195"/>
                  </a:lnTo>
                  <a:lnTo>
                    <a:pt x="74" y="206"/>
                  </a:lnTo>
                  <a:lnTo>
                    <a:pt x="87" y="217"/>
                  </a:lnTo>
                  <a:lnTo>
                    <a:pt x="102" y="225"/>
                  </a:lnTo>
                  <a:lnTo>
                    <a:pt x="115" y="231"/>
                  </a:lnTo>
                  <a:lnTo>
                    <a:pt x="131" y="238"/>
                  </a:lnTo>
                  <a:lnTo>
                    <a:pt x="146" y="243"/>
                  </a:lnTo>
                  <a:lnTo>
                    <a:pt x="178" y="251"/>
                  </a:lnTo>
                  <a:lnTo>
                    <a:pt x="210" y="259"/>
                  </a:lnTo>
                  <a:lnTo>
                    <a:pt x="241" y="269"/>
                  </a:lnTo>
                  <a:lnTo>
                    <a:pt x="272" y="278"/>
                  </a:lnTo>
                  <a:lnTo>
                    <a:pt x="287" y="285"/>
                  </a:lnTo>
                  <a:lnTo>
                    <a:pt x="301" y="291"/>
                  </a:lnTo>
                  <a:lnTo>
                    <a:pt x="301" y="291"/>
                  </a:lnTo>
                  <a:lnTo>
                    <a:pt x="304" y="293"/>
                  </a:lnTo>
                  <a:lnTo>
                    <a:pt x="308" y="293"/>
                  </a:lnTo>
                  <a:lnTo>
                    <a:pt x="311" y="291"/>
                  </a:lnTo>
                  <a:lnTo>
                    <a:pt x="312" y="289"/>
                  </a:lnTo>
                  <a:lnTo>
                    <a:pt x="313" y="286"/>
                  </a:lnTo>
                  <a:lnTo>
                    <a:pt x="313" y="283"/>
                  </a:lnTo>
                  <a:lnTo>
                    <a:pt x="312" y="279"/>
                  </a:lnTo>
                  <a:lnTo>
                    <a:pt x="309" y="278"/>
                  </a:lnTo>
                  <a:lnTo>
                    <a:pt x="309" y="278"/>
                  </a:lnTo>
                  <a:lnTo>
                    <a:pt x="296" y="271"/>
                  </a:lnTo>
                  <a:lnTo>
                    <a:pt x="283" y="265"/>
                  </a:lnTo>
                  <a:lnTo>
                    <a:pt x="253" y="255"/>
                  </a:lnTo>
                  <a:lnTo>
                    <a:pt x="224" y="247"/>
                  </a:lnTo>
                  <a:lnTo>
                    <a:pt x="195" y="241"/>
                  </a:lnTo>
                  <a:lnTo>
                    <a:pt x="166" y="233"/>
                  </a:lnTo>
                  <a:lnTo>
                    <a:pt x="138" y="223"/>
                  </a:lnTo>
                  <a:lnTo>
                    <a:pt x="123" y="218"/>
                  </a:lnTo>
                  <a:lnTo>
                    <a:pt x="110" y="211"/>
                  </a:lnTo>
                  <a:lnTo>
                    <a:pt x="98" y="203"/>
                  </a:lnTo>
                  <a:lnTo>
                    <a:pt x="85" y="194"/>
                  </a:lnTo>
                  <a:lnTo>
                    <a:pt x="85" y="194"/>
                  </a:lnTo>
                  <a:lnTo>
                    <a:pt x="75" y="185"/>
                  </a:lnTo>
                  <a:lnTo>
                    <a:pt x="66" y="175"/>
                  </a:lnTo>
                  <a:lnTo>
                    <a:pt x="58" y="166"/>
                  </a:lnTo>
                  <a:lnTo>
                    <a:pt x="51" y="155"/>
                  </a:lnTo>
                  <a:lnTo>
                    <a:pt x="45" y="145"/>
                  </a:lnTo>
                  <a:lnTo>
                    <a:pt x="40" y="133"/>
                  </a:lnTo>
                  <a:lnTo>
                    <a:pt x="32" y="109"/>
                  </a:lnTo>
                  <a:lnTo>
                    <a:pt x="26" y="85"/>
                  </a:lnTo>
                  <a:lnTo>
                    <a:pt x="22" y="60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4" y="5"/>
                  </a:lnTo>
                  <a:lnTo>
                    <a:pt x="13" y="2"/>
                  </a:lnTo>
                  <a:lnTo>
                    <a:pt x="10" y="1"/>
                  </a:lnTo>
                  <a:lnTo>
                    <a:pt x="6" y="0"/>
                  </a:lnTo>
                  <a:lnTo>
                    <a:pt x="4" y="1"/>
                  </a:lnTo>
                  <a:lnTo>
                    <a:pt x="1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4" name="Freeform 101">
              <a:extLst>
                <a:ext uri="{FF2B5EF4-FFF2-40B4-BE49-F238E27FC236}">
                  <a16:creationId xmlns:a16="http://schemas.microsoft.com/office/drawing/2014/main" id="{D538E714-AD7E-FFD7-E122-D96682F5C37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4" y="2337"/>
              <a:ext cx="839" cy="181"/>
            </a:xfrm>
            <a:custGeom>
              <a:avLst/>
              <a:gdLst>
                <a:gd name="T0" fmla="*/ 20 w 2519"/>
                <a:gd name="T1" fmla="*/ 509 h 543"/>
                <a:gd name="T2" fmla="*/ 45 w 2519"/>
                <a:gd name="T3" fmla="*/ 437 h 543"/>
                <a:gd name="T4" fmla="*/ 89 w 2519"/>
                <a:gd name="T5" fmla="*/ 379 h 543"/>
                <a:gd name="T6" fmla="*/ 147 w 2519"/>
                <a:gd name="T7" fmla="*/ 336 h 543"/>
                <a:gd name="T8" fmla="*/ 215 w 2519"/>
                <a:gd name="T9" fmla="*/ 304 h 543"/>
                <a:gd name="T10" fmla="*/ 288 w 2519"/>
                <a:gd name="T11" fmla="*/ 280 h 543"/>
                <a:gd name="T12" fmla="*/ 353 w 2519"/>
                <a:gd name="T13" fmla="*/ 266 h 543"/>
                <a:gd name="T14" fmla="*/ 450 w 2519"/>
                <a:gd name="T15" fmla="*/ 254 h 543"/>
                <a:gd name="T16" fmla="*/ 616 w 2519"/>
                <a:gd name="T17" fmla="*/ 250 h 543"/>
                <a:gd name="T18" fmla="*/ 814 w 2519"/>
                <a:gd name="T19" fmla="*/ 261 h 543"/>
                <a:gd name="T20" fmla="*/ 934 w 2519"/>
                <a:gd name="T21" fmla="*/ 273 h 543"/>
                <a:gd name="T22" fmla="*/ 1291 w 2519"/>
                <a:gd name="T23" fmla="*/ 322 h 543"/>
                <a:gd name="T24" fmla="*/ 1400 w 2519"/>
                <a:gd name="T25" fmla="*/ 337 h 543"/>
                <a:gd name="T26" fmla="*/ 1564 w 2519"/>
                <a:gd name="T27" fmla="*/ 352 h 543"/>
                <a:gd name="T28" fmla="*/ 1729 w 2519"/>
                <a:gd name="T29" fmla="*/ 358 h 543"/>
                <a:gd name="T30" fmla="*/ 1839 w 2519"/>
                <a:gd name="T31" fmla="*/ 357 h 543"/>
                <a:gd name="T32" fmla="*/ 2017 w 2519"/>
                <a:gd name="T33" fmla="*/ 345 h 543"/>
                <a:gd name="T34" fmla="*/ 2135 w 2519"/>
                <a:gd name="T35" fmla="*/ 324 h 543"/>
                <a:gd name="T36" fmla="*/ 2221 w 2519"/>
                <a:gd name="T37" fmla="*/ 298 h 543"/>
                <a:gd name="T38" fmla="*/ 2302 w 2519"/>
                <a:gd name="T39" fmla="*/ 264 h 543"/>
                <a:gd name="T40" fmla="*/ 2374 w 2519"/>
                <a:gd name="T41" fmla="*/ 220 h 543"/>
                <a:gd name="T42" fmla="*/ 2437 w 2519"/>
                <a:gd name="T43" fmla="*/ 164 h 543"/>
                <a:gd name="T44" fmla="*/ 2485 w 2519"/>
                <a:gd name="T45" fmla="*/ 95 h 543"/>
                <a:gd name="T46" fmla="*/ 2519 w 2519"/>
                <a:gd name="T47" fmla="*/ 11 h 543"/>
                <a:gd name="T48" fmla="*/ 2518 w 2519"/>
                <a:gd name="T49" fmla="*/ 4 h 543"/>
                <a:gd name="T50" fmla="*/ 2511 w 2519"/>
                <a:gd name="T51" fmla="*/ 0 h 543"/>
                <a:gd name="T52" fmla="*/ 2503 w 2519"/>
                <a:gd name="T53" fmla="*/ 7 h 543"/>
                <a:gd name="T54" fmla="*/ 2492 w 2519"/>
                <a:gd name="T55" fmla="*/ 41 h 543"/>
                <a:gd name="T56" fmla="*/ 2469 w 2519"/>
                <a:gd name="T57" fmla="*/ 89 h 543"/>
                <a:gd name="T58" fmla="*/ 2441 w 2519"/>
                <a:gd name="T59" fmla="*/ 132 h 543"/>
                <a:gd name="T60" fmla="*/ 2368 w 2519"/>
                <a:gd name="T61" fmla="*/ 201 h 543"/>
                <a:gd name="T62" fmla="*/ 2279 w 2519"/>
                <a:gd name="T63" fmla="*/ 254 h 543"/>
                <a:gd name="T64" fmla="*/ 2182 w 2519"/>
                <a:gd name="T65" fmla="*/ 292 h 543"/>
                <a:gd name="T66" fmla="*/ 2079 w 2519"/>
                <a:gd name="T67" fmla="*/ 317 h 543"/>
                <a:gd name="T68" fmla="*/ 2006 w 2519"/>
                <a:gd name="T69" fmla="*/ 329 h 543"/>
                <a:gd name="T70" fmla="*/ 1896 w 2519"/>
                <a:gd name="T71" fmla="*/ 340 h 543"/>
                <a:gd name="T72" fmla="*/ 1710 w 2519"/>
                <a:gd name="T73" fmla="*/ 342 h 543"/>
                <a:gd name="T74" fmla="*/ 1488 w 2519"/>
                <a:gd name="T75" fmla="*/ 329 h 543"/>
                <a:gd name="T76" fmla="*/ 1392 w 2519"/>
                <a:gd name="T77" fmla="*/ 318 h 543"/>
                <a:gd name="T78" fmla="*/ 1107 w 2519"/>
                <a:gd name="T79" fmla="*/ 278 h 543"/>
                <a:gd name="T80" fmla="*/ 844 w 2519"/>
                <a:gd name="T81" fmla="*/ 248 h 543"/>
                <a:gd name="T82" fmla="*/ 644 w 2519"/>
                <a:gd name="T83" fmla="*/ 236 h 543"/>
                <a:gd name="T84" fmla="*/ 537 w 2519"/>
                <a:gd name="T85" fmla="*/ 236 h 543"/>
                <a:gd name="T86" fmla="*/ 403 w 2519"/>
                <a:gd name="T87" fmla="*/ 244 h 543"/>
                <a:gd name="T88" fmla="*/ 263 w 2519"/>
                <a:gd name="T89" fmla="*/ 269 h 543"/>
                <a:gd name="T90" fmla="*/ 197 w 2519"/>
                <a:gd name="T91" fmla="*/ 292 h 543"/>
                <a:gd name="T92" fmla="*/ 137 w 2519"/>
                <a:gd name="T93" fmla="*/ 321 h 543"/>
                <a:gd name="T94" fmla="*/ 85 w 2519"/>
                <a:gd name="T95" fmla="*/ 359 h 543"/>
                <a:gd name="T96" fmla="*/ 44 w 2519"/>
                <a:gd name="T97" fmla="*/ 407 h 543"/>
                <a:gd name="T98" fmla="*/ 15 w 2519"/>
                <a:gd name="T99" fmla="*/ 465 h 543"/>
                <a:gd name="T100" fmla="*/ 0 w 2519"/>
                <a:gd name="T101" fmla="*/ 535 h 543"/>
                <a:gd name="T102" fmla="*/ 3 w 2519"/>
                <a:gd name="T103" fmla="*/ 542 h 543"/>
                <a:gd name="T104" fmla="*/ 11 w 2519"/>
                <a:gd name="T105" fmla="*/ 543 h 543"/>
                <a:gd name="T106" fmla="*/ 16 w 2519"/>
                <a:gd name="T107" fmla="*/ 535 h 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519" h="543">
                  <a:moveTo>
                    <a:pt x="16" y="535"/>
                  </a:moveTo>
                  <a:lnTo>
                    <a:pt x="16" y="535"/>
                  </a:lnTo>
                  <a:lnTo>
                    <a:pt x="20" y="509"/>
                  </a:lnTo>
                  <a:lnTo>
                    <a:pt x="25" y="483"/>
                  </a:lnTo>
                  <a:lnTo>
                    <a:pt x="34" y="459"/>
                  </a:lnTo>
                  <a:lnTo>
                    <a:pt x="45" y="437"/>
                  </a:lnTo>
                  <a:lnTo>
                    <a:pt x="57" y="417"/>
                  </a:lnTo>
                  <a:lnTo>
                    <a:pt x="73" y="398"/>
                  </a:lnTo>
                  <a:lnTo>
                    <a:pt x="89" y="379"/>
                  </a:lnTo>
                  <a:lnTo>
                    <a:pt x="108" y="363"/>
                  </a:lnTo>
                  <a:lnTo>
                    <a:pt x="126" y="349"/>
                  </a:lnTo>
                  <a:lnTo>
                    <a:pt x="147" y="336"/>
                  </a:lnTo>
                  <a:lnTo>
                    <a:pt x="169" y="324"/>
                  </a:lnTo>
                  <a:lnTo>
                    <a:pt x="191" y="313"/>
                  </a:lnTo>
                  <a:lnTo>
                    <a:pt x="215" y="304"/>
                  </a:lnTo>
                  <a:lnTo>
                    <a:pt x="239" y="294"/>
                  </a:lnTo>
                  <a:lnTo>
                    <a:pt x="263" y="286"/>
                  </a:lnTo>
                  <a:lnTo>
                    <a:pt x="288" y="280"/>
                  </a:lnTo>
                  <a:lnTo>
                    <a:pt x="288" y="280"/>
                  </a:lnTo>
                  <a:lnTo>
                    <a:pt x="320" y="273"/>
                  </a:lnTo>
                  <a:lnTo>
                    <a:pt x="353" y="266"/>
                  </a:lnTo>
                  <a:lnTo>
                    <a:pt x="385" y="262"/>
                  </a:lnTo>
                  <a:lnTo>
                    <a:pt x="418" y="258"/>
                  </a:lnTo>
                  <a:lnTo>
                    <a:pt x="450" y="254"/>
                  </a:lnTo>
                  <a:lnTo>
                    <a:pt x="484" y="252"/>
                  </a:lnTo>
                  <a:lnTo>
                    <a:pt x="550" y="250"/>
                  </a:lnTo>
                  <a:lnTo>
                    <a:pt x="616" y="250"/>
                  </a:lnTo>
                  <a:lnTo>
                    <a:pt x="683" y="252"/>
                  </a:lnTo>
                  <a:lnTo>
                    <a:pt x="749" y="256"/>
                  </a:lnTo>
                  <a:lnTo>
                    <a:pt x="814" y="261"/>
                  </a:lnTo>
                  <a:lnTo>
                    <a:pt x="814" y="261"/>
                  </a:lnTo>
                  <a:lnTo>
                    <a:pt x="874" y="266"/>
                  </a:lnTo>
                  <a:lnTo>
                    <a:pt x="934" y="273"/>
                  </a:lnTo>
                  <a:lnTo>
                    <a:pt x="1054" y="288"/>
                  </a:lnTo>
                  <a:lnTo>
                    <a:pt x="1172" y="304"/>
                  </a:lnTo>
                  <a:lnTo>
                    <a:pt x="1291" y="322"/>
                  </a:lnTo>
                  <a:lnTo>
                    <a:pt x="1291" y="322"/>
                  </a:lnTo>
                  <a:lnTo>
                    <a:pt x="1346" y="329"/>
                  </a:lnTo>
                  <a:lnTo>
                    <a:pt x="1400" y="337"/>
                  </a:lnTo>
                  <a:lnTo>
                    <a:pt x="1455" y="342"/>
                  </a:lnTo>
                  <a:lnTo>
                    <a:pt x="1509" y="348"/>
                  </a:lnTo>
                  <a:lnTo>
                    <a:pt x="1564" y="352"/>
                  </a:lnTo>
                  <a:lnTo>
                    <a:pt x="1620" y="354"/>
                  </a:lnTo>
                  <a:lnTo>
                    <a:pt x="1674" y="357"/>
                  </a:lnTo>
                  <a:lnTo>
                    <a:pt x="1729" y="358"/>
                  </a:lnTo>
                  <a:lnTo>
                    <a:pt x="1729" y="358"/>
                  </a:lnTo>
                  <a:lnTo>
                    <a:pt x="1782" y="358"/>
                  </a:lnTo>
                  <a:lnTo>
                    <a:pt x="1839" y="357"/>
                  </a:lnTo>
                  <a:lnTo>
                    <a:pt x="1896" y="356"/>
                  </a:lnTo>
                  <a:lnTo>
                    <a:pt x="1956" y="352"/>
                  </a:lnTo>
                  <a:lnTo>
                    <a:pt x="2017" y="345"/>
                  </a:lnTo>
                  <a:lnTo>
                    <a:pt x="2077" y="336"/>
                  </a:lnTo>
                  <a:lnTo>
                    <a:pt x="2106" y="329"/>
                  </a:lnTo>
                  <a:lnTo>
                    <a:pt x="2135" y="324"/>
                  </a:lnTo>
                  <a:lnTo>
                    <a:pt x="2164" y="316"/>
                  </a:lnTo>
                  <a:lnTo>
                    <a:pt x="2194" y="308"/>
                  </a:lnTo>
                  <a:lnTo>
                    <a:pt x="2221" y="298"/>
                  </a:lnTo>
                  <a:lnTo>
                    <a:pt x="2249" y="288"/>
                  </a:lnTo>
                  <a:lnTo>
                    <a:pt x="2276" y="277"/>
                  </a:lnTo>
                  <a:lnTo>
                    <a:pt x="2302" y="264"/>
                  </a:lnTo>
                  <a:lnTo>
                    <a:pt x="2326" y="250"/>
                  </a:lnTo>
                  <a:lnTo>
                    <a:pt x="2352" y="236"/>
                  </a:lnTo>
                  <a:lnTo>
                    <a:pt x="2374" y="220"/>
                  </a:lnTo>
                  <a:lnTo>
                    <a:pt x="2395" y="202"/>
                  </a:lnTo>
                  <a:lnTo>
                    <a:pt x="2417" y="184"/>
                  </a:lnTo>
                  <a:lnTo>
                    <a:pt x="2437" y="164"/>
                  </a:lnTo>
                  <a:lnTo>
                    <a:pt x="2454" y="141"/>
                  </a:lnTo>
                  <a:lnTo>
                    <a:pt x="2470" y="119"/>
                  </a:lnTo>
                  <a:lnTo>
                    <a:pt x="2485" y="95"/>
                  </a:lnTo>
                  <a:lnTo>
                    <a:pt x="2498" y="68"/>
                  </a:lnTo>
                  <a:lnTo>
                    <a:pt x="2510" y="40"/>
                  </a:lnTo>
                  <a:lnTo>
                    <a:pt x="2519" y="11"/>
                  </a:lnTo>
                  <a:lnTo>
                    <a:pt x="2519" y="11"/>
                  </a:lnTo>
                  <a:lnTo>
                    <a:pt x="2519" y="7"/>
                  </a:lnTo>
                  <a:lnTo>
                    <a:pt x="2518" y="4"/>
                  </a:lnTo>
                  <a:lnTo>
                    <a:pt x="2516" y="3"/>
                  </a:lnTo>
                  <a:lnTo>
                    <a:pt x="2514" y="2"/>
                  </a:lnTo>
                  <a:lnTo>
                    <a:pt x="2511" y="0"/>
                  </a:lnTo>
                  <a:lnTo>
                    <a:pt x="2507" y="2"/>
                  </a:lnTo>
                  <a:lnTo>
                    <a:pt x="2506" y="3"/>
                  </a:lnTo>
                  <a:lnTo>
                    <a:pt x="2503" y="7"/>
                  </a:lnTo>
                  <a:lnTo>
                    <a:pt x="2503" y="7"/>
                  </a:lnTo>
                  <a:lnTo>
                    <a:pt x="2498" y="24"/>
                  </a:lnTo>
                  <a:lnTo>
                    <a:pt x="2492" y="41"/>
                  </a:lnTo>
                  <a:lnTo>
                    <a:pt x="2485" y="57"/>
                  </a:lnTo>
                  <a:lnTo>
                    <a:pt x="2478" y="73"/>
                  </a:lnTo>
                  <a:lnTo>
                    <a:pt x="2469" y="89"/>
                  </a:lnTo>
                  <a:lnTo>
                    <a:pt x="2461" y="104"/>
                  </a:lnTo>
                  <a:lnTo>
                    <a:pt x="2450" y="117"/>
                  </a:lnTo>
                  <a:lnTo>
                    <a:pt x="2441" y="132"/>
                  </a:lnTo>
                  <a:lnTo>
                    <a:pt x="2418" y="157"/>
                  </a:lnTo>
                  <a:lnTo>
                    <a:pt x="2393" y="180"/>
                  </a:lnTo>
                  <a:lnTo>
                    <a:pt x="2368" y="201"/>
                  </a:lnTo>
                  <a:lnTo>
                    <a:pt x="2340" y="221"/>
                  </a:lnTo>
                  <a:lnTo>
                    <a:pt x="2309" y="238"/>
                  </a:lnTo>
                  <a:lnTo>
                    <a:pt x="2279" y="254"/>
                  </a:lnTo>
                  <a:lnTo>
                    <a:pt x="2247" y="268"/>
                  </a:lnTo>
                  <a:lnTo>
                    <a:pt x="2215" y="281"/>
                  </a:lnTo>
                  <a:lnTo>
                    <a:pt x="2182" y="292"/>
                  </a:lnTo>
                  <a:lnTo>
                    <a:pt x="2147" y="301"/>
                  </a:lnTo>
                  <a:lnTo>
                    <a:pt x="2114" y="310"/>
                  </a:lnTo>
                  <a:lnTo>
                    <a:pt x="2079" y="317"/>
                  </a:lnTo>
                  <a:lnTo>
                    <a:pt x="2079" y="317"/>
                  </a:lnTo>
                  <a:lnTo>
                    <a:pt x="2043" y="324"/>
                  </a:lnTo>
                  <a:lnTo>
                    <a:pt x="2006" y="329"/>
                  </a:lnTo>
                  <a:lnTo>
                    <a:pt x="1970" y="333"/>
                  </a:lnTo>
                  <a:lnTo>
                    <a:pt x="1933" y="337"/>
                  </a:lnTo>
                  <a:lnTo>
                    <a:pt x="1896" y="340"/>
                  </a:lnTo>
                  <a:lnTo>
                    <a:pt x="1859" y="341"/>
                  </a:lnTo>
                  <a:lnTo>
                    <a:pt x="1784" y="344"/>
                  </a:lnTo>
                  <a:lnTo>
                    <a:pt x="1710" y="342"/>
                  </a:lnTo>
                  <a:lnTo>
                    <a:pt x="1636" y="340"/>
                  </a:lnTo>
                  <a:lnTo>
                    <a:pt x="1562" y="334"/>
                  </a:lnTo>
                  <a:lnTo>
                    <a:pt x="1488" y="329"/>
                  </a:lnTo>
                  <a:lnTo>
                    <a:pt x="1488" y="329"/>
                  </a:lnTo>
                  <a:lnTo>
                    <a:pt x="1440" y="324"/>
                  </a:lnTo>
                  <a:lnTo>
                    <a:pt x="1392" y="318"/>
                  </a:lnTo>
                  <a:lnTo>
                    <a:pt x="1298" y="306"/>
                  </a:lnTo>
                  <a:lnTo>
                    <a:pt x="1107" y="278"/>
                  </a:lnTo>
                  <a:lnTo>
                    <a:pt x="1107" y="278"/>
                  </a:lnTo>
                  <a:lnTo>
                    <a:pt x="975" y="261"/>
                  </a:lnTo>
                  <a:lnTo>
                    <a:pt x="910" y="253"/>
                  </a:lnTo>
                  <a:lnTo>
                    <a:pt x="844" y="248"/>
                  </a:lnTo>
                  <a:lnTo>
                    <a:pt x="777" y="242"/>
                  </a:lnTo>
                  <a:lnTo>
                    <a:pt x="711" y="238"/>
                  </a:lnTo>
                  <a:lnTo>
                    <a:pt x="644" y="236"/>
                  </a:lnTo>
                  <a:lnTo>
                    <a:pt x="578" y="234"/>
                  </a:lnTo>
                  <a:lnTo>
                    <a:pt x="578" y="234"/>
                  </a:lnTo>
                  <a:lnTo>
                    <a:pt x="537" y="236"/>
                  </a:lnTo>
                  <a:lnTo>
                    <a:pt x="494" y="237"/>
                  </a:lnTo>
                  <a:lnTo>
                    <a:pt x="449" y="240"/>
                  </a:lnTo>
                  <a:lnTo>
                    <a:pt x="403" y="244"/>
                  </a:lnTo>
                  <a:lnTo>
                    <a:pt x="356" y="250"/>
                  </a:lnTo>
                  <a:lnTo>
                    <a:pt x="310" y="258"/>
                  </a:lnTo>
                  <a:lnTo>
                    <a:pt x="263" y="269"/>
                  </a:lnTo>
                  <a:lnTo>
                    <a:pt x="240" y="276"/>
                  </a:lnTo>
                  <a:lnTo>
                    <a:pt x="219" y="284"/>
                  </a:lnTo>
                  <a:lnTo>
                    <a:pt x="197" y="292"/>
                  </a:lnTo>
                  <a:lnTo>
                    <a:pt x="177" y="301"/>
                  </a:lnTo>
                  <a:lnTo>
                    <a:pt x="157" y="310"/>
                  </a:lnTo>
                  <a:lnTo>
                    <a:pt x="137" y="321"/>
                  </a:lnTo>
                  <a:lnTo>
                    <a:pt x="118" y="333"/>
                  </a:lnTo>
                  <a:lnTo>
                    <a:pt x="101" y="345"/>
                  </a:lnTo>
                  <a:lnTo>
                    <a:pt x="85" y="359"/>
                  </a:lnTo>
                  <a:lnTo>
                    <a:pt x="70" y="374"/>
                  </a:lnTo>
                  <a:lnTo>
                    <a:pt x="56" y="390"/>
                  </a:lnTo>
                  <a:lnTo>
                    <a:pt x="44" y="407"/>
                  </a:lnTo>
                  <a:lnTo>
                    <a:pt x="32" y="425"/>
                  </a:lnTo>
                  <a:lnTo>
                    <a:pt x="23" y="445"/>
                  </a:lnTo>
                  <a:lnTo>
                    <a:pt x="15" y="465"/>
                  </a:lnTo>
                  <a:lnTo>
                    <a:pt x="8" y="487"/>
                  </a:lnTo>
                  <a:lnTo>
                    <a:pt x="3" y="511"/>
                  </a:lnTo>
                  <a:lnTo>
                    <a:pt x="0" y="535"/>
                  </a:lnTo>
                  <a:lnTo>
                    <a:pt x="0" y="535"/>
                  </a:lnTo>
                  <a:lnTo>
                    <a:pt x="1" y="539"/>
                  </a:lnTo>
                  <a:lnTo>
                    <a:pt x="3" y="542"/>
                  </a:lnTo>
                  <a:lnTo>
                    <a:pt x="5" y="543"/>
                  </a:lnTo>
                  <a:lnTo>
                    <a:pt x="8" y="543"/>
                  </a:lnTo>
                  <a:lnTo>
                    <a:pt x="11" y="543"/>
                  </a:lnTo>
                  <a:lnTo>
                    <a:pt x="13" y="542"/>
                  </a:lnTo>
                  <a:lnTo>
                    <a:pt x="16" y="539"/>
                  </a:lnTo>
                  <a:lnTo>
                    <a:pt x="16" y="535"/>
                  </a:lnTo>
                  <a:lnTo>
                    <a:pt x="16" y="53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5" name="Freeform 102">
              <a:extLst>
                <a:ext uri="{FF2B5EF4-FFF2-40B4-BE49-F238E27FC236}">
                  <a16:creationId xmlns:a16="http://schemas.microsoft.com/office/drawing/2014/main" id="{9BE0DF46-E7AC-9984-C12A-474DD3E22AA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3" y="1617"/>
              <a:ext cx="380" cy="712"/>
            </a:xfrm>
            <a:custGeom>
              <a:avLst/>
              <a:gdLst>
                <a:gd name="T0" fmla="*/ 1 w 1140"/>
                <a:gd name="T1" fmla="*/ 9 h 2138"/>
                <a:gd name="T2" fmla="*/ 35 w 1140"/>
                <a:gd name="T3" fmla="*/ 88 h 2138"/>
                <a:gd name="T4" fmla="*/ 77 w 1140"/>
                <a:gd name="T5" fmla="*/ 160 h 2138"/>
                <a:gd name="T6" fmla="*/ 128 w 1140"/>
                <a:gd name="T7" fmla="*/ 226 h 2138"/>
                <a:gd name="T8" fmla="*/ 183 w 1140"/>
                <a:gd name="T9" fmla="*/ 287 h 2138"/>
                <a:gd name="T10" fmla="*/ 245 w 1140"/>
                <a:gd name="T11" fmla="*/ 346 h 2138"/>
                <a:gd name="T12" fmla="*/ 308 w 1140"/>
                <a:gd name="T13" fmla="*/ 401 h 2138"/>
                <a:gd name="T14" fmla="*/ 441 w 1140"/>
                <a:gd name="T15" fmla="*/ 504 h 2138"/>
                <a:gd name="T16" fmla="*/ 509 w 1140"/>
                <a:gd name="T17" fmla="*/ 558 h 2138"/>
                <a:gd name="T18" fmla="*/ 574 w 1140"/>
                <a:gd name="T19" fmla="*/ 612 h 2138"/>
                <a:gd name="T20" fmla="*/ 638 w 1140"/>
                <a:gd name="T21" fmla="*/ 669 h 2138"/>
                <a:gd name="T22" fmla="*/ 696 w 1140"/>
                <a:gd name="T23" fmla="*/ 732 h 2138"/>
                <a:gd name="T24" fmla="*/ 712 w 1140"/>
                <a:gd name="T25" fmla="*/ 750 h 2138"/>
                <a:gd name="T26" fmla="*/ 743 w 1140"/>
                <a:gd name="T27" fmla="*/ 790 h 2138"/>
                <a:gd name="T28" fmla="*/ 783 w 1140"/>
                <a:gd name="T29" fmla="*/ 853 h 2138"/>
                <a:gd name="T30" fmla="*/ 829 w 1140"/>
                <a:gd name="T31" fmla="*/ 942 h 2138"/>
                <a:gd name="T32" fmla="*/ 870 w 1140"/>
                <a:gd name="T33" fmla="*/ 1033 h 2138"/>
                <a:gd name="T34" fmla="*/ 889 w 1140"/>
                <a:gd name="T35" fmla="*/ 1079 h 2138"/>
                <a:gd name="T36" fmla="*/ 937 w 1140"/>
                <a:gd name="T37" fmla="*/ 1206 h 2138"/>
                <a:gd name="T38" fmla="*/ 978 w 1140"/>
                <a:gd name="T39" fmla="*/ 1335 h 2138"/>
                <a:gd name="T40" fmla="*/ 1014 w 1140"/>
                <a:gd name="T41" fmla="*/ 1465 h 2138"/>
                <a:gd name="T42" fmla="*/ 1044 w 1140"/>
                <a:gd name="T43" fmla="*/ 1597 h 2138"/>
                <a:gd name="T44" fmla="*/ 1070 w 1140"/>
                <a:gd name="T45" fmla="*/ 1730 h 2138"/>
                <a:gd name="T46" fmla="*/ 1092 w 1140"/>
                <a:gd name="T47" fmla="*/ 1863 h 2138"/>
                <a:gd name="T48" fmla="*/ 1109 w 1140"/>
                <a:gd name="T49" fmla="*/ 1997 h 2138"/>
                <a:gd name="T50" fmla="*/ 1124 w 1140"/>
                <a:gd name="T51" fmla="*/ 2130 h 2138"/>
                <a:gd name="T52" fmla="*/ 1125 w 1140"/>
                <a:gd name="T53" fmla="*/ 2134 h 2138"/>
                <a:gd name="T54" fmla="*/ 1131 w 1140"/>
                <a:gd name="T55" fmla="*/ 2138 h 2138"/>
                <a:gd name="T56" fmla="*/ 1136 w 1140"/>
                <a:gd name="T57" fmla="*/ 2138 h 2138"/>
                <a:gd name="T58" fmla="*/ 1140 w 1140"/>
                <a:gd name="T59" fmla="*/ 2134 h 2138"/>
                <a:gd name="T60" fmla="*/ 1140 w 1140"/>
                <a:gd name="T61" fmla="*/ 2130 h 2138"/>
                <a:gd name="T62" fmla="*/ 1113 w 1140"/>
                <a:gd name="T63" fmla="*/ 1907 h 2138"/>
                <a:gd name="T64" fmla="*/ 1078 w 1140"/>
                <a:gd name="T65" fmla="*/ 1683 h 2138"/>
                <a:gd name="T66" fmla="*/ 1054 w 1140"/>
                <a:gd name="T67" fmla="*/ 1573 h 2138"/>
                <a:gd name="T68" fmla="*/ 1028 w 1140"/>
                <a:gd name="T69" fmla="*/ 1462 h 2138"/>
                <a:gd name="T70" fmla="*/ 999 w 1140"/>
                <a:gd name="T71" fmla="*/ 1353 h 2138"/>
                <a:gd name="T72" fmla="*/ 966 w 1140"/>
                <a:gd name="T73" fmla="*/ 1245 h 2138"/>
                <a:gd name="T74" fmla="*/ 949 w 1140"/>
                <a:gd name="T75" fmla="*/ 1194 h 2138"/>
                <a:gd name="T76" fmla="*/ 913 w 1140"/>
                <a:gd name="T77" fmla="*/ 1092 h 2138"/>
                <a:gd name="T78" fmla="*/ 872 w 1140"/>
                <a:gd name="T79" fmla="*/ 994 h 2138"/>
                <a:gd name="T80" fmla="*/ 825 w 1140"/>
                <a:gd name="T81" fmla="*/ 897 h 2138"/>
                <a:gd name="T82" fmla="*/ 800 w 1140"/>
                <a:gd name="T83" fmla="*/ 849 h 2138"/>
                <a:gd name="T84" fmla="*/ 755 w 1140"/>
                <a:gd name="T85" fmla="*/ 778 h 2138"/>
                <a:gd name="T86" fmla="*/ 702 w 1140"/>
                <a:gd name="T87" fmla="*/ 713 h 2138"/>
                <a:gd name="T88" fmla="*/ 643 w 1140"/>
                <a:gd name="T89" fmla="*/ 653 h 2138"/>
                <a:gd name="T90" fmla="*/ 581 w 1140"/>
                <a:gd name="T91" fmla="*/ 597 h 2138"/>
                <a:gd name="T92" fmla="*/ 542 w 1140"/>
                <a:gd name="T93" fmla="*/ 564 h 2138"/>
                <a:gd name="T94" fmla="*/ 420 w 1140"/>
                <a:gd name="T95" fmla="*/ 467 h 2138"/>
                <a:gd name="T96" fmla="*/ 296 w 1140"/>
                <a:gd name="T97" fmla="*/ 370 h 2138"/>
                <a:gd name="T98" fmla="*/ 219 w 1140"/>
                <a:gd name="T99" fmla="*/ 301 h 2138"/>
                <a:gd name="T100" fmla="*/ 148 w 1140"/>
                <a:gd name="T101" fmla="*/ 226 h 2138"/>
                <a:gd name="T102" fmla="*/ 101 w 1140"/>
                <a:gd name="T103" fmla="*/ 166 h 2138"/>
                <a:gd name="T104" fmla="*/ 72 w 1140"/>
                <a:gd name="T105" fmla="*/ 124 h 2138"/>
                <a:gd name="T106" fmla="*/ 48 w 1140"/>
                <a:gd name="T107" fmla="*/ 79 h 2138"/>
                <a:gd name="T108" fmla="*/ 25 w 1140"/>
                <a:gd name="T109" fmla="*/ 31 h 2138"/>
                <a:gd name="T110" fmla="*/ 16 w 1140"/>
                <a:gd name="T111" fmla="*/ 5 h 2138"/>
                <a:gd name="T112" fmla="*/ 12 w 1140"/>
                <a:gd name="T113" fmla="*/ 0 h 2138"/>
                <a:gd name="T114" fmla="*/ 5 w 1140"/>
                <a:gd name="T115" fmla="*/ 0 h 2138"/>
                <a:gd name="T116" fmla="*/ 1 w 1140"/>
                <a:gd name="T117" fmla="*/ 3 h 2138"/>
                <a:gd name="T118" fmla="*/ 1 w 1140"/>
                <a:gd name="T119" fmla="*/ 9 h 2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140" h="2138">
                  <a:moveTo>
                    <a:pt x="1" y="9"/>
                  </a:moveTo>
                  <a:lnTo>
                    <a:pt x="1" y="9"/>
                  </a:lnTo>
                  <a:lnTo>
                    <a:pt x="16" y="49"/>
                  </a:lnTo>
                  <a:lnTo>
                    <a:pt x="35" y="88"/>
                  </a:lnTo>
                  <a:lnTo>
                    <a:pt x="55" y="125"/>
                  </a:lnTo>
                  <a:lnTo>
                    <a:pt x="77" y="160"/>
                  </a:lnTo>
                  <a:lnTo>
                    <a:pt x="101" y="193"/>
                  </a:lnTo>
                  <a:lnTo>
                    <a:pt x="128" y="226"/>
                  </a:lnTo>
                  <a:lnTo>
                    <a:pt x="156" y="257"/>
                  </a:lnTo>
                  <a:lnTo>
                    <a:pt x="183" y="287"/>
                  </a:lnTo>
                  <a:lnTo>
                    <a:pt x="214" y="317"/>
                  </a:lnTo>
                  <a:lnTo>
                    <a:pt x="245" y="346"/>
                  </a:lnTo>
                  <a:lnTo>
                    <a:pt x="276" y="373"/>
                  </a:lnTo>
                  <a:lnTo>
                    <a:pt x="308" y="401"/>
                  </a:lnTo>
                  <a:lnTo>
                    <a:pt x="375" y="452"/>
                  </a:lnTo>
                  <a:lnTo>
                    <a:pt x="441" y="504"/>
                  </a:lnTo>
                  <a:lnTo>
                    <a:pt x="441" y="504"/>
                  </a:lnTo>
                  <a:lnTo>
                    <a:pt x="509" y="558"/>
                  </a:lnTo>
                  <a:lnTo>
                    <a:pt x="542" y="584"/>
                  </a:lnTo>
                  <a:lnTo>
                    <a:pt x="574" y="612"/>
                  </a:lnTo>
                  <a:lnTo>
                    <a:pt x="606" y="640"/>
                  </a:lnTo>
                  <a:lnTo>
                    <a:pt x="638" y="669"/>
                  </a:lnTo>
                  <a:lnTo>
                    <a:pt x="667" y="700"/>
                  </a:lnTo>
                  <a:lnTo>
                    <a:pt x="696" y="732"/>
                  </a:lnTo>
                  <a:lnTo>
                    <a:pt x="696" y="732"/>
                  </a:lnTo>
                  <a:lnTo>
                    <a:pt x="712" y="750"/>
                  </a:lnTo>
                  <a:lnTo>
                    <a:pt x="728" y="770"/>
                  </a:lnTo>
                  <a:lnTo>
                    <a:pt x="743" y="790"/>
                  </a:lnTo>
                  <a:lnTo>
                    <a:pt x="757" y="812"/>
                  </a:lnTo>
                  <a:lnTo>
                    <a:pt x="783" y="853"/>
                  </a:lnTo>
                  <a:lnTo>
                    <a:pt x="808" y="897"/>
                  </a:lnTo>
                  <a:lnTo>
                    <a:pt x="829" y="942"/>
                  </a:lnTo>
                  <a:lnTo>
                    <a:pt x="850" y="987"/>
                  </a:lnTo>
                  <a:lnTo>
                    <a:pt x="870" y="1033"/>
                  </a:lnTo>
                  <a:lnTo>
                    <a:pt x="889" y="1079"/>
                  </a:lnTo>
                  <a:lnTo>
                    <a:pt x="889" y="1079"/>
                  </a:lnTo>
                  <a:lnTo>
                    <a:pt x="913" y="1142"/>
                  </a:lnTo>
                  <a:lnTo>
                    <a:pt x="937" y="1206"/>
                  </a:lnTo>
                  <a:lnTo>
                    <a:pt x="958" y="1269"/>
                  </a:lnTo>
                  <a:lnTo>
                    <a:pt x="978" y="1335"/>
                  </a:lnTo>
                  <a:lnTo>
                    <a:pt x="997" y="1400"/>
                  </a:lnTo>
                  <a:lnTo>
                    <a:pt x="1014" y="1465"/>
                  </a:lnTo>
                  <a:lnTo>
                    <a:pt x="1030" y="1530"/>
                  </a:lnTo>
                  <a:lnTo>
                    <a:pt x="1044" y="1597"/>
                  </a:lnTo>
                  <a:lnTo>
                    <a:pt x="1058" y="1663"/>
                  </a:lnTo>
                  <a:lnTo>
                    <a:pt x="1070" y="1730"/>
                  </a:lnTo>
                  <a:lnTo>
                    <a:pt x="1082" y="1796"/>
                  </a:lnTo>
                  <a:lnTo>
                    <a:pt x="1092" y="1863"/>
                  </a:lnTo>
                  <a:lnTo>
                    <a:pt x="1102" y="1929"/>
                  </a:lnTo>
                  <a:lnTo>
                    <a:pt x="1109" y="1997"/>
                  </a:lnTo>
                  <a:lnTo>
                    <a:pt x="1117" y="2064"/>
                  </a:lnTo>
                  <a:lnTo>
                    <a:pt x="1124" y="2130"/>
                  </a:lnTo>
                  <a:lnTo>
                    <a:pt x="1124" y="2130"/>
                  </a:lnTo>
                  <a:lnTo>
                    <a:pt x="1125" y="2134"/>
                  </a:lnTo>
                  <a:lnTo>
                    <a:pt x="1128" y="2137"/>
                  </a:lnTo>
                  <a:lnTo>
                    <a:pt x="1131" y="2138"/>
                  </a:lnTo>
                  <a:lnTo>
                    <a:pt x="1133" y="2138"/>
                  </a:lnTo>
                  <a:lnTo>
                    <a:pt x="1136" y="2138"/>
                  </a:lnTo>
                  <a:lnTo>
                    <a:pt x="1139" y="2137"/>
                  </a:lnTo>
                  <a:lnTo>
                    <a:pt x="1140" y="2134"/>
                  </a:lnTo>
                  <a:lnTo>
                    <a:pt x="1140" y="2130"/>
                  </a:lnTo>
                  <a:lnTo>
                    <a:pt x="1140" y="2130"/>
                  </a:lnTo>
                  <a:lnTo>
                    <a:pt x="1128" y="2019"/>
                  </a:lnTo>
                  <a:lnTo>
                    <a:pt x="1113" y="1907"/>
                  </a:lnTo>
                  <a:lnTo>
                    <a:pt x="1098" y="1795"/>
                  </a:lnTo>
                  <a:lnTo>
                    <a:pt x="1078" y="1683"/>
                  </a:lnTo>
                  <a:lnTo>
                    <a:pt x="1066" y="1627"/>
                  </a:lnTo>
                  <a:lnTo>
                    <a:pt x="1054" y="1573"/>
                  </a:lnTo>
                  <a:lnTo>
                    <a:pt x="1042" y="1517"/>
                  </a:lnTo>
                  <a:lnTo>
                    <a:pt x="1028" y="1462"/>
                  </a:lnTo>
                  <a:lnTo>
                    <a:pt x="1014" y="1408"/>
                  </a:lnTo>
                  <a:lnTo>
                    <a:pt x="999" y="1353"/>
                  </a:lnTo>
                  <a:lnTo>
                    <a:pt x="983" y="1299"/>
                  </a:lnTo>
                  <a:lnTo>
                    <a:pt x="966" y="1245"/>
                  </a:lnTo>
                  <a:lnTo>
                    <a:pt x="966" y="1245"/>
                  </a:lnTo>
                  <a:lnTo>
                    <a:pt x="949" y="1194"/>
                  </a:lnTo>
                  <a:lnTo>
                    <a:pt x="931" y="1143"/>
                  </a:lnTo>
                  <a:lnTo>
                    <a:pt x="913" y="1092"/>
                  </a:lnTo>
                  <a:lnTo>
                    <a:pt x="893" y="1043"/>
                  </a:lnTo>
                  <a:lnTo>
                    <a:pt x="872" y="994"/>
                  </a:lnTo>
                  <a:lnTo>
                    <a:pt x="849" y="945"/>
                  </a:lnTo>
                  <a:lnTo>
                    <a:pt x="825" y="897"/>
                  </a:lnTo>
                  <a:lnTo>
                    <a:pt x="800" y="849"/>
                  </a:lnTo>
                  <a:lnTo>
                    <a:pt x="800" y="849"/>
                  </a:lnTo>
                  <a:lnTo>
                    <a:pt x="777" y="813"/>
                  </a:lnTo>
                  <a:lnTo>
                    <a:pt x="755" y="778"/>
                  </a:lnTo>
                  <a:lnTo>
                    <a:pt x="728" y="745"/>
                  </a:lnTo>
                  <a:lnTo>
                    <a:pt x="702" y="713"/>
                  </a:lnTo>
                  <a:lnTo>
                    <a:pt x="672" y="683"/>
                  </a:lnTo>
                  <a:lnTo>
                    <a:pt x="643" y="653"/>
                  </a:lnTo>
                  <a:lnTo>
                    <a:pt x="613" y="624"/>
                  </a:lnTo>
                  <a:lnTo>
                    <a:pt x="581" y="597"/>
                  </a:lnTo>
                  <a:lnTo>
                    <a:pt x="581" y="597"/>
                  </a:lnTo>
                  <a:lnTo>
                    <a:pt x="542" y="564"/>
                  </a:lnTo>
                  <a:lnTo>
                    <a:pt x="502" y="532"/>
                  </a:lnTo>
                  <a:lnTo>
                    <a:pt x="420" y="467"/>
                  </a:lnTo>
                  <a:lnTo>
                    <a:pt x="338" y="403"/>
                  </a:lnTo>
                  <a:lnTo>
                    <a:pt x="296" y="370"/>
                  </a:lnTo>
                  <a:lnTo>
                    <a:pt x="258" y="337"/>
                  </a:lnTo>
                  <a:lnTo>
                    <a:pt x="219" y="301"/>
                  </a:lnTo>
                  <a:lnTo>
                    <a:pt x="182" y="265"/>
                  </a:lnTo>
                  <a:lnTo>
                    <a:pt x="148" y="226"/>
                  </a:lnTo>
                  <a:lnTo>
                    <a:pt x="116" y="188"/>
                  </a:lnTo>
                  <a:lnTo>
                    <a:pt x="101" y="166"/>
                  </a:lnTo>
                  <a:lnTo>
                    <a:pt x="86" y="145"/>
                  </a:lnTo>
                  <a:lnTo>
                    <a:pt x="72" y="124"/>
                  </a:lnTo>
                  <a:lnTo>
                    <a:pt x="60" y="101"/>
                  </a:lnTo>
                  <a:lnTo>
                    <a:pt x="48" y="79"/>
                  </a:lnTo>
                  <a:lnTo>
                    <a:pt x="36" y="55"/>
                  </a:lnTo>
                  <a:lnTo>
                    <a:pt x="25" y="31"/>
                  </a:lnTo>
                  <a:lnTo>
                    <a:pt x="16" y="5"/>
                  </a:lnTo>
                  <a:lnTo>
                    <a:pt x="16" y="5"/>
                  </a:lnTo>
                  <a:lnTo>
                    <a:pt x="15" y="3"/>
                  </a:lnTo>
                  <a:lnTo>
                    <a:pt x="12" y="0"/>
                  </a:lnTo>
                  <a:lnTo>
                    <a:pt x="9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1" y="9"/>
                  </a:lnTo>
                  <a:lnTo>
                    <a:pt x="1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6" name="Freeform 103">
              <a:extLst>
                <a:ext uri="{FF2B5EF4-FFF2-40B4-BE49-F238E27FC236}">
                  <a16:creationId xmlns:a16="http://schemas.microsoft.com/office/drawing/2014/main" id="{131F4098-5FA3-D47B-D545-6505449DCA7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4" y="1891"/>
              <a:ext cx="186" cy="489"/>
            </a:xfrm>
            <a:custGeom>
              <a:avLst/>
              <a:gdLst>
                <a:gd name="T0" fmla="*/ 0 w 558"/>
                <a:gd name="T1" fmla="*/ 7 h 1468"/>
                <a:gd name="T2" fmla="*/ 17 w 558"/>
                <a:gd name="T3" fmla="*/ 105 h 1468"/>
                <a:gd name="T4" fmla="*/ 40 w 558"/>
                <a:gd name="T5" fmla="*/ 203 h 1468"/>
                <a:gd name="T6" fmla="*/ 67 w 558"/>
                <a:gd name="T7" fmla="*/ 298 h 1468"/>
                <a:gd name="T8" fmla="*/ 98 w 558"/>
                <a:gd name="T9" fmla="*/ 392 h 1468"/>
                <a:gd name="T10" fmla="*/ 166 w 558"/>
                <a:gd name="T11" fmla="*/ 579 h 1468"/>
                <a:gd name="T12" fmla="*/ 235 w 558"/>
                <a:gd name="T13" fmla="*/ 765 h 1468"/>
                <a:gd name="T14" fmla="*/ 269 w 558"/>
                <a:gd name="T15" fmla="*/ 855 h 1468"/>
                <a:gd name="T16" fmla="*/ 335 w 558"/>
                <a:gd name="T17" fmla="*/ 1034 h 1468"/>
                <a:gd name="T18" fmla="*/ 409 w 558"/>
                <a:gd name="T19" fmla="*/ 1211 h 1468"/>
                <a:gd name="T20" fmla="*/ 451 w 558"/>
                <a:gd name="T21" fmla="*/ 1298 h 1468"/>
                <a:gd name="T22" fmla="*/ 494 w 558"/>
                <a:gd name="T23" fmla="*/ 1381 h 1468"/>
                <a:gd name="T24" fmla="*/ 544 w 558"/>
                <a:gd name="T25" fmla="*/ 1464 h 1468"/>
                <a:gd name="T26" fmla="*/ 546 w 558"/>
                <a:gd name="T27" fmla="*/ 1467 h 1468"/>
                <a:gd name="T28" fmla="*/ 552 w 558"/>
                <a:gd name="T29" fmla="*/ 1468 h 1468"/>
                <a:gd name="T30" fmla="*/ 557 w 558"/>
                <a:gd name="T31" fmla="*/ 1465 h 1468"/>
                <a:gd name="T32" fmla="*/ 558 w 558"/>
                <a:gd name="T33" fmla="*/ 1460 h 1468"/>
                <a:gd name="T34" fmla="*/ 558 w 558"/>
                <a:gd name="T35" fmla="*/ 1456 h 1468"/>
                <a:gd name="T36" fmla="*/ 509 w 558"/>
                <a:gd name="T37" fmla="*/ 1375 h 1468"/>
                <a:gd name="T38" fmla="*/ 464 w 558"/>
                <a:gd name="T39" fmla="*/ 1291 h 1468"/>
                <a:gd name="T40" fmla="*/ 423 w 558"/>
                <a:gd name="T41" fmla="*/ 1205 h 1468"/>
                <a:gd name="T42" fmla="*/ 350 w 558"/>
                <a:gd name="T43" fmla="*/ 1029 h 1468"/>
                <a:gd name="T44" fmla="*/ 283 w 558"/>
                <a:gd name="T45" fmla="*/ 851 h 1468"/>
                <a:gd name="T46" fmla="*/ 251 w 558"/>
                <a:gd name="T47" fmla="*/ 761 h 1468"/>
                <a:gd name="T48" fmla="*/ 182 w 558"/>
                <a:gd name="T49" fmla="*/ 575 h 1468"/>
                <a:gd name="T50" fmla="*/ 114 w 558"/>
                <a:gd name="T51" fmla="*/ 390 h 1468"/>
                <a:gd name="T52" fmla="*/ 83 w 558"/>
                <a:gd name="T53" fmla="*/ 296 h 1468"/>
                <a:gd name="T54" fmla="*/ 55 w 558"/>
                <a:gd name="T55" fmla="*/ 201 h 1468"/>
                <a:gd name="T56" fmla="*/ 33 w 558"/>
                <a:gd name="T57" fmla="*/ 105 h 1468"/>
                <a:gd name="T58" fmla="*/ 16 w 558"/>
                <a:gd name="T59" fmla="*/ 7 h 1468"/>
                <a:gd name="T60" fmla="*/ 16 w 558"/>
                <a:gd name="T61" fmla="*/ 4 h 1468"/>
                <a:gd name="T62" fmla="*/ 11 w 558"/>
                <a:gd name="T63" fmla="*/ 0 h 1468"/>
                <a:gd name="T64" fmla="*/ 4 w 558"/>
                <a:gd name="T65" fmla="*/ 0 h 1468"/>
                <a:gd name="T66" fmla="*/ 1 w 558"/>
                <a:gd name="T67" fmla="*/ 4 h 1468"/>
                <a:gd name="T68" fmla="*/ 0 w 558"/>
                <a:gd name="T69" fmla="*/ 7 h 1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58" h="1468">
                  <a:moveTo>
                    <a:pt x="0" y="7"/>
                  </a:moveTo>
                  <a:lnTo>
                    <a:pt x="0" y="7"/>
                  </a:lnTo>
                  <a:lnTo>
                    <a:pt x="8" y="56"/>
                  </a:lnTo>
                  <a:lnTo>
                    <a:pt x="17" y="105"/>
                  </a:lnTo>
                  <a:lnTo>
                    <a:pt x="28" y="155"/>
                  </a:lnTo>
                  <a:lnTo>
                    <a:pt x="40" y="203"/>
                  </a:lnTo>
                  <a:lnTo>
                    <a:pt x="52" y="250"/>
                  </a:lnTo>
                  <a:lnTo>
                    <a:pt x="67" y="298"/>
                  </a:lnTo>
                  <a:lnTo>
                    <a:pt x="83" y="345"/>
                  </a:lnTo>
                  <a:lnTo>
                    <a:pt x="98" y="392"/>
                  </a:lnTo>
                  <a:lnTo>
                    <a:pt x="132" y="486"/>
                  </a:lnTo>
                  <a:lnTo>
                    <a:pt x="166" y="579"/>
                  </a:lnTo>
                  <a:lnTo>
                    <a:pt x="202" y="672"/>
                  </a:lnTo>
                  <a:lnTo>
                    <a:pt x="235" y="765"/>
                  </a:lnTo>
                  <a:lnTo>
                    <a:pt x="235" y="765"/>
                  </a:lnTo>
                  <a:lnTo>
                    <a:pt x="269" y="855"/>
                  </a:lnTo>
                  <a:lnTo>
                    <a:pt x="300" y="945"/>
                  </a:lnTo>
                  <a:lnTo>
                    <a:pt x="335" y="1034"/>
                  </a:lnTo>
                  <a:lnTo>
                    <a:pt x="371" y="1123"/>
                  </a:lnTo>
                  <a:lnTo>
                    <a:pt x="409" y="1211"/>
                  </a:lnTo>
                  <a:lnTo>
                    <a:pt x="429" y="1255"/>
                  </a:lnTo>
                  <a:lnTo>
                    <a:pt x="451" y="1298"/>
                  </a:lnTo>
                  <a:lnTo>
                    <a:pt x="472" y="1340"/>
                  </a:lnTo>
                  <a:lnTo>
                    <a:pt x="494" y="1381"/>
                  </a:lnTo>
                  <a:lnTo>
                    <a:pt x="518" y="1424"/>
                  </a:lnTo>
                  <a:lnTo>
                    <a:pt x="544" y="1464"/>
                  </a:lnTo>
                  <a:lnTo>
                    <a:pt x="544" y="1464"/>
                  </a:lnTo>
                  <a:lnTo>
                    <a:pt x="546" y="1467"/>
                  </a:lnTo>
                  <a:lnTo>
                    <a:pt x="549" y="1468"/>
                  </a:lnTo>
                  <a:lnTo>
                    <a:pt x="552" y="1468"/>
                  </a:lnTo>
                  <a:lnTo>
                    <a:pt x="554" y="1467"/>
                  </a:lnTo>
                  <a:lnTo>
                    <a:pt x="557" y="1465"/>
                  </a:lnTo>
                  <a:lnTo>
                    <a:pt x="558" y="1463"/>
                  </a:lnTo>
                  <a:lnTo>
                    <a:pt x="558" y="1460"/>
                  </a:lnTo>
                  <a:lnTo>
                    <a:pt x="558" y="1456"/>
                  </a:lnTo>
                  <a:lnTo>
                    <a:pt x="558" y="1456"/>
                  </a:lnTo>
                  <a:lnTo>
                    <a:pt x="533" y="1416"/>
                  </a:lnTo>
                  <a:lnTo>
                    <a:pt x="509" y="1375"/>
                  </a:lnTo>
                  <a:lnTo>
                    <a:pt x="486" y="1332"/>
                  </a:lnTo>
                  <a:lnTo>
                    <a:pt x="464" y="1291"/>
                  </a:lnTo>
                  <a:lnTo>
                    <a:pt x="444" y="1248"/>
                  </a:lnTo>
                  <a:lnTo>
                    <a:pt x="423" y="1205"/>
                  </a:lnTo>
                  <a:lnTo>
                    <a:pt x="385" y="1118"/>
                  </a:lnTo>
                  <a:lnTo>
                    <a:pt x="350" y="1029"/>
                  </a:lnTo>
                  <a:lnTo>
                    <a:pt x="316" y="940"/>
                  </a:lnTo>
                  <a:lnTo>
                    <a:pt x="283" y="851"/>
                  </a:lnTo>
                  <a:lnTo>
                    <a:pt x="251" y="761"/>
                  </a:lnTo>
                  <a:lnTo>
                    <a:pt x="251" y="761"/>
                  </a:lnTo>
                  <a:lnTo>
                    <a:pt x="218" y="668"/>
                  </a:lnTo>
                  <a:lnTo>
                    <a:pt x="182" y="575"/>
                  </a:lnTo>
                  <a:lnTo>
                    <a:pt x="148" y="483"/>
                  </a:lnTo>
                  <a:lnTo>
                    <a:pt x="114" y="390"/>
                  </a:lnTo>
                  <a:lnTo>
                    <a:pt x="97" y="344"/>
                  </a:lnTo>
                  <a:lnTo>
                    <a:pt x="83" y="296"/>
                  </a:lnTo>
                  <a:lnTo>
                    <a:pt x="68" y="249"/>
                  </a:lnTo>
                  <a:lnTo>
                    <a:pt x="55" y="201"/>
                  </a:lnTo>
                  <a:lnTo>
                    <a:pt x="43" y="153"/>
                  </a:lnTo>
                  <a:lnTo>
                    <a:pt x="33" y="105"/>
                  </a:lnTo>
                  <a:lnTo>
                    <a:pt x="24" y="56"/>
                  </a:lnTo>
                  <a:lnTo>
                    <a:pt x="16" y="7"/>
                  </a:lnTo>
                  <a:lnTo>
                    <a:pt x="16" y="7"/>
                  </a:lnTo>
                  <a:lnTo>
                    <a:pt x="16" y="4"/>
                  </a:lnTo>
                  <a:lnTo>
                    <a:pt x="13" y="2"/>
                  </a:lnTo>
                  <a:lnTo>
                    <a:pt x="11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3" y="2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7" name="Freeform 104">
              <a:extLst>
                <a:ext uri="{FF2B5EF4-FFF2-40B4-BE49-F238E27FC236}">
                  <a16:creationId xmlns:a16="http://schemas.microsoft.com/office/drawing/2014/main" id="{FCAD11F5-F88D-210E-DCF7-CE085CC09DC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3" y="1864"/>
              <a:ext cx="276" cy="394"/>
            </a:xfrm>
            <a:custGeom>
              <a:avLst/>
              <a:gdLst>
                <a:gd name="T0" fmla="*/ 0 w 828"/>
                <a:gd name="T1" fmla="*/ 12 h 1182"/>
                <a:gd name="T2" fmla="*/ 0 w 828"/>
                <a:gd name="T3" fmla="*/ 12 h 1182"/>
                <a:gd name="T4" fmla="*/ 40 w 828"/>
                <a:gd name="T5" fmla="*/ 93 h 1182"/>
                <a:gd name="T6" fmla="*/ 81 w 828"/>
                <a:gd name="T7" fmla="*/ 172 h 1182"/>
                <a:gd name="T8" fmla="*/ 125 w 828"/>
                <a:gd name="T9" fmla="*/ 250 h 1182"/>
                <a:gd name="T10" fmla="*/ 170 w 828"/>
                <a:gd name="T11" fmla="*/ 327 h 1182"/>
                <a:gd name="T12" fmla="*/ 216 w 828"/>
                <a:gd name="T13" fmla="*/ 405 h 1182"/>
                <a:gd name="T14" fmla="*/ 263 w 828"/>
                <a:gd name="T15" fmla="*/ 479 h 1182"/>
                <a:gd name="T16" fmla="*/ 313 w 828"/>
                <a:gd name="T17" fmla="*/ 554 h 1182"/>
                <a:gd name="T18" fmla="*/ 363 w 828"/>
                <a:gd name="T19" fmla="*/ 627 h 1182"/>
                <a:gd name="T20" fmla="*/ 416 w 828"/>
                <a:gd name="T21" fmla="*/ 699 h 1182"/>
                <a:gd name="T22" fmla="*/ 469 w 828"/>
                <a:gd name="T23" fmla="*/ 771 h 1182"/>
                <a:gd name="T24" fmla="*/ 524 w 828"/>
                <a:gd name="T25" fmla="*/ 841 h 1182"/>
                <a:gd name="T26" fmla="*/ 580 w 828"/>
                <a:gd name="T27" fmla="*/ 910 h 1182"/>
                <a:gd name="T28" fmla="*/ 637 w 828"/>
                <a:gd name="T29" fmla="*/ 979 h 1182"/>
                <a:gd name="T30" fmla="*/ 695 w 828"/>
                <a:gd name="T31" fmla="*/ 1047 h 1182"/>
                <a:gd name="T32" fmla="*/ 755 w 828"/>
                <a:gd name="T33" fmla="*/ 1114 h 1182"/>
                <a:gd name="T34" fmla="*/ 815 w 828"/>
                <a:gd name="T35" fmla="*/ 1180 h 1182"/>
                <a:gd name="T36" fmla="*/ 815 w 828"/>
                <a:gd name="T37" fmla="*/ 1180 h 1182"/>
                <a:gd name="T38" fmla="*/ 817 w 828"/>
                <a:gd name="T39" fmla="*/ 1182 h 1182"/>
                <a:gd name="T40" fmla="*/ 820 w 828"/>
                <a:gd name="T41" fmla="*/ 1182 h 1182"/>
                <a:gd name="T42" fmla="*/ 823 w 828"/>
                <a:gd name="T43" fmla="*/ 1182 h 1182"/>
                <a:gd name="T44" fmla="*/ 825 w 828"/>
                <a:gd name="T45" fmla="*/ 1180 h 1182"/>
                <a:gd name="T46" fmla="*/ 828 w 828"/>
                <a:gd name="T47" fmla="*/ 1178 h 1182"/>
                <a:gd name="T48" fmla="*/ 828 w 828"/>
                <a:gd name="T49" fmla="*/ 1175 h 1182"/>
                <a:gd name="T50" fmla="*/ 828 w 828"/>
                <a:gd name="T51" fmla="*/ 1171 h 1182"/>
                <a:gd name="T52" fmla="*/ 827 w 828"/>
                <a:gd name="T53" fmla="*/ 1168 h 1182"/>
                <a:gd name="T54" fmla="*/ 827 w 828"/>
                <a:gd name="T55" fmla="*/ 1168 h 1182"/>
                <a:gd name="T56" fmla="*/ 766 w 828"/>
                <a:gd name="T57" fmla="*/ 1103 h 1182"/>
                <a:gd name="T58" fmla="*/ 707 w 828"/>
                <a:gd name="T59" fmla="*/ 1035 h 1182"/>
                <a:gd name="T60" fmla="*/ 649 w 828"/>
                <a:gd name="T61" fmla="*/ 969 h 1182"/>
                <a:gd name="T62" fmla="*/ 592 w 828"/>
                <a:gd name="T63" fmla="*/ 900 h 1182"/>
                <a:gd name="T64" fmla="*/ 536 w 828"/>
                <a:gd name="T65" fmla="*/ 830 h 1182"/>
                <a:gd name="T66" fmla="*/ 481 w 828"/>
                <a:gd name="T67" fmla="*/ 760 h 1182"/>
                <a:gd name="T68" fmla="*/ 428 w 828"/>
                <a:gd name="T69" fmla="*/ 689 h 1182"/>
                <a:gd name="T70" fmla="*/ 376 w 828"/>
                <a:gd name="T71" fmla="*/ 618 h 1182"/>
                <a:gd name="T72" fmla="*/ 326 w 828"/>
                <a:gd name="T73" fmla="*/ 544 h 1182"/>
                <a:gd name="T74" fmla="*/ 277 w 828"/>
                <a:gd name="T75" fmla="*/ 470 h 1182"/>
                <a:gd name="T76" fmla="*/ 229 w 828"/>
                <a:gd name="T77" fmla="*/ 395 h 1182"/>
                <a:gd name="T78" fmla="*/ 184 w 828"/>
                <a:gd name="T79" fmla="*/ 320 h 1182"/>
                <a:gd name="T80" fmla="*/ 138 w 828"/>
                <a:gd name="T81" fmla="*/ 242 h 1182"/>
                <a:gd name="T82" fmla="*/ 96 w 828"/>
                <a:gd name="T83" fmla="*/ 164 h 1182"/>
                <a:gd name="T84" fmla="*/ 53 w 828"/>
                <a:gd name="T85" fmla="*/ 85 h 1182"/>
                <a:gd name="T86" fmla="*/ 15 w 828"/>
                <a:gd name="T87" fmla="*/ 4 h 1182"/>
                <a:gd name="T88" fmla="*/ 15 w 828"/>
                <a:gd name="T89" fmla="*/ 4 h 1182"/>
                <a:gd name="T90" fmla="*/ 12 w 828"/>
                <a:gd name="T91" fmla="*/ 1 h 1182"/>
                <a:gd name="T92" fmla="*/ 10 w 828"/>
                <a:gd name="T93" fmla="*/ 0 h 1182"/>
                <a:gd name="T94" fmla="*/ 7 w 828"/>
                <a:gd name="T95" fmla="*/ 0 h 1182"/>
                <a:gd name="T96" fmla="*/ 4 w 828"/>
                <a:gd name="T97" fmla="*/ 1 h 1182"/>
                <a:gd name="T98" fmla="*/ 2 w 828"/>
                <a:gd name="T99" fmla="*/ 4 h 1182"/>
                <a:gd name="T100" fmla="*/ 0 w 828"/>
                <a:gd name="T101" fmla="*/ 7 h 1182"/>
                <a:gd name="T102" fmla="*/ 0 w 828"/>
                <a:gd name="T103" fmla="*/ 9 h 1182"/>
                <a:gd name="T104" fmla="*/ 0 w 828"/>
                <a:gd name="T105" fmla="*/ 12 h 1182"/>
                <a:gd name="T106" fmla="*/ 0 w 828"/>
                <a:gd name="T107" fmla="*/ 12 h 1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828" h="1182">
                  <a:moveTo>
                    <a:pt x="0" y="12"/>
                  </a:moveTo>
                  <a:lnTo>
                    <a:pt x="0" y="12"/>
                  </a:lnTo>
                  <a:lnTo>
                    <a:pt x="40" y="93"/>
                  </a:lnTo>
                  <a:lnTo>
                    <a:pt x="81" y="172"/>
                  </a:lnTo>
                  <a:lnTo>
                    <a:pt x="125" y="250"/>
                  </a:lnTo>
                  <a:lnTo>
                    <a:pt x="170" y="327"/>
                  </a:lnTo>
                  <a:lnTo>
                    <a:pt x="216" y="405"/>
                  </a:lnTo>
                  <a:lnTo>
                    <a:pt x="263" y="479"/>
                  </a:lnTo>
                  <a:lnTo>
                    <a:pt x="313" y="554"/>
                  </a:lnTo>
                  <a:lnTo>
                    <a:pt x="363" y="627"/>
                  </a:lnTo>
                  <a:lnTo>
                    <a:pt x="416" y="699"/>
                  </a:lnTo>
                  <a:lnTo>
                    <a:pt x="469" y="771"/>
                  </a:lnTo>
                  <a:lnTo>
                    <a:pt x="524" y="841"/>
                  </a:lnTo>
                  <a:lnTo>
                    <a:pt x="580" y="910"/>
                  </a:lnTo>
                  <a:lnTo>
                    <a:pt x="637" y="979"/>
                  </a:lnTo>
                  <a:lnTo>
                    <a:pt x="695" y="1047"/>
                  </a:lnTo>
                  <a:lnTo>
                    <a:pt x="755" y="1114"/>
                  </a:lnTo>
                  <a:lnTo>
                    <a:pt x="815" y="1180"/>
                  </a:lnTo>
                  <a:lnTo>
                    <a:pt x="815" y="1180"/>
                  </a:lnTo>
                  <a:lnTo>
                    <a:pt x="817" y="1182"/>
                  </a:lnTo>
                  <a:lnTo>
                    <a:pt x="820" y="1182"/>
                  </a:lnTo>
                  <a:lnTo>
                    <a:pt x="823" y="1182"/>
                  </a:lnTo>
                  <a:lnTo>
                    <a:pt x="825" y="1180"/>
                  </a:lnTo>
                  <a:lnTo>
                    <a:pt x="828" y="1178"/>
                  </a:lnTo>
                  <a:lnTo>
                    <a:pt x="828" y="1175"/>
                  </a:lnTo>
                  <a:lnTo>
                    <a:pt x="828" y="1171"/>
                  </a:lnTo>
                  <a:lnTo>
                    <a:pt x="827" y="1168"/>
                  </a:lnTo>
                  <a:lnTo>
                    <a:pt x="827" y="1168"/>
                  </a:lnTo>
                  <a:lnTo>
                    <a:pt x="766" y="1103"/>
                  </a:lnTo>
                  <a:lnTo>
                    <a:pt x="707" y="1035"/>
                  </a:lnTo>
                  <a:lnTo>
                    <a:pt x="649" y="969"/>
                  </a:lnTo>
                  <a:lnTo>
                    <a:pt x="592" y="900"/>
                  </a:lnTo>
                  <a:lnTo>
                    <a:pt x="536" y="830"/>
                  </a:lnTo>
                  <a:lnTo>
                    <a:pt x="481" y="760"/>
                  </a:lnTo>
                  <a:lnTo>
                    <a:pt x="428" y="689"/>
                  </a:lnTo>
                  <a:lnTo>
                    <a:pt x="376" y="618"/>
                  </a:lnTo>
                  <a:lnTo>
                    <a:pt x="326" y="544"/>
                  </a:lnTo>
                  <a:lnTo>
                    <a:pt x="277" y="470"/>
                  </a:lnTo>
                  <a:lnTo>
                    <a:pt x="229" y="395"/>
                  </a:lnTo>
                  <a:lnTo>
                    <a:pt x="184" y="320"/>
                  </a:lnTo>
                  <a:lnTo>
                    <a:pt x="138" y="242"/>
                  </a:lnTo>
                  <a:lnTo>
                    <a:pt x="96" y="164"/>
                  </a:lnTo>
                  <a:lnTo>
                    <a:pt x="53" y="85"/>
                  </a:lnTo>
                  <a:lnTo>
                    <a:pt x="15" y="4"/>
                  </a:lnTo>
                  <a:lnTo>
                    <a:pt x="15" y="4"/>
                  </a:lnTo>
                  <a:lnTo>
                    <a:pt x="12" y="1"/>
                  </a:lnTo>
                  <a:lnTo>
                    <a:pt x="10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4"/>
                  </a:lnTo>
                  <a:lnTo>
                    <a:pt x="0" y="7"/>
                  </a:lnTo>
                  <a:lnTo>
                    <a:pt x="0" y="9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8" name="Freeform 105">
              <a:extLst>
                <a:ext uri="{FF2B5EF4-FFF2-40B4-BE49-F238E27FC236}">
                  <a16:creationId xmlns:a16="http://schemas.microsoft.com/office/drawing/2014/main" id="{133F7EEF-8352-DEB8-479D-5C7D5A4AF29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5" y="1792"/>
              <a:ext cx="303" cy="245"/>
            </a:xfrm>
            <a:custGeom>
              <a:avLst/>
              <a:gdLst>
                <a:gd name="T0" fmla="*/ 1 w 908"/>
                <a:gd name="T1" fmla="*/ 11 h 733"/>
                <a:gd name="T2" fmla="*/ 1 w 908"/>
                <a:gd name="T3" fmla="*/ 11 h 733"/>
                <a:gd name="T4" fmla="*/ 46 w 908"/>
                <a:gd name="T5" fmla="*/ 68 h 733"/>
                <a:gd name="T6" fmla="*/ 93 w 908"/>
                <a:gd name="T7" fmla="*/ 124 h 733"/>
                <a:gd name="T8" fmla="*/ 141 w 908"/>
                <a:gd name="T9" fmla="*/ 178 h 733"/>
                <a:gd name="T10" fmla="*/ 190 w 908"/>
                <a:gd name="T11" fmla="*/ 231 h 733"/>
                <a:gd name="T12" fmla="*/ 242 w 908"/>
                <a:gd name="T13" fmla="*/ 283 h 733"/>
                <a:gd name="T14" fmla="*/ 295 w 908"/>
                <a:gd name="T15" fmla="*/ 334 h 733"/>
                <a:gd name="T16" fmla="*/ 348 w 908"/>
                <a:gd name="T17" fmla="*/ 382 h 733"/>
                <a:gd name="T18" fmla="*/ 404 w 908"/>
                <a:gd name="T19" fmla="*/ 428 h 733"/>
                <a:gd name="T20" fmla="*/ 461 w 908"/>
                <a:gd name="T21" fmla="*/ 474 h 733"/>
                <a:gd name="T22" fmla="*/ 519 w 908"/>
                <a:gd name="T23" fmla="*/ 518 h 733"/>
                <a:gd name="T24" fmla="*/ 579 w 908"/>
                <a:gd name="T25" fmla="*/ 559 h 733"/>
                <a:gd name="T26" fmla="*/ 640 w 908"/>
                <a:gd name="T27" fmla="*/ 597 h 733"/>
                <a:gd name="T28" fmla="*/ 703 w 908"/>
                <a:gd name="T29" fmla="*/ 635 h 733"/>
                <a:gd name="T30" fmla="*/ 766 w 908"/>
                <a:gd name="T31" fmla="*/ 669 h 733"/>
                <a:gd name="T32" fmla="*/ 831 w 908"/>
                <a:gd name="T33" fmla="*/ 702 h 733"/>
                <a:gd name="T34" fmla="*/ 897 w 908"/>
                <a:gd name="T35" fmla="*/ 733 h 733"/>
                <a:gd name="T36" fmla="*/ 897 w 908"/>
                <a:gd name="T37" fmla="*/ 733 h 733"/>
                <a:gd name="T38" fmla="*/ 901 w 908"/>
                <a:gd name="T39" fmla="*/ 733 h 733"/>
                <a:gd name="T40" fmla="*/ 903 w 908"/>
                <a:gd name="T41" fmla="*/ 733 h 733"/>
                <a:gd name="T42" fmla="*/ 906 w 908"/>
                <a:gd name="T43" fmla="*/ 730 h 733"/>
                <a:gd name="T44" fmla="*/ 908 w 908"/>
                <a:gd name="T45" fmla="*/ 729 h 733"/>
                <a:gd name="T46" fmla="*/ 908 w 908"/>
                <a:gd name="T47" fmla="*/ 726 h 733"/>
                <a:gd name="T48" fmla="*/ 908 w 908"/>
                <a:gd name="T49" fmla="*/ 724 h 733"/>
                <a:gd name="T50" fmla="*/ 907 w 908"/>
                <a:gd name="T51" fmla="*/ 721 h 733"/>
                <a:gd name="T52" fmla="*/ 905 w 908"/>
                <a:gd name="T53" fmla="*/ 718 h 733"/>
                <a:gd name="T54" fmla="*/ 905 w 908"/>
                <a:gd name="T55" fmla="*/ 718 h 733"/>
                <a:gd name="T56" fmla="*/ 839 w 908"/>
                <a:gd name="T57" fmla="*/ 689 h 733"/>
                <a:gd name="T58" fmla="*/ 774 w 908"/>
                <a:gd name="T59" fmla="*/ 656 h 733"/>
                <a:gd name="T60" fmla="*/ 712 w 908"/>
                <a:gd name="T61" fmla="*/ 621 h 733"/>
                <a:gd name="T62" fmla="*/ 649 w 908"/>
                <a:gd name="T63" fmla="*/ 585 h 733"/>
                <a:gd name="T64" fmla="*/ 590 w 908"/>
                <a:gd name="T65" fmla="*/ 545 h 733"/>
                <a:gd name="T66" fmla="*/ 530 w 908"/>
                <a:gd name="T67" fmla="*/ 506 h 733"/>
                <a:gd name="T68" fmla="*/ 471 w 908"/>
                <a:gd name="T69" fmla="*/ 462 h 733"/>
                <a:gd name="T70" fmla="*/ 416 w 908"/>
                <a:gd name="T71" fmla="*/ 418 h 733"/>
                <a:gd name="T72" fmla="*/ 360 w 908"/>
                <a:gd name="T73" fmla="*/ 371 h 733"/>
                <a:gd name="T74" fmla="*/ 305 w 908"/>
                <a:gd name="T75" fmla="*/ 323 h 733"/>
                <a:gd name="T76" fmla="*/ 253 w 908"/>
                <a:gd name="T77" fmla="*/ 273 h 733"/>
                <a:gd name="T78" fmla="*/ 203 w 908"/>
                <a:gd name="T79" fmla="*/ 222 h 733"/>
                <a:gd name="T80" fmla="*/ 154 w 908"/>
                <a:gd name="T81" fmla="*/ 169 h 733"/>
                <a:gd name="T82" fmla="*/ 106 w 908"/>
                <a:gd name="T83" fmla="*/ 116 h 733"/>
                <a:gd name="T84" fmla="*/ 59 w 908"/>
                <a:gd name="T85" fmla="*/ 60 h 733"/>
                <a:gd name="T86" fmla="*/ 16 w 908"/>
                <a:gd name="T87" fmla="*/ 3 h 733"/>
                <a:gd name="T88" fmla="*/ 16 w 908"/>
                <a:gd name="T89" fmla="*/ 3 h 733"/>
                <a:gd name="T90" fmla="*/ 13 w 908"/>
                <a:gd name="T91" fmla="*/ 1 h 733"/>
                <a:gd name="T92" fmla="*/ 9 w 908"/>
                <a:gd name="T93" fmla="*/ 0 h 733"/>
                <a:gd name="T94" fmla="*/ 6 w 908"/>
                <a:gd name="T95" fmla="*/ 0 h 733"/>
                <a:gd name="T96" fmla="*/ 4 w 908"/>
                <a:gd name="T97" fmla="*/ 1 h 733"/>
                <a:gd name="T98" fmla="*/ 1 w 908"/>
                <a:gd name="T99" fmla="*/ 3 h 733"/>
                <a:gd name="T100" fmla="*/ 0 w 908"/>
                <a:gd name="T101" fmla="*/ 5 h 733"/>
                <a:gd name="T102" fmla="*/ 0 w 908"/>
                <a:gd name="T103" fmla="*/ 8 h 733"/>
                <a:gd name="T104" fmla="*/ 1 w 908"/>
                <a:gd name="T105" fmla="*/ 11 h 733"/>
                <a:gd name="T106" fmla="*/ 1 w 908"/>
                <a:gd name="T107" fmla="*/ 11 h 7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08" h="733">
                  <a:moveTo>
                    <a:pt x="1" y="11"/>
                  </a:moveTo>
                  <a:lnTo>
                    <a:pt x="1" y="11"/>
                  </a:lnTo>
                  <a:lnTo>
                    <a:pt x="46" y="68"/>
                  </a:lnTo>
                  <a:lnTo>
                    <a:pt x="93" y="124"/>
                  </a:lnTo>
                  <a:lnTo>
                    <a:pt x="141" y="178"/>
                  </a:lnTo>
                  <a:lnTo>
                    <a:pt x="190" y="231"/>
                  </a:lnTo>
                  <a:lnTo>
                    <a:pt x="242" y="283"/>
                  </a:lnTo>
                  <a:lnTo>
                    <a:pt x="295" y="334"/>
                  </a:lnTo>
                  <a:lnTo>
                    <a:pt x="348" y="382"/>
                  </a:lnTo>
                  <a:lnTo>
                    <a:pt x="404" y="428"/>
                  </a:lnTo>
                  <a:lnTo>
                    <a:pt x="461" y="474"/>
                  </a:lnTo>
                  <a:lnTo>
                    <a:pt x="519" y="518"/>
                  </a:lnTo>
                  <a:lnTo>
                    <a:pt x="579" y="559"/>
                  </a:lnTo>
                  <a:lnTo>
                    <a:pt x="640" y="597"/>
                  </a:lnTo>
                  <a:lnTo>
                    <a:pt x="703" y="635"/>
                  </a:lnTo>
                  <a:lnTo>
                    <a:pt x="766" y="669"/>
                  </a:lnTo>
                  <a:lnTo>
                    <a:pt x="831" y="702"/>
                  </a:lnTo>
                  <a:lnTo>
                    <a:pt x="897" y="733"/>
                  </a:lnTo>
                  <a:lnTo>
                    <a:pt x="897" y="733"/>
                  </a:lnTo>
                  <a:lnTo>
                    <a:pt x="901" y="733"/>
                  </a:lnTo>
                  <a:lnTo>
                    <a:pt x="903" y="733"/>
                  </a:lnTo>
                  <a:lnTo>
                    <a:pt x="906" y="730"/>
                  </a:lnTo>
                  <a:lnTo>
                    <a:pt x="908" y="729"/>
                  </a:lnTo>
                  <a:lnTo>
                    <a:pt x="908" y="726"/>
                  </a:lnTo>
                  <a:lnTo>
                    <a:pt x="908" y="724"/>
                  </a:lnTo>
                  <a:lnTo>
                    <a:pt x="907" y="721"/>
                  </a:lnTo>
                  <a:lnTo>
                    <a:pt x="905" y="718"/>
                  </a:lnTo>
                  <a:lnTo>
                    <a:pt x="905" y="718"/>
                  </a:lnTo>
                  <a:lnTo>
                    <a:pt x="839" y="689"/>
                  </a:lnTo>
                  <a:lnTo>
                    <a:pt x="774" y="656"/>
                  </a:lnTo>
                  <a:lnTo>
                    <a:pt x="712" y="621"/>
                  </a:lnTo>
                  <a:lnTo>
                    <a:pt x="649" y="585"/>
                  </a:lnTo>
                  <a:lnTo>
                    <a:pt x="590" y="545"/>
                  </a:lnTo>
                  <a:lnTo>
                    <a:pt x="530" y="506"/>
                  </a:lnTo>
                  <a:lnTo>
                    <a:pt x="471" y="462"/>
                  </a:lnTo>
                  <a:lnTo>
                    <a:pt x="416" y="418"/>
                  </a:lnTo>
                  <a:lnTo>
                    <a:pt x="360" y="371"/>
                  </a:lnTo>
                  <a:lnTo>
                    <a:pt x="305" y="323"/>
                  </a:lnTo>
                  <a:lnTo>
                    <a:pt x="253" y="273"/>
                  </a:lnTo>
                  <a:lnTo>
                    <a:pt x="203" y="222"/>
                  </a:lnTo>
                  <a:lnTo>
                    <a:pt x="154" y="169"/>
                  </a:lnTo>
                  <a:lnTo>
                    <a:pt x="106" y="116"/>
                  </a:lnTo>
                  <a:lnTo>
                    <a:pt x="59" y="60"/>
                  </a:lnTo>
                  <a:lnTo>
                    <a:pt x="16" y="3"/>
                  </a:lnTo>
                  <a:lnTo>
                    <a:pt x="16" y="3"/>
                  </a:lnTo>
                  <a:lnTo>
                    <a:pt x="13" y="1"/>
                  </a:lnTo>
                  <a:lnTo>
                    <a:pt x="9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1" y="11"/>
                  </a:lnTo>
                  <a:lnTo>
                    <a:pt x="1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9" name="Freeform 106">
              <a:extLst>
                <a:ext uri="{FF2B5EF4-FFF2-40B4-BE49-F238E27FC236}">
                  <a16:creationId xmlns:a16="http://schemas.microsoft.com/office/drawing/2014/main" id="{97A9C9E6-9268-AFA6-631E-9AAB7BB8469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4" y="1066"/>
              <a:ext cx="115" cy="112"/>
            </a:xfrm>
            <a:custGeom>
              <a:avLst/>
              <a:gdLst>
                <a:gd name="T0" fmla="*/ 13 w 345"/>
                <a:gd name="T1" fmla="*/ 332 h 335"/>
                <a:gd name="T2" fmla="*/ 13 w 345"/>
                <a:gd name="T3" fmla="*/ 332 h 335"/>
                <a:gd name="T4" fmla="*/ 34 w 345"/>
                <a:gd name="T5" fmla="*/ 312 h 335"/>
                <a:gd name="T6" fmla="*/ 55 w 345"/>
                <a:gd name="T7" fmla="*/ 294 h 335"/>
                <a:gd name="T8" fmla="*/ 101 w 345"/>
                <a:gd name="T9" fmla="*/ 257 h 335"/>
                <a:gd name="T10" fmla="*/ 147 w 345"/>
                <a:gd name="T11" fmla="*/ 221 h 335"/>
                <a:gd name="T12" fmla="*/ 192 w 345"/>
                <a:gd name="T13" fmla="*/ 185 h 335"/>
                <a:gd name="T14" fmla="*/ 215 w 345"/>
                <a:gd name="T15" fmla="*/ 166 h 335"/>
                <a:gd name="T16" fmla="*/ 236 w 345"/>
                <a:gd name="T17" fmla="*/ 147 h 335"/>
                <a:gd name="T18" fmla="*/ 257 w 345"/>
                <a:gd name="T19" fmla="*/ 127 h 335"/>
                <a:gd name="T20" fmla="*/ 277 w 345"/>
                <a:gd name="T21" fmla="*/ 108 h 335"/>
                <a:gd name="T22" fmla="*/ 296 w 345"/>
                <a:gd name="T23" fmla="*/ 85 h 335"/>
                <a:gd name="T24" fmla="*/ 313 w 345"/>
                <a:gd name="T25" fmla="*/ 62 h 335"/>
                <a:gd name="T26" fmla="*/ 329 w 345"/>
                <a:gd name="T27" fmla="*/ 38 h 335"/>
                <a:gd name="T28" fmla="*/ 344 w 345"/>
                <a:gd name="T29" fmla="*/ 12 h 335"/>
                <a:gd name="T30" fmla="*/ 344 w 345"/>
                <a:gd name="T31" fmla="*/ 12 h 335"/>
                <a:gd name="T32" fmla="*/ 345 w 345"/>
                <a:gd name="T33" fmla="*/ 9 h 335"/>
                <a:gd name="T34" fmla="*/ 345 w 345"/>
                <a:gd name="T35" fmla="*/ 5 h 335"/>
                <a:gd name="T36" fmla="*/ 342 w 345"/>
                <a:gd name="T37" fmla="*/ 2 h 335"/>
                <a:gd name="T38" fmla="*/ 341 w 345"/>
                <a:gd name="T39" fmla="*/ 1 h 335"/>
                <a:gd name="T40" fmla="*/ 338 w 345"/>
                <a:gd name="T41" fmla="*/ 0 h 335"/>
                <a:gd name="T42" fmla="*/ 334 w 345"/>
                <a:gd name="T43" fmla="*/ 0 h 335"/>
                <a:gd name="T44" fmla="*/ 332 w 345"/>
                <a:gd name="T45" fmla="*/ 1 h 335"/>
                <a:gd name="T46" fmla="*/ 331 w 345"/>
                <a:gd name="T47" fmla="*/ 4 h 335"/>
                <a:gd name="T48" fmla="*/ 331 w 345"/>
                <a:gd name="T49" fmla="*/ 4 h 335"/>
                <a:gd name="T50" fmla="*/ 316 w 345"/>
                <a:gd name="T51" fmla="*/ 29 h 335"/>
                <a:gd name="T52" fmla="*/ 300 w 345"/>
                <a:gd name="T53" fmla="*/ 53 h 335"/>
                <a:gd name="T54" fmla="*/ 283 w 345"/>
                <a:gd name="T55" fmla="*/ 77 h 335"/>
                <a:gd name="T56" fmla="*/ 264 w 345"/>
                <a:gd name="T57" fmla="*/ 98 h 335"/>
                <a:gd name="T58" fmla="*/ 244 w 345"/>
                <a:gd name="T59" fmla="*/ 118 h 335"/>
                <a:gd name="T60" fmla="*/ 223 w 345"/>
                <a:gd name="T61" fmla="*/ 138 h 335"/>
                <a:gd name="T62" fmla="*/ 202 w 345"/>
                <a:gd name="T63" fmla="*/ 157 h 335"/>
                <a:gd name="T64" fmla="*/ 180 w 345"/>
                <a:gd name="T65" fmla="*/ 175 h 335"/>
                <a:gd name="T66" fmla="*/ 135 w 345"/>
                <a:gd name="T67" fmla="*/ 211 h 335"/>
                <a:gd name="T68" fmla="*/ 89 w 345"/>
                <a:gd name="T69" fmla="*/ 246 h 335"/>
                <a:gd name="T70" fmla="*/ 45 w 345"/>
                <a:gd name="T71" fmla="*/ 283 h 335"/>
                <a:gd name="T72" fmla="*/ 22 w 345"/>
                <a:gd name="T73" fmla="*/ 302 h 335"/>
                <a:gd name="T74" fmla="*/ 2 w 345"/>
                <a:gd name="T75" fmla="*/ 322 h 335"/>
                <a:gd name="T76" fmla="*/ 2 w 345"/>
                <a:gd name="T77" fmla="*/ 322 h 335"/>
                <a:gd name="T78" fmla="*/ 0 w 345"/>
                <a:gd name="T79" fmla="*/ 324 h 335"/>
                <a:gd name="T80" fmla="*/ 0 w 345"/>
                <a:gd name="T81" fmla="*/ 327 h 335"/>
                <a:gd name="T82" fmla="*/ 1 w 345"/>
                <a:gd name="T83" fmla="*/ 330 h 335"/>
                <a:gd name="T84" fmla="*/ 2 w 345"/>
                <a:gd name="T85" fmla="*/ 332 h 335"/>
                <a:gd name="T86" fmla="*/ 5 w 345"/>
                <a:gd name="T87" fmla="*/ 334 h 335"/>
                <a:gd name="T88" fmla="*/ 8 w 345"/>
                <a:gd name="T89" fmla="*/ 335 h 335"/>
                <a:gd name="T90" fmla="*/ 10 w 345"/>
                <a:gd name="T91" fmla="*/ 335 h 335"/>
                <a:gd name="T92" fmla="*/ 13 w 345"/>
                <a:gd name="T93" fmla="*/ 332 h 335"/>
                <a:gd name="T94" fmla="*/ 13 w 345"/>
                <a:gd name="T95" fmla="*/ 332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45" h="335">
                  <a:moveTo>
                    <a:pt x="13" y="332"/>
                  </a:moveTo>
                  <a:lnTo>
                    <a:pt x="13" y="332"/>
                  </a:lnTo>
                  <a:lnTo>
                    <a:pt x="34" y="312"/>
                  </a:lnTo>
                  <a:lnTo>
                    <a:pt x="55" y="294"/>
                  </a:lnTo>
                  <a:lnTo>
                    <a:pt x="101" y="257"/>
                  </a:lnTo>
                  <a:lnTo>
                    <a:pt x="147" y="221"/>
                  </a:lnTo>
                  <a:lnTo>
                    <a:pt x="192" y="185"/>
                  </a:lnTo>
                  <a:lnTo>
                    <a:pt x="215" y="166"/>
                  </a:lnTo>
                  <a:lnTo>
                    <a:pt x="236" y="147"/>
                  </a:lnTo>
                  <a:lnTo>
                    <a:pt x="257" y="127"/>
                  </a:lnTo>
                  <a:lnTo>
                    <a:pt x="277" y="108"/>
                  </a:lnTo>
                  <a:lnTo>
                    <a:pt x="296" y="85"/>
                  </a:lnTo>
                  <a:lnTo>
                    <a:pt x="313" y="62"/>
                  </a:lnTo>
                  <a:lnTo>
                    <a:pt x="329" y="38"/>
                  </a:lnTo>
                  <a:lnTo>
                    <a:pt x="344" y="12"/>
                  </a:lnTo>
                  <a:lnTo>
                    <a:pt x="344" y="12"/>
                  </a:lnTo>
                  <a:lnTo>
                    <a:pt x="345" y="9"/>
                  </a:lnTo>
                  <a:lnTo>
                    <a:pt x="345" y="5"/>
                  </a:lnTo>
                  <a:lnTo>
                    <a:pt x="342" y="2"/>
                  </a:lnTo>
                  <a:lnTo>
                    <a:pt x="341" y="1"/>
                  </a:lnTo>
                  <a:lnTo>
                    <a:pt x="338" y="0"/>
                  </a:lnTo>
                  <a:lnTo>
                    <a:pt x="334" y="0"/>
                  </a:lnTo>
                  <a:lnTo>
                    <a:pt x="332" y="1"/>
                  </a:lnTo>
                  <a:lnTo>
                    <a:pt x="331" y="4"/>
                  </a:lnTo>
                  <a:lnTo>
                    <a:pt x="331" y="4"/>
                  </a:lnTo>
                  <a:lnTo>
                    <a:pt x="316" y="29"/>
                  </a:lnTo>
                  <a:lnTo>
                    <a:pt x="300" y="53"/>
                  </a:lnTo>
                  <a:lnTo>
                    <a:pt x="283" y="77"/>
                  </a:lnTo>
                  <a:lnTo>
                    <a:pt x="264" y="98"/>
                  </a:lnTo>
                  <a:lnTo>
                    <a:pt x="244" y="118"/>
                  </a:lnTo>
                  <a:lnTo>
                    <a:pt x="223" y="138"/>
                  </a:lnTo>
                  <a:lnTo>
                    <a:pt x="202" y="157"/>
                  </a:lnTo>
                  <a:lnTo>
                    <a:pt x="180" y="175"/>
                  </a:lnTo>
                  <a:lnTo>
                    <a:pt x="135" y="211"/>
                  </a:lnTo>
                  <a:lnTo>
                    <a:pt x="89" y="246"/>
                  </a:lnTo>
                  <a:lnTo>
                    <a:pt x="45" y="283"/>
                  </a:lnTo>
                  <a:lnTo>
                    <a:pt x="22" y="302"/>
                  </a:lnTo>
                  <a:lnTo>
                    <a:pt x="2" y="322"/>
                  </a:lnTo>
                  <a:lnTo>
                    <a:pt x="2" y="322"/>
                  </a:lnTo>
                  <a:lnTo>
                    <a:pt x="0" y="324"/>
                  </a:lnTo>
                  <a:lnTo>
                    <a:pt x="0" y="327"/>
                  </a:lnTo>
                  <a:lnTo>
                    <a:pt x="1" y="330"/>
                  </a:lnTo>
                  <a:lnTo>
                    <a:pt x="2" y="332"/>
                  </a:lnTo>
                  <a:lnTo>
                    <a:pt x="5" y="334"/>
                  </a:lnTo>
                  <a:lnTo>
                    <a:pt x="8" y="335"/>
                  </a:lnTo>
                  <a:lnTo>
                    <a:pt x="10" y="335"/>
                  </a:lnTo>
                  <a:lnTo>
                    <a:pt x="13" y="332"/>
                  </a:lnTo>
                  <a:lnTo>
                    <a:pt x="13" y="3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0" name="Freeform 107">
              <a:extLst>
                <a:ext uri="{FF2B5EF4-FFF2-40B4-BE49-F238E27FC236}">
                  <a16:creationId xmlns:a16="http://schemas.microsoft.com/office/drawing/2014/main" id="{DB0DE932-44E6-9092-2CF1-147E0DB9651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3" y="2431"/>
              <a:ext cx="250" cy="644"/>
            </a:xfrm>
            <a:custGeom>
              <a:avLst/>
              <a:gdLst>
                <a:gd name="T0" fmla="*/ 2 w 750"/>
                <a:gd name="T1" fmla="*/ 9 h 1931"/>
                <a:gd name="T2" fmla="*/ 75 w 750"/>
                <a:gd name="T3" fmla="*/ 230 h 1931"/>
                <a:gd name="T4" fmla="*/ 213 w 750"/>
                <a:gd name="T5" fmla="*/ 675 h 1931"/>
                <a:gd name="T6" fmla="*/ 283 w 750"/>
                <a:gd name="T7" fmla="*/ 897 h 1931"/>
                <a:gd name="T8" fmla="*/ 358 w 750"/>
                <a:gd name="T9" fmla="*/ 1118 h 1931"/>
                <a:gd name="T10" fmla="*/ 440 w 750"/>
                <a:gd name="T11" fmla="*/ 1336 h 1931"/>
                <a:gd name="T12" fmla="*/ 508 w 750"/>
                <a:gd name="T13" fmla="*/ 1496 h 1931"/>
                <a:gd name="T14" fmla="*/ 557 w 750"/>
                <a:gd name="T15" fmla="*/ 1602 h 1931"/>
                <a:gd name="T16" fmla="*/ 609 w 750"/>
                <a:gd name="T17" fmla="*/ 1706 h 1931"/>
                <a:gd name="T18" fmla="*/ 636 w 750"/>
                <a:gd name="T19" fmla="*/ 1758 h 1931"/>
                <a:gd name="T20" fmla="*/ 685 w 750"/>
                <a:gd name="T21" fmla="*/ 1843 h 1931"/>
                <a:gd name="T22" fmla="*/ 735 w 750"/>
                <a:gd name="T23" fmla="*/ 1927 h 1931"/>
                <a:gd name="T24" fmla="*/ 741 w 750"/>
                <a:gd name="T25" fmla="*/ 1931 h 1931"/>
                <a:gd name="T26" fmla="*/ 746 w 750"/>
                <a:gd name="T27" fmla="*/ 1929 h 1931"/>
                <a:gd name="T28" fmla="*/ 750 w 750"/>
                <a:gd name="T29" fmla="*/ 1925 h 1931"/>
                <a:gd name="T30" fmla="*/ 748 w 750"/>
                <a:gd name="T31" fmla="*/ 1919 h 1931"/>
                <a:gd name="T32" fmla="*/ 718 w 750"/>
                <a:gd name="T33" fmla="*/ 1868 h 1931"/>
                <a:gd name="T34" fmla="*/ 659 w 750"/>
                <a:gd name="T35" fmla="*/ 1767 h 1931"/>
                <a:gd name="T36" fmla="*/ 605 w 750"/>
                <a:gd name="T37" fmla="*/ 1663 h 1931"/>
                <a:gd name="T38" fmla="*/ 553 w 750"/>
                <a:gd name="T39" fmla="*/ 1558 h 1931"/>
                <a:gd name="T40" fmla="*/ 483 w 750"/>
                <a:gd name="T41" fmla="*/ 1397 h 1931"/>
                <a:gd name="T42" fmla="*/ 398 w 750"/>
                <a:gd name="T43" fmla="*/ 1179 h 1931"/>
                <a:gd name="T44" fmla="*/ 319 w 750"/>
                <a:gd name="T45" fmla="*/ 957 h 1931"/>
                <a:gd name="T46" fmla="*/ 248 w 750"/>
                <a:gd name="T47" fmla="*/ 733 h 1931"/>
                <a:gd name="T48" fmla="*/ 144 w 750"/>
                <a:gd name="T49" fmla="*/ 397 h 1931"/>
                <a:gd name="T50" fmla="*/ 72 w 750"/>
                <a:gd name="T51" fmla="*/ 173 h 1931"/>
                <a:gd name="T52" fmla="*/ 46 w 750"/>
                <a:gd name="T53" fmla="*/ 89 h 1931"/>
                <a:gd name="T54" fmla="*/ 16 w 750"/>
                <a:gd name="T55" fmla="*/ 5 h 1931"/>
                <a:gd name="T56" fmla="*/ 12 w 750"/>
                <a:gd name="T57" fmla="*/ 0 h 1931"/>
                <a:gd name="T58" fmla="*/ 6 w 750"/>
                <a:gd name="T59" fmla="*/ 0 h 1931"/>
                <a:gd name="T60" fmla="*/ 2 w 750"/>
                <a:gd name="T61" fmla="*/ 3 h 1931"/>
                <a:gd name="T62" fmla="*/ 2 w 750"/>
                <a:gd name="T63" fmla="*/ 9 h 19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50" h="1931">
                  <a:moveTo>
                    <a:pt x="2" y="9"/>
                  </a:moveTo>
                  <a:lnTo>
                    <a:pt x="2" y="9"/>
                  </a:lnTo>
                  <a:lnTo>
                    <a:pt x="38" y="120"/>
                  </a:lnTo>
                  <a:lnTo>
                    <a:pt x="75" y="230"/>
                  </a:lnTo>
                  <a:lnTo>
                    <a:pt x="144" y="452"/>
                  </a:lnTo>
                  <a:lnTo>
                    <a:pt x="213" y="675"/>
                  </a:lnTo>
                  <a:lnTo>
                    <a:pt x="248" y="786"/>
                  </a:lnTo>
                  <a:lnTo>
                    <a:pt x="283" y="897"/>
                  </a:lnTo>
                  <a:lnTo>
                    <a:pt x="319" y="1007"/>
                  </a:lnTo>
                  <a:lnTo>
                    <a:pt x="358" y="1118"/>
                  </a:lnTo>
                  <a:lnTo>
                    <a:pt x="398" y="1227"/>
                  </a:lnTo>
                  <a:lnTo>
                    <a:pt x="440" y="1336"/>
                  </a:lnTo>
                  <a:lnTo>
                    <a:pt x="484" y="1442"/>
                  </a:lnTo>
                  <a:lnTo>
                    <a:pt x="508" y="1496"/>
                  </a:lnTo>
                  <a:lnTo>
                    <a:pt x="532" y="1549"/>
                  </a:lnTo>
                  <a:lnTo>
                    <a:pt x="557" y="1602"/>
                  </a:lnTo>
                  <a:lnTo>
                    <a:pt x="582" y="1654"/>
                  </a:lnTo>
                  <a:lnTo>
                    <a:pt x="609" y="1706"/>
                  </a:lnTo>
                  <a:lnTo>
                    <a:pt x="636" y="1758"/>
                  </a:lnTo>
                  <a:lnTo>
                    <a:pt x="636" y="1758"/>
                  </a:lnTo>
                  <a:lnTo>
                    <a:pt x="659" y="1800"/>
                  </a:lnTo>
                  <a:lnTo>
                    <a:pt x="685" y="1843"/>
                  </a:lnTo>
                  <a:lnTo>
                    <a:pt x="735" y="1927"/>
                  </a:lnTo>
                  <a:lnTo>
                    <a:pt x="735" y="1927"/>
                  </a:lnTo>
                  <a:lnTo>
                    <a:pt x="738" y="1929"/>
                  </a:lnTo>
                  <a:lnTo>
                    <a:pt x="741" y="1931"/>
                  </a:lnTo>
                  <a:lnTo>
                    <a:pt x="743" y="1931"/>
                  </a:lnTo>
                  <a:lnTo>
                    <a:pt x="746" y="1929"/>
                  </a:lnTo>
                  <a:lnTo>
                    <a:pt x="748" y="1928"/>
                  </a:lnTo>
                  <a:lnTo>
                    <a:pt x="750" y="1925"/>
                  </a:lnTo>
                  <a:lnTo>
                    <a:pt x="750" y="1923"/>
                  </a:lnTo>
                  <a:lnTo>
                    <a:pt x="748" y="1919"/>
                  </a:lnTo>
                  <a:lnTo>
                    <a:pt x="748" y="1919"/>
                  </a:lnTo>
                  <a:lnTo>
                    <a:pt x="718" y="1868"/>
                  </a:lnTo>
                  <a:lnTo>
                    <a:pt x="689" y="1818"/>
                  </a:lnTo>
                  <a:lnTo>
                    <a:pt x="659" y="1767"/>
                  </a:lnTo>
                  <a:lnTo>
                    <a:pt x="632" y="1715"/>
                  </a:lnTo>
                  <a:lnTo>
                    <a:pt x="605" y="1663"/>
                  </a:lnTo>
                  <a:lnTo>
                    <a:pt x="578" y="1610"/>
                  </a:lnTo>
                  <a:lnTo>
                    <a:pt x="553" y="1558"/>
                  </a:lnTo>
                  <a:lnTo>
                    <a:pt x="529" y="1505"/>
                  </a:lnTo>
                  <a:lnTo>
                    <a:pt x="483" y="1397"/>
                  </a:lnTo>
                  <a:lnTo>
                    <a:pt x="439" y="1288"/>
                  </a:lnTo>
                  <a:lnTo>
                    <a:pt x="398" y="1179"/>
                  </a:lnTo>
                  <a:lnTo>
                    <a:pt x="358" y="1068"/>
                  </a:lnTo>
                  <a:lnTo>
                    <a:pt x="319" y="957"/>
                  </a:lnTo>
                  <a:lnTo>
                    <a:pt x="283" y="845"/>
                  </a:lnTo>
                  <a:lnTo>
                    <a:pt x="248" y="733"/>
                  </a:lnTo>
                  <a:lnTo>
                    <a:pt x="213" y="621"/>
                  </a:lnTo>
                  <a:lnTo>
                    <a:pt x="144" y="397"/>
                  </a:lnTo>
                  <a:lnTo>
                    <a:pt x="108" y="285"/>
                  </a:lnTo>
                  <a:lnTo>
                    <a:pt x="72" y="173"/>
                  </a:lnTo>
                  <a:lnTo>
                    <a:pt x="72" y="173"/>
                  </a:lnTo>
                  <a:lnTo>
                    <a:pt x="46" y="89"/>
                  </a:lnTo>
                  <a:lnTo>
                    <a:pt x="16" y="5"/>
                  </a:lnTo>
                  <a:lnTo>
                    <a:pt x="16" y="5"/>
                  </a:lnTo>
                  <a:lnTo>
                    <a:pt x="15" y="1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3" y="1"/>
                  </a:lnTo>
                  <a:lnTo>
                    <a:pt x="2" y="3"/>
                  </a:lnTo>
                  <a:lnTo>
                    <a:pt x="0" y="5"/>
                  </a:lnTo>
                  <a:lnTo>
                    <a:pt x="2" y="9"/>
                  </a:lnTo>
                  <a:lnTo>
                    <a:pt x="2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1" name="Freeform 108">
              <a:extLst>
                <a:ext uri="{FF2B5EF4-FFF2-40B4-BE49-F238E27FC236}">
                  <a16:creationId xmlns:a16="http://schemas.microsoft.com/office/drawing/2014/main" id="{844A45C2-707A-3403-F5C8-62D713D62A57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5" y="3099"/>
              <a:ext cx="117" cy="702"/>
            </a:xfrm>
            <a:custGeom>
              <a:avLst/>
              <a:gdLst>
                <a:gd name="T0" fmla="*/ 18 w 352"/>
                <a:gd name="T1" fmla="*/ 6 h 2107"/>
                <a:gd name="T2" fmla="*/ 5 w 352"/>
                <a:gd name="T3" fmla="*/ 125 h 2107"/>
                <a:gd name="T4" fmla="*/ 0 w 352"/>
                <a:gd name="T5" fmla="*/ 242 h 2107"/>
                <a:gd name="T6" fmla="*/ 1 w 352"/>
                <a:gd name="T7" fmla="*/ 360 h 2107"/>
                <a:gd name="T8" fmla="*/ 9 w 352"/>
                <a:gd name="T9" fmla="*/ 476 h 2107"/>
                <a:gd name="T10" fmla="*/ 22 w 352"/>
                <a:gd name="T11" fmla="*/ 593 h 2107"/>
                <a:gd name="T12" fmla="*/ 41 w 352"/>
                <a:gd name="T13" fmla="*/ 709 h 2107"/>
                <a:gd name="T14" fmla="*/ 63 w 352"/>
                <a:gd name="T15" fmla="*/ 825 h 2107"/>
                <a:gd name="T16" fmla="*/ 115 w 352"/>
                <a:gd name="T17" fmla="*/ 1055 h 2107"/>
                <a:gd name="T18" fmla="*/ 204 w 352"/>
                <a:gd name="T19" fmla="*/ 1401 h 2107"/>
                <a:gd name="T20" fmla="*/ 260 w 352"/>
                <a:gd name="T21" fmla="*/ 1630 h 2107"/>
                <a:gd name="T22" fmla="*/ 296 w 352"/>
                <a:gd name="T23" fmla="*/ 1802 h 2107"/>
                <a:gd name="T24" fmla="*/ 305 w 352"/>
                <a:gd name="T25" fmla="*/ 1860 h 2107"/>
                <a:gd name="T26" fmla="*/ 324 w 352"/>
                <a:gd name="T27" fmla="*/ 1979 h 2107"/>
                <a:gd name="T28" fmla="*/ 336 w 352"/>
                <a:gd name="T29" fmla="*/ 2099 h 2107"/>
                <a:gd name="T30" fmla="*/ 337 w 352"/>
                <a:gd name="T31" fmla="*/ 2103 h 2107"/>
                <a:gd name="T32" fmla="*/ 342 w 352"/>
                <a:gd name="T33" fmla="*/ 2107 h 2107"/>
                <a:gd name="T34" fmla="*/ 348 w 352"/>
                <a:gd name="T35" fmla="*/ 2107 h 2107"/>
                <a:gd name="T36" fmla="*/ 352 w 352"/>
                <a:gd name="T37" fmla="*/ 2103 h 2107"/>
                <a:gd name="T38" fmla="*/ 352 w 352"/>
                <a:gd name="T39" fmla="*/ 2099 h 2107"/>
                <a:gd name="T40" fmla="*/ 340 w 352"/>
                <a:gd name="T41" fmla="*/ 1981 h 2107"/>
                <a:gd name="T42" fmla="*/ 322 w 352"/>
                <a:gd name="T43" fmla="*/ 1864 h 2107"/>
                <a:gd name="T44" fmla="*/ 301 w 352"/>
                <a:gd name="T45" fmla="*/ 1747 h 2107"/>
                <a:gd name="T46" fmla="*/ 249 w 352"/>
                <a:gd name="T47" fmla="*/ 1515 h 2107"/>
                <a:gd name="T48" fmla="*/ 160 w 352"/>
                <a:gd name="T49" fmla="*/ 1169 h 2107"/>
                <a:gd name="T50" fmla="*/ 105 w 352"/>
                <a:gd name="T51" fmla="*/ 939 h 2107"/>
                <a:gd name="T52" fmla="*/ 67 w 352"/>
                <a:gd name="T53" fmla="*/ 765 h 2107"/>
                <a:gd name="T54" fmla="*/ 47 w 352"/>
                <a:gd name="T55" fmla="*/ 648 h 2107"/>
                <a:gd name="T56" fmla="*/ 31 w 352"/>
                <a:gd name="T57" fmla="*/ 530 h 2107"/>
                <a:gd name="T58" fmla="*/ 19 w 352"/>
                <a:gd name="T59" fmla="*/ 412 h 2107"/>
                <a:gd name="T60" fmla="*/ 16 w 352"/>
                <a:gd name="T61" fmla="*/ 294 h 2107"/>
                <a:gd name="T62" fmla="*/ 16 w 352"/>
                <a:gd name="T63" fmla="*/ 234 h 2107"/>
                <a:gd name="T64" fmla="*/ 21 w 352"/>
                <a:gd name="T65" fmla="*/ 122 h 2107"/>
                <a:gd name="T66" fmla="*/ 33 w 352"/>
                <a:gd name="T67" fmla="*/ 10 h 2107"/>
                <a:gd name="T68" fmla="*/ 33 w 352"/>
                <a:gd name="T69" fmla="*/ 6 h 2107"/>
                <a:gd name="T70" fmla="*/ 29 w 352"/>
                <a:gd name="T71" fmla="*/ 1 h 2107"/>
                <a:gd name="T72" fmla="*/ 23 w 352"/>
                <a:gd name="T73" fmla="*/ 0 h 2107"/>
                <a:gd name="T74" fmla="*/ 18 w 352"/>
                <a:gd name="T75" fmla="*/ 2 h 2107"/>
                <a:gd name="T76" fmla="*/ 18 w 352"/>
                <a:gd name="T77" fmla="*/ 6 h 2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52" h="2107">
                  <a:moveTo>
                    <a:pt x="18" y="6"/>
                  </a:moveTo>
                  <a:lnTo>
                    <a:pt x="18" y="6"/>
                  </a:lnTo>
                  <a:lnTo>
                    <a:pt x="10" y="65"/>
                  </a:lnTo>
                  <a:lnTo>
                    <a:pt x="5" y="125"/>
                  </a:lnTo>
                  <a:lnTo>
                    <a:pt x="1" y="183"/>
                  </a:lnTo>
                  <a:lnTo>
                    <a:pt x="0" y="242"/>
                  </a:lnTo>
                  <a:lnTo>
                    <a:pt x="0" y="302"/>
                  </a:lnTo>
                  <a:lnTo>
                    <a:pt x="1" y="360"/>
                  </a:lnTo>
                  <a:lnTo>
                    <a:pt x="5" y="419"/>
                  </a:lnTo>
                  <a:lnTo>
                    <a:pt x="9" y="476"/>
                  </a:lnTo>
                  <a:lnTo>
                    <a:pt x="16" y="534"/>
                  </a:lnTo>
                  <a:lnTo>
                    <a:pt x="22" y="593"/>
                  </a:lnTo>
                  <a:lnTo>
                    <a:pt x="31" y="652"/>
                  </a:lnTo>
                  <a:lnTo>
                    <a:pt x="41" y="709"/>
                  </a:lnTo>
                  <a:lnTo>
                    <a:pt x="51" y="767"/>
                  </a:lnTo>
                  <a:lnTo>
                    <a:pt x="63" y="825"/>
                  </a:lnTo>
                  <a:lnTo>
                    <a:pt x="89" y="940"/>
                  </a:lnTo>
                  <a:lnTo>
                    <a:pt x="115" y="1055"/>
                  </a:lnTo>
                  <a:lnTo>
                    <a:pt x="144" y="1170"/>
                  </a:lnTo>
                  <a:lnTo>
                    <a:pt x="204" y="1401"/>
                  </a:lnTo>
                  <a:lnTo>
                    <a:pt x="232" y="1515"/>
                  </a:lnTo>
                  <a:lnTo>
                    <a:pt x="260" y="1630"/>
                  </a:lnTo>
                  <a:lnTo>
                    <a:pt x="284" y="1744"/>
                  </a:lnTo>
                  <a:lnTo>
                    <a:pt x="296" y="1802"/>
                  </a:lnTo>
                  <a:lnTo>
                    <a:pt x="305" y="1860"/>
                  </a:lnTo>
                  <a:lnTo>
                    <a:pt x="305" y="1860"/>
                  </a:lnTo>
                  <a:lnTo>
                    <a:pt x="316" y="1920"/>
                  </a:lnTo>
                  <a:lnTo>
                    <a:pt x="324" y="1979"/>
                  </a:lnTo>
                  <a:lnTo>
                    <a:pt x="330" y="2039"/>
                  </a:lnTo>
                  <a:lnTo>
                    <a:pt x="336" y="2099"/>
                  </a:lnTo>
                  <a:lnTo>
                    <a:pt x="336" y="2099"/>
                  </a:lnTo>
                  <a:lnTo>
                    <a:pt x="337" y="2103"/>
                  </a:lnTo>
                  <a:lnTo>
                    <a:pt x="340" y="2105"/>
                  </a:lnTo>
                  <a:lnTo>
                    <a:pt x="342" y="2107"/>
                  </a:lnTo>
                  <a:lnTo>
                    <a:pt x="345" y="2107"/>
                  </a:lnTo>
                  <a:lnTo>
                    <a:pt x="348" y="2107"/>
                  </a:lnTo>
                  <a:lnTo>
                    <a:pt x="350" y="2105"/>
                  </a:lnTo>
                  <a:lnTo>
                    <a:pt x="352" y="2103"/>
                  </a:lnTo>
                  <a:lnTo>
                    <a:pt x="352" y="2099"/>
                  </a:lnTo>
                  <a:lnTo>
                    <a:pt x="352" y="2099"/>
                  </a:lnTo>
                  <a:lnTo>
                    <a:pt x="346" y="2041"/>
                  </a:lnTo>
                  <a:lnTo>
                    <a:pt x="340" y="1981"/>
                  </a:lnTo>
                  <a:lnTo>
                    <a:pt x="332" y="1922"/>
                  </a:lnTo>
                  <a:lnTo>
                    <a:pt x="322" y="1864"/>
                  </a:lnTo>
                  <a:lnTo>
                    <a:pt x="312" y="1805"/>
                  </a:lnTo>
                  <a:lnTo>
                    <a:pt x="301" y="1747"/>
                  </a:lnTo>
                  <a:lnTo>
                    <a:pt x="276" y="1631"/>
                  </a:lnTo>
                  <a:lnTo>
                    <a:pt x="249" y="1515"/>
                  </a:lnTo>
                  <a:lnTo>
                    <a:pt x="220" y="1399"/>
                  </a:lnTo>
                  <a:lnTo>
                    <a:pt x="160" y="1169"/>
                  </a:lnTo>
                  <a:lnTo>
                    <a:pt x="131" y="1053"/>
                  </a:lnTo>
                  <a:lnTo>
                    <a:pt x="105" y="939"/>
                  </a:lnTo>
                  <a:lnTo>
                    <a:pt x="79" y="822"/>
                  </a:lnTo>
                  <a:lnTo>
                    <a:pt x="67" y="765"/>
                  </a:lnTo>
                  <a:lnTo>
                    <a:pt x="57" y="706"/>
                  </a:lnTo>
                  <a:lnTo>
                    <a:pt x="47" y="648"/>
                  </a:lnTo>
                  <a:lnTo>
                    <a:pt x="38" y="589"/>
                  </a:lnTo>
                  <a:lnTo>
                    <a:pt x="31" y="530"/>
                  </a:lnTo>
                  <a:lnTo>
                    <a:pt x="25" y="472"/>
                  </a:lnTo>
                  <a:lnTo>
                    <a:pt x="19" y="412"/>
                  </a:lnTo>
                  <a:lnTo>
                    <a:pt x="17" y="353"/>
                  </a:lnTo>
                  <a:lnTo>
                    <a:pt x="16" y="294"/>
                  </a:lnTo>
                  <a:lnTo>
                    <a:pt x="16" y="234"/>
                  </a:lnTo>
                  <a:lnTo>
                    <a:pt x="16" y="234"/>
                  </a:lnTo>
                  <a:lnTo>
                    <a:pt x="17" y="178"/>
                  </a:lnTo>
                  <a:lnTo>
                    <a:pt x="21" y="122"/>
                  </a:lnTo>
                  <a:lnTo>
                    <a:pt x="26" y="66"/>
                  </a:lnTo>
                  <a:lnTo>
                    <a:pt x="33" y="10"/>
                  </a:lnTo>
                  <a:lnTo>
                    <a:pt x="33" y="10"/>
                  </a:lnTo>
                  <a:lnTo>
                    <a:pt x="33" y="6"/>
                  </a:lnTo>
                  <a:lnTo>
                    <a:pt x="31" y="4"/>
                  </a:lnTo>
                  <a:lnTo>
                    <a:pt x="29" y="1"/>
                  </a:lnTo>
                  <a:lnTo>
                    <a:pt x="26" y="1"/>
                  </a:lnTo>
                  <a:lnTo>
                    <a:pt x="23" y="0"/>
                  </a:lnTo>
                  <a:lnTo>
                    <a:pt x="21" y="1"/>
                  </a:lnTo>
                  <a:lnTo>
                    <a:pt x="18" y="2"/>
                  </a:lnTo>
                  <a:lnTo>
                    <a:pt x="18" y="6"/>
                  </a:lnTo>
                  <a:lnTo>
                    <a:pt x="18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2" name="Freeform 109">
              <a:extLst>
                <a:ext uri="{FF2B5EF4-FFF2-40B4-BE49-F238E27FC236}">
                  <a16:creationId xmlns:a16="http://schemas.microsoft.com/office/drawing/2014/main" id="{227218CA-240D-A7B7-F162-422EA80F9EAB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2" y="3040"/>
              <a:ext cx="86" cy="780"/>
            </a:xfrm>
            <a:custGeom>
              <a:avLst/>
              <a:gdLst>
                <a:gd name="T0" fmla="*/ 0 w 257"/>
                <a:gd name="T1" fmla="*/ 11 h 2339"/>
                <a:gd name="T2" fmla="*/ 37 w 257"/>
                <a:gd name="T3" fmla="*/ 257 h 2339"/>
                <a:gd name="T4" fmla="*/ 75 w 257"/>
                <a:gd name="T5" fmla="*/ 503 h 2339"/>
                <a:gd name="T6" fmla="*/ 83 w 257"/>
                <a:gd name="T7" fmla="*/ 567 h 2339"/>
                <a:gd name="T8" fmla="*/ 96 w 257"/>
                <a:gd name="T9" fmla="*/ 693 h 2339"/>
                <a:gd name="T10" fmla="*/ 105 w 257"/>
                <a:gd name="T11" fmla="*/ 820 h 2339"/>
                <a:gd name="T12" fmla="*/ 110 w 257"/>
                <a:gd name="T13" fmla="*/ 946 h 2339"/>
                <a:gd name="T14" fmla="*/ 110 w 257"/>
                <a:gd name="T15" fmla="*/ 1010 h 2339"/>
                <a:gd name="T16" fmla="*/ 116 w 257"/>
                <a:gd name="T17" fmla="*/ 1136 h 2339"/>
                <a:gd name="T18" fmla="*/ 126 w 257"/>
                <a:gd name="T19" fmla="*/ 1261 h 2339"/>
                <a:gd name="T20" fmla="*/ 141 w 257"/>
                <a:gd name="T21" fmla="*/ 1386 h 2339"/>
                <a:gd name="T22" fmla="*/ 198 w 257"/>
                <a:gd name="T23" fmla="*/ 1762 h 2339"/>
                <a:gd name="T24" fmla="*/ 223 w 257"/>
                <a:gd name="T25" fmla="*/ 1948 h 2339"/>
                <a:gd name="T26" fmla="*/ 230 w 257"/>
                <a:gd name="T27" fmla="*/ 2010 h 2339"/>
                <a:gd name="T28" fmla="*/ 239 w 257"/>
                <a:gd name="T29" fmla="*/ 2171 h 2339"/>
                <a:gd name="T30" fmla="*/ 239 w 257"/>
                <a:gd name="T31" fmla="*/ 2291 h 2339"/>
                <a:gd name="T32" fmla="*/ 238 w 257"/>
                <a:gd name="T33" fmla="*/ 2331 h 2339"/>
                <a:gd name="T34" fmla="*/ 241 w 257"/>
                <a:gd name="T35" fmla="*/ 2336 h 2339"/>
                <a:gd name="T36" fmla="*/ 246 w 257"/>
                <a:gd name="T37" fmla="*/ 2339 h 2339"/>
                <a:gd name="T38" fmla="*/ 251 w 257"/>
                <a:gd name="T39" fmla="*/ 2336 h 2339"/>
                <a:gd name="T40" fmla="*/ 254 w 257"/>
                <a:gd name="T41" fmla="*/ 2331 h 2339"/>
                <a:gd name="T42" fmla="*/ 257 w 257"/>
                <a:gd name="T43" fmla="*/ 2269 h 2339"/>
                <a:gd name="T44" fmla="*/ 255 w 257"/>
                <a:gd name="T45" fmla="*/ 2142 h 2339"/>
                <a:gd name="T46" fmla="*/ 246 w 257"/>
                <a:gd name="T47" fmla="*/ 2017 h 2339"/>
                <a:gd name="T48" fmla="*/ 233 w 257"/>
                <a:gd name="T49" fmla="*/ 1892 h 2339"/>
                <a:gd name="T50" fmla="*/ 206 w 257"/>
                <a:gd name="T51" fmla="*/ 1704 h 2339"/>
                <a:gd name="T52" fmla="*/ 168 w 257"/>
                <a:gd name="T53" fmla="*/ 1456 h 2339"/>
                <a:gd name="T54" fmla="*/ 150 w 257"/>
                <a:gd name="T55" fmla="*/ 1330 h 2339"/>
                <a:gd name="T56" fmla="*/ 137 w 257"/>
                <a:gd name="T57" fmla="*/ 1205 h 2339"/>
                <a:gd name="T58" fmla="*/ 129 w 257"/>
                <a:gd name="T59" fmla="*/ 1080 h 2339"/>
                <a:gd name="T60" fmla="*/ 126 w 257"/>
                <a:gd name="T61" fmla="*/ 1016 h 2339"/>
                <a:gd name="T62" fmla="*/ 125 w 257"/>
                <a:gd name="T63" fmla="*/ 890 h 2339"/>
                <a:gd name="T64" fmla="*/ 122 w 257"/>
                <a:gd name="T65" fmla="*/ 826 h 2339"/>
                <a:gd name="T66" fmla="*/ 113 w 257"/>
                <a:gd name="T67" fmla="*/ 705 h 2339"/>
                <a:gd name="T68" fmla="*/ 100 w 257"/>
                <a:gd name="T69" fmla="*/ 584 h 2339"/>
                <a:gd name="T70" fmla="*/ 67 w 257"/>
                <a:gd name="T71" fmla="*/ 343 h 2339"/>
                <a:gd name="T72" fmla="*/ 40 w 257"/>
                <a:gd name="T73" fmla="*/ 174 h 2339"/>
                <a:gd name="T74" fmla="*/ 15 w 257"/>
                <a:gd name="T75" fmla="*/ 7 h 2339"/>
                <a:gd name="T76" fmla="*/ 12 w 257"/>
                <a:gd name="T77" fmla="*/ 1 h 2339"/>
                <a:gd name="T78" fmla="*/ 5 w 257"/>
                <a:gd name="T79" fmla="*/ 1 h 2339"/>
                <a:gd name="T80" fmla="*/ 1 w 257"/>
                <a:gd name="T81" fmla="*/ 4 h 2339"/>
                <a:gd name="T82" fmla="*/ 0 w 257"/>
                <a:gd name="T83" fmla="*/ 11 h 2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57" h="2339">
                  <a:moveTo>
                    <a:pt x="0" y="11"/>
                  </a:moveTo>
                  <a:lnTo>
                    <a:pt x="0" y="11"/>
                  </a:lnTo>
                  <a:lnTo>
                    <a:pt x="17" y="133"/>
                  </a:lnTo>
                  <a:lnTo>
                    <a:pt x="37" y="257"/>
                  </a:lnTo>
                  <a:lnTo>
                    <a:pt x="56" y="380"/>
                  </a:lnTo>
                  <a:lnTo>
                    <a:pt x="75" y="503"/>
                  </a:lnTo>
                  <a:lnTo>
                    <a:pt x="75" y="503"/>
                  </a:lnTo>
                  <a:lnTo>
                    <a:pt x="83" y="567"/>
                  </a:lnTo>
                  <a:lnTo>
                    <a:pt x="89" y="629"/>
                  </a:lnTo>
                  <a:lnTo>
                    <a:pt x="96" y="693"/>
                  </a:lnTo>
                  <a:lnTo>
                    <a:pt x="101" y="756"/>
                  </a:lnTo>
                  <a:lnTo>
                    <a:pt x="105" y="820"/>
                  </a:lnTo>
                  <a:lnTo>
                    <a:pt x="108" y="883"/>
                  </a:lnTo>
                  <a:lnTo>
                    <a:pt x="110" y="946"/>
                  </a:lnTo>
                  <a:lnTo>
                    <a:pt x="110" y="1010"/>
                  </a:lnTo>
                  <a:lnTo>
                    <a:pt x="110" y="1010"/>
                  </a:lnTo>
                  <a:lnTo>
                    <a:pt x="112" y="1074"/>
                  </a:lnTo>
                  <a:lnTo>
                    <a:pt x="116" y="1136"/>
                  </a:lnTo>
                  <a:lnTo>
                    <a:pt x="120" y="1199"/>
                  </a:lnTo>
                  <a:lnTo>
                    <a:pt x="126" y="1261"/>
                  </a:lnTo>
                  <a:lnTo>
                    <a:pt x="133" y="1324"/>
                  </a:lnTo>
                  <a:lnTo>
                    <a:pt x="141" y="1386"/>
                  </a:lnTo>
                  <a:lnTo>
                    <a:pt x="160" y="1511"/>
                  </a:lnTo>
                  <a:lnTo>
                    <a:pt x="198" y="1762"/>
                  </a:lnTo>
                  <a:lnTo>
                    <a:pt x="215" y="1885"/>
                  </a:lnTo>
                  <a:lnTo>
                    <a:pt x="223" y="1948"/>
                  </a:lnTo>
                  <a:lnTo>
                    <a:pt x="230" y="2010"/>
                  </a:lnTo>
                  <a:lnTo>
                    <a:pt x="230" y="2010"/>
                  </a:lnTo>
                  <a:lnTo>
                    <a:pt x="237" y="2092"/>
                  </a:lnTo>
                  <a:lnTo>
                    <a:pt x="239" y="2171"/>
                  </a:lnTo>
                  <a:lnTo>
                    <a:pt x="241" y="2251"/>
                  </a:lnTo>
                  <a:lnTo>
                    <a:pt x="239" y="2291"/>
                  </a:lnTo>
                  <a:lnTo>
                    <a:pt x="238" y="2331"/>
                  </a:lnTo>
                  <a:lnTo>
                    <a:pt x="238" y="2331"/>
                  </a:lnTo>
                  <a:lnTo>
                    <a:pt x="239" y="2335"/>
                  </a:lnTo>
                  <a:lnTo>
                    <a:pt x="241" y="2336"/>
                  </a:lnTo>
                  <a:lnTo>
                    <a:pt x="243" y="2339"/>
                  </a:lnTo>
                  <a:lnTo>
                    <a:pt x="246" y="2339"/>
                  </a:lnTo>
                  <a:lnTo>
                    <a:pt x="249" y="2339"/>
                  </a:lnTo>
                  <a:lnTo>
                    <a:pt x="251" y="2336"/>
                  </a:lnTo>
                  <a:lnTo>
                    <a:pt x="254" y="2335"/>
                  </a:lnTo>
                  <a:lnTo>
                    <a:pt x="254" y="2331"/>
                  </a:lnTo>
                  <a:lnTo>
                    <a:pt x="254" y="2331"/>
                  </a:lnTo>
                  <a:lnTo>
                    <a:pt x="257" y="2269"/>
                  </a:lnTo>
                  <a:lnTo>
                    <a:pt x="257" y="2205"/>
                  </a:lnTo>
                  <a:lnTo>
                    <a:pt x="255" y="2142"/>
                  </a:lnTo>
                  <a:lnTo>
                    <a:pt x="251" y="2080"/>
                  </a:lnTo>
                  <a:lnTo>
                    <a:pt x="246" y="2017"/>
                  </a:lnTo>
                  <a:lnTo>
                    <a:pt x="241" y="1955"/>
                  </a:lnTo>
                  <a:lnTo>
                    <a:pt x="233" y="1892"/>
                  </a:lnTo>
                  <a:lnTo>
                    <a:pt x="225" y="1829"/>
                  </a:lnTo>
                  <a:lnTo>
                    <a:pt x="206" y="1704"/>
                  </a:lnTo>
                  <a:lnTo>
                    <a:pt x="187" y="1579"/>
                  </a:lnTo>
                  <a:lnTo>
                    <a:pt x="168" y="1456"/>
                  </a:lnTo>
                  <a:lnTo>
                    <a:pt x="150" y="1330"/>
                  </a:lnTo>
                  <a:lnTo>
                    <a:pt x="150" y="1330"/>
                  </a:lnTo>
                  <a:lnTo>
                    <a:pt x="144" y="1268"/>
                  </a:lnTo>
                  <a:lnTo>
                    <a:pt x="137" y="1205"/>
                  </a:lnTo>
                  <a:lnTo>
                    <a:pt x="132" y="1143"/>
                  </a:lnTo>
                  <a:lnTo>
                    <a:pt x="129" y="1080"/>
                  </a:lnTo>
                  <a:lnTo>
                    <a:pt x="129" y="1080"/>
                  </a:lnTo>
                  <a:lnTo>
                    <a:pt x="126" y="1016"/>
                  </a:lnTo>
                  <a:lnTo>
                    <a:pt x="126" y="954"/>
                  </a:lnTo>
                  <a:lnTo>
                    <a:pt x="125" y="890"/>
                  </a:lnTo>
                  <a:lnTo>
                    <a:pt x="122" y="826"/>
                  </a:lnTo>
                  <a:lnTo>
                    <a:pt x="122" y="826"/>
                  </a:lnTo>
                  <a:lnTo>
                    <a:pt x="118" y="766"/>
                  </a:lnTo>
                  <a:lnTo>
                    <a:pt x="113" y="705"/>
                  </a:lnTo>
                  <a:lnTo>
                    <a:pt x="108" y="645"/>
                  </a:lnTo>
                  <a:lnTo>
                    <a:pt x="100" y="584"/>
                  </a:lnTo>
                  <a:lnTo>
                    <a:pt x="84" y="463"/>
                  </a:lnTo>
                  <a:lnTo>
                    <a:pt x="67" y="343"/>
                  </a:lnTo>
                  <a:lnTo>
                    <a:pt x="67" y="343"/>
                  </a:lnTo>
                  <a:lnTo>
                    <a:pt x="40" y="174"/>
                  </a:lnTo>
                  <a:lnTo>
                    <a:pt x="15" y="7"/>
                  </a:lnTo>
                  <a:lnTo>
                    <a:pt x="15" y="7"/>
                  </a:lnTo>
                  <a:lnTo>
                    <a:pt x="13" y="3"/>
                  </a:lnTo>
                  <a:lnTo>
                    <a:pt x="12" y="1"/>
                  </a:lnTo>
                  <a:lnTo>
                    <a:pt x="9" y="0"/>
                  </a:lnTo>
                  <a:lnTo>
                    <a:pt x="5" y="1"/>
                  </a:lnTo>
                  <a:lnTo>
                    <a:pt x="3" y="1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3" name="Freeform 110">
              <a:extLst>
                <a:ext uri="{FF2B5EF4-FFF2-40B4-BE49-F238E27FC236}">
                  <a16:creationId xmlns:a16="http://schemas.microsoft.com/office/drawing/2014/main" id="{4C8EF0F2-DF02-B0F7-8FB1-AA1F8F93C47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3" y="3809"/>
              <a:ext cx="138" cy="31"/>
            </a:xfrm>
            <a:custGeom>
              <a:avLst/>
              <a:gdLst>
                <a:gd name="T0" fmla="*/ 4 w 414"/>
                <a:gd name="T1" fmla="*/ 15 h 92"/>
                <a:gd name="T2" fmla="*/ 4 w 414"/>
                <a:gd name="T3" fmla="*/ 15 h 92"/>
                <a:gd name="T4" fmla="*/ 51 w 414"/>
                <a:gd name="T5" fmla="*/ 35 h 92"/>
                <a:gd name="T6" fmla="*/ 101 w 414"/>
                <a:gd name="T7" fmla="*/ 53 h 92"/>
                <a:gd name="T8" fmla="*/ 126 w 414"/>
                <a:gd name="T9" fmla="*/ 61 h 92"/>
                <a:gd name="T10" fmla="*/ 151 w 414"/>
                <a:gd name="T11" fmla="*/ 69 h 92"/>
                <a:gd name="T12" fmla="*/ 176 w 414"/>
                <a:gd name="T13" fmla="*/ 76 h 92"/>
                <a:gd name="T14" fmla="*/ 203 w 414"/>
                <a:gd name="T15" fmla="*/ 81 h 92"/>
                <a:gd name="T16" fmla="*/ 229 w 414"/>
                <a:gd name="T17" fmla="*/ 87 h 92"/>
                <a:gd name="T18" fmla="*/ 255 w 414"/>
                <a:gd name="T19" fmla="*/ 89 h 92"/>
                <a:gd name="T20" fmla="*/ 281 w 414"/>
                <a:gd name="T21" fmla="*/ 91 h 92"/>
                <a:gd name="T22" fmla="*/ 308 w 414"/>
                <a:gd name="T23" fmla="*/ 92 h 92"/>
                <a:gd name="T24" fmla="*/ 333 w 414"/>
                <a:gd name="T25" fmla="*/ 89 h 92"/>
                <a:gd name="T26" fmla="*/ 358 w 414"/>
                <a:gd name="T27" fmla="*/ 85 h 92"/>
                <a:gd name="T28" fmla="*/ 384 w 414"/>
                <a:gd name="T29" fmla="*/ 80 h 92"/>
                <a:gd name="T30" fmla="*/ 409 w 414"/>
                <a:gd name="T31" fmla="*/ 72 h 92"/>
                <a:gd name="T32" fmla="*/ 409 w 414"/>
                <a:gd name="T33" fmla="*/ 72 h 92"/>
                <a:gd name="T34" fmla="*/ 411 w 414"/>
                <a:gd name="T35" fmla="*/ 71 h 92"/>
                <a:gd name="T36" fmla="*/ 413 w 414"/>
                <a:gd name="T37" fmla="*/ 68 h 92"/>
                <a:gd name="T38" fmla="*/ 414 w 414"/>
                <a:gd name="T39" fmla="*/ 64 h 92"/>
                <a:gd name="T40" fmla="*/ 414 w 414"/>
                <a:gd name="T41" fmla="*/ 61 h 92"/>
                <a:gd name="T42" fmla="*/ 413 w 414"/>
                <a:gd name="T43" fmla="*/ 59 h 92"/>
                <a:gd name="T44" fmla="*/ 410 w 414"/>
                <a:gd name="T45" fmla="*/ 57 h 92"/>
                <a:gd name="T46" fmla="*/ 407 w 414"/>
                <a:gd name="T47" fmla="*/ 56 h 92"/>
                <a:gd name="T48" fmla="*/ 405 w 414"/>
                <a:gd name="T49" fmla="*/ 56 h 92"/>
                <a:gd name="T50" fmla="*/ 405 w 414"/>
                <a:gd name="T51" fmla="*/ 56 h 92"/>
                <a:gd name="T52" fmla="*/ 381 w 414"/>
                <a:gd name="T53" fmla="*/ 64 h 92"/>
                <a:gd name="T54" fmla="*/ 356 w 414"/>
                <a:gd name="T55" fmla="*/ 71 h 92"/>
                <a:gd name="T56" fmla="*/ 332 w 414"/>
                <a:gd name="T57" fmla="*/ 73 h 92"/>
                <a:gd name="T58" fmla="*/ 306 w 414"/>
                <a:gd name="T59" fmla="*/ 75 h 92"/>
                <a:gd name="T60" fmla="*/ 281 w 414"/>
                <a:gd name="T61" fmla="*/ 75 h 92"/>
                <a:gd name="T62" fmla="*/ 256 w 414"/>
                <a:gd name="T63" fmla="*/ 73 h 92"/>
                <a:gd name="T64" fmla="*/ 231 w 414"/>
                <a:gd name="T65" fmla="*/ 71 h 92"/>
                <a:gd name="T66" fmla="*/ 205 w 414"/>
                <a:gd name="T67" fmla="*/ 65 h 92"/>
                <a:gd name="T68" fmla="*/ 180 w 414"/>
                <a:gd name="T69" fmla="*/ 60 h 92"/>
                <a:gd name="T70" fmla="*/ 155 w 414"/>
                <a:gd name="T71" fmla="*/ 53 h 92"/>
                <a:gd name="T72" fmla="*/ 130 w 414"/>
                <a:gd name="T73" fmla="*/ 47 h 92"/>
                <a:gd name="T74" fmla="*/ 106 w 414"/>
                <a:gd name="T75" fmla="*/ 37 h 92"/>
                <a:gd name="T76" fmla="*/ 58 w 414"/>
                <a:gd name="T77" fmla="*/ 20 h 92"/>
                <a:gd name="T78" fmla="*/ 12 w 414"/>
                <a:gd name="T79" fmla="*/ 1 h 92"/>
                <a:gd name="T80" fmla="*/ 12 w 414"/>
                <a:gd name="T81" fmla="*/ 1 h 92"/>
                <a:gd name="T82" fmla="*/ 9 w 414"/>
                <a:gd name="T83" fmla="*/ 0 h 92"/>
                <a:gd name="T84" fmla="*/ 5 w 414"/>
                <a:gd name="T85" fmla="*/ 1 h 92"/>
                <a:gd name="T86" fmla="*/ 2 w 414"/>
                <a:gd name="T87" fmla="*/ 3 h 92"/>
                <a:gd name="T88" fmla="*/ 1 w 414"/>
                <a:gd name="T89" fmla="*/ 5 h 92"/>
                <a:gd name="T90" fmla="*/ 0 w 414"/>
                <a:gd name="T91" fmla="*/ 8 h 92"/>
                <a:gd name="T92" fmla="*/ 0 w 414"/>
                <a:gd name="T93" fmla="*/ 11 h 92"/>
                <a:gd name="T94" fmla="*/ 1 w 414"/>
                <a:gd name="T95" fmla="*/ 13 h 92"/>
                <a:gd name="T96" fmla="*/ 4 w 414"/>
                <a:gd name="T97" fmla="*/ 15 h 92"/>
                <a:gd name="T98" fmla="*/ 4 w 414"/>
                <a:gd name="T99" fmla="*/ 1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14" h="92">
                  <a:moveTo>
                    <a:pt x="4" y="15"/>
                  </a:moveTo>
                  <a:lnTo>
                    <a:pt x="4" y="15"/>
                  </a:lnTo>
                  <a:lnTo>
                    <a:pt x="51" y="35"/>
                  </a:lnTo>
                  <a:lnTo>
                    <a:pt x="101" y="53"/>
                  </a:lnTo>
                  <a:lnTo>
                    <a:pt x="126" y="61"/>
                  </a:lnTo>
                  <a:lnTo>
                    <a:pt x="151" y="69"/>
                  </a:lnTo>
                  <a:lnTo>
                    <a:pt x="176" y="76"/>
                  </a:lnTo>
                  <a:lnTo>
                    <a:pt x="203" y="81"/>
                  </a:lnTo>
                  <a:lnTo>
                    <a:pt x="229" y="87"/>
                  </a:lnTo>
                  <a:lnTo>
                    <a:pt x="255" y="89"/>
                  </a:lnTo>
                  <a:lnTo>
                    <a:pt x="281" y="91"/>
                  </a:lnTo>
                  <a:lnTo>
                    <a:pt x="308" y="92"/>
                  </a:lnTo>
                  <a:lnTo>
                    <a:pt x="333" y="89"/>
                  </a:lnTo>
                  <a:lnTo>
                    <a:pt x="358" y="85"/>
                  </a:lnTo>
                  <a:lnTo>
                    <a:pt x="384" y="80"/>
                  </a:lnTo>
                  <a:lnTo>
                    <a:pt x="409" y="72"/>
                  </a:lnTo>
                  <a:lnTo>
                    <a:pt x="409" y="72"/>
                  </a:lnTo>
                  <a:lnTo>
                    <a:pt x="411" y="71"/>
                  </a:lnTo>
                  <a:lnTo>
                    <a:pt x="413" y="68"/>
                  </a:lnTo>
                  <a:lnTo>
                    <a:pt x="414" y="64"/>
                  </a:lnTo>
                  <a:lnTo>
                    <a:pt x="414" y="61"/>
                  </a:lnTo>
                  <a:lnTo>
                    <a:pt x="413" y="59"/>
                  </a:lnTo>
                  <a:lnTo>
                    <a:pt x="410" y="57"/>
                  </a:lnTo>
                  <a:lnTo>
                    <a:pt x="407" y="56"/>
                  </a:lnTo>
                  <a:lnTo>
                    <a:pt x="405" y="56"/>
                  </a:lnTo>
                  <a:lnTo>
                    <a:pt x="405" y="56"/>
                  </a:lnTo>
                  <a:lnTo>
                    <a:pt x="381" y="64"/>
                  </a:lnTo>
                  <a:lnTo>
                    <a:pt x="356" y="71"/>
                  </a:lnTo>
                  <a:lnTo>
                    <a:pt x="332" y="73"/>
                  </a:lnTo>
                  <a:lnTo>
                    <a:pt x="306" y="75"/>
                  </a:lnTo>
                  <a:lnTo>
                    <a:pt x="281" y="75"/>
                  </a:lnTo>
                  <a:lnTo>
                    <a:pt x="256" y="73"/>
                  </a:lnTo>
                  <a:lnTo>
                    <a:pt x="231" y="71"/>
                  </a:lnTo>
                  <a:lnTo>
                    <a:pt x="205" y="65"/>
                  </a:lnTo>
                  <a:lnTo>
                    <a:pt x="180" y="60"/>
                  </a:lnTo>
                  <a:lnTo>
                    <a:pt x="155" y="53"/>
                  </a:lnTo>
                  <a:lnTo>
                    <a:pt x="130" y="47"/>
                  </a:lnTo>
                  <a:lnTo>
                    <a:pt x="106" y="37"/>
                  </a:lnTo>
                  <a:lnTo>
                    <a:pt x="58" y="20"/>
                  </a:lnTo>
                  <a:lnTo>
                    <a:pt x="12" y="1"/>
                  </a:lnTo>
                  <a:lnTo>
                    <a:pt x="12" y="1"/>
                  </a:lnTo>
                  <a:lnTo>
                    <a:pt x="9" y="0"/>
                  </a:lnTo>
                  <a:lnTo>
                    <a:pt x="5" y="1"/>
                  </a:lnTo>
                  <a:lnTo>
                    <a:pt x="2" y="3"/>
                  </a:lnTo>
                  <a:lnTo>
                    <a:pt x="1" y="5"/>
                  </a:lnTo>
                  <a:lnTo>
                    <a:pt x="0" y="8"/>
                  </a:lnTo>
                  <a:lnTo>
                    <a:pt x="0" y="11"/>
                  </a:lnTo>
                  <a:lnTo>
                    <a:pt x="1" y="13"/>
                  </a:lnTo>
                  <a:lnTo>
                    <a:pt x="4" y="15"/>
                  </a:lnTo>
                  <a:lnTo>
                    <a:pt x="4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4" name="Freeform 111">
              <a:extLst>
                <a:ext uri="{FF2B5EF4-FFF2-40B4-BE49-F238E27FC236}">
                  <a16:creationId xmlns:a16="http://schemas.microsoft.com/office/drawing/2014/main" id="{B7C81BB2-9D1D-9D21-8517-FFDA4219E695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4" y="2567"/>
              <a:ext cx="737" cy="1239"/>
            </a:xfrm>
            <a:custGeom>
              <a:avLst/>
              <a:gdLst>
                <a:gd name="T0" fmla="*/ 18 w 2209"/>
                <a:gd name="T1" fmla="*/ 35 h 3719"/>
                <a:gd name="T2" fmla="*/ 59 w 2209"/>
                <a:gd name="T3" fmla="*/ 107 h 3719"/>
                <a:gd name="T4" fmla="*/ 148 w 2209"/>
                <a:gd name="T5" fmla="*/ 309 h 3719"/>
                <a:gd name="T6" fmla="*/ 193 w 2209"/>
                <a:gd name="T7" fmla="*/ 410 h 3719"/>
                <a:gd name="T8" fmla="*/ 313 w 2209"/>
                <a:gd name="T9" fmla="*/ 628 h 3719"/>
                <a:gd name="T10" fmla="*/ 438 w 2209"/>
                <a:gd name="T11" fmla="*/ 848 h 3719"/>
                <a:gd name="T12" fmla="*/ 570 w 2209"/>
                <a:gd name="T13" fmla="*/ 1059 h 3719"/>
                <a:gd name="T14" fmla="*/ 782 w 2209"/>
                <a:gd name="T15" fmla="*/ 1367 h 3719"/>
                <a:gd name="T16" fmla="*/ 1004 w 2209"/>
                <a:gd name="T17" fmla="*/ 1666 h 3719"/>
                <a:gd name="T18" fmla="*/ 1073 w 2209"/>
                <a:gd name="T19" fmla="*/ 1753 h 3719"/>
                <a:gd name="T20" fmla="*/ 1292 w 2209"/>
                <a:gd name="T21" fmla="*/ 2004 h 3719"/>
                <a:gd name="T22" fmla="*/ 1365 w 2209"/>
                <a:gd name="T23" fmla="*/ 2093 h 3719"/>
                <a:gd name="T24" fmla="*/ 1433 w 2209"/>
                <a:gd name="T25" fmla="*/ 2188 h 3719"/>
                <a:gd name="T26" fmla="*/ 1555 w 2209"/>
                <a:gd name="T27" fmla="*/ 2395 h 3719"/>
                <a:gd name="T28" fmla="*/ 1679 w 2209"/>
                <a:gd name="T29" fmla="*/ 2621 h 3719"/>
                <a:gd name="T30" fmla="*/ 1798 w 2209"/>
                <a:gd name="T31" fmla="*/ 2848 h 3719"/>
                <a:gd name="T32" fmla="*/ 1972 w 2209"/>
                <a:gd name="T33" fmla="*/ 3186 h 3719"/>
                <a:gd name="T34" fmla="*/ 2073 w 2209"/>
                <a:gd name="T35" fmla="*/ 3401 h 3719"/>
                <a:gd name="T36" fmla="*/ 2157 w 2209"/>
                <a:gd name="T37" fmla="*/ 3609 h 3719"/>
                <a:gd name="T38" fmla="*/ 2193 w 2209"/>
                <a:gd name="T39" fmla="*/ 3714 h 3719"/>
                <a:gd name="T40" fmla="*/ 2201 w 2209"/>
                <a:gd name="T41" fmla="*/ 3719 h 3719"/>
                <a:gd name="T42" fmla="*/ 2209 w 2209"/>
                <a:gd name="T43" fmla="*/ 3715 h 3719"/>
                <a:gd name="T44" fmla="*/ 2209 w 2209"/>
                <a:gd name="T45" fmla="*/ 3710 h 3719"/>
                <a:gd name="T46" fmla="*/ 2144 w 2209"/>
                <a:gd name="T47" fmla="*/ 3532 h 3719"/>
                <a:gd name="T48" fmla="*/ 2070 w 2209"/>
                <a:gd name="T49" fmla="*/ 3357 h 3719"/>
                <a:gd name="T50" fmla="*/ 1904 w 2209"/>
                <a:gd name="T51" fmla="*/ 3018 h 3719"/>
                <a:gd name="T52" fmla="*/ 1789 w 2209"/>
                <a:gd name="T53" fmla="*/ 2794 h 3719"/>
                <a:gd name="T54" fmla="*/ 1607 w 2209"/>
                <a:gd name="T55" fmla="*/ 2455 h 3719"/>
                <a:gd name="T56" fmla="*/ 1515 w 2209"/>
                <a:gd name="T57" fmla="*/ 2291 h 3719"/>
                <a:gd name="T58" fmla="*/ 1422 w 2209"/>
                <a:gd name="T59" fmla="*/ 2142 h 3719"/>
                <a:gd name="T60" fmla="*/ 1356 w 2209"/>
                <a:gd name="T61" fmla="*/ 2056 h 3719"/>
                <a:gd name="T62" fmla="*/ 1285 w 2209"/>
                <a:gd name="T63" fmla="*/ 1972 h 3719"/>
                <a:gd name="T64" fmla="*/ 1098 w 2209"/>
                <a:gd name="T65" fmla="*/ 1757 h 3719"/>
                <a:gd name="T66" fmla="*/ 990 w 2209"/>
                <a:gd name="T67" fmla="*/ 1622 h 3719"/>
                <a:gd name="T68" fmla="*/ 770 w 2209"/>
                <a:gd name="T69" fmla="*/ 1323 h 3719"/>
                <a:gd name="T70" fmla="*/ 628 w 2209"/>
                <a:gd name="T71" fmla="*/ 1117 h 3719"/>
                <a:gd name="T72" fmla="*/ 426 w 2209"/>
                <a:gd name="T73" fmla="*/ 797 h 3719"/>
                <a:gd name="T74" fmla="*/ 302 w 2209"/>
                <a:gd name="T75" fmla="*/ 576 h 3719"/>
                <a:gd name="T76" fmla="*/ 214 w 2209"/>
                <a:gd name="T77" fmla="*/ 417 h 3719"/>
                <a:gd name="T78" fmla="*/ 168 w 2209"/>
                <a:gd name="T79" fmla="*/ 317 h 3719"/>
                <a:gd name="T80" fmla="*/ 89 w 2209"/>
                <a:gd name="T81" fmla="*/ 133 h 3719"/>
                <a:gd name="T82" fmla="*/ 43 w 2209"/>
                <a:gd name="T83" fmla="*/ 45 h 3719"/>
                <a:gd name="T84" fmla="*/ 15 w 2209"/>
                <a:gd name="T85" fmla="*/ 3 h 3719"/>
                <a:gd name="T86" fmla="*/ 7 w 2209"/>
                <a:gd name="T87" fmla="*/ 0 h 3719"/>
                <a:gd name="T88" fmla="*/ 0 w 2209"/>
                <a:gd name="T89" fmla="*/ 5 h 3719"/>
                <a:gd name="T90" fmla="*/ 2 w 2209"/>
                <a:gd name="T91" fmla="*/ 11 h 37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209" h="3719">
                  <a:moveTo>
                    <a:pt x="2" y="11"/>
                  </a:moveTo>
                  <a:lnTo>
                    <a:pt x="2" y="11"/>
                  </a:lnTo>
                  <a:lnTo>
                    <a:pt x="18" y="35"/>
                  </a:lnTo>
                  <a:lnTo>
                    <a:pt x="32" y="57"/>
                  </a:lnTo>
                  <a:lnTo>
                    <a:pt x="46" y="81"/>
                  </a:lnTo>
                  <a:lnTo>
                    <a:pt x="59" y="107"/>
                  </a:lnTo>
                  <a:lnTo>
                    <a:pt x="83" y="156"/>
                  </a:lnTo>
                  <a:lnTo>
                    <a:pt x="105" y="206"/>
                  </a:lnTo>
                  <a:lnTo>
                    <a:pt x="148" y="309"/>
                  </a:lnTo>
                  <a:lnTo>
                    <a:pt x="169" y="361"/>
                  </a:lnTo>
                  <a:lnTo>
                    <a:pt x="193" y="410"/>
                  </a:lnTo>
                  <a:lnTo>
                    <a:pt x="193" y="410"/>
                  </a:lnTo>
                  <a:lnTo>
                    <a:pt x="221" y="466"/>
                  </a:lnTo>
                  <a:lnTo>
                    <a:pt x="252" y="520"/>
                  </a:lnTo>
                  <a:lnTo>
                    <a:pt x="313" y="628"/>
                  </a:lnTo>
                  <a:lnTo>
                    <a:pt x="313" y="628"/>
                  </a:lnTo>
                  <a:lnTo>
                    <a:pt x="374" y="739"/>
                  </a:lnTo>
                  <a:lnTo>
                    <a:pt x="438" y="848"/>
                  </a:lnTo>
                  <a:lnTo>
                    <a:pt x="438" y="848"/>
                  </a:lnTo>
                  <a:lnTo>
                    <a:pt x="503" y="954"/>
                  </a:lnTo>
                  <a:lnTo>
                    <a:pt x="570" y="1059"/>
                  </a:lnTo>
                  <a:lnTo>
                    <a:pt x="640" y="1162"/>
                  </a:lnTo>
                  <a:lnTo>
                    <a:pt x="710" y="1264"/>
                  </a:lnTo>
                  <a:lnTo>
                    <a:pt x="782" y="1367"/>
                  </a:lnTo>
                  <a:lnTo>
                    <a:pt x="855" y="1466"/>
                  </a:lnTo>
                  <a:lnTo>
                    <a:pt x="928" y="1566"/>
                  </a:lnTo>
                  <a:lnTo>
                    <a:pt x="1004" y="1666"/>
                  </a:lnTo>
                  <a:lnTo>
                    <a:pt x="1004" y="1666"/>
                  </a:lnTo>
                  <a:lnTo>
                    <a:pt x="1038" y="1710"/>
                  </a:lnTo>
                  <a:lnTo>
                    <a:pt x="1073" y="1753"/>
                  </a:lnTo>
                  <a:lnTo>
                    <a:pt x="1146" y="1836"/>
                  </a:lnTo>
                  <a:lnTo>
                    <a:pt x="1219" y="1920"/>
                  </a:lnTo>
                  <a:lnTo>
                    <a:pt x="1292" y="2004"/>
                  </a:lnTo>
                  <a:lnTo>
                    <a:pt x="1292" y="2004"/>
                  </a:lnTo>
                  <a:lnTo>
                    <a:pt x="1329" y="2048"/>
                  </a:lnTo>
                  <a:lnTo>
                    <a:pt x="1365" y="2093"/>
                  </a:lnTo>
                  <a:lnTo>
                    <a:pt x="1400" y="2140"/>
                  </a:lnTo>
                  <a:lnTo>
                    <a:pt x="1433" y="2188"/>
                  </a:lnTo>
                  <a:lnTo>
                    <a:pt x="1433" y="2188"/>
                  </a:lnTo>
                  <a:lnTo>
                    <a:pt x="1466" y="2238"/>
                  </a:lnTo>
                  <a:lnTo>
                    <a:pt x="1496" y="2290"/>
                  </a:lnTo>
                  <a:lnTo>
                    <a:pt x="1555" y="2395"/>
                  </a:lnTo>
                  <a:lnTo>
                    <a:pt x="1555" y="2395"/>
                  </a:lnTo>
                  <a:lnTo>
                    <a:pt x="1617" y="2508"/>
                  </a:lnTo>
                  <a:lnTo>
                    <a:pt x="1679" y="2621"/>
                  </a:lnTo>
                  <a:lnTo>
                    <a:pt x="1738" y="2735"/>
                  </a:lnTo>
                  <a:lnTo>
                    <a:pt x="1798" y="2848"/>
                  </a:lnTo>
                  <a:lnTo>
                    <a:pt x="1798" y="2848"/>
                  </a:lnTo>
                  <a:lnTo>
                    <a:pt x="1858" y="2959"/>
                  </a:lnTo>
                  <a:lnTo>
                    <a:pt x="1915" y="3073"/>
                  </a:lnTo>
                  <a:lnTo>
                    <a:pt x="1972" y="3186"/>
                  </a:lnTo>
                  <a:lnTo>
                    <a:pt x="2027" y="3300"/>
                  </a:lnTo>
                  <a:lnTo>
                    <a:pt x="2027" y="3300"/>
                  </a:lnTo>
                  <a:lnTo>
                    <a:pt x="2073" y="3401"/>
                  </a:lnTo>
                  <a:lnTo>
                    <a:pt x="2116" y="3505"/>
                  </a:lnTo>
                  <a:lnTo>
                    <a:pt x="2137" y="3557"/>
                  </a:lnTo>
                  <a:lnTo>
                    <a:pt x="2157" y="3609"/>
                  </a:lnTo>
                  <a:lnTo>
                    <a:pt x="2175" y="3661"/>
                  </a:lnTo>
                  <a:lnTo>
                    <a:pt x="2193" y="3714"/>
                  </a:lnTo>
                  <a:lnTo>
                    <a:pt x="2193" y="3714"/>
                  </a:lnTo>
                  <a:lnTo>
                    <a:pt x="2195" y="3717"/>
                  </a:lnTo>
                  <a:lnTo>
                    <a:pt x="2198" y="3718"/>
                  </a:lnTo>
                  <a:lnTo>
                    <a:pt x="2201" y="3719"/>
                  </a:lnTo>
                  <a:lnTo>
                    <a:pt x="2203" y="3719"/>
                  </a:lnTo>
                  <a:lnTo>
                    <a:pt x="2206" y="3718"/>
                  </a:lnTo>
                  <a:lnTo>
                    <a:pt x="2209" y="3715"/>
                  </a:lnTo>
                  <a:lnTo>
                    <a:pt x="2209" y="3713"/>
                  </a:lnTo>
                  <a:lnTo>
                    <a:pt x="2209" y="3710"/>
                  </a:lnTo>
                  <a:lnTo>
                    <a:pt x="2209" y="3710"/>
                  </a:lnTo>
                  <a:lnTo>
                    <a:pt x="2187" y="3650"/>
                  </a:lnTo>
                  <a:lnTo>
                    <a:pt x="2166" y="3590"/>
                  </a:lnTo>
                  <a:lnTo>
                    <a:pt x="2144" y="3532"/>
                  </a:lnTo>
                  <a:lnTo>
                    <a:pt x="2120" y="3473"/>
                  </a:lnTo>
                  <a:lnTo>
                    <a:pt x="2096" y="3416"/>
                  </a:lnTo>
                  <a:lnTo>
                    <a:pt x="2070" y="3357"/>
                  </a:lnTo>
                  <a:lnTo>
                    <a:pt x="2017" y="3243"/>
                  </a:lnTo>
                  <a:lnTo>
                    <a:pt x="1962" y="3130"/>
                  </a:lnTo>
                  <a:lnTo>
                    <a:pt x="1904" y="3018"/>
                  </a:lnTo>
                  <a:lnTo>
                    <a:pt x="1847" y="2905"/>
                  </a:lnTo>
                  <a:lnTo>
                    <a:pt x="1789" y="2794"/>
                  </a:lnTo>
                  <a:lnTo>
                    <a:pt x="1789" y="2794"/>
                  </a:lnTo>
                  <a:lnTo>
                    <a:pt x="1729" y="2680"/>
                  </a:lnTo>
                  <a:lnTo>
                    <a:pt x="1668" y="2567"/>
                  </a:lnTo>
                  <a:lnTo>
                    <a:pt x="1607" y="2455"/>
                  </a:lnTo>
                  <a:lnTo>
                    <a:pt x="1544" y="2343"/>
                  </a:lnTo>
                  <a:lnTo>
                    <a:pt x="1544" y="2343"/>
                  </a:lnTo>
                  <a:lnTo>
                    <a:pt x="1515" y="2291"/>
                  </a:lnTo>
                  <a:lnTo>
                    <a:pt x="1486" y="2241"/>
                  </a:lnTo>
                  <a:lnTo>
                    <a:pt x="1454" y="2192"/>
                  </a:lnTo>
                  <a:lnTo>
                    <a:pt x="1422" y="2142"/>
                  </a:lnTo>
                  <a:lnTo>
                    <a:pt x="1422" y="2142"/>
                  </a:lnTo>
                  <a:lnTo>
                    <a:pt x="1389" y="2099"/>
                  </a:lnTo>
                  <a:lnTo>
                    <a:pt x="1356" y="2056"/>
                  </a:lnTo>
                  <a:lnTo>
                    <a:pt x="1321" y="2013"/>
                  </a:lnTo>
                  <a:lnTo>
                    <a:pt x="1285" y="1972"/>
                  </a:lnTo>
                  <a:lnTo>
                    <a:pt x="1285" y="1972"/>
                  </a:lnTo>
                  <a:lnTo>
                    <a:pt x="1211" y="1886"/>
                  </a:lnTo>
                  <a:lnTo>
                    <a:pt x="1135" y="1800"/>
                  </a:lnTo>
                  <a:lnTo>
                    <a:pt x="1098" y="1757"/>
                  </a:lnTo>
                  <a:lnTo>
                    <a:pt x="1061" y="1713"/>
                  </a:lnTo>
                  <a:lnTo>
                    <a:pt x="1025" y="1667"/>
                  </a:lnTo>
                  <a:lnTo>
                    <a:pt x="990" y="1622"/>
                  </a:lnTo>
                  <a:lnTo>
                    <a:pt x="990" y="1622"/>
                  </a:lnTo>
                  <a:lnTo>
                    <a:pt x="843" y="1423"/>
                  </a:lnTo>
                  <a:lnTo>
                    <a:pt x="770" y="1323"/>
                  </a:lnTo>
                  <a:lnTo>
                    <a:pt x="698" y="1220"/>
                  </a:lnTo>
                  <a:lnTo>
                    <a:pt x="698" y="1220"/>
                  </a:lnTo>
                  <a:lnTo>
                    <a:pt x="628" y="1117"/>
                  </a:lnTo>
                  <a:lnTo>
                    <a:pt x="558" y="1011"/>
                  </a:lnTo>
                  <a:lnTo>
                    <a:pt x="491" y="905"/>
                  </a:lnTo>
                  <a:lnTo>
                    <a:pt x="426" y="797"/>
                  </a:lnTo>
                  <a:lnTo>
                    <a:pt x="426" y="797"/>
                  </a:lnTo>
                  <a:lnTo>
                    <a:pt x="363" y="687"/>
                  </a:lnTo>
                  <a:lnTo>
                    <a:pt x="302" y="576"/>
                  </a:lnTo>
                  <a:lnTo>
                    <a:pt x="302" y="576"/>
                  </a:lnTo>
                  <a:lnTo>
                    <a:pt x="242" y="470"/>
                  </a:lnTo>
                  <a:lnTo>
                    <a:pt x="214" y="417"/>
                  </a:lnTo>
                  <a:lnTo>
                    <a:pt x="188" y="362"/>
                  </a:lnTo>
                  <a:lnTo>
                    <a:pt x="188" y="362"/>
                  </a:lnTo>
                  <a:lnTo>
                    <a:pt x="168" y="317"/>
                  </a:lnTo>
                  <a:lnTo>
                    <a:pt x="148" y="270"/>
                  </a:lnTo>
                  <a:lnTo>
                    <a:pt x="111" y="178"/>
                  </a:lnTo>
                  <a:lnTo>
                    <a:pt x="89" y="133"/>
                  </a:lnTo>
                  <a:lnTo>
                    <a:pt x="68" y="88"/>
                  </a:lnTo>
                  <a:lnTo>
                    <a:pt x="56" y="67"/>
                  </a:lnTo>
                  <a:lnTo>
                    <a:pt x="43" y="45"/>
                  </a:lnTo>
                  <a:lnTo>
                    <a:pt x="30" y="24"/>
                  </a:lnTo>
                  <a:lnTo>
                    <a:pt x="15" y="3"/>
                  </a:lnTo>
                  <a:lnTo>
                    <a:pt x="15" y="3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2" y="11"/>
                  </a:lnTo>
                  <a:lnTo>
                    <a:pt x="2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5" name="Freeform 112">
              <a:extLst>
                <a:ext uri="{FF2B5EF4-FFF2-40B4-BE49-F238E27FC236}">
                  <a16:creationId xmlns:a16="http://schemas.microsoft.com/office/drawing/2014/main" id="{6C2AE8A7-2D11-1E59-76ED-7AB4D5208D5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8" y="2370"/>
              <a:ext cx="555" cy="1399"/>
            </a:xfrm>
            <a:custGeom>
              <a:avLst/>
              <a:gdLst>
                <a:gd name="T0" fmla="*/ 0 w 1666"/>
                <a:gd name="T1" fmla="*/ 64 h 4198"/>
                <a:gd name="T2" fmla="*/ 11 w 1666"/>
                <a:gd name="T3" fmla="*/ 236 h 4198"/>
                <a:gd name="T4" fmla="*/ 39 w 1666"/>
                <a:gd name="T5" fmla="*/ 405 h 4198"/>
                <a:gd name="T6" fmla="*/ 80 w 1666"/>
                <a:gd name="T7" fmla="*/ 573 h 4198"/>
                <a:gd name="T8" fmla="*/ 132 w 1666"/>
                <a:gd name="T9" fmla="*/ 736 h 4198"/>
                <a:gd name="T10" fmla="*/ 190 w 1666"/>
                <a:gd name="T11" fmla="*/ 897 h 4198"/>
                <a:gd name="T12" fmla="*/ 320 w 1666"/>
                <a:gd name="T13" fmla="*/ 1210 h 4198"/>
                <a:gd name="T14" fmla="*/ 413 w 1666"/>
                <a:gd name="T15" fmla="*/ 1423 h 4198"/>
                <a:gd name="T16" fmla="*/ 550 w 1666"/>
                <a:gd name="T17" fmla="*/ 1751 h 4198"/>
                <a:gd name="T18" fmla="*/ 598 w 1666"/>
                <a:gd name="T19" fmla="*/ 1862 h 4198"/>
                <a:gd name="T20" fmla="*/ 678 w 1666"/>
                <a:gd name="T21" fmla="*/ 2026 h 4198"/>
                <a:gd name="T22" fmla="*/ 767 w 1666"/>
                <a:gd name="T23" fmla="*/ 2183 h 4198"/>
                <a:gd name="T24" fmla="*/ 898 w 1666"/>
                <a:gd name="T25" fmla="*/ 2395 h 4198"/>
                <a:gd name="T26" fmla="*/ 1094 w 1666"/>
                <a:gd name="T27" fmla="*/ 2715 h 4198"/>
                <a:gd name="T28" fmla="*/ 1274 w 1666"/>
                <a:gd name="T29" fmla="*/ 3041 h 4198"/>
                <a:gd name="T30" fmla="*/ 1435 w 1666"/>
                <a:gd name="T31" fmla="*/ 3377 h 4198"/>
                <a:gd name="T32" fmla="*/ 1517 w 1666"/>
                <a:gd name="T33" fmla="*/ 3576 h 4198"/>
                <a:gd name="T34" fmla="*/ 1577 w 1666"/>
                <a:gd name="T35" fmla="*/ 3747 h 4198"/>
                <a:gd name="T36" fmla="*/ 1612 w 1666"/>
                <a:gd name="T37" fmla="*/ 3878 h 4198"/>
                <a:gd name="T38" fmla="*/ 1637 w 1666"/>
                <a:gd name="T39" fmla="*/ 4011 h 4198"/>
                <a:gd name="T40" fmla="*/ 1649 w 1666"/>
                <a:gd name="T41" fmla="*/ 4145 h 4198"/>
                <a:gd name="T42" fmla="*/ 1652 w 1666"/>
                <a:gd name="T43" fmla="*/ 4194 h 4198"/>
                <a:gd name="T44" fmla="*/ 1658 w 1666"/>
                <a:gd name="T45" fmla="*/ 4198 h 4198"/>
                <a:gd name="T46" fmla="*/ 1666 w 1666"/>
                <a:gd name="T47" fmla="*/ 4194 h 4198"/>
                <a:gd name="T48" fmla="*/ 1665 w 1666"/>
                <a:gd name="T49" fmla="*/ 4131 h 4198"/>
                <a:gd name="T50" fmla="*/ 1644 w 1666"/>
                <a:gd name="T51" fmla="*/ 3954 h 4198"/>
                <a:gd name="T52" fmla="*/ 1604 w 1666"/>
                <a:gd name="T53" fmla="*/ 3779 h 4198"/>
                <a:gd name="T54" fmla="*/ 1547 w 1666"/>
                <a:gd name="T55" fmla="*/ 3610 h 4198"/>
                <a:gd name="T56" fmla="*/ 1480 w 1666"/>
                <a:gd name="T57" fmla="*/ 3444 h 4198"/>
                <a:gd name="T58" fmla="*/ 1408 w 1666"/>
                <a:gd name="T59" fmla="*/ 3280 h 4198"/>
                <a:gd name="T60" fmla="*/ 1245 w 1666"/>
                <a:gd name="T61" fmla="*/ 2948 h 4198"/>
                <a:gd name="T62" fmla="*/ 1185 w 1666"/>
                <a:gd name="T63" fmla="*/ 2840 h 4198"/>
                <a:gd name="T64" fmla="*/ 994 w 1666"/>
                <a:gd name="T65" fmla="*/ 2519 h 4198"/>
                <a:gd name="T66" fmla="*/ 862 w 1666"/>
                <a:gd name="T67" fmla="*/ 2308 h 4198"/>
                <a:gd name="T68" fmla="*/ 735 w 1666"/>
                <a:gd name="T69" fmla="*/ 2096 h 4198"/>
                <a:gd name="T70" fmla="*/ 676 w 1666"/>
                <a:gd name="T71" fmla="*/ 1987 h 4198"/>
                <a:gd name="T72" fmla="*/ 598 w 1666"/>
                <a:gd name="T73" fmla="*/ 1822 h 4198"/>
                <a:gd name="T74" fmla="*/ 478 w 1666"/>
                <a:gd name="T75" fmla="*/ 1540 h 4198"/>
                <a:gd name="T76" fmla="*/ 388 w 1666"/>
                <a:gd name="T77" fmla="*/ 1326 h 4198"/>
                <a:gd name="T78" fmla="*/ 209 w 1666"/>
                <a:gd name="T79" fmla="*/ 899 h 4198"/>
                <a:gd name="T80" fmla="*/ 130 w 1666"/>
                <a:gd name="T81" fmla="*/ 680 h 4198"/>
                <a:gd name="T82" fmla="*/ 81 w 1666"/>
                <a:gd name="T83" fmla="*/ 515 h 4198"/>
                <a:gd name="T84" fmla="*/ 44 w 1666"/>
                <a:gd name="T85" fmla="*/ 349 h 4198"/>
                <a:gd name="T86" fmla="*/ 25 w 1666"/>
                <a:gd name="T87" fmla="*/ 221 h 4198"/>
                <a:gd name="T88" fmla="*/ 16 w 1666"/>
                <a:gd name="T89" fmla="*/ 94 h 4198"/>
                <a:gd name="T90" fmla="*/ 16 w 1666"/>
                <a:gd name="T91" fmla="*/ 7 h 4198"/>
                <a:gd name="T92" fmla="*/ 12 w 1666"/>
                <a:gd name="T93" fmla="*/ 0 h 4198"/>
                <a:gd name="T94" fmla="*/ 3 w 1666"/>
                <a:gd name="T95" fmla="*/ 2 h 4198"/>
                <a:gd name="T96" fmla="*/ 0 w 1666"/>
                <a:gd name="T97" fmla="*/ 7 h 4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666" h="4198">
                  <a:moveTo>
                    <a:pt x="0" y="7"/>
                  </a:moveTo>
                  <a:lnTo>
                    <a:pt x="0" y="7"/>
                  </a:lnTo>
                  <a:lnTo>
                    <a:pt x="0" y="64"/>
                  </a:lnTo>
                  <a:lnTo>
                    <a:pt x="1" y="121"/>
                  </a:lnTo>
                  <a:lnTo>
                    <a:pt x="5" y="179"/>
                  </a:lnTo>
                  <a:lnTo>
                    <a:pt x="11" y="236"/>
                  </a:lnTo>
                  <a:lnTo>
                    <a:pt x="19" y="293"/>
                  </a:lnTo>
                  <a:lnTo>
                    <a:pt x="28" y="349"/>
                  </a:lnTo>
                  <a:lnTo>
                    <a:pt x="39" y="405"/>
                  </a:lnTo>
                  <a:lnTo>
                    <a:pt x="51" y="461"/>
                  </a:lnTo>
                  <a:lnTo>
                    <a:pt x="65" y="517"/>
                  </a:lnTo>
                  <a:lnTo>
                    <a:pt x="80" y="573"/>
                  </a:lnTo>
                  <a:lnTo>
                    <a:pt x="96" y="627"/>
                  </a:lnTo>
                  <a:lnTo>
                    <a:pt x="113" y="682"/>
                  </a:lnTo>
                  <a:lnTo>
                    <a:pt x="132" y="736"/>
                  </a:lnTo>
                  <a:lnTo>
                    <a:pt x="150" y="791"/>
                  </a:lnTo>
                  <a:lnTo>
                    <a:pt x="190" y="897"/>
                  </a:lnTo>
                  <a:lnTo>
                    <a:pt x="190" y="897"/>
                  </a:lnTo>
                  <a:lnTo>
                    <a:pt x="233" y="1002"/>
                  </a:lnTo>
                  <a:lnTo>
                    <a:pt x="275" y="1106"/>
                  </a:lnTo>
                  <a:lnTo>
                    <a:pt x="320" y="1210"/>
                  </a:lnTo>
                  <a:lnTo>
                    <a:pt x="365" y="1314"/>
                  </a:lnTo>
                  <a:lnTo>
                    <a:pt x="365" y="1314"/>
                  </a:lnTo>
                  <a:lnTo>
                    <a:pt x="413" y="1423"/>
                  </a:lnTo>
                  <a:lnTo>
                    <a:pt x="459" y="1532"/>
                  </a:lnTo>
                  <a:lnTo>
                    <a:pt x="504" y="1642"/>
                  </a:lnTo>
                  <a:lnTo>
                    <a:pt x="550" y="1751"/>
                  </a:lnTo>
                  <a:lnTo>
                    <a:pt x="550" y="1751"/>
                  </a:lnTo>
                  <a:lnTo>
                    <a:pt x="574" y="1807"/>
                  </a:lnTo>
                  <a:lnTo>
                    <a:pt x="598" y="1862"/>
                  </a:lnTo>
                  <a:lnTo>
                    <a:pt x="625" y="1916"/>
                  </a:lnTo>
                  <a:lnTo>
                    <a:pt x="651" y="1971"/>
                  </a:lnTo>
                  <a:lnTo>
                    <a:pt x="678" y="2026"/>
                  </a:lnTo>
                  <a:lnTo>
                    <a:pt x="707" y="2079"/>
                  </a:lnTo>
                  <a:lnTo>
                    <a:pt x="736" y="2131"/>
                  </a:lnTo>
                  <a:lnTo>
                    <a:pt x="767" y="2183"/>
                  </a:lnTo>
                  <a:lnTo>
                    <a:pt x="767" y="2183"/>
                  </a:lnTo>
                  <a:lnTo>
                    <a:pt x="832" y="2289"/>
                  </a:lnTo>
                  <a:lnTo>
                    <a:pt x="898" y="2395"/>
                  </a:lnTo>
                  <a:lnTo>
                    <a:pt x="1030" y="2608"/>
                  </a:lnTo>
                  <a:lnTo>
                    <a:pt x="1030" y="2608"/>
                  </a:lnTo>
                  <a:lnTo>
                    <a:pt x="1094" y="2715"/>
                  </a:lnTo>
                  <a:lnTo>
                    <a:pt x="1156" y="2823"/>
                  </a:lnTo>
                  <a:lnTo>
                    <a:pt x="1216" y="2932"/>
                  </a:lnTo>
                  <a:lnTo>
                    <a:pt x="1274" y="3041"/>
                  </a:lnTo>
                  <a:lnTo>
                    <a:pt x="1330" y="3153"/>
                  </a:lnTo>
                  <a:lnTo>
                    <a:pt x="1383" y="3264"/>
                  </a:lnTo>
                  <a:lnTo>
                    <a:pt x="1435" y="3377"/>
                  </a:lnTo>
                  <a:lnTo>
                    <a:pt x="1484" y="3492"/>
                  </a:lnTo>
                  <a:lnTo>
                    <a:pt x="1484" y="3492"/>
                  </a:lnTo>
                  <a:lnTo>
                    <a:pt x="1517" y="3576"/>
                  </a:lnTo>
                  <a:lnTo>
                    <a:pt x="1549" y="3661"/>
                  </a:lnTo>
                  <a:lnTo>
                    <a:pt x="1564" y="3703"/>
                  </a:lnTo>
                  <a:lnTo>
                    <a:pt x="1577" y="3747"/>
                  </a:lnTo>
                  <a:lnTo>
                    <a:pt x="1591" y="3790"/>
                  </a:lnTo>
                  <a:lnTo>
                    <a:pt x="1601" y="3834"/>
                  </a:lnTo>
                  <a:lnTo>
                    <a:pt x="1612" y="3878"/>
                  </a:lnTo>
                  <a:lnTo>
                    <a:pt x="1622" y="3922"/>
                  </a:lnTo>
                  <a:lnTo>
                    <a:pt x="1630" y="3966"/>
                  </a:lnTo>
                  <a:lnTo>
                    <a:pt x="1637" y="4011"/>
                  </a:lnTo>
                  <a:lnTo>
                    <a:pt x="1642" y="4055"/>
                  </a:lnTo>
                  <a:lnTo>
                    <a:pt x="1646" y="4100"/>
                  </a:lnTo>
                  <a:lnTo>
                    <a:pt x="1649" y="4145"/>
                  </a:lnTo>
                  <a:lnTo>
                    <a:pt x="1650" y="4190"/>
                  </a:lnTo>
                  <a:lnTo>
                    <a:pt x="1650" y="4190"/>
                  </a:lnTo>
                  <a:lnTo>
                    <a:pt x="1652" y="4194"/>
                  </a:lnTo>
                  <a:lnTo>
                    <a:pt x="1653" y="4197"/>
                  </a:lnTo>
                  <a:lnTo>
                    <a:pt x="1656" y="4198"/>
                  </a:lnTo>
                  <a:lnTo>
                    <a:pt x="1658" y="4198"/>
                  </a:lnTo>
                  <a:lnTo>
                    <a:pt x="1661" y="4198"/>
                  </a:lnTo>
                  <a:lnTo>
                    <a:pt x="1664" y="4197"/>
                  </a:lnTo>
                  <a:lnTo>
                    <a:pt x="1666" y="4194"/>
                  </a:lnTo>
                  <a:lnTo>
                    <a:pt x="1666" y="4190"/>
                  </a:lnTo>
                  <a:lnTo>
                    <a:pt x="1666" y="4190"/>
                  </a:lnTo>
                  <a:lnTo>
                    <a:pt x="1665" y="4131"/>
                  </a:lnTo>
                  <a:lnTo>
                    <a:pt x="1661" y="4071"/>
                  </a:lnTo>
                  <a:lnTo>
                    <a:pt x="1653" y="4012"/>
                  </a:lnTo>
                  <a:lnTo>
                    <a:pt x="1644" y="3954"/>
                  </a:lnTo>
                  <a:lnTo>
                    <a:pt x="1633" y="3895"/>
                  </a:lnTo>
                  <a:lnTo>
                    <a:pt x="1618" y="3836"/>
                  </a:lnTo>
                  <a:lnTo>
                    <a:pt x="1604" y="3779"/>
                  </a:lnTo>
                  <a:lnTo>
                    <a:pt x="1587" y="3722"/>
                  </a:lnTo>
                  <a:lnTo>
                    <a:pt x="1568" y="3666"/>
                  </a:lnTo>
                  <a:lnTo>
                    <a:pt x="1547" y="3610"/>
                  </a:lnTo>
                  <a:lnTo>
                    <a:pt x="1525" y="3554"/>
                  </a:lnTo>
                  <a:lnTo>
                    <a:pt x="1504" y="3499"/>
                  </a:lnTo>
                  <a:lnTo>
                    <a:pt x="1480" y="3444"/>
                  </a:lnTo>
                  <a:lnTo>
                    <a:pt x="1456" y="3388"/>
                  </a:lnTo>
                  <a:lnTo>
                    <a:pt x="1408" y="3280"/>
                  </a:lnTo>
                  <a:lnTo>
                    <a:pt x="1408" y="3280"/>
                  </a:lnTo>
                  <a:lnTo>
                    <a:pt x="1355" y="3169"/>
                  </a:lnTo>
                  <a:lnTo>
                    <a:pt x="1301" y="3058"/>
                  </a:lnTo>
                  <a:lnTo>
                    <a:pt x="1245" y="2948"/>
                  </a:lnTo>
                  <a:lnTo>
                    <a:pt x="1216" y="2893"/>
                  </a:lnTo>
                  <a:lnTo>
                    <a:pt x="1185" y="2840"/>
                  </a:lnTo>
                  <a:lnTo>
                    <a:pt x="1185" y="2840"/>
                  </a:lnTo>
                  <a:lnTo>
                    <a:pt x="1123" y="2732"/>
                  </a:lnTo>
                  <a:lnTo>
                    <a:pt x="1059" y="2626"/>
                  </a:lnTo>
                  <a:lnTo>
                    <a:pt x="994" y="2519"/>
                  </a:lnTo>
                  <a:lnTo>
                    <a:pt x="928" y="2413"/>
                  </a:lnTo>
                  <a:lnTo>
                    <a:pt x="928" y="2413"/>
                  </a:lnTo>
                  <a:lnTo>
                    <a:pt x="862" y="2308"/>
                  </a:lnTo>
                  <a:lnTo>
                    <a:pt x="797" y="2203"/>
                  </a:lnTo>
                  <a:lnTo>
                    <a:pt x="765" y="2149"/>
                  </a:lnTo>
                  <a:lnTo>
                    <a:pt x="735" y="2096"/>
                  </a:lnTo>
                  <a:lnTo>
                    <a:pt x="706" y="2043"/>
                  </a:lnTo>
                  <a:lnTo>
                    <a:pt x="676" y="1987"/>
                  </a:lnTo>
                  <a:lnTo>
                    <a:pt x="676" y="1987"/>
                  </a:lnTo>
                  <a:lnTo>
                    <a:pt x="648" y="1932"/>
                  </a:lnTo>
                  <a:lnTo>
                    <a:pt x="623" y="1878"/>
                  </a:lnTo>
                  <a:lnTo>
                    <a:pt x="598" y="1822"/>
                  </a:lnTo>
                  <a:lnTo>
                    <a:pt x="573" y="1766"/>
                  </a:lnTo>
                  <a:lnTo>
                    <a:pt x="525" y="1653"/>
                  </a:lnTo>
                  <a:lnTo>
                    <a:pt x="478" y="1540"/>
                  </a:lnTo>
                  <a:lnTo>
                    <a:pt x="478" y="1540"/>
                  </a:lnTo>
                  <a:lnTo>
                    <a:pt x="435" y="1432"/>
                  </a:lnTo>
                  <a:lnTo>
                    <a:pt x="388" y="1326"/>
                  </a:lnTo>
                  <a:lnTo>
                    <a:pt x="296" y="1113"/>
                  </a:lnTo>
                  <a:lnTo>
                    <a:pt x="251" y="1006"/>
                  </a:lnTo>
                  <a:lnTo>
                    <a:pt x="209" y="899"/>
                  </a:lnTo>
                  <a:lnTo>
                    <a:pt x="168" y="789"/>
                  </a:lnTo>
                  <a:lnTo>
                    <a:pt x="149" y="735"/>
                  </a:lnTo>
                  <a:lnTo>
                    <a:pt x="130" y="680"/>
                  </a:lnTo>
                  <a:lnTo>
                    <a:pt x="130" y="680"/>
                  </a:lnTo>
                  <a:lnTo>
                    <a:pt x="105" y="598"/>
                  </a:lnTo>
                  <a:lnTo>
                    <a:pt x="81" y="515"/>
                  </a:lnTo>
                  <a:lnTo>
                    <a:pt x="61" y="433"/>
                  </a:lnTo>
                  <a:lnTo>
                    <a:pt x="52" y="390"/>
                  </a:lnTo>
                  <a:lnTo>
                    <a:pt x="44" y="349"/>
                  </a:lnTo>
                  <a:lnTo>
                    <a:pt x="37" y="306"/>
                  </a:lnTo>
                  <a:lnTo>
                    <a:pt x="31" y="264"/>
                  </a:lnTo>
                  <a:lnTo>
                    <a:pt x="25" y="221"/>
                  </a:lnTo>
                  <a:lnTo>
                    <a:pt x="21" y="179"/>
                  </a:lnTo>
                  <a:lnTo>
                    <a:pt x="19" y="136"/>
                  </a:lnTo>
                  <a:lnTo>
                    <a:pt x="16" y="94"/>
                  </a:lnTo>
                  <a:lnTo>
                    <a:pt x="16" y="51"/>
                  </a:lnTo>
                  <a:lnTo>
                    <a:pt x="16" y="7"/>
                  </a:lnTo>
                  <a:lnTo>
                    <a:pt x="16" y="7"/>
                  </a:lnTo>
                  <a:lnTo>
                    <a:pt x="16" y="4"/>
                  </a:lnTo>
                  <a:lnTo>
                    <a:pt x="15" y="2"/>
                  </a:lnTo>
                  <a:lnTo>
                    <a:pt x="12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2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6" name="Freeform 113">
              <a:extLst>
                <a:ext uri="{FF2B5EF4-FFF2-40B4-BE49-F238E27FC236}">
                  <a16:creationId xmlns:a16="http://schemas.microsoft.com/office/drawing/2014/main" id="{F8E74D8E-C109-A7CA-2FF8-AE1158901FDC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8" y="3758"/>
              <a:ext cx="124" cy="52"/>
            </a:xfrm>
            <a:custGeom>
              <a:avLst/>
              <a:gdLst>
                <a:gd name="T0" fmla="*/ 11 w 372"/>
                <a:gd name="T1" fmla="*/ 157 h 157"/>
                <a:gd name="T2" fmla="*/ 11 w 372"/>
                <a:gd name="T3" fmla="*/ 157 h 157"/>
                <a:gd name="T4" fmla="*/ 36 w 372"/>
                <a:gd name="T5" fmla="*/ 150 h 157"/>
                <a:gd name="T6" fmla="*/ 61 w 372"/>
                <a:gd name="T7" fmla="*/ 145 h 157"/>
                <a:gd name="T8" fmla="*/ 113 w 372"/>
                <a:gd name="T9" fmla="*/ 137 h 157"/>
                <a:gd name="T10" fmla="*/ 139 w 372"/>
                <a:gd name="T11" fmla="*/ 132 h 157"/>
                <a:gd name="T12" fmla="*/ 165 w 372"/>
                <a:gd name="T13" fmla="*/ 126 h 157"/>
                <a:gd name="T14" fmla="*/ 190 w 372"/>
                <a:gd name="T15" fmla="*/ 120 h 157"/>
                <a:gd name="T16" fmla="*/ 215 w 372"/>
                <a:gd name="T17" fmla="*/ 112 h 157"/>
                <a:gd name="T18" fmla="*/ 215 w 372"/>
                <a:gd name="T19" fmla="*/ 112 h 157"/>
                <a:gd name="T20" fmla="*/ 235 w 372"/>
                <a:gd name="T21" fmla="*/ 102 h 157"/>
                <a:gd name="T22" fmla="*/ 256 w 372"/>
                <a:gd name="T23" fmla="*/ 93 h 157"/>
                <a:gd name="T24" fmla="*/ 276 w 372"/>
                <a:gd name="T25" fmla="*/ 81 h 157"/>
                <a:gd name="T26" fmla="*/ 296 w 372"/>
                <a:gd name="T27" fmla="*/ 69 h 157"/>
                <a:gd name="T28" fmla="*/ 316 w 372"/>
                <a:gd name="T29" fmla="*/ 57 h 157"/>
                <a:gd name="T30" fmla="*/ 335 w 372"/>
                <a:gd name="T31" fmla="*/ 42 h 157"/>
                <a:gd name="T32" fmla="*/ 352 w 372"/>
                <a:gd name="T33" fmla="*/ 29 h 157"/>
                <a:gd name="T34" fmla="*/ 369 w 372"/>
                <a:gd name="T35" fmla="*/ 13 h 157"/>
                <a:gd name="T36" fmla="*/ 369 w 372"/>
                <a:gd name="T37" fmla="*/ 13 h 157"/>
                <a:gd name="T38" fmla="*/ 372 w 372"/>
                <a:gd name="T39" fmla="*/ 10 h 157"/>
                <a:gd name="T40" fmla="*/ 372 w 372"/>
                <a:gd name="T41" fmla="*/ 8 h 157"/>
                <a:gd name="T42" fmla="*/ 372 w 372"/>
                <a:gd name="T43" fmla="*/ 5 h 157"/>
                <a:gd name="T44" fmla="*/ 369 w 372"/>
                <a:gd name="T45" fmla="*/ 2 h 157"/>
                <a:gd name="T46" fmla="*/ 367 w 372"/>
                <a:gd name="T47" fmla="*/ 1 h 157"/>
                <a:gd name="T48" fmla="*/ 364 w 372"/>
                <a:gd name="T49" fmla="*/ 0 h 157"/>
                <a:gd name="T50" fmla="*/ 361 w 372"/>
                <a:gd name="T51" fmla="*/ 0 h 157"/>
                <a:gd name="T52" fmla="*/ 359 w 372"/>
                <a:gd name="T53" fmla="*/ 2 h 157"/>
                <a:gd name="T54" fmla="*/ 359 w 372"/>
                <a:gd name="T55" fmla="*/ 2 h 157"/>
                <a:gd name="T56" fmla="*/ 340 w 372"/>
                <a:gd name="T57" fmla="*/ 18 h 157"/>
                <a:gd name="T58" fmla="*/ 321 w 372"/>
                <a:gd name="T59" fmla="*/ 33 h 157"/>
                <a:gd name="T60" fmla="*/ 302 w 372"/>
                <a:gd name="T61" fmla="*/ 48 h 157"/>
                <a:gd name="T62" fmla="*/ 280 w 372"/>
                <a:gd name="T63" fmla="*/ 61 h 157"/>
                <a:gd name="T64" fmla="*/ 259 w 372"/>
                <a:gd name="T65" fmla="*/ 73 h 157"/>
                <a:gd name="T66" fmla="*/ 238 w 372"/>
                <a:gd name="T67" fmla="*/ 84 h 157"/>
                <a:gd name="T68" fmla="*/ 215 w 372"/>
                <a:gd name="T69" fmla="*/ 94 h 157"/>
                <a:gd name="T70" fmla="*/ 193 w 372"/>
                <a:gd name="T71" fmla="*/ 102 h 157"/>
                <a:gd name="T72" fmla="*/ 193 w 372"/>
                <a:gd name="T73" fmla="*/ 102 h 157"/>
                <a:gd name="T74" fmla="*/ 170 w 372"/>
                <a:gd name="T75" fmla="*/ 109 h 157"/>
                <a:gd name="T76" fmla="*/ 147 w 372"/>
                <a:gd name="T77" fmla="*/ 116 h 157"/>
                <a:gd name="T78" fmla="*/ 123 w 372"/>
                <a:gd name="T79" fmla="*/ 120 h 157"/>
                <a:gd name="T80" fmla="*/ 100 w 372"/>
                <a:gd name="T81" fmla="*/ 124 h 157"/>
                <a:gd name="T82" fmla="*/ 52 w 372"/>
                <a:gd name="T83" fmla="*/ 130 h 157"/>
                <a:gd name="T84" fmla="*/ 29 w 372"/>
                <a:gd name="T85" fmla="*/ 136 h 157"/>
                <a:gd name="T86" fmla="*/ 5 w 372"/>
                <a:gd name="T87" fmla="*/ 141 h 157"/>
                <a:gd name="T88" fmla="*/ 5 w 372"/>
                <a:gd name="T89" fmla="*/ 141 h 157"/>
                <a:gd name="T90" fmla="*/ 3 w 372"/>
                <a:gd name="T91" fmla="*/ 142 h 157"/>
                <a:gd name="T92" fmla="*/ 1 w 372"/>
                <a:gd name="T93" fmla="*/ 145 h 157"/>
                <a:gd name="T94" fmla="*/ 0 w 372"/>
                <a:gd name="T95" fmla="*/ 148 h 157"/>
                <a:gd name="T96" fmla="*/ 0 w 372"/>
                <a:gd name="T97" fmla="*/ 151 h 157"/>
                <a:gd name="T98" fmla="*/ 1 w 372"/>
                <a:gd name="T99" fmla="*/ 154 h 157"/>
                <a:gd name="T100" fmla="*/ 4 w 372"/>
                <a:gd name="T101" fmla="*/ 155 h 157"/>
                <a:gd name="T102" fmla="*/ 7 w 372"/>
                <a:gd name="T103" fmla="*/ 157 h 157"/>
                <a:gd name="T104" fmla="*/ 11 w 372"/>
                <a:gd name="T105" fmla="*/ 157 h 157"/>
                <a:gd name="T106" fmla="*/ 11 w 372"/>
                <a:gd name="T107" fmla="*/ 157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72" h="157">
                  <a:moveTo>
                    <a:pt x="11" y="157"/>
                  </a:moveTo>
                  <a:lnTo>
                    <a:pt x="11" y="157"/>
                  </a:lnTo>
                  <a:lnTo>
                    <a:pt x="36" y="150"/>
                  </a:lnTo>
                  <a:lnTo>
                    <a:pt x="61" y="145"/>
                  </a:lnTo>
                  <a:lnTo>
                    <a:pt x="113" y="137"/>
                  </a:lnTo>
                  <a:lnTo>
                    <a:pt x="139" y="132"/>
                  </a:lnTo>
                  <a:lnTo>
                    <a:pt x="165" y="126"/>
                  </a:lnTo>
                  <a:lnTo>
                    <a:pt x="190" y="120"/>
                  </a:lnTo>
                  <a:lnTo>
                    <a:pt x="215" y="112"/>
                  </a:lnTo>
                  <a:lnTo>
                    <a:pt x="215" y="112"/>
                  </a:lnTo>
                  <a:lnTo>
                    <a:pt x="235" y="102"/>
                  </a:lnTo>
                  <a:lnTo>
                    <a:pt x="256" y="93"/>
                  </a:lnTo>
                  <a:lnTo>
                    <a:pt x="276" y="81"/>
                  </a:lnTo>
                  <a:lnTo>
                    <a:pt x="296" y="69"/>
                  </a:lnTo>
                  <a:lnTo>
                    <a:pt x="316" y="57"/>
                  </a:lnTo>
                  <a:lnTo>
                    <a:pt x="335" y="42"/>
                  </a:lnTo>
                  <a:lnTo>
                    <a:pt x="352" y="29"/>
                  </a:lnTo>
                  <a:lnTo>
                    <a:pt x="369" y="13"/>
                  </a:lnTo>
                  <a:lnTo>
                    <a:pt x="369" y="13"/>
                  </a:lnTo>
                  <a:lnTo>
                    <a:pt x="372" y="10"/>
                  </a:lnTo>
                  <a:lnTo>
                    <a:pt x="372" y="8"/>
                  </a:lnTo>
                  <a:lnTo>
                    <a:pt x="372" y="5"/>
                  </a:lnTo>
                  <a:lnTo>
                    <a:pt x="369" y="2"/>
                  </a:lnTo>
                  <a:lnTo>
                    <a:pt x="367" y="1"/>
                  </a:lnTo>
                  <a:lnTo>
                    <a:pt x="364" y="0"/>
                  </a:lnTo>
                  <a:lnTo>
                    <a:pt x="361" y="0"/>
                  </a:lnTo>
                  <a:lnTo>
                    <a:pt x="359" y="2"/>
                  </a:lnTo>
                  <a:lnTo>
                    <a:pt x="359" y="2"/>
                  </a:lnTo>
                  <a:lnTo>
                    <a:pt x="340" y="18"/>
                  </a:lnTo>
                  <a:lnTo>
                    <a:pt x="321" y="33"/>
                  </a:lnTo>
                  <a:lnTo>
                    <a:pt x="302" y="48"/>
                  </a:lnTo>
                  <a:lnTo>
                    <a:pt x="280" y="61"/>
                  </a:lnTo>
                  <a:lnTo>
                    <a:pt x="259" y="73"/>
                  </a:lnTo>
                  <a:lnTo>
                    <a:pt x="238" y="84"/>
                  </a:lnTo>
                  <a:lnTo>
                    <a:pt x="215" y="94"/>
                  </a:lnTo>
                  <a:lnTo>
                    <a:pt x="193" y="102"/>
                  </a:lnTo>
                  <a:lnTo>
                    <a:pt x="193" y="102"/>
                  </a:lnTo>
                  <a:lnTo>
                    <a:pt x="170" y="109"/>
                  </a:lnTo>
                  <a:lnTo>
                    <a:pt x="147" y="116"/>
                  </a:lnTo>
                  <a:lnTo>
                    <a:pt x="123" y="120"/>
                  </a:lnTo>
                  <a:lnTo>
                    <a:pt x="100" y="124"/>
                  </a:lnTo>
                  <a:lnTo>
                    <a:pt x="52" y="130"/>
                  </a:lnTo>
                  <a:lnTo>
                    <a:pt x="29" y="136"/>
                  </a:lnTo>
                  <a:lnTo>
                    <a:pt x="5" y="141"/>
                  </a:lnTo>
                  <a:lnTo>
                    <a:pt x="5" y="141"/>
                  </a:lnTo>
                  <a:lnTo>
                    <a:pt x="3" y="142"/>
                  </a:lnTo>
                  <a:lnTo>
                    <a:pt x="1" y="145"/>
                  </a:lnTo>
                  <a:lnTo>
                    <a:pt x="0" y="148"/>
                  </a:lnTo>
                  <a:lnTo>
                    <a:pt x="0" y="151"/>
                  </a:lnTo>
                  <a:lnTo>
                    <a:pt x="1" y="154"/>
                  </a:lnTo>
                  <a:lnTo>
                    <a:pt x="4" y="155"/>
                  </a:lnTo>
                  <a:lnTo>
                    <a:pt x="7" y="157"/>
                  </a:lnTo>
                  <a:lnTo>
                    <a:pt x="11" y="157"/>
                  </a:lnTo>
                  <a:lnTo>
                    <a:pt x="11" y="1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7" name="Freeform 114">
              <a:extLst>
                <a:ext uri="{FF2B5EF4-FFF2-40B4-BE49-F238E27FC236}">
                  <a16:creationId xmlns:a16="http://schemas.microsoft.com/office/drawing/2014/main" id="{37C75AB0-FFCD-C812-D296-FC0E84D667ED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4" y="3782"/>
              <a:ext cx="116" cy="69"/>
            </a:xfrm>
            <a:custGeom>
              <a:avLst/>
              <a:gdLst>
                <a:gd name="T0" fmla="*/ 6 w 346"/>
                <a:gd name="T1" fmla="*/ 123 h 207"/>
                <a:gd name="T2" fmla="*/ 92 w 346"/>
                <a:gd name="T3" fmla="*/ 145 h 207"/>
                <a:gd name="T4" fmla="*/ 176 w 346"/>
                <a:gd name="T5" fmla="*/ 173 h 207"/>
                <a:gd name="T6" fmla="*/ 204 w 346"/>
                <a:gd name="T7" fmla="*/ 185 h 207"/>
                <a:gd name="T8" fmla="*/ 245 w 346"/>
                <a:gd name="T9" fmla="*/ 203 h 207"/>
                <a:gd name="T10" fmla="*/ 267 w 346"/>
                <a:gd name="T11" fmla="*/ 207 h 207"/>
                <a:gd name="T12" fmla="*/ 282 w 346"/>
                <a:gd name="T13" fmla="*/ 204 h 207"/>
                <a:gd name="T14" fmla="*/ 289 w 346"/>
                <a:gd name="T15" fmla="*/ 201 h 207"/>
                <a:gd name="T16" fmla="*/ 299 w 346"/>
                <a:gd name="T17" fmla="*/ 195 h 207"/>
                <a:gd name="T18" fmla="*/ 317 w 346"/>
                <a:gd name="T19" fmla="*/ 176 h 207"/>
                <a:gd name="T20" fmla="*/ 329 w 346"/>
                <a:gd name="T21" fmla="*/ 151 h 207"/>
                <a:gd name="T22" fmla="*/ 339 w 346"/>
                <a:gd name="T23" fmla="*/ 113 h 207"/>
                <a:gd name="T24" fmla="*/ 343 w 346"/>
                <a:gd name="T25" fmla="*/ 87 h 207"/>
                <a:gd name="T26" fmla="*/ 346 w 346"/>
                <a:gd name="T27" fmla="*/ 34 h 207"/>
                <a:gd name="T28" fmla="*/ 343 w 346"/>
                <a:gd name="T29" fmla="*/ 6 h 207"/>
                <a:gd name="T30" fmla="*/ 339 w 346"/>
                <a:gd name="T31" fmla="*/ 2 h 207"/>
                <a:gd name="T32" fmla="*/ 334 w 346"/>
                <a:gd name="T33" fmla="*/ 0 h 207"/>
                <a:gd name="T34" fmla="*/ 329 w 346"/>
                <a:gd name="T35" fmla="*/ 4 h 207"/>
                <a:gd name="T36" fmla="*/ 327 w 346"/>
                <a:gd name="T37" fmla="*/ 11 h 207"/>
                <a:gd name="T38" fmla="*/ 330 w 346"/>
                <a:gd name="T39" fmla="*/ 34 h 207"/>
                <a:gd name="T40" fmla="*/ 329 w 346"/>
                <a:gd name="T41" fmla="*/ 80 h 207"/>
                <a:gd name="T42" fmla="*/ 325 w 346"/>
                <a:gd name="T43" fmla="*/ 103 h 207"/>
                <a:gd name="T44" fmla="*/ 319 w 346"/>
                <a:gd name="T45" fmla="*/ 129 h 207"/>
                <a:gd name="T46" fmla="*/ 309 w 346"/>
                <a:gd name="T47" fmla="*/ 157 h 207"/>
                <a:gd name="T48" fmla="*/ 291 w 346"/>
                <a:gd name="T49" fmla="*/ 180 h 207"/>
                <a:gd name="T50" fmla="*/ 279 w 346"/>
                <a:gd name="T51" fmla="*/ 188 h 207"/>
                <a:gd name="T52" fmla="*/ 267 w 346"/>
                <a:gd name="T53" fmla="*/ 191 h 207"/>
                <a:gd name="T54" fmla="*/ 259 w 346"/>
                <a:gd name="T55" fmla="*/ 191 h 207"/>
                <a:gd name="T56" fmla="*/ 237 w 346"/>
                <a:gd name="T57" fmla="*/ 184 h 207"/>
                <a:gd name="T58" fmla="*/ 209 w 346"/>
                <a:gd name="T59" fmla="*/ 169 h 207"/>
                <a:gd name="T60" fmla="*/ 181 w 346"/>
                <a:gd name="T61" fmla="*/ 159 h 207"/>
                <a:gd name="T62" fmla="*/ 152 w 346"/>
                <a:gd name="T63" fmla="*/ 148 h 207"/>
                <a:gd name="T64" fmla="*/ 47 w 346"/>
                <a:gd name="T65" fmla="*/ 116 h 207"/>
                <a:gd name="T66" fmla="*/ 11 w 346"/>
                <a:gd name="T67" fmla="*/ 107 h 207"/>
                <a:gd name="T68" fmla="*/ 4 w 346"/>
                <a:gd name="T69" fmla="*/ 108 h 207"/>
                <a:gd name="T70" fmla="*/ 0 w 346"/>
                <a:gd name="T71" fmla="*/ 113 h 207"/>
                <a:gd name="T72" fmla="*/ 2 w 346"/>
                <a:gd name="T73" fmla="*/ 119 h 207"/>
                <a:gd name="T74" fmla="*/ 6 w 346"/>
                <a:gd name="T75" fmla="*/ 123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46" h="207">
                  <a:moveTo>
                    <a:pt x="6" y="123"/>
                  </a:moveTo>
                  <a:lnTo>
                    <a:pt x="6" y="123"/>
                  </a:lnTo>
                  <a:lnTo>
                    <a:pt x="50" y="133"/>
                  </a:lnTo>
                  <a:lnTo>
                    <a:pt x="92" y="145"/>
                  </a:lnTo>
                  <a:lnTo>
                    <a:pt x="176" y="173"/>
                  </a:lnTo>
                  <a:lnTo>
                    <a:pt x="176" y="173"/>
                  </a:lnTo>
                  <a:lnTo>
                    <a:pt x="190" y="179"/>
                  </a:lnTo>
                  <a:lnTo>
                    <a:pt x="204" y="185"/>
                  </a:lnTo>
                  <a:lnTo>
                    <a:pt x="232" y="199"/>
                  </a:lnTo>
                  <a:lnTo>
                    <a:pt x="245" y="203"/>
                  </a:lnTo>
                  <a:lnTo>
                    <a:pt x="259" y="205"/>
                  </a:lnTo>
                  <a:lnTo>
                    <a:pt x="267" y="207"/>
                  </a:lnTo>
                  <a:lnTo>
                    <a:pt x="274" y="205"/>
                  </a:lnTo>
                  <a:lnTo>
                    <a:pt x="282" y="204"/>
                  </a:lnTo>
                  <a:lnTo>
                    <a:pt x="289" y="201"/>
                  </a:lnTo>
                  <a:lnTo>
                    <a:pt x="289" y="201"/>
                  </a:lnTo>
                  <a:lnTo>
                    <a:pt x="294" y="199"/>
                  </a:lnTo>
                  <a:lnTo>
                    <a:pt x="299" y="195"/>
                  </a:lnTo>
                  <a:lnTo>
                    <a:pt x="309" y="187"/>
                  </a:lnTo>
                  <a:lnTo>
                    <a:pt x="317" y="176"/>
                  </a:lnTo>
                  <a:lnTo>
                    <a:pt x="323" y="164"/>
                  </a:lnTo>
                  <a:lnTo>
                    <a:pt x="329" y="151"/>
                  </a:lnTo>
                  <a:lnTo>
                    <a:pt x="333" y="137"/>
                  </a:lnTo>
                  <a:lnTo>
                    <a:pt x="339" y="113"/>
                  </a:lnTo>
                  <a:lnTo>
                    <a:pt x="339" y="113"/>
                  </a:lnTo>
                  <a:lnTo>
                    <a:pt x="343" y="87"/>
                  </a:lnTo>
                  <a:lnTo>
                    <a:pt x="346" y="60"/>
                  </a:lnTo>
                  <a:lnTo>
                    <a:pt x="346" y="34"/>
                  </a:lnTo>
                  <a:lnTo>
                    <a:pt x="343" y="6"/>
                  </a:lnTo>
                  <a:lnTo>
                    <a:pt x="343" y="6"/>
                  </a:lnTo>
                  <a:lnTo>
                    <a:pt x="342" y="3"/>
                  </a:lnTo>
                  <a:lnTo>
                    <a:pt x="339" y="2"/>
                  </a:lnTo>
                  <a:lnTo>
                    <a:pt x="337" y="0"/>
                  </a:lnTo>
                  <a:lnTo>
                    <a:pt x="334" y="0"/>
                  </a:lnTo>
                  <a:lnTo>
                    <a:pt x="331" y="2"/>
                  </a:lnTo>
                  <a:lnTo>
                    <a:pt x="329" y="4"/>
                  </a:lnTo>
                  <a:lnTo>
                    <a:pt x="327" y="7"/>
                  </a:lnTo>
                  <a:lnTo>
                    <a:pt x="327" y="11"/>
                  </a:lnTo>
                  <a:lnTo>
                    <a:pt x="327" y="11"/>
                  </a:lnTo>
                  <a:lnTo>
                    <a:pt x="330" y="34"/>
                  </a:lnTo>
                  <a:lnTo>
                    <a:pt x="330" y="56"/>
                  </a:lnTo>
                  <a:lnTo>
                    <a:pt x="329" y="80"/>
                  </a:lnTo>
                  <a:lnTo>
                    <a:pt x="325" y="103"/>
                  </a:lnTo>
                  <a:lnTo>
                    <a:pt x="325" y="103"/>
                  </a:lnTo>
                  <a:lnTo>
                    <a:pt x="322" y="115"/>
                  </a:lnTo>
                  <a:lnTo>
                    <a:pt x="319" y="129"/>
                  </a:lnTo>
                  <a:lnTo>
                    <a:pt x="314" y="143"/>
                  </a:lnTo>
                  <a:lnTo>
                    <a:pt x="309" y="157"/>
                  </a:lnTo>
                  <a:lnTo>
                    <a:pt x="301" y="169"/>
                  </a:lnTo>
                  <a:lnTo>
                    <a:pt x="291" y="180"/>
                  </a:lnTo>
                  <a:lnTo>
                    <a:pt x="286" y="184"/>
                  </a:lnTo>
                  <a:lnTo>
                    <a:pt x="279" y="188"/>
                  </a:lnTo>
                  <a:lnTo>
                    <a:pt x="274" y="189"/>
                  </a:lnTo>
                  <a:lnTo>
                    <a:pt x="267" y="191"/>
                  </a:lnTo>
                  <a:lnTo>
                    <a:pt x="267" y="191"/>
                  </a:lnTo>
                  <a:lnTo>
                    <a:pt x="259" y="191"/>
                  </a:lnTo>
                  <a:lnTo>
                    <a:pt x="252" y="189"/>
                  </a:lnTo>
                  <a:lnTo>
                    <a:pt x="237" y="184"/>
                  </a:lnTo>
                  <a:lnTo>
                    <a:pt x="209" y="169"/>
                  </a:lnTo>
                  <a:lnTo>
                    <a:pt x="209" y="169"/>
                  </a:lnTo>
                  <a:lnTo>
                    <a:pt x="196" y="164"/>
                  </a:lnTo>
                  <a:lnTo>
                    <a:pt x="181" y="159"/>
                  </a:lnTo>
                  <a:lnTo>
                    <a:pt x="152" y="148"/>
                  </a:lnTo>
                  <a:lnTo>
                    <a:pt x="152" y="148"/>
                  </a:lnTo>
                  <a:lnTo>
                    <a:pt x="81" y="127"/>
                  </a:lnTo>
                  <a:lnTo>
                    <a:pt x="47" y="116"/>
                  </a:lnTo>
                  <a:lnTo>
                    <a:pt x="11" y="107"/>
                  </a:lnTo>
                  <a:lnTo>
                    <a:pt x="11" y="107"/>
                  </a:lnTo>
                  <a:lnTo>
                    <a:pt x="7" y="107"/>
                  </a:lnTo>
                  <a:lnTo>
                    <a:pt x="4" y="108"/>
                  </a:lnTo>
                  <a:lnTo>
                    <a:pt x="2" y="111"/>
                  </a:lnTo>
                  <a:lnTo>
                    <a:pt x="0" y="113"/>
                  </a:lnTo>
                  <a:lnTo>
                    <a:pt x="0" y="116"/>
                  </a:lnTo>
                  <a:lnTo>
                    <a:pt x="2" y="119"/>
                  </a:lnTo>
                  <a:lnTo>
                    <a:pt x="3" y="121"/>
                  </a:lnTo>
                  <a:lnTo>
                    <a:pt x="6" y="123"/>
                  </a:lnTo>
                  <a:lnTo>
                    <a:pt x="6" y="1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8" name="Freeform 115">
              <a:extLst>
                <a:ext uri="{FF2B5EF4-FFF2-40B4-BE49-F238E27FC236}">
                  <a16:creationId xmlns:a16="http://schemas.microsoft.com/office/drawing/2014/main" id="{FCC72CA8-9B19-C6AB-C8A6-7585A20E6664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1" y="3752"/>
              <a:ext cx="174" cy="437"/>
            </a:xfrm>
            <a:custGeom>
              <a:avLst/>
              <a:gdLst>
                <a:gd name="T0" fmla="*/ 2 w 523"/>
                <a:gd name="T1" fmla="*/ 13 h 1309"/>
                <a:gd name="T2" fmla="*/ 150 w 523"/>
                <a:gd name="T3" fmla="*/ 165 h 1309"/>
                <a:gd name="T4" fmla="*/ 294 w 523"/>
                <a:gd name="T5" fmla="*/ 319 h 1309"/>
                <a:gd name="T6" fmla="*/ 361 w 523"/>
                <a:gd name="T7" fmla="*/ 390 h 1309"/>
                <a:gd name="T8" fmla="*/ 413 w 523"/>
                <a:gd name="T9" fmla="*/ 446 h 1309"/>
                <a:gd name="T10" fmla="*/ 445 w 523"/>
                <a:gd name="T11" fmla="*/ 486 h 1309"/>
                <a:gd name="T12" fmla="*/ 471 w 523"/>
                <a:gd name="T13" fmla="*/ 528 h 1309"/>
                <a:gd name="T14" fmla="*/ 492 w 523"/>
                <a:gd name="T15" fmla="*/ 572 h 1309"/>
                <a:gd name="T16" fmla="*/ 504 w 523"/>
                <a:gd name="T17" fmla="*/ 620 h 1309"/>
                <a:gd name="T18" fmla="*/ 507 w 523"/>
                <a:gd name="T19" fmla="*/ 644 h 1309"/>
                <a:gd name="T20" fmla="*/ 507 w 523"/>
                <a:gd name="T21" fmla="*/ 689 h 1309"/>
                <a:gd name="T22" fmla="*/ 500 w 523"/>
                <a:gd name="T23" fmla="*/ 734 h 1309"/>
                <a:gd name="T24" fmla="*/ 490 w 523"/>
                <a:gd name="T25" fmla="*/ 778 h 1309"/>
                <a:gd name="T26" fmla="*/ 475 w 523"/>
                <a:gd name="T27" fmla="*/ 822 h 1309"/>
                <a:gd name="T28" fmla="*/ 437 w 523"/>
                <a:gd name="T29" fmla="*/ 906 h 1309"/>
                <a:gd name="T30" fmla="*/ 391 w 523"/>
                <a:gd name="T31" fmla="*/ 984 h 1309"/>
                <a:gd name="T32" fmla="*/ 368 w 523"/>
                <a:gd name="T33" fmla="*/ 1023 h 1309"/>
                <a:gd name="T34" fmla="*/ 292 w 523"/>
                <a:gd name="T35" fmla="*/ 1136 h 1309"/>
                <a:gd name="T36" fmla="*/ 267 w 523"/>
                <a:gd name="T37" fmla="*/ 1177 h 1309"/>
                <a:gd name="T38" fmla="*/ 215 w 523"/>
                <a:gd name="T39" fmla="*/ 1257 h 1309"/>
                <a:gd name="T40" fmla="*/ 186 w 523"/>
                <a:gd name="T41" fmla="*/ 1296 h 1309"/>
                <a:gd name="T42" fmla="*/ 183 w 523"/>
                <a:gd name="T43" fmla="*/ 1298 h 1309"/>
                <a:gd name="T44" fmla="*/ 184 w 523"/>
                <a:gd name="T45" fmla="*/ 1305 h 1309"/>
                <a:gd name="T46" fmla="*/ 188 w 523"/>
                <a:gd name="T47" fmla="*/ 1309 h 1309"/>
                <a:gd name="T48" fmla="*/ 193 w 523"/>
                <a:gd name="T49" fmla="*/ 1309 h 1309"/>
                <a:gd name="T50" fmla="*/ 196 w 523"/>
                <a:gd name="T51" fmla="*/ 1306 h 1309"/>
                <a:gd name="T52" fmla="*/ 224 w 523"/>
                <a:gd name="T53" fmla="*/ 1272 h 1309"/>
                <a:gd name="T54" fmla="*/ 273 w 523"/>
                <a:gd name="T55" fmla="*/ 1196 h 1309"/>
                <a:gd name="T56" fmla="*/ 297 w 523"/>
                <a:gd name="T57" fmla="*/ 1159 h 1309"/>
                <a:gd name="T58" fmla="*/ 380 w 523"/>
                <a:gd name="T59" fmla="*/ 1035 h 1309"/>
                <a:gd name="T60" fmla="*/ 405 w 523"/>
                <a:gd name="T61" fmla="*/ 992 h 1309"/>
                <a:gd name="T62" fmla="*/ 451 w 523"/>
                <a:gd name="T63" fmla="*/ 911 h 1309"/>
                <a:gd name="T64" fmla="*/ 490 w 523"/>
                <a:gd name="T65" fmla="*/ 826 h 1309"/>
                <a:gd name="T66" fmla="*/ 504 w 523"/>
                <a:gd name="T67" fmla="*/ 782 h 1309"/>
                <a:gd name="T68" fmla="*/ 515 w 523"/>
                <a:gd name="T69" fmla="*/ 737 h 1309"/>
                <a:gd name="T70" fmla="*/ 522 w 523"/>
                <a:gd name="T71" fmla="*/ 690 h 1309"/>
                <a:gd name="T72" fmla="*/ 523 w 523"/>
                <a:gd name="T73" fmla="*/ 644 h 1309"/>
                <a:gd name="T74" fmla="*/ 522 w 523"/>
                <a:gd name="T75" fmla="*/ 621 h 1309"/>
                <a:gd name="T76" fmla="*/ 511 w 523"/>
                <a:gd name="T77" fmla="*/ 577 h 1309"/>
                <a:gd name="T78" fmla="*/ 492 w 523"/>
                <a:gd name="T79" fmla="*/ 535 h 1309"/>
                <a:gd name="T80" fmla="*/ 470 w 523"/>
                <a:gd name="T81" fmla="*/ 495 h 1309"/>
                <a:gd name="T82" fmla="*/ 442 w 523"/>
                <a:gd name="T83" fmla="*/ 458 h 1309"/>
                <a:gd name="T84" fmla="*/ 395 w 523"/>
                <a:gd name="T85" fmla="*/ 403 h 1309"/>
                <a:gd name="T86" fmla="*/ 333 w 523"/>
                <a:gd name="T87" fmla="*/ 338 h 1309"/>
                <a:gd name="T88" fmla="*/ 95 w 523"/>
                <a:gd name="T89" fmla="*/ 85 h 1309"/>
                <a:gd name="T90" fmla="*/ 13 w 523"/>
                <a:gd name="T91" fmla="*/ 2 h 1309"/>
                <a:gd name="T92" fmla="*/ 7 w 523"/>
                <a:gd name="T93" fmla="*/ 0 h 1309"/>
                <a:gd name="T94" fmla="*/ 2 w 523"/>
                <a:gd name="T95" fmla="*/ 2 h 1309"/>
                <a:gd name="T96" fmla="*/ 0 w 523"/>
                <a:gd name="T97" fmla="*/ 8 h 1309"/>
                <a:gd name="T98" fmla="*/ 2 w 523"/>
                <a:gd name="T99" fmla="*/ 13 h 1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23" h="1309">
                  <a:moveTo>
                    <a:pt x="2" y="13"/>
                  </a:moveTo>
                  <a:lnTo>
                    <a:pt x="2" y="13"/>
                  </a:lnTo>
                  <a:lnTo>
                    <a:pt x="77" y="89"/>
                  </a:lnTo>
                  <a:lnTo>
                    <a:pt x="150" y="165"/>
                  </a:lnTo>
                  <a:lnTo>
                    <a:pt x="294" y="319"/>
                  </a:lnTo>
                  <a:lnTo>
                    <a:pt x="294" y="319"/>
                  </a:lnTo>
                  <a:lnTo>
                    <a:pt x="326" y="354"/>
                  </a:lnTo>
                  <a:lnTo>
                    <a:pt x="361" y="390"/>
                  </a:lnTo>
                  <a:lnTo>
                    <a:pt x="397" y="427"/>
                  </a:lnTo>
                  <a:lnTo>
                    <a:pt x="413" y="446"/>
                  </a:lnTo>
                  <a:lnTo>
                    <a:pt x="429" y="466"/>
                  </a:lnTo>
                  <a:lnTo>
                    <a:pt x="445" y="486"/>
                  </a:lnTo>
                  <a:lnTo>
                    <a:pt x="458" y="507"/>
                  </a:lnTo>
                  <a:lnTo>
                    <a:pt x="471" y="528"/>
                  </a:lnTo>
                  <a:lnTo>
                    <a:pt x="482" y="549"/>
                  </a:lnTo>
                  <a:lnTo>
                    <a:pt x="492" y="572"/>
                  </a:lnTo>
                  <a:lnTo>
                    <a:pt x="499" y="596"/>
                  </a:lnTo>
                  <a:lnTo>
                    <a:pt x="504" y="620"/>
                  </a:lnTo>
                  <a:lnTo>
                    <a:pt x="507" y="644"/>
                  </a:lnTo>
                  <a:lnTo>
                    <a:pt x="507" y="644"/>
                  </a:lnTo>
                  <a:lnTo>
                    <a:pt x="507" y="666"/>
                  </a:lnTo>
                  <a:lnTo>
                    <a:pt x="507" y="689"/>
                  </a:lnTo>
                  <a:lnTo>
                    <a:pt x="504" y="712"/>
                  </a:lnTo>
                  <a:lnTo>
                    <a:pt x="500" y="734"/>
                  </a:lnTo>
                  <a:lnTo>
                    <a:pt x="495" y="757"/>
                  </a:lnTo>
                  <a:lnTo>
                    <a:pt x="490" y="778"/>
                  </a:lnTo>
                  <a:lnTo>
                    <a:pt x="483" y="801"/>
                  </a:lnTo>
                  <a:lnTo>
                    <a:pt x="475" y="822"/>
                  </a:lnTo>
                  <a:lnTo>
                    <a:pt x="457" y="865"/>
                  </a:lnTo>
                  <a:lnTo>
                    <a:pt x="437" y="906"/>
                  </a:lnTo>
                  <a:lnTo>
                    <a:pt x="414" y="946"/>
                  </a:lnTo>
                  <a:lnTo>
                    <a:pt x="391" y="984"/>
                  </a:lnTo>
                  <a:lnTo>
                    <a:pt x="391" y="984"/>
                  </a:lnTo>
                  <a:lnTo>
                    <a:pt x="368" y="1023"/>
                  </a:lnTo>
                  <a:lnTo>
                    <a:pt x="342" y="1062"/>
                  </a:lnTo>
                  <a:lnTo>
                    <a:pt x="292" y="1136"/>
                  </a:lnTo>
                  <a:lnTo>
                    <a:pt x="292" y="1136"/>
                  </a:lnTo>
                  <a:lnTo>
                    <a:pt x="267" y="1177"/>
                  </a:lnTo>
                  <a:lnTo>
                    <a:pt x="241" y="1217"/>
                  </a:lnTo>
                  <a:lnTo>
                    <a:pt x="215" y="1257"/>
                  </a:lnTo>
                  <a:lnTo>
                    <a:pt x="200" y="1277"/>
                  </a:lnTo>
                  <a:lnTo>
                    <a:pt x="186" y="1296"/>
                  </a:lnTo>
                  <a:lnTo>
                    <a:pt x="186" y="1296"/>
                  </a:lnTo>
                  <a:lnTo>
                    <a:pt x="183" y="1298"/>
                  </a:lnTo>
                  <a:lnTo>
                    <a:pt x="183" y="1301"/>
                  </a:lnTo>
                  <a:lnTo>
                    <a:pt x="184" y="1305"/>
                  </a:lnTo>
                  <a:lnTo>
                    <a:pt x="186" y="1306"/>
                  </a:lnTo>
                  <a:lnTo>
                    <a:pt x="188" y="1309"/>
                  </a:lnTo>
                  <a:lnTo>
                    <a:pt x="191" y="1309"/>
                  </a:lnTo>
                  <a:lnTo>
                    <a:pt x="193" y="1309"/>
                  </a:lnTo>
                  <a:lnTo>
                    <a:pt x="196" y="1306"/>
                  </a:lnTo>
                  <a:lnTo>
                    <a:pt x="196" y="1306"/>
                  </a:lnTo>
                  <a:lnTo>
                    <a:pt x="211" y="1289"/>
                  </a:lnTo>
                  <a:lnTo>
                    <a:pt x="224" y="1272"/>
                  </a:lnTo>
                  <a:lnTo>
                    <a:pt x="249" y="1235"/>
                  </a:lnTo>
                  <a:lnTo>
                    <a:pt x="273" y="1196"/>
                  </a:lnTo>
                  <a:lnTo>
                    <a:pt x="297" y="1159"/>
                  </a:lnTo>
                  <a:lnTo>
                    <a:pt x="297" y="1159"/>
                  </a:lnTo>
                  <a:lnTo>
                    <a:pt x="352" y="1076"/>
                  </a:lnTo>
                  <a:lnTo>
                    <a:pt x="380" y="1035"/>
                  </a:lnTo>
                  <a:lnTo>
                    <a:pt x="405" y="992"/>
                  </a:lnTo>
                  <a:lnTo>
                    <a:pt x="405" y="992"/>
                  </a:lnTo>
                  <a:lnTo>
                    <a:pt x="429" y="953"/>
                  </a:lnTo>
                  <a:lnTo>
                    <a:pt x="451" y="911"/>
                  </a:lnTo>
                  <a:lnTo>
                    <a:pt x="471" y="870"/>
                  </a:lnTo>
                  <a:lnTo>
                    <a:pt x="490" y="826"/>
                  </a:lnTo>
                  <a:lnTo>
                    <a:pt x="498" y="805"/>
                  </a:lnTo>
                  <a:lnTo>
                    <a:pt x="504" y="782"/>
                  </a:lnTo>
                  <a:lnTo>
                    <a:pt x="510" y="760"/>
                  </a:lnTo>
                  <a:lnTo>
                    <a:pt x="515" y="737"/>
                  </a:lnTo>
                  <a:lnTo>
                    <a:pt x="519" y="714"/>
                  </a:lnTo>
                  <a:lnTo>
                    <a:pt x="522" y="690"/>
                  </a:lnTo>
                  <a:lnTo>
                    <a:pt x="523" y="668"/>
                  </a:lnTo>
                  <a:lnTo>
                    <a:pt x="523" y="644"/>
                  </a:lnTo>
                  <a:lnTo>
                    <a:pt x="523" y="644"/>
                  </a:lnTo>
                  <a:lnTo>
                    <a:pt x="522" y="621"/>
                  </a:lnTo>
                  <a:lnTo>
                    <a:pt x="518" y="599"/>
                  </a:lnTo>
                  <a:lnTo>
                    <a:pt x="511" y="577"/>
                  </a:lnTo>
                  <a:lnTo>
                    <a:pt x="503" y="556"/>
                  </a:lnTo>
                  <a:lnTo>
                    <a:pt x="492" y="535"/>
                  </a:lnTo>
                  <a:lnTo>
                    <a:pt x="482" y="515"/>
                  </a:lnTo>
                  <a:lnTo>
                    <a:pt x="470" y="495"/>
                  </a:lnTo>
                  <a:lnTo>
                    <a:pt x="455" y="476"/>
                  </a:lnTo>
                  <a:lnTo>
                    <a:pt x="442" y="458"/>
                  </a:lnTo>
                  <a:lnTo>
                    <a:pt x="426" y="439"/>
                  </a:lnTo>
                  <a:lnTo>
                    <a:pt x="395" y="403"/>
                  </a:lnTo>
                  <a:lnTo>
                    <a:pt x="333" y="338"/>
                  </a:lnTo>
                  <a:lnTo>
                    <a:pt x="333" y="338"/>
                  </a:lnTo>
                  <a:lnTo>
                    <a:pt x="175" y="169"/>
                  </a:lnTo>
                  <a:lnTo>
                    <a:pt x="95" y="85"/>
                  </a:lnTo>
                  <a:lnTo>
                    <a:pt x="13" y="2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1" y="5"/>
                  </a:lnTo>
                  <a:lnTo>
                    <a:pt x="0" y="8"/>
                  </a:lnTo>
                  <a:lnTo>
                    <a:pt x="0" y="10"/>
                  </a:lnTo>
                  <a:lnTo>
                    <a:pt x="2" y="13"/>
                  </a:lnTo>
                  <a:lnTo>
                    <a:pt x="2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9" name="Freeform 116">
              <a:extLst>
                <a:ext uri="{FF2B5EF4-FFF2-40B4-BE49-F238E27FC236}">
                  <a16:creationId xmlns:a16="http://schemas.microsoft.com/office/drawing/2014/main" id="{1BCEB8DA-CD8D-E565-E934-7BCA2EA1240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7" y="3845"/>
              <a:ext cx="298" cy="475"/>
            </a:xfrm>
            <a:custGeom>
              <a:avLst/>
              <a:gdLst>
                <a:gd name="T0" fmla="*/ 283 w 894"/>
                <a:gd name="T1" fmla="*/ 134 h 1426"/>
                <a:gd name="T2" fmla="*/ 275 w 894"/>
                <a:gd name="T3" fmla="*/ 324 h 1426"/>
                <a:gd name="T4" fmla="*/ 253 w 894"/>
                <a:gd name="T5" fmla="*/ 512 h 1426"/>
                <a:gd name="T6" fmla="*/ 241 w 894"/>
                <a:gd name="T7" fmla="*/ 570 h 1426"/>
                <a:gd name="T8" fmla="*/ 217 w 894"/>
                <a:gd name="T9" fmla="*/ 654 h 1426"/>
                <a:gd name="T10" fmla="*/ 184 w 894"/>
                <a:gd name="T11" fmla="*/ 735 h 1426"/>
                <a:gd name="T12" fmla="*/ 135 w 894"/>
                <a:gd name="T13" fmla="*/ 835 h 1426"/>
                <a:gd name="T14" fmla="*/ 83 w 894"/>
                <a:gd name="T15" fmla="*/ 934 h 1426"/>
                <a:gd name="T16" fmla="*/ 28 w 894"/>
                <a:gd name="T17" fmla="*/ 1056 h 1426"/>
                <a:gd name="T18" fmla="*/ 10 w 894"/>
                <a:gd name="T19" fmla="*/ 1123 h 1426"/>
                <a:gd name="T20" fmla="*/ 0 w 894"/>
                <a:gd name="T21" fmla="*/ 1190 h 1426"/>
                <a:gd name="T22" fmla="*/ 6 w 894"/>
                <a:gd name="T23" fmla="*/ 1256 h 1426"/>
                <a:gd name="T24" fmla="*/ 19 w 894"/>
                <a:gd name="T25" fmla="*/ 1296 h 1426"/>
                <a:gd name="T26" fmla="*/ 51 w 894"/>
                <a:gd name="T27" fmla="*/ 1341 h 1426"/>
                <a:gd name="T28" fmla="*/ 95 w 894"/>
                <a:gd name="T29" fmla="*/ 1375 h 1426"/>
                <a:gd name="T30" fmla="*/ 148 w 894"/>
                <a:gd name="T31" fmla="*/ 1399 h 1426"/>
                <a:gd name="T32" fmla="*/ 222 w 894"/>
                <a:gd name="T33" fmla="*/ 1418 h 1426"/>
                <a:gd name="T34" fmla="*/ 281 w 894"/>
                <a:gd name="T35" fmla="*/ 1426 h 1426"/>
                <a:gd name="T36" fmla="*/ 348 w 894"/>
                <a:gd name="T37" fmla="*/ 1425 h 1426"/>
                <a:gd name="T38" fmla="*/ 414 w 894"/>
                <a:gd name="T39" fmla="*/ 1414 h 1426"/>
                <a:gd name="T40" fmla="*/ 476 w 894"/>
                <a:gd name="T41" fmla="*/ 1394 h 1426"/>
                <a:gd name="T42" fmla="*/ 536 w 894"/>
                <a:gd name="T43" fmla="*/ 1366 h 1426"/>
                <a:gd name="T44" fmla="*/ 592 w 894"/>
                <a:gd name="T45" fmla="*/ 1329 h 1426"/>
                <a:gd name="T46" fmla="*/ 633 w 894"/>
                <a:gd name="T47" fmla="*/ 1297 h 1426"/>
                <a:gd name="T48" fmla="*/ 744 w 894"/>
                <a:gd name="T49" fmla="*/ 1188 h 1426"/>
                <a:gd name="T50" fmla="*/ 892 w 894"/>
                <a:gd name="T51" fmla="*/ 1040 h 1426"/>
                <a:gd name="T52" fmla="*/ 894 w 894"/>
                <a:gd name="T53" fmla="*/ 1035 h 1426"/>
                <a:gd name="T54" fmla="*/ 891 w 894"/>
                <a:gd name="T55" fmla="*/ 1028 h 1426"/>
                <a:gd name="T56" fmla="*/ 881 w 894"/>
                <a:gd name="T57" fmla="*/ 1029 h 1426"/>
                <a:gd name="T58" fmla="*/ 809 w 894"/>
                <a:gd name="T59" fmla="*/ 1096 h 1426"/>
                <a:gd name="T60" fmla="*/ 674 w 894"/>
                <a:gd name="T61" fmla="*/ 1237 h 1426"/>
                <a:gd name="T62" fmla="*/ 601 w 894"/>
                <a:gd name="T63" fmla="*/ 1302 h 1426"/>
                <a:gd name="T64" fmla="*/ 544 w 894"/>
                <a:gd name="T65" fmla="*/ 1342 h 1426"/>
                <a:gd name="T66" fmla="*/ 484 w 894"/>
                <a:gd name="T67" fmla="*/ 1374 h 1426"/>
                <a:gd name="T68" fmla="*/ 421 w 894"/>
                <a:gd name="T69" fmla="*/ 1395 h 1426"/>
                <a:gd name="T70" fmla="*/ 356 w 894"/>
                <a:gd name="T71" fmla="*/ 1407 h 1426"/>
                <a:gd name="T72" fmla="*/ 289 w 894"/>
                <a:gd name="T73" fmla="*/ 1410 h 1426"/>
                <a:gd name="T74" fmla="*/ 243 w 894"/>
                <a:gd name="T75" fmla="*/ 1406 h 1426"/>
                <a:gd name="T76" fmla="*/ 178 w 894"/>
                <a:gd name="T77" fmla="*/ 1393 h 1426"/>
                <a:gd name="T78" fmla="*/ 117 w 894"/>
                <a:gd name="T79" fmla="*/ 1369 h 1426"/>
                <a:gd name="T80" fmla="*/ 79 w 894"/>
                <a:gd name="T81" fmla="*/ 1344 h 1426"/>
                <a:gd name="T82" fmla="*/ 38 w 894"/>
                <a:gd name="T83" fmla="*/ 1293 h 1426"/>
                <a:gd name="T84" fmla="*/ 18 w 894"/>
                <a:gd name="T85" fmla="*/ 1229 h 1426"/>
                <a:gd name="T86" fmla="*/ 18 w 894"/>
                <a:gd name="T87" fmla="*/ 1180 h 1426"/>
                <a:gd name="T88" fmla="*/ 30 w 894"/>
                <a:gd name="T89" fmla="*/ 1105 h 1426"/>
                <a:gd name="T90" fmla="*/ 53 w 894"/>
                <a:gd name="T91" fmla="*/ 1031 h 1426"/>
                <a:gd name="T92" fmla="*/ 109 w 894"/>
                <a:gd name="T93" fmla="*/ 914 h 1426"/>
                <a:gd name="T94" fmla="*/ 180 w 894"/>
                <a:gd name="T95" fmla="*/ 782 h 1426"/>
                <a:gd name="T96" fmla="*/ 235 w 894"/>
                <a:gd name="T97" fmla="*/ 652 h 1426"/>
                <a:gd name="T98" fmla="*/ 250 w 894"/>
                <a:gd name="T99" fmla="*/ 602 h 1426"/>
                <a:gd name="T100" fmla="*/ 279 w 894"/>
                <a:gd name="T101" fmla="*/ 448 h 1426"/>
                <a:gd name="T102" fmla="*/ 291 w 894"/>
                <a:gd name="T103" fmla="*/ 339 h 1426"/>
                <a:gd name="T104" fmla="*/ 299 w 894"/>
                <a:gd name="T105" fmla="*/ 118 h 1426"/>
                <a:gd name="T106" fmla="*/ 298 w 894"/>
                <a:gd name="T107" fmla="*/ 4 h 1426"/>
                <a:gd name="T108" fmla="*/ 291 w 894"/>
                <a:gd name="T109" fmla="*/ 0 h 1426"/>
                <a:gd name="T110" fmla="*/ 285 w 894"/>
                <a:gd name="T111" fmla="*/ 4 h 1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94" h="1426">
                  <a:moveTo>
                    <a:pt x="283" y="8"/>
                  </a:moveTo>
                  <a:lnTo>
                    <a:pt x="283" y="8"/>
                  </a:lnTo>
                  <a:lnTo>
                    <a:pt x="283" y="134"/>
                  </a:lnTo>
                  <a:lnTo>
                    <a:pt x="282" y="198"/>
                  </a:lnTo>
                  <a:lnTo>
                    <a:pt x="279" y="260"/>
                  </a:lnTo>
                  <a:lnTo>
                    <a:pt x="275" y="324"/>
                  </a:lnTo>
                  <a:lnTo>
                    <a:pt x="270" y="387"/>
                  </a:lnTo>
                  <a:lnTo>
                    <a:pt x="263" y="449"/>
                  </a:lnTo>
                  <a:lnTo>
                    <a:pt x="253" y="512"/>
                  </a:lnTo>
                  <a:lnTo>
                    <a:pt x="253" y="512"/>
                  </a:lnTo>
                  <a:lnTo>
                    <a:pt x="247" y="541"/>
                  </a:lnTo>
                  <a:lnTo>
                    <a:pt x="241" y="570"/>
                  </a:lnTo>
                  <a:lnTo>
                    <a:pt x="234" y="598"/>
                  </a:lnTo>
                  <a:lnTo>
                    <a:pt x="226" y="626"/>
                  </a:lnTo>
                  <a:lnTo>
                    <a:pt x="217" y="654"/>
                  </a:lnTo>
                  <a:lnTo>
                    <a:pt x="206" y="682"/>
                  </a:lnTo>
                  <a:lnTo>
                    <a:pt x="196" y="709"/>
                  </a:lnTo>
                  <a:lnTo>
                    <a:pt x="184" y="735"/>
                  </a:lnTo>
                  <a:lnTo>
                    <a:pt x="184" y="735"/>
                  </a:lnTo>
                  <a:lnTo>
                    <a:pt x="160" y="786"/>
                  </a:lnTo>
                  <a:lnTo>
                    <a:pt x="135" y="835"/>
                  </a:lnTo>
                  <a:lnTo>
                    <a:pt x="108" y="884"/>
                  </a:lnTo>
                  <a:lnTo>
                    <a:pt x="83" y="934"/>
                  </a:lnTo>
                  <a:lnTo>
                    <a:pt x="83" y="934"/>
                  </a:lnTo>
                  <a:lnTo>
                    <a:pt x="64" y="972"/>
                  </a:lnTo>
                  <a:lnTo>
                    <a:pt x="45" y="1014"/>
                  </a:lnTo>
                  <a:lnTo>
                    <a:pt x="28" y="1056"/>
                  </a:lnTo>
                  <a:lnTo>
                    <a:pt x="22" y="1079"/>
                  </a:lnTo>
                  <a:lnTo>
                    <a:pt x="15" y="1100"/>
                  </a:lnTo>
                  <a:lnTo>
                    <a:pt x="10" y="1123"/>
                  </a:lnTo>
                  <a:lnTo>
                    <a:pt x="4" y="1145"/>
                  </a:lnTo>
                  <a:lnTo>
                    <a:pt x="2" y="1168"/>
                  </a:lnTo>
                  <a:lnTo>
                    <a:pt x="0" y="1190"/>
                  </a:lnTo>
                  <a:lnTo>
                    <a:pt x="0" y="1212"/>
                  </a:lnTo>
                  <a:lnTo>
                    <a:pt x="2" y="1234"/>
                  </a:lnTo>
                  <a:lnTo>
                    <a:pt x="6" y="1256"/>
                  </a:lnTo>
                  <a:lnTo>
                    <a:pt x="11" y="1277"/>
                  </a:lnTo>
                  <a:lnTo>
                    <a:pt x="11" y="1277"/>
                  </a:lnTo>
                  <a:lnTo>
                    <a:pt x="19" y="1296"/>
                  </a:lnTo>
                  <a:lnTo>
                    <a:pt x="27" y="1312"/>
                  </a:lnTo>
                  <a:lnTo>
                    <a:pt x="38" y="1328"/>
                  </a:lnTo>
                  <a:lnTo>
                    <a:pt x="51" y="1341"/>
                  </a:lnTo>
                  <a:lnTo>
                    <a:pt x="64" y="1354"/>
                  </a:lnTo>
                  <a:lnTo>
                    <a:pt x="79" y="1365"/>
                  </a:lnTo>
                  <a:lnTo>
                    <a:pt x="95" y="1375"/>
                  </a:lnTo>
                  <a:lnTo>
                    <a:pt x="112" y="1385"/>
                  </a:lnTo>
                  <a:lnTo>
                    <a:pt x="129" y="1393"/>
                  </a:lnTo>
                  <a:lnTo>
                    <a:pt x="148" y="1399"/>
                  </a:lnTo>
                  <a:lnTo>
                    <a:pt x="166" y="1406"/>
                  </a:lnTo>
                  <a:lnTo>
                    <a:pt x="185" y="1410"/>
                  </a:lnTo>
                  <a:lnTo>
                    <a:pt x="222" y="1418"/>
                  </a:lnTo>
                  <a:lnTo>
                    <a:pt x="258" y="1423"/>
                  </a:lnTo>
                  <a:lnTo>
                    <a:pt x="258" y="1423"/>
                  </a:lnTo>
                  <a:lnTo>
                    <a:pt x="281" y="1426"/>
                  </a:lnTo>
                  <a:lnTo>
                    <a:pt x="303" y="1426"/>
                  </a:lnTo>
                  <a:lnTo>
                    <a:pt x="326" y="1426"/>
                  </a:lnTo>
                  <a:lnTo>
                    <a:pt x="348" y="1425"/>
                  </a:lnTo>
                  <a:lnTo>
                    <a:pt x="370" y="1422"/>
                  </a:lnTo>
                  <a:lnTo>
                    <a:pt x="391" y="1419"/>
                  </a:lnTo>
                  <a:lnTo>
                    <a:pt x="414" y="1414"/>
                  </a:lnTo>
                  <a:lnTo>
                    <a:pt x="433" y="1409"/>
                  </a:lnTo>
                  <a:lnTo>
                    <a:pt x="455" y="1402"/>
                  </a:lnTo>
                  <a:lnTo>
                    <a:pt x="476" y="1394"/>
                  </a:lnTo>
                  <a:lnTo>
                    <a:pt x="496" y="1386"/>
                  </a:lnTo>
                  <a:lnTo>
                    <a:pt x="516" y="1377"/>
                  </a:lnTo>
                  <a:lnTo>
                    <a:pt x="536" y="1366"/>
                  </a:lnTo>
                  <a:lnTo>
                    <a:pt x="554" y="1355"/>
                  </a:lnTo>
                  <a:lnTo>
                    <a:pt x="573" y="1342"/>
                  </a:lnTo>
                  <a:lnTo>
                    <a:pt x="592" y="1329"/>
                  </a:lnTo>
                  <a:lnTo>
                    <a:pt x="592" y="1329"/>
                  </a:lnTo>
                  <a:lnTo>
                    <a:pt x="613" y="1313"/>
                  </a:lnTo>
                  <a:lnTo>
                    <a:pt x="633" y="1297"/>
                  </a:lnTo>
                  <a:lnTo>
                    <a:pt x="671" y="1262"/>
                  </a:lnTo>
                  <a:lnTo>
                    <a:pt x="708" y="1225"/>
                  </a:lnTo>
                  <a:lnTo>
                    <a:pt x="744" y="1188"/>
                  </a:lnTo>
                  <a:lnTo>
                    <a:pt x="816" y="1112"/>
                  </a:lnTo>
                  <a:lnTo>
                    <a:pt x="853" y="1076"/>
                  </a:lnTo>
                  <a:lnTo>
                    <a:pt x="892" y="1040"/>
                  </a:lnTo>
                  <a:lnTo>
                    <a:pt x="892" y="1040"/>
                  </a:lnTo>
                  <a:lnTo>
                    <a:pt x="894" y="1037"/>
                  </a:lnTo>
                  <a:lnTo>
                    <a:pt x="894" y="1035"/>
                  </a:lnTo>
                  <a:lnTo>
                    <a:pt x="894" y="1032"/>
                  </a:lnTo>
                  <a:lnTo>
                    <a:pt x="892" y="1029"/>
                  </a:lnTo>
                  <a:lnTo>
                    <a:pt x="891" y="1028"/>
                  </a:lnTo>
                  <a:lnTo>
                    <a:pt x="887" y="1027"/>
                  </a:lnTo>
                  <a:lnTo>
                    <a:pt x="884" y="1027"/>
                  </a:lnTo>
                  <a:lnTo>
                    <a:pt x="881" y="1029"/>
                  </a:lnTo>
                  <a:lnTo>
                    <a:pt x="881" y="1029"/>
                  </a:lnTo>
                  <a:lnTo>
                    <a:pt x="844" y="1061"/>
                  </a:lnTo>
                  <a:lnTo>
                    <a:pt x="809" y="1096"/>
                  </a:lnTo>
                  <a:lnTo>
                    <a:pt x="742" y="1167"/>
                  </a:lnTo>
                  <a:lnTo>
                    <a:pt x="708" y="1202"/>
                  </a:lnTo>
                  <a:lnTo>
                    <a:pt x="674" y="1237"/>
                  </a:lnTo>
                  <a:lnTo>
                    <a:pt x="638" y="1270"/>
                  </a:lnTo>
                  <a:lnTo>
                    <a:pt x="601" y="1302"/>
                  </a:lnTo>
                  <a:lnTo>
                    <a:pt x="601" y="1302"/>
                  </a:lnTo>
                  <a:lnTo>
                    <a:pt x="582" y="1317"/>
                  </a:lnTo>
                  <a:lnTo>
                    <a:pt x="564" y="1330"/>
                  </a:lnTo>
                  <a:lnTo>
                    <a:pt x="544" y="1342"/>
                  </a:lnTo>
                  <a:lnTo>
                    <a:pt x="525" y="1354"/>
                  </a:lnTo>
                  <a:lnTo>
                    <a:pt x="505" y="1365"/>
                  </a:lnTo>
                  <a:lnTo>
                    <a:pt x="484" y="1374"/>
                  </a:lnTo>
                  <a:lnTo>
                    <a:pt x="464" y="1382"/>
                  </a:lnTo>
                  <a:lnTo>
                    <a:pt x="443" y="1389"/>
                  </a:lnTo>
                  <a:lnTo>
                    <a:pt x="421" y="1395"/>
                  </a:lnTo>
                  <a:lnTo>
                    <a:pt x="400" y="1401"/>
                  </a:lnTo>
                  <a:lnTo>
                    <a:pt x="379" y="1405"/>
                  </a:lnTo>
                  <a:lnTo>
                    <a:pt x="356" y="1407"/>
                  </a:lnTo>
                  <a:lnTo>
                    <a:pt x="334" y="1410"/>
                  </a:lnTo>
                  <a:lnTo>
                    <a:pt x="311" y="1410"/>
                  </a:lnTo>
                  <a:lnTo>
                    <a:pt x="289" y="1410"/>
                  </a:lnTo>
                  <a:lnTo>
                    <a:pt x="265" y="1409"/>
                  </a:lnTo>
                  <a:lnTo>
                    <a:pt x="265" y="1409"/>
                  </a:lnTo>
                  <a:lnTo>
                    <a:pt x="243" y="1406"/>
                  </a:lnTo>
                  <a:lnTo>
                    <a:pt x="221" y="1403"/>
                  </a:lnTo>
                  <a:lnTo>
                    <a:pt x="200" y="1398"/>
                  </a:lnTo>
                  <a:lnTo>
                    <a:pt x="178" y="1393"/>
                  </a:lnTo>
                  <a:lnTo>
                    <a:pt x="157" y="1386"/>
                  </a:lnTo>
                  <a:lnTo>
                    <a:pt x="137" y="1378"/>
                  </a:lnTo>
                  <a:lnTo>
                    <a:pt x="117" y="1369"/>
                  </a:lnTo>
                  <a:lnTo>
                    <a:pt x="99" y="1358"/>
                  </a:lnTo>
                  <a:lnTo>
                    <a:pt x="99" y="1358"/>
                  </a:lnTo>
                  <a:lnTo>
                    <a:pt x="79" y="1344"/>
                  </a:lnTo>
                  <a:lnTo>
                    <a:pt x="63" y="1329"/>
                  </a:lnTo>
                  <a:lnTo>
                    <a:pt x="48" y="1312"/>
                  </a:lnTo>
                  <a:lnTo>
                    <a:pt x="38" y="1293"/>
                  </a:lnTo>
                  <a:lnTo>
                    <a:pt x="28" y="1273"/>
                  </a:lnTo>
                  <a:lnTo>
                    <a:pt x="22" y="1252"/>
                  </a:lnTo>
                  <a:lnTo>
                    <a:pt x="18" y="1229"/>
                  </a:lnTo>
                  <a:lnTo>
                    <a:pt x="16" y="1205"/>
                  </a:lnTo>
                  <a:lnTo>
                    <a:pt x="16" y="1205"/>
                  </a:lnTo>
                  <a:lnTo>
                    <a:pt x="18" y="1180"/>
                  </a:lnTo>
                  <a:lnTo>
                    <a:pt x="20" y="1155"/>
                  </a:lnTo>
                  <a:lnTo>
                    <a:pt x="24" y="1129"/>
                  </a:lnTo>
                  <a:lnTo>
                    <a:pt x="30" y="1105"/>
                  </a:lnTo>
                  <a:lnTo>
                    <a:pt x="36" y="1080"/>
                  </a:lnTo>
                  <a:lnTo>
                    <a:pt x="44" y="1056"/>
                  </a:lnTo>
                  <a:lnTo>
                    <a:pt x="53" y="1031"/>
                  </a:lnTo>
                  <a:lnTo>
                    <a:pt x="64" y="1007"/>
                  </a:lnTo>
                  <a:lnTo>
                    <a:pt x="87" y="960"/>
                  </a:lnTo>
                  <a:lnTo>
                    <a:pt x="109" y="914"/>
                  </a:lnTo>
                  <a:lnTo>
                    <a:pt x="157" y="823"/>
                  </a:lnTo>
                  <a:lnTo>
                    <a:pt x="157" y="823"/>
                  </a:lnTo>
                  <a:lnTo>
                    <a:pt x="180" y="782"/>
                  </a:lnTo>
                  <a:lnTo>
                    <a:pt x="200" y="739"/>
                  </a:lnTo>
                  <a:lnTo>
                    <a:pt x="218" y="696"/>
                  </a:lnTo>
                  <a:lnTo>
                    <a:pt x="235" y="652"/>
                  </a:lnTo>
                  <a:lnTo>
                    <a:pt x="235" y="652"/>
                  </a:lnTo>
                  <a:lnTo>
                    <a:pt x="243" y="626"/>
                  </a:lnTo>
                  <a:lnTo>
                    <a:pt x="250" y="602"/>
                  </a:lnTo>
                  <a:lnTo>
                    <a:pt x="262" y="550"/>
                  </a:lnTo>
                  <a:lnTo>
                    <a:pt x="271" y="500"/>
                  </a:lnTo>
                  <a:lnTo>
                    <a:pt x="279" y="448"/>
                  </a:lnTo>
                  <a:lnTo>
                    <a:pt x="279" y="448"/>
                  </a:lnTo>
                  <a:lnTo>
                    <a:pt x="286" y="393"/>
                  </a:lnTo>
                  <a:lnTo>
                    <a:pt x="291" y="339"/>
                  </a:lnTo>
                  <a:lnTo>
                    <a:pt x="294" y="283"/>
                  </a:lnTo>
                  <a:lnTo>
                    <a:pt x="297" y="228"/>
                  </a:lnTo>
                  <a:lnTo>
                    <a:pt x="299" y="118"/>
                  </a:lnTo>
                  <a:lnTo>
                    <a:pt x="299" y="8"/>
                  </a:lnTo>
                  <a:lnTo>
                    <a:pt x="299" y="8"/>
                  </a:lnTo>
                  <a:lnTo>
                    <a:pt x="298" y="4"/>
                  </a:lnTo>
                  <a:lnTo>
                    <a:pt x="297" y="2"/>
                  </a:lnTo>
                  <a:lnTo>
                    <a:pt x="294" y="1"/>
                  </a:lnTo>
                  <a:lnTo>
                    <a:pt x="291" y="0"/>
                  </a:lnTo>
                  <a:lnTo>
                    <a:pt x="289" y="1"/>
                  </a:lnTo>
                  <a:lnTo>
                    <a:pt x="286" y="2"/>
                  </a:lnTo>
                  <a:lnTo>
                    <a:pt x="285" y="4"/>
                  </a:lnTo>
                  <a:lnTo>
                    <a:pt x="283" y="8"/>
                  </a:lnTo>
                  <a:lnTo>
                    <a:pt x="283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0" name="Freeform 117">
              <a:extLst>
                <a:ext uri="{FF2B5EF4-FFF2-40B4-BE49-F238E27FC236}">
                  <a16:creationId xmlns:a16="http://schemas.microsoft.com/office/drawing/2014/main" id="{17D1B225-D4A9-E9D8-9E34-223639E8E9AA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0" y="3921"/>
              <a:ext cx="358" cy="362"/>
            </a:xfrm>
            <a:custGeom>
              <a:avLst/>
              <a:gdLst>
                <a:gd name="T0" fmla="*/ 1052 w 1073"/>
                <a:gd name="T1" fmla="*/ 36 h 1086"/>
                <a:gd name="T2" fmla="*/ 1059 w 1073"/>
                <a:gd name="T3" fmla="*/ 111 h 1086"/>
                <a:gd name="T4" fmla="*/ 1052 w 1073"/>
                <a:gd name="T5" fmla="*/ 181 h 1086"/>
                <a:gd name="T6" fmla="*/ 1035 w 1073"/>
                <a:gd name="T7" fmla="*/ 251 h 1086"/>
                <a:gd name="T8" fmla="*/ 1008 w 1073"/>
                <a:gd name="T9" fmla="*/ 318 h 1086"/>
                <a:gd name="T10" fmla="*/ 948 w 1073"/>
                <a:gd name="T11" fmla="*/ 424 h 1086"/>
                <a:gd name="T12" fmla="*/ 859 w 1073"/>
                <a:gd name="T13" fmla="*/ 543 h 1086"/>
                <a:gd name="T14" fmla="*/ 733 w 1073"/>
                <a:gd name="T15" fmla="*/ 691 h 1086"/>
                <a:gd name="T16" fmla="*/ 635 w 1073"/>
                <a:gd name="T17" fmla="*/ 808 h 1086"/>
                <a:gd name="T18" fmla="*/ 530 w 1073"/>
                <a:gd name="T19" fmla="*/ 919 h 1086"/>
                <a:gd name="T20" fmla="*/ 473 w 1073"/>
                <a:gd name="T21" fmla="*/ 968 h 1086"/>
                <a:gd name="T22" fmla="*/ 428 w 1073"/>
                <a:gd name="T23" fmla="*/ 998 h 1086"/>
                <a:gd name="T24" fmla="*/ 349 w 1073"/>
                <a:gd name="T25" fmla="*/ 1040 h 1086"/>
                <a:gd name="T26" fmla="*/ 266 w 1073"/>
                <a:gd name="T27" fmla="*/ 1065 h 1086"/>
                <a:gd name="T28" fmla="*/ 224 w 1073"/>
                <a:gd name="T29" fmla="*/ 1069 h 1086"/>
                <a:gd name="T30" fmla="*/ 186 w 1073"/>
                <a:gd name="T31" fmla="*/ 1064 h 1086"/>
                <a:gd name="T32" fmla="*/ 153 w 1073"/>
                <a:gd name="T33" fmla="*/ 1046 h 1086"/>
                <a:gd name="T34" fmla="*/ 117 w 1073"/>
                <a:gd name="T35" fmla="*/ 1009 h 1086"/>
                <a:gd name="T36" fmla="*/ 69 w 1073"/>
                <a:gd name="T37" fmla="*/ 952 h 1086"/>
                <a:gd name="T38" fmla="*/ 36 w 1073"/>
                <a:gd name="T39" fmla="*/ 904 h 1086"/>
                <a:gd name="T40" fmla="*/ 16 w 1073"/>
                <a:gd name="T41" fmla="*/ 852 h 1086"/>
                <a:gd name="T42" fmla="*/ 12 w 1073"/>
                <a:gd name="T43" fmla="*/ 848 h 1086"/>
                <a:gd name="T44" fmla="*/ 4 w 1073"/>
                <a:gd name="T45" fmla="*/ 848 h 1086"/>
                <a:gd name="T46" fmla="*/ 0 w 1073"/>
                <a:gd name="T47" fmla="*/ 857 h 1086"/>
                <a:gd name="T48" fmla="*/ 9 w 1073"/>
                <a:gd name="T49" fmla="*/ 888 h 1086"/>
                <a:gd name="T50" fmla="*/ 46 w 1073"/>
                <a:gd name="T51" fmla="*/ 948 h 1086"/>
                <a:gd name="T52" fmla="*/ 88 w 1073"/>
                <a:gd name="T53" fmla="*/ 1001 h 1086"/>
                <a:gd name="T54" fmla="*/ 135 w 1073"/>
                <a:gd name="T55" fmla="*/ 1054 h 1086"/>
                <a:gd name="T56" fmla="*/ 165 w 1073"/>
                <a:gd name="T57" fmla="*/ 1073 h 1086"/>
                <a:gd name="T58" fmla="*/ 200 w 1073"/>
                <a:gd name="T59" fmla="*/ 1084 h 1086"/>
                <a:gd name="T60" fmla="*/ 239 w 1073"/>
                <a:gd name="T61" fmla="*/ 1085 h 1086"/>
                <a:gd name="T62" fmla="*/ 316 w 1073"/>
                <a:gd name="T63" fmla="*/ 1068 h 1086"/>
                <a:gd name="T64" fmla="*/ 364 w 1073"/>
                <a:gd name="T65" fmla="*/ 1050 h 1086"/>
                <a:gd name="T66" fmla="*/ 428 w 1073"/>
                <a:gd name="T67" fmla="*/ 1017 h 1086"/>
                <a:gd name="T68" fmla="*/ 487 w 1073"/>
                <a:gd name="T69" fmla="*/ 976 h 1086"/>
                <a:gd name="T70" fmla="*/ 562 w 1073"/>
                <a:gd name="T71" fmla="*/ 912 h 1086"/>
                <a:gd name="T72" fmla="*/ 662 w 1073"/>
                <a:gd name="T73" fmla="*/ 803 h 1086"/>
                <a:gd name="T74" fmla="*/ 789 w 1073"/>
                <a:gd name="T75" fmla="*/ 650 h 1086"/>
                <a:gd name="T76" fmla="*/ 881 w 1073"/>
                <a:gd name="T77" fmla="*/ 542 h 1086"/>
                <a:gd name="T78" fmla="*/ 966 w 1073"/>
                <a:gd name="T79" fmla="*/ 426 h 1086"/>
                <a:gd name="T80" fmla="*/ 1014 w 1073"/>
                <a:gd name="T81" fmla="*/ 345 h 1086"/>
                <a:gd name="T82" fmla="*/ 1040 w 1073"/>
                <a:gd name="T83" fmla="*/ 284 h 1086"/>
                <a:gd name="T84" fmla="*/ 1060 w 1073"/>
                <a:gd name="T85" fmla="*/ 223 h 1086"/>
                <a:gd name="T86" fmla="*/ 1071 w 1073"/>
                <a:gd name="T87" fmla="*/ 159 h 1086"/>
                <a:gd name="T88" fmla="*/ 1073 w 1073"/>
                <a:gd name="T89" fmla="*/ 94 h 1086"/>
                <a:gd name="T90" fmla="*/ 1067 w 1073"/>
                <a:gd name="T91" fmla="*/ 28 h 1086"/>
                <a:gd name="T92" fmla="*/ 1061 w 1073"/>
                <a:gd name="T93" fmla="*/ 3 h 1086"/>
                <a:gd name="T94" fmla="*/ 1053 w 1073"/>
                <a:gd name="T95" fmla="*/ 0 h 1086"/>
                <a:gd name="T96" fmla="*/ 1047 w 1073"/>
                <a:gd name="T97" fmla="*/ 7 h 10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73" h="1086">
                  <a:moveTo>
                    <a:pt x="1047" y="11"/>
                  </a:moveTo>
                  <a:lnTo>
                    <a:pt x="1047" y="11"/>
                  </a:lnTo>
                  <a:lnTo>
                    <a:pt x="1052" y="36"/>
                  </a:lnTo>
                  <a:lnTo>
                    <a:pt x="1056" y="62"/>
                  </a:lnTo>
                  <a:lnTo>
                    <a:pt x="1057" y="86"/>
                  </a:lnTo>
                  <a:lnTo>
                    <a:pt x="1059" y="111"/>
                  </a:lnTo>
                  <a:lnTo>
                    <a:pt x="1057" y="135"/>
                  </a:lnTo>
                  <a:lnTo>
                    <a:pt x="1056" y="159"/>
                  </a:lnTo>
                  <a:lnTo>
                    <a:pt x="1052" y="181"/>
                  </a:lnTo>
                  <a:lnTo>
                    <a:pt x="1048" y="205"/>
                  </a:lnTo>
                  <a:lnTo>
                    <a:pt x="1042" y="228"/>
                  </a:lnTo>
                  <a:lnTo>
                    <a:pt x="1035" y="251"/>
                  </a:lnTo>
                  <a:lnTo>
                    <a:pt x="1027" y="273"/>
                  </a:lnTo>
                  <a:lnTo>
                    <a:pt x="1019" y="296"/>
                  </a:lnTo>
                  <a:lnTo>
                    <a:pt x="1008" y="318"/>
                  </a:lnTo>
                  <a:lnTo>
                    <a:pt x="998" y="340"/>
                  </a:lnTo>
                  <a:lnTo>
                    <a:pt x="975" y="382"/>
                  </a:lnTo>
                  <a:lnTo>
                    <a:pt x="948" y="424"/>
                  </a:lnTo>
                  <a:lnTo>
                    <a:pt x="921" y="465"/>
                  </a:lnTo>
                  <a:lnTo>
                    <a:pt x="890" y="505"/>
                  </a:lnTo>
                  <a:lnTo>
                    <a:pt x="859" y="543"/>
                  </a:lnTo>
                  <a:lnTo>
                    <a:pt x="828" y="582"/>
                  </a:lnTo>
                  <a:lnTo>
                    <a:pt x="796" y="619"/>
                  </a:lnTo>
                  <a:lnTo>
                    <a:pt x="733" y="691"/>
                  </a:lnTo>
                  <a:lnTo>
                    <a:pt x="733" y="691"/>
                  </a:lnTo>
                  <a:lnTo>
                    <a:pt x="667" y="768"/>
                  </a:lnTo>
                  <a:lnTo>
                    <a:pt x="635" y="808"/>
                  </a:lnTo>
                  <a:lnTo>
                    <a:pt x="600" y="845"/>
                  </a:lnTo>
                  <a:lnTo>
                    <a:pt x="567" y="883"/>
                  </a:lnTo>
                  <a:lnTo>
                    <a:pt x="530" y="919"/>
                  </a:lnTo>
                  <a:lnTo>
                    <a:pt x="511" y="936"/>
                  </a:lnTo>
                  <a:lnTo>
                    <a:pt x="493" y="952"/>
                  </a:lnTo>
                  <a:lnTo>
                    <a:pt x="473" y="968"/>
                  </a:lnTo>
                  <a:lnTo>
                    <a:pt x="452" y="984"/>
                  </a:lnTo>
                  <a:lnTo>
                    <a:pt x="452" y="984"/>
                  </a:lnTo>
                  <a:lnTo>
                    <a:pt x="428" y="998"/>
                  </a:lnTo>
                  <a:lnTo>
                    <a:pt x="402" y="1013"/>
                  </a:lnTo>
                  <a:lnTo>
                    <a:pt x="377" y="1028"/>
                  </a:lnTo>
                  <a:lnTo>
                    <a:pt x="349" y="1040"/>
                  </a:lnTo>
                  <a:lnTo>
                    <a:pt x="323" y="1049"/>
                  </a:lnTo>
                  <a:lnTo>
                    <a:pt x="295" y="1058"/>
                  </a:lnTo>
                  <a:lnTo>
                    <a:pt x="266" y="1065"/>
                  </a:lnTo>
                  <a:lnTo>
                    <a:pt x="238" y="1069"/>
                  </a:lnTo>
                  <a:lnTo>
                    <a:pt x="238" y="1069"/>
                  </a:lnTo>
                  <a:lnTo>
                    <a:pt x="224" y="1069"/>
                  </a:lnTo>
                  <a:lnTo>
                    <a:pt x="211" y="1069"/>
                  </a:lnTo>
                  <a:lnTo>
                    <a:pt x="199" y="1068"/>
                  </a:lnTo>
                  <a:lnTo>
                    <a:pt x="186" y="1064"/>
                  </a:lnTo>
                  <a:lnTo>
                    <a:pt x="174" y="1060"/>
                  </a:lnTo>
                  <a:lnTo>
                    <a:pt x="163" y="1053"/>
                  </a:lnTo>
                  <a:lnTo>
                    <a:pt x="153" y="1046"/>
                  </a:lnTo>
                  <a:lnTo>
                    <a:pt x="142" y="1037"/>
                  </a:lnTo>
                  <a:lnTo>
                    <a:pt x="142" y="1037"/>
                  </a:lnTo>
                  <a:lnTo>
                    <a:pt x="117" y="1009"/>
                  </a:lnTo>
                  <a:lnTo>
                    <a:pt x="92" y="980"/>
                  </a:lnTo>
                  <a:lnTo>
                    <a:pt x="92" y="980"/>
                  </a:lnTo>
                  <a:lnTo>
                    <a:pt x="69" y="952"/>
                  </a:lnTo>
                  <a:lnTo>
                    <a:pt x="57" y="937"/>
                  </a:lnTo>
                  <a:lnTo>
                    <a:pt x="46" y="921"/>
                  </a:lnTo>
                  <a:lnTo>
                    <a:pt x="36" y="904"/>
                  </a:lnTo>
                  <a:lnTo>
                    <a:pt x="26" y="887"/>
                  </a:lnTo>
                  <a:lnTo>
                    <a:pt x="20" y="869"/>
                  </a:lnTo>
                  <a:lnTo>
                    <a:pt x="16" y="852"/>
                  </a:lnTo>
                  <a:lnTo>
                    <a:pt x="16" y="852"/>
                  </a:lnTo>
                  <a:lnTo>
                    <a:pt x="14" y="849"/>
                  </a:lnTo>
                  <a:lnTo>
                    <a:pt x="12" y="848"/>
                  </a:lnTo>
                  <a:lnTo>
                    <a:pt x="9" y="847"/>
                  </a:lnTo>
                  <a:lnTo>
                    <a:pt x="6" y="847"/>
                  </a:lnTo>
                  <a:lnTo>
                    <a:pt x="4" y="848"/>
                  </a:lnTo>
                  <a:lnTo>
                    <a:pt x="1" y="851"/>
                  </a:lnTo>
                  <a:lnTo>
                    <a:pt x="0" y="853"/>
                  </a:lnTo>
                  <a:lnTo>
                    <a:pt x="0" y="857"/>
                  </a:lnTo>
                  <a:lnTo>
                    <a:pt x="0" y="857"/>
                  </a:lnTo>
                  <a:lnTo>
                    <a:pt x="4" y="873"/>
                  </a:lnTo>
                  <a:lnTo>
                    <a:pt x="9" y="888"/>
                  </a:lnTo>
                  <a:lnTo>
                    <a:pt x="17" y="904"/>
                  </a:lnTo>
                  <a:lnTo>
                    <a:pt x="26" y="919"/>
                  </a:lnTo>
                  <a:lnTo>
                    <a:pt x="46" y="948"/>
                  </a:lnTo>
                  <a:lnTo>
                    <a:pt x="66" y="974"/>
                  </a:lnTo>
                  <a:lnTo>
                    <a:pt x="66" y="974"/>
                  </a:lnTo>
                  <a:lnTo>
                    <a:pt x="88" y="1001"/>
                  </a:lnTo>
                  <a:lnTo>
                    <a:pt x="110" y="1029"/>
                  </a:lnTo>
                  <a:lnTo>
                    <a:pt x="122" y="1042"/>
                  </a:lnTo>
                  <a:lnTo>
                    <a:pt x="135" y="1054"/>
                  </a:lnTo>
                  <a:lnTo>
                    <a:pt x="150" y="1065"/>
                  </a:lnTo>
                  <a:lnTo>
                    <a:pt x="165" y="1073"/>
                  </a:lnTo>
                  <a:lnTo>
                    <a:pt x="165" y="1073"/>
                  </a:lnTo>
                  <a:lnTo>
                    <a:pt x="175" y="1078"/>
                  </a:lnTo>
                  <a:lnTo>
                    <a:pt x="189" y="1082"/>
                  </a:lnTo>
                  <a:lnTo>
                    <a:pt x="200" y="1084"/>
                  </a:lnTo>
                  <a:lnTo>
                    <a:pt x="212" y="1085"/>
                  </a:lnTo>
                  <a:lnTo>
                    <a:pt x="226" y="1086"/>
                  </a:lnTo>
                  <a:lnTo>
                    <a:pt x="239" y="1085"/>
                  </a:lnTo>
                  <a:lnTo>
                    <a:pt x="266" y="1082"/>
                  </a:lnTo>
                  <a:lnTo>
                    <a:pt x="291" y="1076"/>
                  </a:lnTo>
                  <a:lnTo>
                    <a:pt x="316" y="1068"/>
                  </a:lnTo>
                  <a:lnTo>
                    <a:pt x="340" y="1060"/>
                  </a:lnTo>
                  <a:lnTo>
                    <a:pt x="364" y="1050"/>
                  </a:lnTo>
                  <a:lnTo>
                    <a:pt x="364" y="1050"/>
                  </a:lnTo>
                  <a:lnTo>
                    <a:pt x="385" y="1040"/>
                  </a:lnTo>
                  <a:lnTo>
                    <a:pt x="406" y="1029"/>
                  </a:lnTo>
                  <a:lnTo>
                    <a:pt x="428" y="1017"/>
                  </a:lnTo>
                  <a:lnTo>
                    <a:pt x="449" y="1004"/>
                  </a:lnTo>
                  <a:lnTo>
                    <a:pt x="469" y="990"/>
                  </a:lnTo>
                  <a:lnTo>
                    <a:pt x="487" y="976"/>
                  </a:lnTo>
                  <a:lnTo>
                    <a:pt x="525" y="945"/>
                  </a:lnTo>
                  <a:lnTo>
                    <a:pt x="525" y="945"/>
                  </a:lnTo>
                  <a:lnTo>
                    <a:pt x="562" y="912"/>
                  </a:lnTo>
                  <a:lnTo>
                    <a:pt x="596" y="877"/>
                  </a:lnTo>
                  <a:lnTo>
                    <a:pt x="630" y="840"/>
                  </a:lnTo>
                  <a:lnTo>
                    <a:pt x="662" y="803"/>
                  </a:lnTo>
                  <a:lnTo>
                    <a:pt x="725" y="726"/>
                  </a:lnTo>
                  <a:lnTo>
                    <a:pt x="757" y="687"/>
                  </a:lnTo>
                  <a:lnTo>
                    <a:pt x="789" y="650"/>
                  </a:lnTo>
                  <a:lnTo>
                    <a:pt x="789" y="650"/>
                  </a:lnTo>
                  <a:lnTo>
                    <a:pt x="852" y="578"/>
                  </a:lnTo>
                  <a:lnTo>
                    <a:pt x="881" y="542"/>
                  </a:lnTo>
                  <a:lnTo>
                    <a:pt x="911" y="505"/>
                  </a:lnTo>
                  <a:lnTo>
                    <a:pt x="939" y="466"/>
                  </a:lnTo>
                  <a:lnTo>
                    <a:pt x="966" y="426"/>
                  </a:lnTo>
                  <a:lnTo>
                    <a:pt x="991" y="386"/>
                  </a:lnTo>
                  <a:lnTo>
                    <a:pt x="1014" y="345"/>
                  </a:lnTo>
                  <a:lnTo>
                    <a:pt x="1014" y="345"/>
                  </a:lnTo>
                  <a:lnTo>
                    <a:pt x="1023" y="325"/>
                  </a:lnTo>
                  <a:lnTo>
                    <a:pt x="1032" y="305"/>
                  </a:lnTo>
                  <a:lnTo>
                    <a:pt x="1040" y="284"/>
                  </a:lnTo>
                  <a:lnTo>
                    <a:pt x="1048" y="264"/>
                  </a:lnTo>
                  <a:lnTo>
                    <a:pt x="1055" y="243"/>
                  </a:lnTo>
                  <a:lnTo>
                    <a:pt x="1060" y="223"/>
                  </a:lnTo>
                  <a:lnTo>
                    <a:pt x="1064" y="201"/>
                  </a:lnTo>
                  <a:lnTo>
                    <a:pt x="1068" y="180"/>
                  </a:lnTo>
                  <a:lnTo>
                    <a:pt x="1071" y="159"/>
                  </a:lnTo>
                  <a:lnTo>
                    <a:pt x="1073" y="136"/>
                  </a:lnTo>
                  <a:lnTo>
                    <a:pt x="1073" y="115"/>
                  </a:lnTo>
                  <a:lnTo>
                    <a:pt x="1073" y="94"/>
                  </a:lnTo>
                  <a:lnTo>
                    <a:pt x="1072" y="72"/>
                  </a:lnTo>
                  <a:lnTo>
                    <a:pt x="1071" y="50"/>
                  </a:lnTo>
                  <a:lnTo>
                    <a:pt x="1067" y="28"/>
                  </a:lnTo>
                  <a:lnTo>
                    <a:pt x="1063" y="6"/>
                  </a:lnTo>
                  <a:lnTo>
                    <a:pt x="1063" y="6"/>
                  </a:lnTo>
                  <a:lnTo>
                    <a:pt x="1061" y="3"/>
                  </a:lnTo>
                  <a:lnTo>
                    <a:pt x="1059" y="2"/>
                  </a:lnTo>
                  <a:lnTo>
                    <a:pt x="1056" y="0"/>
                  </a:lnTo>
                  <a:lnTo>
                    <a:pt x="1053" y="0"/>
                  </a:lnTo>
                  <a:lnTo>
                    <a:pt x="1051" y="2"/>
                  </a:lnTo>
                  <a:lnTo>
                    <a:pt x="1048" y="4"/>
                  </a:lnTo>
                  <a:lnTo>
                    <a:pt x="1047" y="7"/>
                  </a:lnTo>
                  <a:lnTo>
                    <a:pt x="1047" y="11"/>
                  </a:lnTo>
                  <a:lnTo>
                    <a:pt x="1047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1" name="Freeform 118">
              <a:extLst>
                <a:ext uri="{FF2B5EF4-FFF2-40B4-BE49-F238E27FC236}">
                  <a16:creationId xmlns:a16="http://schemas.microsoft.com/office/drawing/2014/main" id="{CE2E52DC-443B-1D3F-ED2F-757A66CAF35D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3" y="3814"/>
              <a:ext cx="152" cy="105"/>
            </a:xfrm>
            <a:custGeom>
              <a:avLst/>
              <a:gdLst>
                <a:gd name="T0" fmla="*/ 2 w 457"/>
                <a:gd name="T1" fmla="*/ 12 h 314"/>
                <a:gd name="T2" fmla="*/ 53 w 457"/>
                <a:gd name="T3" fmla="*/ 93 h 314"/>
                <a:gd name="T4" fmla="*/ 107 w 457"/>
                <a:gd name="T5" fmla="*/ 174 h 314"/>
                <a:gd name="T6" fmla="*/ 136 w 457"/>
                <a:gd name="T7" fmla="*/ 213 h 314"/>
                <a:gd name="T8" fmla="*/ 168 w 457"/>
                <a:gd name="T9" fmla="*/ 248 h 314"/>
                <a:gd name="T10" fmla="*/ 202 w 457"/>
                <a:gd name="T11" fmla="*/ 280 h 314"/>
                <a:gd name="T12" fmla="*/ 243 w 457"/>
                <a:gd name="T13" fmla="*/ 303 h 314"/>
                <a:gd name="T14" fmla="*/ 253 w 457"/>
                <a:gd name="T15" fmla="*/ 307 h 314"/>
                <a:gd name="T16" fmla="*/ 273 w 457"/>
                <a:gd name="T17" fmla="*/ 311 h 314"/>
                <a:gd name="T18" fmla="*/ 293 w 457"/>
                <a:gd name="T19" fmla="*/ 314 h 314"/>
                <a:gd name="T20" fmla="*/ 322 w 457"/>
                <a:gd name="T21" fmla="*/ 310 h 314"/>
                <a:gd name="T22" fmla="*/ 358 w 457"/>
                <a:gd name="T23" fmla="*/ 296 h 314"/>
                <a:gd name="T24" fmla="*/ 388 w 457"/>
                <a:gd name="T25" fmla="*/ 269 h 314"/>
                <a:gd name="T26" fmla="*/ 403 w 457"/>
                <a:gd name="T27" fmla="*/ 250 h 314"/>
                <a:gd name="T28" fmla="*/ 425 w 457"/>
                <a:gd name="T29" fmla="*/ 209 h 314"/>
                <a:gd name="T30" fmla="*/ 441 w 457"/>
                <a:gd name="T31" fmla="*/ 164 h 314"/>
                <a:gd name="T32" fmla="*/ 457 w 457"/>
                <a:gd name="T33" fmla="*/ 96 h 314"/>
                <a:gd name="T34" fmla="*/ 457 w 457"/>
                <a:gd name="T35" fmla="*/ 92 h 314"/>
                <a:gd name="T36" fmla="*/ 453 w 457"/>
                <a:gd name="T37" fmla="*/ 87 h 314"/>
                <a:gd name="T38" fmla="*/ 448 w 457"/>
                <a:gd name="T39" fmla="*/ 85 h 314"/>
                <a:gd name="T40" fmla="*/ 443 w 457"/>
                <a:gd name="T41" fmla="*/ 88 h 314"/>
                <a:gd name="T42" fmla="*/ 441 w 457"/>
                <a:gd name="T43" fmla="*/ 91 h 314"/>
                <a:gd name="T44" fmla="*/ 428 w 457"/>
                <a:gd name="T45" fmla="*/ 150 h 314"/>
                <a:gd name="T46" fmla="*/ 415 w 457"/>
                <a:gd name="T47" fmla="*/ 190 h 314"/>
                <a:gd name="T48" fmla="*/ 398 w 457"/>
                <a:gd name="T49" fmla="*/ 228 h 314"/>
                <a:gd name="T50" fmla="*/ 387 w 457"/>
                <a:gd name="T51" fmla="*/ 245 h 314"/>
                <a:gd name="T52" fmla="*/ 372 w 457"/>
                <a:gd name="T53" fmla="*/ 264 h 314"/>
                <a:gd name="T54" fmla="*/ 355 w 457"/>
                <a:gd name="T55" fmla="*/ 278 h 314"/>
                <a:gd name="T56" fmla="*/ 336 w 457"/>
                <a:gd name="T57" fmla="*/ 289 h 314"/>
                <a:gd name="T58" fmla="*/ 317 w 457"/>
                <a:gd name="T59" fmla="*/ 294 h 314"/>
                <a:gd name="T60" fmla="*/ 295 w 457"/>
                <a:gd name="T61" fmla="*/ 297 h 314"/>
                <a:gd name="T62" fmla="*/ 274 w 457"/>
                <a:gd name="T63" fmla="*/ 294 h 314"/>
                <a:gd name="T64" fmla="*/ 253 w 457"/>
                <a:gd name="T65" fmla="*/ 289 h 314"/>
                <a:gd name="T66" fmla="*/ 232 w 457"/>
                <a:gd name="T67" fmla="*/ 280 h 314"/>
                <a:gd name="T68" fmla="*/ 212 w 457"/>
                <a:gd name="T69" fmla="*/ 266 h 314"/>
                <a:gd name="T70" fmla="*/ 177 w 457"/>
                <a:gd name="T71" fmla="*/ 236 h 314"/>
                <a:gd name="T72" fmla="*/ 145 w 457"/>
                <a:gd name="T73" fmla="*/ 201 h 314"/>
                <a:gd name="T74" fmla="*/ 105 w 457"/>
                <a:gd name="T75" fmla="*/ 144 h 314"/>
                <a:gd name="T76" fmla="*/ 83 w 457"/>
                <a:gd name="T77" fmla="*/ 109 h 314"/>
                <a:gd name="T78" fmla="*/ 38 w 457"/>
                <a:gd name="T79" fmla="*/ 39 h 314"/>
                <a:gd name="T80" fmla="*/ 15 w 457"/>
                <a:gd name="T81" fmla="*/ 4 h 314"/>
                <a:gd name="T82" fmla="*/ 10 w 457"/>
                <a:gd name="T83" fmla="*/ 0 h 314"/>
                <a:gd name="T84" fmla="*/ 4 w 457"/>
                <a:gd name="T85" fmla="*/ 1 h 314"/>
                <a:gd name="T86" fmla="*/ 0 w 457"/>
                <a:gd name="T87" fmla="*/ 7 h 314"/>
                <a:gd name="T88" fmla="*/ 2 w 457"/>
                <a:gd name="T89" fmla="*/ 12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57" h="314">
                  <a:moveTo>
                    <a:pt x="2" y="12"/>
                  </a:moveTo>
                  <a:lnTo>
                    <a:pt x="2" y="12"/>
                  </a:lnTo>
                  <a:lnTo>
                    <a:pt x="28" y="52"/>
                  </a:lnTo>
                  <a:lnTo>
                    <a:pt x="53" y="93"/>
                  </a:lnTo>
                  <a:lnTo>
                    <a:pt x="80" y="135"/>
                  </a:lnTo>
                  <a:lnTo>
                    <a:pt x="107" y="174"/>
                  </a:lnTo>
                  <a:lnTo>
                    <a:pt x="107" y="174"/>
                  </a:lnTo>
                  <a:lnTo>
                    <a:pt x="136" y="213"/>
                  </a:lnTo>
                  <a:lnTo>
                    <a:pt x="150" y="230"/>
                  </a:lnTo>
                  <a:lnTo>
                    <a:pt x="168" y="248"/>
                  </a:lnTo>
                  <a:lnTo>
                    <a:pt x="185" y="265"/>
                  </a:lnTo>
                  <a:lnTo>
                    <a:pt x="202" y="280"/>
                  </a:lnTo>
                  <a:lnTo>
                    <a:pt x="222" y="293"/>
                  </a:lnTo>
                  <a:lnTo>
                    <a:pt x="243" y="303"/>
                  </a:lnTo>
                  <a:lnTo>
                    <a:pt x="243" y="303"/>
                  </a:lnTo>
                  <a:lnTo>
                    <a:pt x="253" y="307"/>
                  </a:lnTo>
                  <a:lnTo>
                    <a:pt x="263" y="310"/>
                  </a:lnTo>
                  <a:lnTo>
                    <a:pt x="273" y="311"/>
                  </a:lnTo>
                  <a:lnTo>
                    <a:pt x="283" y="313"/>
                  </a:lnTo>
                  <a:lnTo>
                    <a:pt x="293" y="314"/>
                  </a:lnTo>
                  <a:lnTo>
                    <a:pt x="303" y="313"/>
                  </a:lnTo>
                  <a:lnTo>
                    <a:pt x="322" y="310"/>
                  </a:lnTo>
                  <a:lnTo>
                    <a:pt x="340" y="305"/>
                  </a:lnTo>
                  <a:lnTo>
                    <a:pt x="358" y="296"/>
                  </a:lnTo>
                  <a:lnTo>
                    <a:pt x="374" y="284"/>
                  </a:lnTo>
                  <a:lnTo>
                    <a:pt x="388" y="269"/>
                  </a:lnTo>
                  <a:lnTo>
                    <a:pt x="388" y="269"/>
                  </a:lnTo>
                  <a:lnTo>
                    <a:pt x="403" y="250"/>
                  </a:lnTo>
                  <a:lnTo>
                    <a:pt x="415" y="230"/>
                  </a:lnTo>
                  <a:lnTo>
                    <a:pt x="425" y="209"/>
                  </a:lnTo>
                  <a:lnTo>
                    <a:pt x="433" y="186"/>
                  </a:lnTo>
                  <a:lnTo>
                    <a:pt x="441" y="164"/>
                  </a:lnTo>
                  <a:lnTo>
                    <a:pt x="447" y="141"/>
                  </a:lnTo>
                  <a:lnTo>
                    <a:pt x="457" y="96"/>
                  </a:lnTo>
                  <a:lnTo>
                    <a:pt x="457" y="96"/>
                  </a:lnTo>
                  <a:lnTo>
                    <a:pt x="457" y="92"/>
                  </a:lnTo>
                  <a:lnTo>
                    <a:pt x="456" y="89"/>
                  </a:lnTo>
                  <a:lnTo>
                    <a:pt x="453" y="87"/>
                  </a:lnTo>
                  <a:lnTo>
                    <a:pt x="451" y="85"/>
                  </a:lnTo>
                  <a:lnTo>
                    <a:pt x="448" y="85"/>
                  </a:lnTo>
                  <a:lnTo>
                    <a:pt x="445" y="87"/>
                  </a:lnTo>
                  <a:lnTo>
                    <a:pt x="443" y="88"/>
                  </a:lnTo>
                  <a:lnTo>
                    <a:pt x="441" y="91"/>
                  </a:lnTo>
                  <a:lnTo>
                    <a:pt x="441" y="91"/>
                  </a:lnTo>
                  <a:lnTo>
                    <a:pt x="433" y="132"/>
                  </a:lnTo>
                  <a:lnTo>
                    <a:pt x="428" y="150"/>
                  </a:lnTo>
                  <a:lnTo>
                    <a:pt x="421" y="170"/>
                  </a:lnTo>
                  <a:lnTo>
                    <a:pt x="415" y="190"/>
                  </a:lnTo>
                  <a:lnTo>
                    <a:pt x="407" y="209"/>
                  </a:lnTo>
                  <a:lnTo>
                    <a:pt x="398" y="228"/>
                  </a:lnTo>
                  <a:lnTo>
                    <a:pt x="387" y="245"/>
                  </a:lnTo>
                  <a:lnTo>
                    <a:pt x="387" y="245"/>
                  </a:lnTo>
                  <a:lnTo>
                    <a:pt x="380" y="254"/>
                  </a:lnTo>
                  <a:lnTo>
                    <a:pt x="372" y="264"/>
                  </a:lnTo>
                  <a:lnTo>
                    <a:pt x="364" y="272"/>
                  </a:lnTo>
                  <a:lnTo>
                    <a:pt x="355" y="278"/>
                  </a:lnTo>
                  <a:lnTo>
                    <a:pt x="346" y="284"/>
                  </a:lnTo>
                  <a:lnTo>
                    <a:pt x="336" y="289"/>
                  </a:lnTo>
                  <a:lnTo>
                    <a:pt x="327" y="292"/>
                  </a:lnTo>
                  <a:lnTo>
                    <a:pt x="317" y="294"/>
                  </a:lnTo>
                  <a:lnTo>
                    <a:pt x="306" y="296"/>
                  </a:lnTo>
                  <a:lnTo>
                    <a:pt x="295" y="297"/>
                  </a:lnTo>
                  <a:lnTo>
                    <a:pt x="285" y="297"/>
                  </a:lnTo>
                  <a:lnTo>
                    <a:pt x="274" y="294"/>
                  </a:lnTo>
                  <a:lnTo>
                    <a:pt x="263" y="293"/>
                  </a:lnTo>
                  <a:lnTo>
                    <a:pt x="253" y="289"/>
                  </a:lnTo>
                  <a:lnTo>
                    <a:pt x="242" y="285"/>
                  </a:lnTo>
                  <a:lnTo>
                    <a:pt x="232" y="280"/>
                  </a:lnTo>
                  <a:lnTo>
                    <a:pt x="232" y="280"/>
                  </a:lnTo>
                  <a:lnTo>
                    <a:pt x="212" y="266"/>
                  </a:lnTo>
                  <a:lnTo>
                    <a:pt x="194" y="252"/>
                  </a:lnTo>
                  <a:lnTo>
                    <a:pt x="177" y="236"/>
                  </a:lnTo>
                  <a:lnTo>
                    <a:pt x="161" y="218"/>
                  </a:lnTo>
                  <a:lnTo>
                    <a:pt x="145" y="201"/>
                  </a:lnTo>
                  <a:lnTo>
                    <a:pt x="132" y="181"/>
                  </a:lnTo>
                  <a:lnTo>
                    <a:pt x="105" y="144"/>
                  </a:lnTo>
                  <a:lnTo>
                    <a:pt x="105" y="144"/>
                  </a:lnTo>
                  <a:lnTo>
                    <a:pt x="83" y="109"/>
                  </a:lnTo>
                  <a:lnTo>
                    <a:pt x="60" y="73"/>
                  </a:lnTo>
                  <a:lnTo>
                    <a:pt x="38" y="39"/>
                  </a:lnTo>
                  <a:lnTo>
                    <a:pt x="15" y="4"/>
                  </a:lnTo>
                  <a:lnTo>
                    <a:pt x="15" y="4"/>
                  </a:lnTo>
                  <a:lnTo>
                    <a:pt x="12" y="1"/>
                  </a:lnTo>
                  <a:lnTo>
                    <a:pt x="10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4"/>
                  </a:lnTo>
                  <a:lnTo>
                    <a:pt x="0" y="7"/>
                  </a:lnTo>
                  <a:lnTo>
                    <a:pt x="0" y="9"/>
                  </a:lnTo>
                  <a:lnTo>
                    <a:pt x="2" y="12"/>
                  </a:lnTo>
                  <a:lnTo>
                    <a:pt x="2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2" name="Freeform 119">
              <a:extLst>
                <a:ext uri="{FF2B5EF4-FFF2-40B4-BE49-F238E27FC236}">
                  <a16:creationId xmlns:a16="http://schemas.microsoft.com/office/drawing/2014/main" id="{E6450C5B-A3C5-C88F-8A41-36A9EB9C18E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9" y="3820"/>
              <a:ext cx="574" cy="357"/>
            </a:xfrm>
            <a:custGeom>
              <a:avLst/>
              <a:gdLst>
                <a:gd name="T0" fmla="*/ 888 w 1720"/>
                <a:gd name="T1" fmla="*/ 48 h 1073"/>
                <a:gd name="T2" fmla="*/ 824 w 1720"/>
                <a:gd name="T3" fmla="*/ 154 h 1073"/>
                <a:gd name="T4" fmla="*/ 730 w 1720"/>
                <a:gd name="T5" fmla="*/ 282 h 1073"/>
                <a:gd name="T6" fmla="*/ 655 w 1720"/>
                <a:gd name="T7" fmla="*/ 393 h 1073"/>
                <a:gd name="T8" fmla="*/ 546 w 1720"/>
                <a:gd name="T9" fmla="*/ 480 h 1073"/>
                <a:gd name="T10" fmla="*/ 415 w 1720"/>
                <a:gd name="T11" fmla="*/ 531 h 1073"/>
                <a:gd name="T12" fmla="*/ 274 w 1720"/>
                <a:gd name="T13" fmla="*/ 548 h 1073"/>
                <a:gd name="T14" fmla="*/ 155 w 1720"/>
                <a:gd name="T15" fmla="*/ 555 h 1073"/>
                <a:gd name="T16" fmla="*/ 75 w 1720"/>
                <a:gd name="T17" fmla="*/ 580 h 1073"/>
                <a:gd name="T18" fmla="*/ 24 w 1720"/>
                <a:gd name="T19" fmla="*/ 625 h 1073"/>
                <a:gd name="T20" fmla="*/ 0 w 1720"/>
                <a:gd name="T21" fmla="*/ 709 h 1073"/>
                <a:gd name="T22" fmla="*/ 20 w 1720"/>
                <a:gd name="T23" fmla="*/ 797 h 1073"/>
                <a:gd name="T24" fmla="*/ 68 w 1720"/>
                <a:gd name="T25" fmla="*/ 873 h 1073"/>
                <a:gd name="T26" fmla="*/ 124 w 1720"/>
                <a:gd name="T27" fmla="*/ 925 h 1073"/>
                <a:gd name="T28" fmla="*/ 282 w 1720"/>
                <a:gd name="T29" fmla="*/ 1009 h 1073"/>
                <a:gd name="T30" fmla="*/ 408 w 1720"/>
                <a:gd name="T31" fmla="*/ 1045 h 1073"/>
                <a:gd name="T32" fmla="*/ 678 w 1720"/>
                <a:gd name="T33" fmla="*/ 1071 h 1073"/>
                <a:gd name="T34" fmla="*/ 1114 w 1720"/>
                <a:gd name="T35" fmla="*/ 1070 h 1073"/>
                <a:gd name="T36" fmla="*/ 1380 w 1720"/>
                <a:gd name="T37" fmla="*/ 1067 h 1073"/>
                <a:gd name="T38" fmla="*/ 1534 w 1720"/>
                <a:gd name="T39" fmla="*/ 1042 h 1073"/>
                <a:gd name="T40" fmla="*/ 1627 w 1720"/>
                <a:gd name="T41" fmla="*/ 998 h 1073"/>
                <a:gd name="T42" fmla="*/ 1675 w 1720"/>
                <a:gd name="T43" fmla="*/ 949 h 1073"/>
                <a:gd name="T44" fmla="*/ 1709 w 1720"/>
                <a:gd name="T45" fmla="*/ 865 h 1073"/>
                <a:gd name="T46" fmla="*/ 1720 w 1720"/>
                <a:gd name="T47" fmla="*/ 773 h 1073"/>
                <a:gd name="T48" fmla="*/ 1706 w 1720"/>
                <a:gd name="T49" fmla="*/ 635 h 1073"/>
                <a:gd name="T50" fmla="*/ 1663 w 1720"/>
                <a:gd name="T51" fmla="*/ 431 h 1073"/>
                <a:gd name="T52" fmla="*/ 1625 w 1720"/>
                <a:gd name="T53" fmla="*/ 224 h 1073"/>
                <a:gd name="T54" fmla="*/ 1584 w 1720"/>
                <a:gd name="T55" fmla="*/ 115 h 1073"/>
                <a:gd name="T56" fmla="*/ 1548 w 1720"/>
                <a:gd name="T57" fmla="*/ 72 h 1073"/>
                <a:gd name="T58" fmla="*/ 1499 w 1720"/>
                <a:gd name="T59" fmla="*/ 41 h 1073"/>
                <a:gd name="T60" fmla="*/ 1477 w 1720"/>
                <a:gd name="T61" fmla="*/ 41 h 1073"/>
                <a:gd name="T62" fmla="*/ 1481 w 1720"/>
                <a:gd name="T63" fmla="*/ 53 h 1073"/>
                <a:gd name="T64" fmla="*/ 1515 w 1720"/>
                <a:gd name="T65" fmla="*/ 69 h 1073"/>
                <a:gd name="T66" fmla="*/ 1558 w 1720"/>
                <a:gd name="T67" fmla="*/ 104 h 1073"/>
                <a:gd name="T68" fmla="*/ 1593 w 1720"/>
                <a:gd name="T69" fmla="*/ 172 h 1073"/>
                <a:gd name="T70" fmla="*/ 1625 w 1720"/>
                <a:gd name="T71" fmla="*/ 310 h 1073"/>
                <a:gd name="T72" fmla="*/ 1649 w 1720"/>
                <a:gd name="T73" fmla="*/ 451 h 1073"/>
                <a:gd name="T74" fmla="*/ 1692 w 1720"/>
                <a:gd name="T75" fmla="*/ 652 h 1073"/>
                <a:gd name="T76" fmla="*/ 1702 w 1720"/>
                <a:gd name="T77" fmla="*/ 797 h 1073"/>
                <a:gd name="T78" fmla="*/ 1675 w 1720"/>
                <a:gd name="T79" fmla="*/ 914 h 1073"/>
                <a:gd name="T80" fmla="*/ 1615 w 1720"/>
                <a:gd name="T81" fmla="*/ 987 h 1073"/>
                <a:gd name="T82" fmla="*/ 1556 w 1720"/>
                <a:gd name="T83" fmla="*/ 1018 h 1073"/>
                <a:gd name="T84" fmla="*/ 1438 w 1720"/>
                <a:gd name="T85" fmla="*/ 1046 h 1073"/>
                <a:gd name="T86" fmla="*/ 877 w 1720"/>
                <a:gd name="T87" fmla="*/ 1057 h 1073"/>
                <a:gd name="T88" fmla="*/ 578 w 1720"/>
                <a:gd name="T89" fmla="*/ 1050 h 1073"/>
                <a:gd name="T90" fmla="*/ 362 w 1720"/>
                <a:gd name="T91" fmla="*/ 1018 h 1073"/>
                <a:gd name="T92" fmla="*/ 170 w 1720"/>
                <a:gd name="T93" fmla="*/ 937 h 1073"/>
                <a:gd name="T94" fmla="*/ 105 w 1720"/>
                <a:gd name="T95" fmla="*/ 888 h 1073"/>
                <a:gd name="T96" fmla="*/ 44 w 1720"/>
                <a:gd name="T97" fmla="*/ 808 h 1073"/>
                <a:gd name="T98" fmla="*/ 16 w 1720"/>
                <a:gd name="T99" fmla="*/ 708 h 1073"/>
                <a:gd name="T100" fmla="*/ 32 w 1720"/>
                <a:gd name="T101" fmla="*/ 641 h 1073"/>
                <a:gd name="T102" fmla="*/ 68 w 1720"/>
                <a:gd name="T103" fmla="*/ 603 h 1073"/>
                <a:gd name="T104" fmla="*/ 116 w 1720"/>
                <a:gd name="T105" fmla="*/ 579 h 1073"/>
                <a:gd name="T106" fmla="*/ 228 w 1720"/>
                <a:gd name="T107" fmla="*/ 564 h 1073"/>
                <a:gd name="T108" fmla="*/ 395 w 1720"/>
                <a:gd name="T109" fmla="*/ 552 h 1073"/>
                <a:gd name="T110" fmla="*/ 570 w 1720"/>
                <a:gd name="T111" fmla="*/ 486 h 1073"/>
                <a:gd name="T112" fmla="*/ 633 w 1720"/>
                <a:gd name="T113" fmla="*/ 438 h 1073"/>
                <a:gd name="T114" fmla="*/ 727 w 1720"/>
                <a:gd name="T115" fmla="*/ 318 h 1073"/>
                <a:gd name="T116" fmla="*/ 833 w 1720"/>
                <a:gd name="T117" fmla="*/ 166 h 1073"/>
                <a:gd name="T118" fmla="*/ 900 w 1720"/>
                <a:gd name="T119" fmla="*/ 61 h 1073"/>
                <a:gd name="T120" fmla="*/ 912 w 1720"/>
                <a:gd name="T121" fmla="*/ 4 h 1073"/>
                <a:gd name="T122" fmla="*/ 899 w 1720"/>
                <a:gd name="T123" fmla="*/ 3 h 10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720" h="1073">
                  <a:moveTo>
                    <a:pt x="896" y="8"/>
                  </a:moveTo>
                  <a:lnTo>
                    <a:pt x="896" y="8"/>
                  </a:lnTo>
                  <a:lnTo>
                    <a:pt x="895" y="21"/>
                  </a:lnTo>
                  <a:lnTo>
                    <a:pt x="892" y="36"/>
                  </a:lnTo>
                  <a:lnTo>
                    <a:pt x="888" y="48"/>
                  </a:lnTo>
                  <a:lnTo>
                    <a:pt x="883" y="61"/>
                  </a:lnTo>
                  <a:lnTo>
                    <a:pt x="872" y="87"/>
                  </a:lnTo>
                  <a:lnTo>
                    <a:pt x="857" y="109"/>
                  </a:lnTo>
                  <a:lnTo>
                    <a:pt x="841" y="132"/>
                  </a:lnTo>
                  <a:lnTo>
                    <a:pt x="824" y="154"/>
                  </a:lnTo>
                  <a:lnTo>
                    <a:pt x="790" y="197"/>
                  </a:lnTo>
                  <a:lnTo>
                    <a:pt x="790" y="197"/>
                  </a:lnTo>
                  <a:lnTo>
                    <a:pt x="774" y="217"/>
                  </a:lnTo>
                  <a:lnTo>
                    <a:pt x="759" y="238"/>
                  </a:lnTo>
                  <a:lnTo>
                    <a:pt x="730" y="282"/>
                  </a:lnTo>
                  <a:lnTo>
                    <a:pt x="703" y="327"/>
                  </a:lnTo>
                  <a:lnTo>
                    <a:pt x="689" y="349"/>
                  </a:lnTo>
                  <a:lnTo>
                    <a:pt x="674" y="370"/>
                  </a:lnTo>
                  <a:lnTo>
                    <a:pt x="674" y="370"/>
                  </a:lnTo>
                  <a:lnTo>
                    <a:pt x="655" y="393"/>
                  </a:lnTo>
                  <a:lnTo>
                    <a:pt x="637" y="414"/>
                  </a:lnTo>
                  <a:lnTo>
                    <a:pt x="616" y="433"/>
                  </a:lnTo>
                  <a:lnTo>
                    <a:pt x="593" y="450"/>
                  </a:lnTo>
                  <a:lnTo>
                    <a:pt x="570" y="466"/>
                  </a:lnTo>
                  <a:lnTo>
                    <a:pt x="546" y="480"/>
                  </a:lnTo>
                  <a:lnTo>
                    <a:pt x="521" y="494"/>
                  </a:lnTo>
                  <a:lnTo>
                    <a:pt x="496" y="506"/>
                  </a:lnTo>
                  <a:lnTo>
                    <a:pt x="469" y="515"/>
                  </a:lnTo>
                  <a:lnTo>
                    <a:pt x="443" y="523"/>
                  </a:lnTo>
                  <a:lnTo>
                    <a:pt x="415" y="531"/>
                  </a:lnTo>
                  <a:lnTo>
                    <a:pt x="387" y="536"/>
                  </a:lnTo>
                  <a:lnTo>
                    <a:pt x="359" y="542"/>
                  </a:lnTo>
                  <a:lnTo>
                    <a:pt x="331" y="544"/>
                  </a:lnTo>
                  <a:lnTo>
                    <a:pt x="302" y="547"/>
                  </a:lnTo>
                  <a:lnTo>
                    <a:pt x="274" y="548"/>
                  </a:lnTo>
                  <a:lnTo>
                    <a:pt x="274" y="548"/>
                  </a:lnTo>
                  <a:lnTo>
                    <a:pt x="242" y="548"/>
                  </a:lnTo>
                  <a:lnTo>
                    <a:pt x="208" y="550"/>
                  </a:lnTo>
                  <a:lnTo>
                    <a:pt x="172" y="552"/>
                  </a:lnTo>
                  <a:lnTo>
                    <a:pt x="155" y="555"/>
                  </a:lnTo>
                  <a:lnTo>
                    <a:pt x="137" y="558"/>
                  </a:lnTo>
                  <a:lnTo>
                    <a:pt x="121" y="562"/>
                  </a:lnTo>
                  <a:lnTo>
                    <a:pt x="105" y="566"/>
                  </a:lnTo>
                  <a:lnTo>
                    <a:pt x="89" y="572"/>
                  </a:lnTo>
                  <a:lnTo>
                    <a:pt x="75" y="580"/>
                  </a:lnTo>
                  <a:lnTo>
                    <a:pt x="60" y="588"/>
                  </a:lnTo>
                  <a:lnTo>
                    <a:pt x="47" y="599"/>
                  </a:lnTo>
                  <a:lnTo>
                    <a:pt x="35" y="611"/>
                  </a:lnTo>
                  <a:lnTo>
                    <a:pt x="24" y="625"/>
                  </a:lnTo>
                  <a:lnTo>
                    <a:pt x="24" y="625"/>
                  </a:lnTo>
                  <a:lnTo>
                    <a:pt x="15" y="641"/>
                  </a:lnTo>
                  <a:lnTo>
                    <a:pt x="8" y="657"/>
                  </a:lnTo>
                  <a:lnTo>
                    <a:pt x="3" y="675"/>
                  </a:lnTo>
                  <a:lnTo>
                    <a:pt x="0" y="692"/>
                  </a:lnTo>
                  <a:lnTo>
                    <a:pt x="0" y="709"/>
                  </a:lnTo>
                  <a:lnTo>
                    <a:pt x="2" y="728"/>
                  </a:lnTo>
                  <a:lnTo>
                    <a:pt x="4" y="745"/>
                  </a:lnTo>
                  <a:lnTo>
                    <a:pt x="8" y="763"/>
                  </a:lnTo>
                  <a:lnTo>
                    <a:pt x="14" y="780"/>
                  </a:lnTo>
                  <a:lnTo>
                    <a:pt x="20" y="797"/>
                  </a:lnTo>
                  <a:lnTo>
                    <a:pt x="28" y="814"/>
                  </a:lnTo>
                  <a:lnTo>
                    <a:pt x="38" y="830"/>
                  </a:lnTo>
                  <a:lnTo>
                    <a:pt x="47" y="845"/>
                  </a:lnTo>
                  <a:lnTo>
                    <a:pt x="58" y="860"/>
                  </a:lnTo>
                  <a:lnTo>
                    <a:pt x="68" y="873"/>
                  </a:lnTo>
                  <a:lnTo>
                    <a:pt x="80" y="886"/>
                  </a:lnTo>
                  <a:lnTo>
                    <a:pt x="80" y="886"/>
                  </a:lnTo>
                  <a:lnTo>
                    <a:pt x="95" y="900"/>
                  </a:lnTo>
                  <a:lnTo>
                    <a:pt x="109" y="913"/>
                  </a:lnTo>
                  <a:lnTo>
                    <a:pt x="124" y="925"/>
                  </a:lnTo>
                  <a:lnTo>
                    <a:pt x="140" y="937"/>
                  </a:lnTo>
                  <a:lnTo>
                    <a:pt x="173" y="958"/>
                  </a:lnTo>
                  <a:lnTo>
                    <a:pt x="209" y="977"/>
                  </a:lnTo>
                  <a:lnTo>
                    <a:pt x="245" y="994"/>
                  </a:lnTo>
                  <a:lnTo>
                    <a:pt x="282" y="1009"/>
                  </a:lnTo>
                  <a:lnTo>
                    <a:pt x="319" y="1022"/>
                  </a:lnTo>
                  <a:lnTo>
                    <a:pt x="356" y="1033"/>
                  </a:lnTo>
                  <a:lnTo>
                    <a:pt x="356" y="1033"/>
                  </a:lnTo>
                  <a:lnTo>
                    <a:pt x="383" y="1039"/>
                  </a:lnTo>
                  <a:lnTo>
                    <a:pt x="408" y="1045"/>
                  </a:lnTo>
                  <a:lnTo>
                    <a:pt x="461" y="1054"/>
                  </a:lnTo>
                  <a:lnTo>
                    <a:pt x="516" y="1062"/>
                  </a:lnTo>
                  <a:lnTo>
                    <a:pt x="569" y="1066"/>
                  </a:lnTo>
                  <a:lnTo>
                    <a:pt x="624" y="1070"/>
                  </a:lnTo>
                  <a:lnTo>
                    <a:pt x="678" y="1071"/>
                  </a:lnTo>
                  <a:lnTo>
                    <a:pt x="786" y="1073"/>
                  </a:lnTo>
                  <a:lnTo>
                    <a:pt x="786" y="1073"/>
                  </a:lnTo>
                  <a:lnTo>
                    <a:pt x="895" y="1073"/>
                  </a:lnTo>
                  <a:lnTo>
                    <a:pt x="1004" y="1071"/>
                  </a:lnTo>
                  <a:lnTo>
                    <a:pt x="1114" y="1070"/>
                  </a:lnTo>
                  <a:lnTo>
                    <a:pt x="1223" y="1070"/>
                  </a:lnTo>
                  <a:lnTo>
                    <a:pt x="1223" y="1070"/>
                  </a:lnTo>
                  <a:lnTo>
                    <a:pt x="1301" y="1070"/>
                  </a:lnTo>
                  <a:lnTo>
                    <a:pt x="1340" y="1069"/>
                  </a:lnTo>
                  <a:lnTo>
                    <a:pt x="1380" y="1067"/>
                  </a:lnTo>
                  <a:lnTo>
                    <a:pt x="1418" y="1063"/>
                  </a:lnTo>
                  <a:lnTo>
                    <a:pt x="1457" y="1058"/>
                  </a:lnTo>
                  <a:lnTo>
                    <a:pt x="1495" y="1051"/>
                  </a:lnTo>
                  <a:lnTo>
                    <a:pt x="1534" y="1042"/>
                  </a:lnTo>
                  <a:lnTo>
                    <a:pt x="1534" y="1042"/>
                  </a:lnTo>
                  <a:lnTo>
                    <a:pt x="1562" y="1033"/>
                  </a:lnTo>
                  <a:lnTo>
                    <a:pt x="1588" y="1021"/>
                  </a:lnTo>
                  <a:lnTo>
                    <a:pt x="1601" y="1014"/>
                  </a:lnTo>
                  <a:lnTo>
                    <a:pt x="1615" y="1006"/>
                  </a:lnTo>
                  <a:lnTo>
                    <a:pt x="1627" y="998"/>
                  </a:lnTo>
                  <a:lnTo>
                    <a:pt x="1639" y="990"/>
                  </a:lnTo>
                  <a:lnTo>
                    <a:pt x="1639" y="990"/>
                  </a:lnTo>
                  <a:lnTo>
                    <a:pt x="1652" y="977"/>
                  </a:lnTo>
                  <a:lnTo>
                    <a:pt x="1664" y="963"/>
                  </a:lnTo>
                  <a:lnTo>
                    <a:pt x="1675" y="949"/>
                  </a:lnTo>
                  <a:lnTo>
                    <a:pt x="1684" y="933"/>
                  </a:lnTo>
                  <a:lnTo>
                    <a:pt x="1692" y="917"/>
                  </a:lnTo>
                  <a:lnTo>
                    <a:pt x="1698" y="900"/>
                  </a:lnTo>
                  <a:lnTo>
                    <a:pt x="1704" y="882"/>
                  </a:lnTo>
                  <a:lnTo>
                    <a:pt x="1709" y="865"/>
                  </a:lnTo>
                  <a:lnTo>
                    <a:pt x="1709" y="865"/>
                  </a:lnTo>
                  <a:lnTo>
                    <a:pt x="1713" y="842"/>
                  </a:lnTo>
                  <a:lnTo>
                    <a:pt x="1717" y="820"/>
                  </a:lnTo>
                  <a:lnTo>
                    <a:pt x="1718" y="797"/>
                  </a:lnTo>
                  <a:lnTo>
                    <a:pt x="1720" y="773"/>
                  </a:lnTo>
                  <a:lnTo>
                    <a:pt x="1720" y="751"/>
                  </a:lnTo>
                  <a:lnTo>
                    <a:pt x="1718" y="728"/>
                  </a:lnTo>
                  <a:lnTo>
                    <a:pt x="1717" y="704"/>
                  </a:lnTo>
                  <a:lnTo>
                    <a:pt x="1713" y="681"/>
                  </a:lnTo>
                  <a:lnTo>
                    <a:pt x="1706" y="635"/>
                  </a:lnTo>
                  <a:lnTo>
                    <a:pt x="1697" y="590"/>
                  </a:lnTo>
                  <a:lnTo>
                    <a:pt x="1676" y="500"/>
                  </a:lnTo>
                  <a:lnTo>
                    <a:pt x="1676" y="500"/>
                  </a:lnTo>
                  <a:lnTo>
                    <a:pt x="1669" y="466"/>
                  </a:lnTo>
                  <a:lnTo>
                    <a:pt x="1663" y="431"/>
                  </a:lnTo>
                  <a:lnTo>
                    <a:pt x="1651" y="362"/>
                  </a:lnTo>
                  <a:lnTo>
                    <a:pt x="1639" y="293"/>
                  </a:lnTo>
                  <a:lnTo>
                    <a:pt x="1632" y="258"/>
                  </a:lnTo>
                  <a:lnTo>
                    <a:pt x="1625" y="224"/>
                  </a:lnTo>
                  <a:lnTo>
                    <a:pt x="1625" y="224"/>
                  </a:lnTo>
                  <a:lnTo>
                    <a:pt x="1617" y="192"/>
                  </a:lnTo>
                  <a:lnTo>
                    <a:pt x="1605" y="160"/>
                  </a:lnTo>
                  <a:lnTo>
                    <a:pt x="1599" y="145"/>
                  </a:lnTo>
                  <a:lnTo>
                    <a:pt x="1592" y="129"/>
                  </a:lnTo>
                  <a:lnTo>
                    <a:pt x="1584" y="115"/>
                  </a:lnTo>
                  <a:lnTo>
                    <a:pt x="1575" y="101"/>
                  </a:lnTo>
                  <a:lnTo>
                    <a:pt x="1575" y="101"/>
                  </a:lnTo>
                  <a:lnTo>
                    <a:pt x="1567" y="91"/>
                  </a:lnTo>
                  <a:lnTo>
                    <a:pt x="1558" y="81"/>
                  </a:lnTo>
                  <a:lnTo>
                    <a:pt x="1548" y="72"/>
                  </a:lnTo>
                  <a:lnTo>
                    <a:pt x="1538" y="64"/>
                  </a:lnTo>
                  <a:lnTo>
                    <a:pt x="1538" y="64"/>
                  </a:lnTo>
                  <a:lnTo>
                    <a:pt x="1526" y="56"/>
                  </a:lnTo>
                  <a:lnTo>
                    <a:pt x="1512" y="48"/>
                  </a:lnTo>
                  <a:lnTo>
                    <a:pt x="1499" y="41"/>
                  </a:lnTo>
                  <a:lnTo>
                    <a:pt x="1486" y="37"/>
                  </a:lnTo>
                  <a:lnTo>
                    <a:pt x="1486" y="37"/>
                  </a:lnTo>
                  <a:lnTo>
                    <a:pt x="1482" y="37"/>
                  </a:lnTo>
                  <a:lnTo>
                    <a:pt x="1479" y="39"/>
                  </a:lnTo>
                  <a:lnTo>
                    <a:pt x="1477" y="41"/>
                  </a:lnTo>
                  <a:lnTo>
                    <a:pt x="1475" y="44"/>
                  </a:lnTo>
                  <a:lnTo>
                    <a:pt x="1475" y="47"/>
                  </a:lnTo>
                  <a:lnTo>
                    <a:pt x="1477" y="49"/>
                  </a:lnTo>
                  <a:lnTo>
                    <a:pt x="1478" y="52"/>
                  </a:lnTo>
                  <a:lnTo>
                    <a:pt x="1481" y="53"/>
                  </a:lnTo>
                  <a:lnTo>
                    <a:pt x="1481" y="53"/>
                  </a:lnTo>
                  <a:lnTo>
                    <a:pt x="1490" y="56"/>
                  </a:lnTo>
                  <a:lnTo>
                    <a:pt x="1498" y="60"/>
                  </a:lnTo>
                  <a:lnTo>
                    <a:pt x="1515" y="69"/>
                  </a:lnTo>
                  <a:lnTo>
                    <a:pt x="1515" y="69"/>
                  </a:lnTo>
                  <a:lnTo>
                    <a:pt x="1523" y="75"/>
                  </a:lnTo>
                  <a:lnTo>
                    <a:pt x="1531" y="79"/>
                  </a:lnTo>
                  <a:lnTo>
                    <a:pt x="1544" y="91"/>
                  </a:lnTo>
                  <a:lnTo>
                    <a:pt x="1544" y="91"/>
                  </a:lnTo>
                  <a:lnTo>
                    <a:pt x="1558" y="104"/>
                  </a:lnTo>
                  <a:lnTo>
                    <a:pt x="1568" y="120"/>
                  </a:lnTo>
                  <a:lnTo>
                    <a:pt x="1578" y="137"/>
                  </a:lnTo>
                  <a:lnTo>
                    <a:pt x="1585" y="154"/>
                  </a:lnTo>
                  <a:lnTo>
                    <a:pt x="1585" y="154"/>
                  </a:lnTo>
                  <a:lnTo>
                    <a:pt x="1593" y="172"/>
                  </a:lnTo>
                  <a:lnTo>
                    <a:pt x="1600" y="192"/>
                  </a:lnTo>
                  <a:lnTo>
                    <a:pt x="1605" y="210"/>
                  </a:lnTo>
                  <a:lnTo>
                    <a:pt x="1611" y="230"/>
                  </a:lnTo>
                  <a:lnTo>
                    <a:pt x="1619" y="270"/>
                  </a:lnTo>
                  <a:lnTo>
                    <a:pt x="1625" y="310"/>
                  </a:lnTo>
                  <a:lnTo>
                    <a:pt x="1625" y="310"/>
                  </a:lnTo>
                  <a:lnTo>
                    <a:pt x="1636" y="381"/>
                  </a:lnTo>
                  <a:lnTo>
                    <a:pt x="1641" y="415"/>
                  </a:lnTo>
                  <a:lnTo>
                    <a:pt x="1649" y="451"/>
                  </a:lnTo>
                  <a:lnTo>
                    <a:pt x="1649" y="451"/>
                  </a:lnTo>
                  <a:lnTo>
                    <a:pt x="1660" y="502"/>
                  </a:lnTo>
                  <a:lnTo>
                    <a:pt x="1672" y="551"/>
                  </a:lnTo>
                  <a:lnTo>
                    <a:pt x="1682" y="602"/>
                  </a:lnTo>
                  <a:lnTo>
                    <a:pt x="1692" y="652"/>
                  </a:lnTo>
                  <a:lnTo>
                    <a:pt x="1692" y="652"/>
                  </a:lnTo>
                  <a:lnTo>
                    <a:pt x="1698" y="699"/>
                  </a:lnTo>
                  <a:lnTo>
                    <a:pt x="1701" y="723"/>
                  </a:lnTo>
                  <a:lnTo>
                    <a:pt x="1702" y="748"/>
                  </a:lnTo>
                  <a:lnTo>
                    <a:pt x="1702" y="773"/>
                  </a:lnTo>
                  <a:lnTo>
                    <a:pt x="1702" y="797"/>
                  </a:lnTo>
                  <a:lnTo>
                    <a:pt x="1700" y="822"/>
                  </a:lnTo>
                  <a:lnTo>
                    <a:pt x="1696" y="846"/>
                  </a:lnTo>
                  <a:lnTo>
                    <a:pt x="1690" y="870"/>
                  </a:lnTo>
                  <a:lnTo>
                    <a:pt x="1684" y="893"/>
                  </a:lnTo>
                  <a:lnTo>
                    <a:pt x="1675" y="914"/>
                  </a:lnTo>
                  <a:lnTo>
                    <a:pt x="1663" y="935"/>
                  </a:lnTo>
                  <a:lnTo>
                    <a:pt x="1649" y="954"/>
                  </a:lnTo>
                  <a:lnTo>
                    <a:pt x="1633" y="971"/>
                  </a:lnTo>
                  <a:lnTo>
                    <a:pt x="1624" y="979"/>
                  </a:lnTo>
                  <a:lnTo>
                    <a:pt x="1615" y="987"/>
                  </a:lnTo>
                  <a:lnTo>
                    <a:pt x="1604" y="994"/>
                  </a:lnTo>
                  <a:lnTo>
                    <a:pt x="1593" y="1001"/>
                  </a:lnTo>
                  <a:lnTo>
                    <a:pt x="1593" y="1001"/>
                  </a:lnTo>
                  <a:lnTo>
                    <a:pt x="1575" y="1010"/>
                  </a:lnTo>
                  <a:lnTo>
                    <a:pt x="1556" y="1018"/>
                  </a:lnTo>
                  <a:lnTo>
                    <a:pt x="1538" y="1025"/>
                  </a:lnTo>
                  <a:lnTo>
                    <a:pt x="1518" y="1031"/>
                  </a:lnTo>
                  <a:lnTo>
                    <a:pt x="1499" y="1035"/>
                  </a:lnTo>
                  <a:lnTo>
                    <a:pt x="1479" y="1041"/>
                  </a:lnTo>
                  <a:lnTo>
                    <a:pt x="1438" y="1046"/>
                  </a:lnTo>
                  <a:lnTo>
                    <a:pt x="1397" y="1050"/>
                  </a:lnTo>
                  <a:lnTo>
                    <a:pt x="1356" y="1053"/>
                  </a:lnTo>
                  <a:lnTo>
                    <a:pt x="1275" y="1054"/>
                  </a:lnTo>
                  <a:lnTo>
                    <a:pt x="1275" y="1054"/>
                  </a:lnTo>
                  <a:lnTo>
                    <a:pt x="877" y="1057"/>
                  </a:lnTo>
                  <a:lnTo>
                    <a:pt x="877" y="1057"/>
                  </a:lnTo>
                  <a:lnTo>
                    <a:pt x="758" y="1058"/>
                  </a:lnTo>
                  <a:lnTo>
                    <a:pt x="698" y="1057"/>
                  </a:lnTo>
                  <a:lnTo>
                    <a:pt x="638" y="1054"/>
                  </a:lnTo>
                  <a:lnTo>
                    <a:pt x="578" y="1050"/>
                  </a:lnTo>
                  <a:lnTo>
                    <a:pt x="519" y="1045"/>
                  </a:lnTo>
                  <a:lnTo>
                    <a:pt x="460" y="1037"/>
                  </a:lnTo>
                  <a:lnTo>
                    <a:pt x="402" y="1026"/>
                  </a:lnTo>
                  <a:lnTo>
                    <a:pt x="402" y="1026"/>
                  </a:lnTo>
                  <a:lnTo>
                    <a:pt x="362" y="1018"/>
                  </a:lnTo>
                  <a:lnTo>
                    <a:pt x="322" y="1006"/>
                  </a:lnTo>
                  <a:lnTo>
                    <a:pt x="282" y="993"/>
                  </a:lnTo>
                  <a:lnTo>
                    <a:pt x="244" y="977"/>
                  </a:lnTo>
                  <a:lnTo>
                    <a:pt x="206" y="958"/>
                  </a:lnTo>
                  <a:lnTo>
                    <a:pt x="170" y="937"/>
                  </a:lnTo>
                  <a:lnTo>
                    <a:pt x="153" y="926"/>
                  </a:lnTo>
                  <a:lnTo>
                    <a:pt x="137" y="914"/>
                  </a:lnTo>
                  <a:lnTo>
                    <a:pt x="120" y="901"/>
                  </a:lnTo>
                  <a:lnTo>
                    <a:pt x="105" y="888"/>
                  </a:lnTo>
                  <a:lnTo>
                    <a:pt x="105" y="888"/>
                  </a:lnTo>
                  <a:lnTo>
                    <a:pt x="92" y="874"/>
                  </a:lnTo>
                  <a:lnTo>
                    <a:pt x="79" y="860"/>
                  </a:lnTo>
                  <a:lnTo>
                    <a:pt x="65" y="844"/>
                  </a:lnTo>
                  <a:lnTo>
                    <a:pt x="55" y="826"/>
                  </a:lnTo>
                  <a:lnTo>
                    <a:pt x="44" y="808"/>
                  </a:lnTo>
                  <a:lnTo>
                    <a:pt x="35" y="788"/>
                  </a:lnTo>
                  <a:lnTo>
                    <a:pt x="27" y="768"/>
                  </a:lnTo>
                  <a:lnTo>
                    <a:pt x="22" y="748"/>
                  </a:lnTo>
                  <a:lnTo>
                    <a:pt x="18" y="728"/>
                  </a:lnTo>
                  <a:lnTo>
                    <a:pt x="16" y="708"/>
                  </a:lnTo>
                  <a:lnTo>
                    <a:pt x="18" y="688"/>
                  </a:lnTo>
                  <a:lnTo>
                    <a:pt x="22" y="669"/>
                  </a:lnTo>
                  <a:lnTo>
                    <a:pt x="24" y="660"/>
                  </a:lnTo>
                  <a:lnTo>
                    <a:pt x="28" y="651"/>
                  </a:lnTo>
                  <a:lnTo>
                    <a:pt x="32" y="641"/>
                  </a:lnTo>
                  <a:lnTo>
                    <a:pt x="38" y="633"/>
                  </a:lnTo>
                  <a:lnTo>
                    <a:pt x="44" y="625"/>
                  </a:lnTo>
                  <a:lnTo>
                    <a:pt x="51" y="617"/>
                  </a:lnTo>
                  <a:lnTo>
                    <a:pt x="59" y="610"/>
                  </a:lnTo>
                  <a:lnTo>
                    <a:pt x="68" y="603"/>
                  </a:lnTo>
                  <a:lnTo>
                    <a:pt x="68" y="603"/>
                  </a:lnTo>
                  <a:lnTo>
                    <a:pt x="79" y="595"/>
                  </a:lnTo>
                  <a:lnTo>
                    <a:pt x="91" y="588"/>
                  </a:lnTo>
                  <a:lnTo>
                    <a:pt x="104" y="583"/>
                  </a:lnTo>
                  <a:lnTo>
                    <a:pt x="116" y="579"/>
                  </a:lnTo>
                  <a:lnTo>
                    <a:pt x="129" y="575"/>
                  </a:lnTo>
                  <a:lnTo>
                    <a:pt x="144" y="572"/>
                  </a:lnTo>
                  <a:lnTo>
                    <a:pt x="172" y="567"/>
                  </a:lnTo>
                  <a:lnTo>
                    <a:pt x="200" y="566"/>
                  </a:lnTo>
                  <a:lnTo>
                    <a:pt x="228" y="564"/>
                  </a:lnTo>
                  <a:lnTo>
                    <a:pt x="283" y="564"/>
                  </a:lnTo>
                  <a:lnTo>
                    <a:pt x="283" y="564"/>
                  </a:lnTo>
                  <a:lnTo>
                    <a:pt x="321" y="562"/>
                  </a:lnTo>
                  <a:lnTo>
                    <a:pt x="358" y="558"/>
                  </a:lnTo>
                  <a:lnTo>
                    <a:pt x="395" y="552"/>
                  </a:lnTo>
                  <a:lnTo>
                    <a:pt x="432" y="543"/>
                  </a:lnTo>
                  <a:lnTo>
                    <a:pt x="468" y="532"/>
                  </a:lnTo>
                  <a:lnTo>
                    <a:pt x="504" y="519"/>
                  </a:lnTo>
                  <a:lnTo>
                    <a:pt x="537" y="503"/>
                  </a:lnTo>
                  <a:lnTo>
                    <a:pt x="570" y="486"/>
                  </a:lnTo>
                  <a:lnTo>
                    <a:pt x="570" y="486"/>
                  </a:lnTo>
                  <a:lnTo>
                    <a:pt x="588" y="475"/>
                  </a:lnTo>
                  <a:lnTo>
                    <a:pt x="604" y="463"/>
                  </a:lnTo>
                  <a:lnTo>
                    <a:pt x="618" y="451"/>
                  </a:lnTo>
                  <a:lnTo>
                    <a:pt x="633" y="438"/>
                  </a:lnTo>
                  <a:lnTo>
                    <a:pt x="646" y="425"/>
                  </a:lnTo>
                  <a:lnTo>
                    <a:pt x="659" y="410"/>
                  </a:lnTo>
                  <a:lnTo>
                    <a:pt x="683" y="381"/>
                  </a:lnTo>
                  <a:lnTo>
                    <a:pt x="706" y="350"/>
                  </a:lnTo>
                  <a:lnTo>
                    <a:pt x="727" y="318"/>
                  </a:lnTo>
                  <a:lnTo>
                    <a:pt x="768" y="252"/>
                  </a:lnTo>
                  <a:lnTo>
                    <a:pt x="768" y="252"/>
                  </a:lnTo>
                  <a:lnTo>
                    <a:pt x="790" y="222"/>
                  </a:lnTo>
                  <a:lnTo>
                    <a:pt x="811" y="194"/>
                  </a:lnTo>
                  <a:lnTo>
                    <a:pt x="833" y="166"/>
                  </a:lnTo>
                  <a:lnTo>
                    <a:pt x="856" y="138"/>
                  </a:lnTo>
                  <a:lnTo>
                    <a:pt x="876" y="108"/>
                  </a:lnTo>
                  <a:lnTo>
                    <a:pt x="885" y="93"/>
                  </a:lnTo>
                  <a:lnTo>
                    <a:pt x="893" y="77"/>
                  </a:lnTo>
                  <a:lnTo>
                    <a:pt x="900" y="61"/>
                  </a:lnTo>
                  <a:lnTo>
                    <a:pt x="905" y="44"/>
                  </a:lnTo>
                  <a:lnTo>
                    <a:pt x="909" y="27"/>
                  </a:lnTo>
                  <a:lnTo>
                    <a:pt x="912" y="8"/>
                  </a:lnTo>
                  <a:lnTo>
                    <a:pt x="912" y="8"/>
                  </a:lnTo>
                  <a:lnTo>
                    <a:pt x="912" y="4"/>
                  </a:lnTo>
                  <a:lnTo>
                    <a:pt x="911" y="3"/>
                  </a:lnTo>
                  <a:lnTo>
                    <a:pt x="908" y="1"/>
                  </a:lnTo>
                  <a:lnTo>
                    <a:pt x="905" y="0"/>
                  </a:lnTo>
                  <a:lnTo>
                    <a:pt x="901" y="1"/>
                  </a:lnTo>
                  <a:lnTo>
                    <a:pt x="899" y="3"/>
                  </a:lnTo>
                  <a:lnTo>
                    <a:pt x="897" y="4"/>
                  </a:lnTo>
                  <a:lnTo>
                    <a:pt x="896" y="8"/>
                  </a:lnTo>
                  <a:lnTo>
                    <a:pt x="896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3" name="Freeform 120">
              <a:extLst>
                <a:ext uri="{FF2B5EF4-FFF2-40B4-BE49-F238E27FC236}">
                  <a16:creationId xmlns:a16="http://schemas.microsoft.com/office/drawing/2014/main" id="{D4C9AB8B-16AD-88D4-0BF3-C402D6D0A5C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8" y="4013"/>
              <a:ext cx="522" cy="120"/>
            </a:xfrm>
            <a:custGeom>
              <a:avLst/>
              <a:gdLst>
                <a:gd name="T0" fmla="*/ 1541 w 1566"/>
                <a:gd name="T1" fmla="*/ 185 h 361"/>
                <a:gd name="T2" fmla="*/ 1500 w 1566"/>
                <a:gd name="T3" fmla="*/ 237 h 361"/>
                <a:gd name="T4" fmla="*/ 1448 w 1566"/>
                <a:gd name="T5" fmla="*/ 276 h 361"/>
                <a:gd name="T6" fmla="*/ 1390 w 1566"/>
                <a:gd name="T7" fmla="*/ 301 h 361"/>
                <a:gd name="T8" fmla="*/ 1325 w 1566"/>
                <a:gd name="T9" fmla="*/ 317 h 361"/>
                <a:gd name="T10" fmla="*/ 1258 w 1566"/>
                <a:gd name="T11" fmla="*/ 325 h 361"/>
                <a:gd name="T12" fmla="*/ 1060 w 1566"/>
                <a:gd name="T13" fmla="*/ 333 h 361"/>
                <a:gd name="T14" fmla="*/ 802 w 1566"/>
                <a:gd name="T15" fmla="*/ 342 h 361"/>
                <a:gd name="T16" fmla="*/ 672 w 1566"/>
                <a:gd name="T17" fmla="*/ 345 h 361"/>
                <a:gd name="T18" fmla="*/ 543 w 1566"/>
                <a:gd name="T19" fmla="*/ 341 h 361"/>
                <a:gd name="T20" fmla="*/ 403 w 1566"/>
                <a:gd name="T21" fmla="*/ 329 h 361"/>
                <a:gd name="T22" fmla="*/ 319 w 1566"/>
                <a:gd name="T23" fmla="*/ 314 h 361"/>
                <a:gd name="T24" fmla="*/ 247 w 1566"/>
                <a:gd name="T25" fmla="*/ 290 h 361"/>
                <a:gd name="T26" fmla="*/ 151 w 1566"/>
                <a:gd name="T27" fmla="*/ 234 h 361"/>
                <a:gd name="T28" fmla="*/ 68 w 1566"/>
                <a:gd name="T29" fmla="*/ 159 h 361"/>
                <a:gd name="T30" fmla="*/ 39 w 1566"/>
                <a:gd name="T31" fmla="*/ 121 h 361"/>
                <a:gd name="T32" fmla="*/ 23 w 1566"/>
                <a:gd name="T33" fmla="*/ 89 h 361"/>
                <a:gd name="T34" fmla="*/ 17 w 1566"/>
                <a:gd name="T35" fmla="*/ 65 h 361"/>
                <a:gd name="T36" fmla="*/ 25 w 1566"/>
                <a:gd name="T37" fmla="*/ 37 h 361"/>
                <a:gd name="T38" fmla="*/ 52 w 1566"/>
                <a:gd name="T39" fmla="*/ 20 h 361"/>
                <a:gd name="T40" fmla="*/ 65 w 1566"/>
                <a:gd name="T41" fmla="*/ 15 h 361"/>
                <a:gd name="T42" fmla="*/ 68 w 1566"/>
                <a:gd name="T43" fmla="*/ 6 h 361"/>
                <a:gd name="T44" fmla="*/ 61 w 1566"/>
                <a:gd name="T45" fmla="*/ 0 h 361"/>
                <a:gd name="T46" fmla="*/ 46 w 1566"/>
                <a:gd name="T47" fmla="*/ 4 h 361"/>
                <a:gd name="T48" fmla="*/ 19 w 1566"/>
                <a:gd name="T49" fmla="*/ 22 h 361"/>
                <a:gd name="T50" fmla="*/ 3 w 1566"/>
                <a:gd name="T51" fmla="*/ 49 h 361"/>
                <a:gd name="T52" fmla="*/ 1 w 1566"/>
                <a:gd name="T53" fmla="*/ 75 h 361"/>
                <a:gd name="T54" fmla="*/ 15 w 1566"/>
                <a:gd name="T55" fmla="*/ 111 h 361"/>
                <a:gd name="T56" fmla="*/ 44 w 1566"/>
                <a:gd name="T57" fmla="*/ 153 h 361"/>
                <a:gd name="T58" fmla="*/ 86 w 1566"/>
                <a:gd name="T59" fmla="*/ 202 h 361"/>
                <a:gd name="T60" fmla="*/ 162 w 1566"/>
                <a:gd name="T61" fmla="*/ 262 h 361"/>
                <a:gd name="T62" fmla="*/ 247 w 1566"/>
                <a:gd name="T63" fmla="*/ 308 h 361"/>
                <a:gd name="T64" fmla="*/ 298 w 1566"/>
                <a:gd name="T65" fmla="*/ 325 h 361"/>
                <a:gd name="T66" fmla="*/ 377 w 1566"/>
                <a:gd name="T67" fmla="*/ 342 h 361"/>
                <a:gd name="T68" fmla="*/ 457 w 1566"/>
                <a:gd name="T69" fmla="*/ 352 h 361"/>
                <a:gd name="T70" fmla="*/ 639 w 1566"/>
                <a:gd name="T71" fmla="*/ 359 h 361"/>
                <a:gd name="T72" fmla="*/ 822 w 1566"/>
                <a:gd name="T73" fmla="*/ 358 h 361"/>
                <a:gd name="T74" fmla="*/ 1190 w 1566"/>
                <a:gd name="T75" fmla="*/ 345 h 361"/>
                <a:gd name="T76" fmla="*/ 1301 w 1566"/>
                <a:gd name="T77" fmla="*/ 336 h 361"/>
                <a:gd name="T78" fmla="*/ 1380 w 1566"/>
                <a:gd name="T79" fmla="*/ 320 h 361"/>
                <a:gd name="T80" fmla="*/ 1455 w 1566"/>
                <a:gd name="T81" fmla="*/ 290 h 361"/>
                <a:gd name="T82" fmla="*/ 1517 w 1566"/>
                <a:gd name="T83" fmla="*/ 242 h 361"/>
                <a:gd name="T84" fmla="*/ 1559 w 1566"/>
                <a:gd name="T85" fmla="*/ 185 h 361"/>
                <a:gd name="T86" fmla="*/ 1566 w 1566"/>
                <a:gd name="T87" fmla="*/ 168 h 361"/>
                <a:gd name="T88" fmla="*/ 1561 w 1566"/>
                <a:gd name="T89" fmla="*/ 161 h 361"/>
                <a:gd name="T90" fmla="*/ 1553 w 1566"/>
                <a:gd name="T91" fmla="*/ 1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566" h="361">
                  <a:moveTo>
                    <a:pt x="1552" y="164"/>
                  </a:moveTo>
                  <a:lnTo>
                    <a:pt x="1552" y="164"/>
                  </a:lnTo>
                  <a:lnTo>
                    <a:pt x="1541" y="185"/>
                  </a:lnTo>
                  <a:lnTo>
                    <a:pt x="1528" y="204"/>
                  </a:lnTo>
                  <a:lnTo>
                    <a:pt x="1515" y="221"/>
                  </a:lnTo>
                  <a:lnTo>
                    <a:pt x="1500" y="237"/>
                  </a:lnTo>
                  <a:lnTo>
                    <a:pt x="1483" y="252"/>
                  </a:lnTo>
                  <a:lnTo>
                    <a:pt x="1467" y="264"/>
                  </a:lnTo>
                  <a:lnTo>
                    <a:pt x="1448" y="276"/>
                  </a:lnTo>
                  <a:lnTo>
                    <a:pt x="1430" y="285"/>
                  </a:lnTo>
                  <a:lnTo>
                    <a:pt x="1410" y="293"/>
                  </a:lnTo>
                  <a:lnTo>
                    <a:pt x="1390" y="301"/>
                  </a:lnTo>
                  <a:lnTo>
                    <a:pt x="1369" y="308"/>
                  </a:lnTo>
                  <a:lnTo>
                    <a:pt x="1347" y="312"/>
                  </a:lnTo>
                  <a:lnTo>
                    <a:pt x="1325" y="317"/>
                  </a:lnTo>
                  <a:lnTo>
                    <a:pt x="1303" y="320"/>
                  </a:lnTo>
                  <a:lnTo>
                    <a:pt x="1258" y="325"/>
                  </a:lnTo>
                  <a:lnTo>
                    <a:pt x="1258" y="325"/>
                  </a:lnTo>
                  <a:lnTo>
                    <a:pt x="1209" y="328"/>
                  </a:lnTo>
                  <a:lnTo>
                    <a:pt x="1160" y="330"/>
                  </a:lnTo>
                  <a:lnTo>
                    <a:pt x="1060" y="333"/>
                  </a:lnTo>
                  <a:lnTo>
                    <a:pt x="1060" y="333"/>
                  </a:lnTo>
                  <a:lnTo>
                    <a:pt x="931" y="338"/>
                  </a:lnTo>
                  <a:lnTo>
                    <a:pt x="802" y="342"/>
                  </a:lnTo>
                  <a:lnTo>
                    <a:pt x="802" y="342"/>
                  </a:lnTo>
                  <a:lnTo>
                    <a:pt x="737" y="344"/>
                  </a:lnTo>
                  <a:lnTo>
                    <a:pt x="672" y="345"/>
                  </a:lnTo>
                  <a:lnTo>
                    <a:pt x="609" y="344"/>
                  </a:lnTo>
                  <a:lnTo>
                    <a:pt x="543" y="341"/>
                  </a:lnTo>
                  <a:lnTo>
                    <a:pt x="543" y="341"/>
                  </a:lnTo>
                  <a:lnTo>
                    <a:pt x="486" y="338"/>
                  </a:lnTo>
                  <a:lnTo>
                    <a:pt x="430" y="333"/>
                  </a:lnTo>
                  <a:lnTo>
                    <a:pt x="403" y="329"/>
                  </a:lnTo>
                  <a:lnTo>
                    <a:pt x="375" y="325"/>
                  </a:lnTo>
                  <a:lnTo>
                    <a:pt x="347" y="320"/>
                  </a:lnTo>
                  <a:lnTo>
                    <a:pt x="319" y="314"/>
                  </a:lnTo>
                  <a:lnTo>
                    <a:pt x="319" y="314"/>
                  </a:lnTo>
                  <a:lnTo>
                    <a:pt x="282" y="304"/>
                  </a:lnTo>
                  <a:lnTo>
                    <a:pt x="247" y="290"/>
                  </a:lnTo>
                  <a:lnTo>
                    <a:pt x="214" y="274"/>
                  </a:lnTo>
                  <a:lnTo>
                    <a:pt x="182" y="256"/>
                  </a:lnTo>
                  <a:lnTo>
                    <a:pt x="151" y="234"/>
                  </a:lnTo>
                  <a:lnTo>
                    <a:pt x="122" y="212"/>
                  </a:lnTo>
                  <a:lnTo>
                    <a:pt x="94" y="187"/>
                  </a:lnTo>
                  <a:lnTo>
                    <a:pt x="68" y="159"/>
                  </a:lnTo>
                  <a:lnTo>
                    <a:pt x="68" y="159"/>
                  </a:lnTo>
                  <a:lnTo>
                    <a:pt x="53" y="140"/>
                  </a:lnTo>
                  <a:lnTo>
                    <a:pt x="39" y="121"/>
                  </a:lnTo>
                  <a:lnTo>
                    <a:pt x="33" y="111"/>
                  </a:lnTo>
                  <a:lnTo>
                    <a:pt x="27" y="100"/>
                  </a:lnTo>
                  <a:lnTo>
                    <a:pt x="23" y="89"/>
                  </a:lnTo>
                  <a:lnTo>
                    <a:pt x="19" y="77"/>
                  </a:lnTo>
                  <a:lnTo>
                    <a:pt x="19" y="77"/>
                  </a:lnTo>
                  <a:lnTo>
                    <a:pt x="17" y="65"/>
                  </a:lnTo>
                  <a:lnTo>
                    <a:pt x="17" y="55"/>
                  </a:lnTo>
                  <a:lnTo>
                    <a:pt x="20" y="45"/>
                  </a:lnTo>
                  <a:lnTo>
                    <a:pt x="25" y="37"/>
                  </a:lnTo>
                  <a:lnTo>
                    <a:pt x="33" y="31"/>
                  </a:lnTo>
                  <a:lnTo>
                    <a:pt x="41" y="24"/>
                  </a:lnTo>
                  <a:lnTo>
                    <a:pt x="52" y="20"/>
                  </a:lnTo>
                  <a:lnTo>
                    <a:pt x="62" y="16"/>
                  </a:lnTo>
                  <a:lnTo>
                    <a:pt x="62" y="16"/>
                  </a:lnTo>
                  <a:lnTo>
                    <a:pt x="65" y="15"/>
                  </a:lnTo>
                  <a:lnTo>
                    <a:pt x="66" y="12"/>
                  </a:lnTo>
                  <a:lnTo>
                    <a:pt x="68" y="10"/>
                  </a:lnTo>
                  <a:lnTo>
                    <a:pt x="68" y="6"/>
                  </a:lnTo>
                  <a:lnTo>
                    <a:pt x="66" y="3"/>
                  </a:lnTo>
                  <a:lnTo>
                    <a:pt x="64" y="2"/>
                  </a:lnTo>
                  <a:lnTo>
                    <a:pt x="61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46" y="4"/>
                  </a:lnTo>
                  <a:lnTo>
                    <a:pt x="36" y="10"/>
                  </a:lnTo>
                  <a:lnTo>
                    <a:pt x="27" y="15"/>
                  </a:lnTo>
                  <a:lnTo>
                    <a:pt x="19" y="22"/>
                  </a:lnTo>
                  <a:lnTo>
                    <a:pt x="11" y="30"/>
                  </a:lnTo>
                  <a:lnTo>
                    <a:pt x="5" y="39"/>
                  </a:lnTo>
                  <a:lnTo>
                    <a:pt x="3" y="49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1" y="75"/>
                  </a:lnTo>
                  <a:lnTo>
                    <a:pt x="4" y="87"/>
                  </a:lnTo>
                  <a:lnTo>
                    <a:pt x="8" y="99"/>
                  </a:lnTo>
                  <a:lnTo>
                    <a:pt x="15" y="111"/>
                  </a:lnTo>
                  <a:lnTo>
                    <a:pt x="21" y="123"/>
                  </a:lnTo>
                  <a:lnTo>
                    <a:pt x="28" y="133"/>
                  </a:lnTo>
                  <a:lnTo>
                    <a:pt x="44" y="153"/>
                  </a:lnTo>
                  <a:lnTo>
                    <a:pt x="44" y="153"/>
                  </a:lnTo>
                  <a:lnTo>
                    <a:pt x="64" y="179"/>
                  </a:lnTo>
                  <a:lnTo>
                    <a:pt x="86" y="202"/>
                  </a:lnTo>
                  <a:lnTo>
                    <a:pt x="110" y="224"/>
                  </a:lnTo>
                  <a:lnTo>
                    <a:pt x="136" y="244"/>
                  </a:lnTo>
                  <a:lnTo>
                    <a:pt x="162" y="262"/>
                  </a:lnTo>
                  <a:lnTo>
                    <a:pt x="189" y="280"/>
                  </a:lnTo>
                  <a:lnTo>
                    <a:pt x="218" y="294"/>
                  </a:lnTo>
                  <a:lnTo>
                    <a:pt x="247" y="308"/>
                  </a:lnTo>
                  <a:lnTo>
                    <a:pt x="247" y="308"/>
                  </a:lnTo>
                  <a:lnTo>
                    <a:pt x="272" y="317"/>
                  </a:lnTo>
                  <a:lnTo>
                    <a:pt x="298" y="325"/>
                  </a:lnTo>
                  <a:lnTo>
                    <a:pt x="324" y="332"/>
                  </a:lnTo>
                  <a:lnTo>
                    <a:pt x="351" y="337"/>
                  </a:lnTo>
                  <a:lnTo>
                    <a:pt x="377" y="342"/>
                  </a:lnTo>
                  <a:lnTo>
                    <a:pt x="404" y="346"/>
                  </a:lnTo>
                  <a:lnTo>
                    <a:pt x="457" y="352"/>
                  </a:lnTo>
                  <a:lnTo>
                    <a:pt x="457" y="352"/>
                  </a:lnTo>
                  <a:lnTo>
                    <a:pt x="517" y="355"/>
                  </a:lnTo>
                  <a:lnTo>
                    <a:pt x="578" y="358"/>
                  </a:lnTo>
                  <a:lnTo>
                    <a:pt x="639" y="359"/>
                  </a:lnTo>
                  <a:lnTo>
                    <a:pt x="699" y="361"/>
                  </a:lnTo>
                  <a:lnTo>
                    <a:pt x="699" y="361"/>
                  </a:lnTo>
                  <a:lnTo>
                    <a:pt x="822" y="358"/>
                  </a:lnTo>
                  <a:lnTo>
                    <a:pt x="945" y="354"/>
                  </a:lnTo>
                  <a:lnTo>
                    <a:pt x="1190" y="345"/>
                  </a:lnTo>
                  <a:lnTo>
                    <a:pt x="1190" y="345"/>
                  </a:lnTo>
                  <a:lnTo>
                    <a:pt x="1245" y="342"/>
                  </a:lnTo>
                  <a:lnTo>
                    <a:pt x="1273" y="340"/>
                  </a:lnTo>
                  <a:lnTo>
                    <a:pt x="1301" y="336"/>
                  </a:lnTo>
                  <a:lnTo>
                    <a:pt x="1327" y="332"/>
                  </a:lnTo>
                  <a:lnTo>
                    <a:pt x="1355" y="326"/>
                  </a:lnTo>
                  <a:lnTo>
                    <a:pt x="1380" y="320"/>
                  </a:lnTo>
                  <a:lnTo>
                    <a:pt x="1407" y="312"/>
                  </a:lnTo>
                  <a:lnTo>
                    <a:pt x="1431" y="301"/>
                  </a:lnTo>
                  <a:lnTo>
                    <a:pt x="1455" y="290"/>
                  </a:lnTo>
                  <a:lnTo>
                    <a:pt x="1477" y="276"/>
                  </a:lnTo>
                  <a:lnTo>
                    <a:pt x="1499" y="260"/>
                  </a:lnTo>
                  <a:lnTo>
                    <a:pt x="1517" y="242"/>
                  </a:lnTo>
                  <a:lnTo>
                    <a:pt x="1536" y="221"/>
                  </a:lnTo>
                  <a:lnTo>
                    <a:pt x="1552" y="198"/>
                  </a:lnTo>
                  <a:lnTo>
                    <a:pt x="1559" y="185"/>
                  </a:lnTo>
                  <a:lnTo>
                    <a:pt x="1565" y="172"/>
                  </a:lnTo>
                  <a:lnTo>
                    <a:pt x="1565" y="172"/>
                  </a:lnTo>
                  <a:lnTo>
                    <a:pt x="1566" y="168"/>
                  </a:lnTo>
                  <a:lnTo>
                    <a:pt x="1565" y="165"/>
                  </a:lnTo>
                  <a:lnTo>
                    <a:pt x="1564" y="163"/>
                  </a:lnTo>
                  <a:lnTo>
                    <a:pt x="1561" y="161"/>
                  </a:lnTo>
                  <a:lnTo>
                    <a:pt x="1559" y="160"/>
                  </a:lnTo>
                  <a:lnTo>
                    <a:pt x="1556" y="160"/>
                  </a:lnTo>
                  <a:lnTo>
                    <a:pt x="1553" y="161"/>
                  </a:lnTo>
                  <a:lnTo>
                    <a:pt x="1552" y="164"/>
                  </a:lnTo>
                  <a:lnTo>
                    <a:pt x="1552" y="16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4" name="Freeform 121">
              <a:extLst>
                <a:ext uri="{FF2B5EF4-FFF2-40B4-BE49-F238E27FC236}">
                  <a16:creationId xmlns:a16="http://schemas.microsoft.com/office/drawing/2014/main" id="{08712AB6-96A8-44C3-6C72-0FA24BFAD00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5" y="3770"/>
              <a:ext cx="31" cy="61"/>
            </a:xfrm>
            <a:custGeom>
              <a:avLst/>
              <a:gdLst>
                <a:gd name="T0" fmla="*/ 78 w 94"/>
                <a:gd name="T1" fmla="*/ 8 h 184"/>
                <a:gd name="T2" fmla="*/ 78 w 94"/>
                <a:gd name="T3" fmla="*/ 8 h 184"/>
                <a:gd name="T4" fmla="*/ 76 w 94"/>
                <a:gd name="T5" fmla="*/ 29 h 184"/>
                <a:gd name="T6" fmla="*/ 72 w 94"/>
                <a:gd name="T7" fmla="*/ 52 h 184"/>
                <a:gd name="T8" fmla="*/ 65 w 94"/>
                <a:gd name="T9" fmla="*/ 75 h 184"/>
                <a:gd name="T10" fmla="*/ 57 w 94"/>
                <a:gd name="T11" fmla="*/ 96 h 184"/>
                <a:gd name="T12" fmla="*/ 46 w 94"/>
                <a:gd name="T13" fmla="*/ 117 h 184"/>
                <a:gd name="T14" fmla="*/ 34 w 94"/>
                <a:gd name="T15" fmla="*/ 136 h 184"/>
                <a:gd name="T16" fmla="*/ 28 w 94"/>
                <a:gd name="T17" fmla="*/ 145 h 184"/>
                <a:gd name="T18" fmla="*/ 21 w 94"/>
                <a:gd name="T19" fmla="*/ 153 h 184"/>
                <a:gd name="T20" fmla="*/ 12 w 94"/>
                <a:gd name="T21" fmla="*/ 161 h 184"/>
                <a:gd name="T22" fmla="*/ 4 w 94"/>
                <a:gd name="T23" fmla="*/ 168 h 184"/>
                <a:gd name="T24" fmla="*/ 4 w 94"/>
                <a:gd name="T25" fmla="*/ 168 h 184"/>
                <a:gd name="T26" fmla="*/ 1 w 94"/>
                <a:gd name="T27" fmla="*/ 170 h 184"/>
                <a:gd name="T28" fmla="*/ 0 w 94"/>
                <a:gd name="T29" fmla="*/ 173 h 184"/>
                <a:gd name="T30" fmla="*/ 1 w 94"/>
                <a:gd name="T31" fmla="*/ 177 h 184"/>
                <a:gd name="T32" fmla="*/ 1 w 94"/>
                <a:gd name="T33" fmla="*/ 180 h 184"/>
                <a:gd name="T34" fmla="*/ 4 w 94"/>
                <a:gd name="T35" fmla="*/ 181 h 184"/>
                <a:gd name="T36" fmla="*/ 6 w 94"/>
                <a:gd name="T37" fmla="*/ 182 h 184"/>
                <a:gd name="T38" fmla="*/ 9 w 94"/>
                <a:gd name="T39" fmla="*/ 184 h 184"/>
                <a:gd name="T40" fmla="*/ 12 w 94"/>
                <a:gd name="T41" fmla="*/ 182 h 184"/>
                <a:gd name="T42" fmla="*/ 12 w 94"/>
                <a:gd name="T43" fmla="*/ 182 h 184"/>
                <a:gd name="T44" fmla="*/ 21 w 94"/>
                <a:gd name="T45" fmla="*/ 174 h 184"/>
                <a:gd name="T46" fmla="*/ 30 w 94"/>
                <a:gd name="T47" fmla="*/ 165 h 184"/>
                <a:gd name="T48" fmla="*/ 38 w 94"/>
                <a:gd name="T49" fmla="*/ 157 h 184"/>
                <a:gd name="T50" fmla="*/ 46 w 94"/>
                <a:gd name="T51" fmla="*/ 146 h 184"/>
                <a:gd name="T52" fmla="*/ 60 w 94"/>
                <a:gd name="T53" fmla="*/ 126 h 184"/>
                <a:gd name="T54" fmla="*/ 70 w 94"/>
                <a:gd name="T55" fmla="*/ 104 h 184"/>
                <a:gd name="T56" fmla="*/ 80 w 94"/>
                <a:gd name="T57" fmla="*/ 80 h 184"/>
                <a:gd name="T58" fmla="*/ 86 w 94"/>
                <a:gd name="T59" fmla="*/ 56 h 184"/>
                <a:gd name="T60" fmla="*/ 92 w 94"/>
                <a:gd name="T61" fmla="*/ 32 h 184"/>
                <a:gd name="T62" fmla="*/ 94 w 94"/>
                <a:gd name="T63" fmla="*/ 8 h 184"/>
                <a:gd name="T64" fmla="*/ 94 w 94"/>
                <a:gd name="T65" fmla="*/ 8 h 184"/>
                <a:gd name="T66" fmla="*/ 93 w 94"/>
                <a:gd name="T67" fmla="*/ 4 h 184"/>
                <a:gd name="T68" fmla="*/ 92 w 94"/>
                <a:gd name="T69" fmla="*/ 3 h 184"/>
                <a:gd name="T70" fmla="*/ 89 w 94"/>
                <a:gd name="T71" fmla="*/ 1 h 184"/>
                <a:gd name="T72" fmla="*/ 86 w 94"/>
                <a:gd name="T73" fmla="*/ 0 h 184"/>
                <a:gd name="T74" fmla="*/ 84 w 94"/>
                <a:gd name="T75" fmla="*/ 1 h 184"/>
                <a:gd name="T76" fmla="*/ 81 w 94"/>
                <a:gd name="T77" fmla="*/ 3 h 184"/>
                <a:gd name="T78" fmla="*/ 78 w 94"/>
                <a:gd name="T79" fmla="*/ 4 h 184"/>
                <a:gd name="T80" fmla="*/ 78 w 94"/>
                <a:gd name="T81" fmla="*/ 8 h 184"/>
                <a:gd name="T82" fmla="*/ 78 w 94"/>
                <a:gd name="T83" fmla="*/ 8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94" h="184">
                  <a:moveTo>
                    <a:pt x="78" y="8"/>
                  </a:moveTo>
                  <a:lnTo>
                    <a:pt x="78" y="8"/>
                  </a:lnTo>
                  <a:lnTo>
                    <a:pt x="76" y="29"/>
                  </a:lnTo>
                  <a:lnTo>
                    <a:pt x="72" y="52"/>
                  </a:lnTo>
                  <a:lnTo>
                    <a:pt x="65" y="75"/>
                  </a:lnTo>
                  <a:lnTo>
                    <a:pt x="57" y="96"/>
                  </a:lnTo>
                  <a:lnTo>
                    <a:pt x="46" y="117"/>
                  </a:lnTo>
                  <a:lnTo>
                    <a:pt x="34" y="136"/>
                  </a:lnTo>
                  <a:lnTo>
                    <a:pt x="28" y="145"/>
                  </a:lnTo>
                  <a:lnTo>
                    <a:pt x="21" y="153"/>
                  </a:lnTo>
                  <a:lnTo>
                    <a:pt x="12" y="161"/>
                  </a:lnTo>
                  <a:lnTo>
                    <a:pt x="4" y="168"/>
                  </a:lnTo>
                  <a:lnTo>
                    <a:pt x="4" y="168"/>
                  </a:lnTo>
                  <a:lnTo>
                    <a:pt x="1" y="170"/>
                  </a:lnTo>
                  <a:lnTo>
                    <a:pt x="0" y="173"/>
                  </a:lnTo>
                  <a:lnTo>
                    <a:pt x="1" y="177"/>
                  </a:lnTo>
                  <a:lnTo>
                    <a:pt x="1" y="180"/>
                  </a:lnTo>
                  <a:lnTo>
                    <a:pt x="4" y="181"/>
                  </a:lnTo>
                  <a:lnTo>
                    <a:pt x="6" y="182"/>
                  </a:lnTo>
                  <a:lnTo>
                    <a:pt x="9" y="184"/>
                  </a:lnTo>
                  <a:lnTo>
                    <a:pt x="12" y="182"/>
                  </a:lnTo>
                  <a:lnTo>
                    <a:pt x="12" y="182"/>
                  </a:lnTo>
                  <a:lnTo>
                    <a:pt x="21" y="174"/>
                  </a:lnTo>
                  <a:lnTo>
                    <a:pt x="30" y="165"/>
                  </a:lnTo>
                  <a:lnTo>
                    <a:pt x="38" y="157"/>
                  </a:lnTo>
                  <a:lnTo>
                    <a:pt x="46" y="146"/>
                  </a:lnTo>
                  <a:lnTo>
                    <a:pt x="60" y="126"/>
                  </a:lnTo>
                  <a:lnTo>
                    <a:pt x="70" y="104"/>
                  </a:lnTo>
                  <a:lnTo>
                    <a:pt x="80" y="80"/>
                  </a:lnTo>
                  <a:lnTo>
                    <a:pt x="86" y="56"/>
                  </a:lnTo>
                  <a:lnTo>
                    <a:pt x="92" y="32"/>
                  </a:lnTo>
                  <a:lnTo>
                    <a:pt x="94" y="8"/>
                  </a:lnTo>
                  <a:lnTo>
                    <a:pt x="94" y="8"/>
                  </a:lnTo>
                  <a:lnTo>
                    <a:pt x="93" y="4"/>
                  </a:lnTo>
                  <a:lnTo>
                    <a:pt x="92" y="3"/>
                  </a:lnTo>
                  <a:lnTo>
                    <a:pt x="89" y="1"/>
                  </a:lnTo>
                  <a:lnTo>
                    <a:pt x="86" y="0"/>
                  </a:lnTo>
                  <a:lnTo>
                    <a:pt x="84" y="1"/>
                  </a:lnTo>
                  <a:lnTo>
                    <a:pt x="81" y="3"/>
                  </a:lnTo>
                  <a:lnTo>
                    <a:pt x="78" y="4"/>
                  </a:lnTo>
                  <a:lnTo>
                    <a:pt x="78" y="8"/>
                  </a:lnTo>
                  <a:lnTo>
                    <a:pt x="78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5" name="Freeform 122">
              <a:extLst>
                <a:ext uri="{FF2B5EF4-FFF2-40B4-BE49-F238E27FC236}">
                  <a16:creationId xmlns:a16="http://schemas.microsoft.com/office/drawing/2014/main" id="{B552B513-DDAB-25F8-FC55-7A92D22567E8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6" y="3791"/>
              <a:ext cx="29" cy="59"/>
            </a:xfrm>
            <a:custGeom>
              <a:avLst/>
              <a:gdLst>
                <a:gd name="T0" fmla="*/ 68 w 85"/>
                <a:gd name="T1" fmla="*/ 8 h 176"/>
                <a:gd name="T2" fmla="*/ 68 w 85"/>
                <a:gd name="T3" fmla="*/ 8 h 176"/>
                <a:gd name="T4" fmla="*/ 69 w 85"/>
                <a:gd name="T5" fmla="*/ 19 h 176"/>
                <a:gd name="T6" fmla="*/ 68 w 85"/>
                <a:gd name="T7" fmla="*/ 31 h 176"/>
                <a:gd name="T8" fmla="*/ 67 w 85"/>
                <a:gd name="T9" fmla="*/ 41 h 176"/>
                <a:gd name="T10" fmla="*/ 65 w 85"/>
                <a:gd name="T11" fmla="*/ 52 h 176"/>
                <a:gd name="T12" fmla="*/ 59 w 85"/>
                <a:gd name="T13" fmla="*/ 72 h 176"/>
                <a:gd name="T14" fmla="*/ 51 w 85"/>
                <a:gd name="T15" fmla="*/ 92 h 176"/>
                <a:gd name="T16" fmla="*/ 40 w 85"/>
                <a:gd name="T17" fmla="*/ 110 h 176"/>
                <a:gd name="T18" fmla="*/ 28 w 85"/>
                <a:gd name="T19" fmla="*/ 129 h 176"/>
                <a:gd name="T20" fmla="*/ 2 w 85"/>
                <a:gd name="T21" fmla="*/ 164 h 176"/>
                <a:gd name="T22" fmla="*/ 2 w 85"/>
                <a:gd name="T23" fmla="*/ 164 h 176"/>
                <a:gd name="T24" fmla="*/ 0 w 85"/>
                <a:gd name="T25" fmla="*/ 166 h 176"/>
                <a:gd name="T26" fmla="*/ 0 w 85"/>
                <a:gd name="T27" fmla="*/ 169 h 176"/>
                <a:gd name="T28" fmla="*/ 2 w 85"/>
                <a:gd name="T29" fmla="*/ 172 h 176"/>
                <a:gd name="T30" fmla="*/ 4 w 85"/>
                <a:gd name="T31" fmla="*/ 174 h 176"/>
                <a:gd name="T32" fmla="*/ 7 w 85"/>
                <a:gd name="T33" fmla="*/ 174 h 176"/>
                <a:gd name="T34" fmla="*/ 11 w 85"/>
                <a:gd name="T35" fmla="*/ 176 h 176"/>
                <a:gd name="T36" fmla="*/ 14 w 85"/>
                <a:gd name="T37" fmla="*/ 174 h 176"/>
                <a:gd name="T38" fmla="*/ 16 w 85"/>
                <a:gd name="T39" fmla="*/ 172 h 176"/>
                <a:gd name="T40" fmla="*/ 16 w 85"/>
                <a:gd name="T41" fmla="*/ 172 h 176"/>
                <a:gd name="T42" fmla="*/ 30 w 85"/>
                <a:gd name="T43" fmla="*/ 153 h 176"/>
                <a:gd name="T44" fmla="*/ 43 w 85"/>
                <a:gd name="T45" fmla="*/ 134 h 176"/>
                <a:gd name="T46" fmla="*/ 55 w 85"/>
                <a:gd name="T47" fmla="*/ 116 h 176"/>
                <a:gd name="T48" fmla="*/ 65 w 85"/>
                <a:gd name="T49" fmla="*/ 96 h 176"/>
                <a:gd name="T50" fmla="*/ 75 w 85"/>
                <a:gd name="T51" fmla="*/ 74 h 176"/>
                <a:gd name="T52" fmla="*/ 81 w 85"/>
                <a:gd name="T53" fmla="*/ 53 h 176"/>
                <a:gd name="T54" fmla="*/ 83 w 85"/>
                <a:gd name="T55" fmla="*/ 43 h 176"/>
                <a:gd name="T56" fmla="*/ 84 w 85"/>
                <a:gd name="T57" fmla="*/ 32 h 176"/>
                <a:gd name="T58" fmla="*/ 85 w 85"/>
                <a:gd name="T59" fmla="*/ 20 h 176"/>
                <a:gd name="T60" fmla="*/ 84 w 85"/>
                <a:gd name="T61" fmla="*/ 8 h 176"/>
                <a:gd name="T62" fmla="*/ 84 w 85"/>
                <a:gd name="T63" fmla="*/ 8 h 176"/>
                <a:gd name="T64" fmla="*/ 84 w 85"/>
                <a:gd name="T65" fmla="*/ 4 h 176"/>
                <a:gd name="T66" fmla="*/ 81 w 85"/>
                <a:gd name="T67" fmla="*/ 3 h 176"/>
                <a:gd name="T68" fmla="*/ 79 w 85"/>
                <a:gd name="T69" fmla="*/ 1 h 176"/>
                <a:gd name="T70" fmla="*/ 76 w 85"/>
                <a:gd name="T71" fmla="*/ 0 h 176"/>
                <a:gd name="T72" fmla="*/ 73 w 85"/>
                <a:gd name="T73" fmla="*/ 1 h 176"/>
                <a:gd name="T74" fmla="*/ 71 w 85"/>
                <a:gd name="T75" fmla="*/ 3 h 176"/>
                <a:gd name="T76" fmla="*/ 69 w 85"/>
                <a:gd name="T77" fmla="*/ 4 h 176"/>
                <a:gd name="T78" fmla="*/ 68 w 85"/>
                <a:gd name="T79" fmla="*/ 8 h 176"/>
                <a:gd name="T80" fmla="*/ 68 w 85"/>
                <a:gd name="T81" fmla="*/ 8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85" h="176">
                  <a:moveTo>
                    <a:pt x="68" y="8"/>
                  </a:moveTo>
                  <a:lnTo>
                    <a:pt x="68" y="8"/>
                  </a:lnTo>
                  <a:lnTo>
                    <a:pt x="69" y="19"/>
                  </a:lnTo>
                  <a:lnTo>
                    <a:pt x="68" y="31"/>
                  </a:lnTo>
                  <a:lnTo>
                    <a:pt x="67" y="41"/>
                  </a:lnTo>
                  <a:lnTo>
                    <a:pt x="65" y="52"/>
                  </a:lnTo>
                  <a:lnTo>
                    <a:pt x="59" y="72"/>
                  </a:lnTo>
                  <a:lnTo>
                    <a:pt x="51" y="92"/>
                  </a:lnTo>
                  <a:lnTo>
                    <a:pt x="40" y="110"/>
                  </a:lnTo>
                  <a:lnTo>
                    <a:pt x="28" y="129"/>
                  </a:lnTo>
                  <a:lnTo>
                    <a:pt x="2" y="164"/>
                  </a:lnTo>
                  <a:lnTo>
                    <a:pt x="2" y="164"/>
                  </a:lnTo>
                  <a:lnTo>
                    <a:pt x="0" y="166"/>
                  </a:lnTo>
                  <a:lnTo>
                    <a:pt x="0" y="169"/>
                  </a:lnTo>
                  <a:lnTo>
                    <a:pt x="2" y="172"/>
                  </a:lnTo>
                  <a:lnTo>
                    <a:pt x="4" y="174"/>
                  </a:lnTo>
                  <a:lnTo>
                    <a:pt x="7" y="174"/>
                  </a:lnTo>
                  <a:lnTo>
                    <a:pt x="11" y="176"/>
                  </a:lnTo>
                  <a:lnTo>
                    <a:pt x="14" y="174"/>
                  </a:lnTo>
                  <a:lnTo>
                    <a:pt x="16" y="172"/>
                  </a:lnTo>
                  <a:lnTo>
                    <a:pt x="16" y="172"/>
                  </a:lnTo>
                  <a:lnTo>
                    <a:pt x="30" y="153"/>
                  </a:lnTo>
                  <a:lnTo>
                    <a:pt x="43" y="134"/>
                  </a:lnTo>
                  <a:lnTo>
                    <a:pt x="55" y="116"/>
                  </a:lnTo>
                  <a:lnTo>
                    <a:pt x="65" y="96"/>
                  </a:lnTo>
                  <a:lnTo>
                    <a:pt x="75" y="74"/>
                  </a:lnTo>
                  <a:lnTo>
                    <a:pt x="81" y="53"/>
                  </a:lnTo>
                  <a:lnTo>
                    <a:pt x="83" y="43"/>
                  </a:lnTo>
                  <a:lnTo>
                    <a:pt x="84" y="32"/>
                  </a:lnTo>
                  <a:lnTo>
                    <a:pt x="85" y="20"/>
                  </a:lnTo>
                  <a:lnTo>
                    <a:pt x="84" y="8"/>
                  </a:lnTo>
                  <a:lnTo>
                    <a:pt x="84" y="8"/>
                  </a:lnTo>
                  <a:lnTo>
                    <a:pt x="84" y="4"/>
                  </a:lnTo>
                  <a:lnTo>
                    <a:pt x="81" y="3"/>
                  </a:lnTo>
                  <a:lnTo>
                    <a:pt x="79" y="1"/>
                  </a:lnTo>
                  <a:lnTo>
                    <a:pt x="76" y="0"/>
                  </a:lnTo>
                  <a:lnTo>
                    <a:pt x="73" y="1"/>
                  </a:lnTo>
                  <a:lnTo>
                    <a:pt x="71" y="3"/>
                  </a:lnTo>
                  <a:lnTo>
                    <a:pt x="69" y="4"/>
                  </a:lnTo>
                  <a:lnTo>
                    <a:pt x="68" y="8"/>
                  </a:lnTo>
                  <a:lnTo>
                    <a:pt x="68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6" name="Freeform 123">
              <a:extLst>
                <a:ext uri="{FF2B5EF4-FFF2-40B4-BE49-F238E27FC236}">
                  <a16:creationId xmlns:a16="http://schemas.microsoft.com/office/drawing/2014/main" id="{15C21908-AA41-7BBE-C53E-04052A14261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4" y="3822"/>
              <a:ext cx="32" cy="49"/>
            </a:xfrm>
            <a:custGeom>
              <a:avLst/>
              <a:gdLst>
                <a:gd name="T0" fmla="*/ 81 w 97"/>
                <a:gd name="T1" fmla="*/ 7 h 146"/>
                <a:gd name="T2" fmla="*/ 81 w 97"/>
                <a:gd name="T3" fmla="*/ 7 h 146"/>
                <a:gd name="T4" fmla="*/ 81 w 97"/>
                <a:gd name="T5" fmla="*/ 17 h 146"/>
                <a:gd name="T6" fmla="*/ 80 w 97"/>
                <a:gd name="T7" fmla="*/ 28 h 146"/>
                <a:gd name="T8" fmla="*/ 77 w 97"/>
                <a:gd name="T9" fmla="*/ 37 h 146"/>
                <a:gd name="T10" fmla="*/ 74 w 97"/>
                <a:gd name="T11" fmla="*/ 45 h 146"/>
                <a:gd name="T12" fmla="*/ 70 w 97"/>
                <a:gd name="T13" fmla="*/ 55 h 146"/>
                <a:gd name="T14" fmla="*/ 66 w 97"/>
                <a:gd name="T15" fmla="*/ 63 h 146"/>
                <a:gd name="T16" fmla="*/ 56 w 97"/>
                <a:gd name="T17" fmla="*/ 77 h 146"/>
                <a:gd name="T18" fmla="*/ 42 w 97"/>
                <a:gd name="T19" fmla="*/ 92 h 146"/>
                <a:gd name="T20" fmla="*/ 29 w 97"/>
                <a:gd name="T21" fmla="*/ 105 h 146"/>
                <a:gd name="T22" fmla="*/ 1 w 97"/>
                <a:gd name="T23" fmla="*/ 133 h 146"/>
                <a:gd name="T24" fmla="*/ 1 w 97"/>
                <a:gd name="T25" fmla="*/ 133 h 146"/>
                <a:gd name="T26" fmla="*/ 0 w 97"/>
                <a:gd name="T27" fmla="*/ 136 h 146"/>
                <a:gd name="T28" fmla="*/ 0 w 97"/>
                <a:gd name="T29" fmla="*/ 138 h 146"/>
                <a:gd name="T30" fmla="*/ 0 w 97"/>
                <a:gd name="T31" fmla="*/ 141 h 146"/>
                <a:gd name="T32" fmla="*/ 3 w 97"/>
                <a:gd name="T33" fmla="*/ 144 h 146"/>
                <a:gd name="T34" fmla="*/ 5 w 97"/>
                <a:gd name="T35" fmla="*/ 146 h 146"/>
                <a:gd name="T36" fmla="*/ 8 w 97"/>
                <a:gd name="T37" fmla="*/ 146 h 146"/>
                <a:gd name="T38" fmla="*/ 11 w 97"/>
                <a:gd name="T39" fmla="*/ 146 h 146"/>
                <a:gd name="T40" fmla="*/ 13 w 97"/>
                <a:gd name="T41" fmla="*/ 144 h 146"/>
                <a:gd name="T42" fmla="*/ 13 w 97"/>
                <a:gd name="T43" fmla="*/ 144 h 146"/>
                <a:gd name="T44" fmla="*/ 42 w 97"/>
                <a:gd name="T45" fmla="*/ 115 h 146"/>
                <a:gd name="T46" fmla="*/ 57 w 97"/>
                <a:gd name="T47" fmla="*/ 99 h 146"/>
                <a:gd name="T48" fmla="*/ 70 w 97"/>
                <a:gd name="T49" fmla="*/ 84 h 146"/>
                <a:gd name="T50" fmla="*/ 81 w 97"/>
                <a:gd name="T51" fmla="*/ 67 h 146"/>
                <a:gd name="T52" fmla="*/ 86 w 97"/>
                <a:gd name="T53" fmla="*/ 59 h 146"/>
                <a:gd name="T54" fmla="*/ 90 w 97"/>
                <a:gd name="T55" fmla="*/ 49 h 146"/>
                <a:gd name="T56" fmla="*/ 93 w 97"/>
                <a:gd name="T57" fmla="*/ 40 h 146"/>
                <a:gd name="T58" fmla="*/ 96 w 97"/>
                <a:gd name="T59" fmla="*/ 29 h 146"/>
                <a:gd name="T60" fmla="*/ 97 w 97"/>
                <a:gd name="T61" fmla="*/ 19 h 146"/>
                <a:gd name="T62" fmla="*/ 97 w 97"/>
                <a:gd name="T63" fmla="*/ 7 h 146"/>
                <a:gd name="T64" fmla="*/ 97 w 97"/>
                <a:gd name="T65" fmla="*/ 7 h 146"/>
                <a:gd name="T66" fmla="*/ 96 w 97"/>
                <a:gd name="T67" fmla="*/ 4 h 146"/>
                <a:gd name="T68" fmla="*/ 94 w 97"/>
                <a:gd name="T69" fmla="*/ 1 h 146"/>
                <a:gd name="T70" fmla="*/ 92 w 97"/>
                <a:gd name="T71" fmla="*/ 0 h 146"/>
                <a:gd name="T72" fmla="*/ 89 w 97"/>
                <a:gd name="T73" fmla="*/ 0 h 146"/>
                <a:gd name="T74" fmla="*/ 86 w 97"/>
                <a:gd name="T75" fmla="*/ 0 h 146"/>
                <a:gd name="T76" fmla="*/ 84 w 97"/>
                <a:gd name="T77" fmla="*/ 1 h 146"/>
                <a:gd name="T78" fmla="*/ 81 w 97"/>
                <a:gd name="T79" fmla="*/ 4 h 146"/>
                <a:gd name="T80" fmla="*/ 81 w 97"/>
                <a:gd name="T81" fmla="*/ 7 h 146"/>
                <a:gd name="T82" fmla="*/ 81 w 97"/>
                <a:gd name="T83" fmla="*/ 7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97" h="146">
                  <a:moveTo>
                    <a:pt x="81" y="7"/>
                  </a:moveTo>
                  <a:lnTo>
                    <a:pt x="81" y="7"/>
                  </a:lnTo>
                  <a:lnTo>
                    <a:pt x="81" y="17"/>
                  </a:lnTo>
                  <a:lnTo>
                    <a:pt x="80" y="28"/>
                  </a:lnTo>
                  <a:lnTo>
                    <a:pt x="77" y="37"/>
                  </a:lnTo>
                  <a:lnTo>
                    <a:pt x="74" y="45"/>
                  </a:lnTo>
                  <a:lnTo>
                    <a:pt x="70" y="55"/>
                  </a:lnTo>
                  <a:lnTo>
                    <a:pt x="66" y="63"/>
                  </a:lnTo>
                  <a:lnTo>
                    <a:pt x="56" y="77"/>
                  </a:lnTo>
                  <a:lnTo>
                    <a:pt x="42" y="92"/>
                  </a:lnTo>
                  <a:lnTo>
                    <a:pt x="29" y="105"/>
                  </a:lnTo>
                  <a:lnTo>
                    <a:pt x="1" y="133"/>
                  </a:lnTo>
                  <a:lnTo>
                    <a:pt x="1" y="133"/>
                  </a:lnTo>
                  <a:lnTo>
                    <a:pt x="0" y="136"/>
                  </a:lnTo>
                  <a:lnTo>
                    <a:pt x="0" y="138"/>
                  </a:lnTo>
                  <a:lnTo>
                    <a:pt x="0" y="141"/>
                  </a:lnTo>
                  <a:lnTo>
                    <a:pt x="3" y="144"/>
                  </a:lnTo>
                  <a:lnTo>
                    <a:pt x="5" y="146"/>
                  </a:lnTo>
                  <a:lnTo>
                    <a:pt x="8" y="146"/>
                  </a:lnTo>
                  <a:lnTo>
                    <a:pt x="11" y="146"/>
                  </a:lnTo>
                  <a:lnTo>
                    <a:pt x="13" y="144"/>
                  </a:lnTo>
                  <a:lnTo>
                    <a:pt x="13" y="144"/>
                  </a:lnTo>
                  <a:lnTo>
                    <a:pt x="42" y="115"/>
                  </a:lnTo>
                  <a:lnTo>
                    <a:pt x="57" y="99"/>
                  </a:lnTo>
                  <a:lnTo>
                    <a:pt x="70" y="84"/>
                  </a:lnTo>
                  <a:lnTo>
                    <a:pt x="81" y="67"/>
                  </a:lnTo>
                  <a:lnTo>
                    <a:pt x="86" y="59"/>
                  </a:lnTo>
                  <a:lnTo>
                    <a:pt x="90" y="49"/>
                  </a:lnTo>
                  <a:lnTo>
                    <a:pt x="93" y="40"/>
                  </a:lnTo>
                  <a:lnTo>
                    <a:pt x="96" y="29"/>
                  </a:lnTo>
                  <a:lnTo>
                    <a:pt x="97" y="19"/>
                  </a:lnTo>
                  <a:lnTo>
                    <a:pt x="97" y="7"/>
                  </a:lnTo>
                  <a:lnTo>
                    <a:pt x="97" y="7"/>
                  </a:lnTo>
                  <a:lnTo>
                    <a:pt x="96" y="4"/>
                  </a:lnTo>
                  <a:lnTo>
                    <a:pt x="94" y="1"/>
                  </a:lnTo>
                  <a:lnTo>
                    <a:pt x="92" y="0"/>
                  </a:lnTo>
                  <a:lnTo>
                    <a:pt x="89" y="0"/>
                  </a:lnTo>
                  <a:lnTo>
                    <a:pt x="86" y="0"/>
                  </a:lnTo>
                  <a:lnTo>
                    <a:pt x="84" y="1"/>
                  </a:lnTo>
                  <a:lnTo>
                    <a:pt x="81" y="4"/>
                  </a:lnTo>
                  <a:lnTo>
                    <a:pt x="81" y="7"/>
                  </a:lnTo>
                  <a:lnTo>
                    <a:pt x="81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7" name="Freeform 124">
              <a:extLst>
                <a:ext uri="{FF2B5EF4-FFF2-40B4-BE49-F238E27FC236}">
                  <a16:creationId xmlns:a16="http://schemas.microsoft.com/office/drawing/2014/main" id="{0B744ADE-EAF8-29A1-4B15-34913B24A3AE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1" y="3873"/>
              <a:ext cx="36" cy="25"/>
            </a:xfrm>
            <a:custGeom>
              <a:avLst/>
              <a:gdLst>
                <a:gd name="T0" fmla="*/ 2 w 109"/>
                <a:gd name="T1" fmla="*/ 12 h 76"/>
                <a:gd name="T2" fmla="*/ 2 w 109"/>
                <a:gd name="T3" fmla="*/ 12 h 76"/>
                <a:gd name="T4" fmla="*/ 12 w 109"/>
                <a:gd name="T5" fmla="*/ 24 h 76"/>
                <a:gd name="T6" fmla="*/ 23 w 109"/>
                <a:gd name="T7" fmla="*/ 33 h 76"/>
                <a:gd name="T8" fmla="*/ 34 w 109"/>
                <a:gd name="T9" fmla="*/ 42 h 76"/>
                <a:gd name="T10" fmla="*/ 46 w 109"/>
                <a:gd name="T11" fmla="*/ 49 h 76"/>
                <a:gd name="T12" fmla="*/ 71 w 109"/>
                <a:gd name="T13" fmla="*/ 62 h 76"/>
                <a:gd name="T14" fmla="*/ 97 w 109"/>
                <a:gd name="T15" fmla="*/ 76 h 76"/>
                <a:gd name="T16" fmla="*/ 97 w 109"/>
                <a:gd name="T17" fmla="*/ 76 h 76"/>
                <a:gd name="T18" fmla="*/ 101 w 109"/>
                <a:gd name="T19" fmla="*/ 76 h 76"/>
                <a:gd name="T20" fmla="*/ 104 w 109"/>
                <a:gd name="T21" fmla="*/ 76 h 76"/>
                <a:gd name="T22" fmla="*/ 107 w 109"/>
                <a:gd name="T23" fmla="*/ 74 h 76"/>
                <a:gd name="T24" fmla="*/ 108 w 109"/>
                <a:gd name="T25" fmla="*/ 72 h 76"/>
                <a:gd name="T26" fmla="*/ 109 w 109"/>
                <a:gd name="T27" fmla="*/ 69 h 76"/>
                <a:gd name="T28" fmla="*/ 109 w 109"/>
                <a:gd name="T29" fmla="*/ 66 h 76"/>
                <a:gd name="T30" fmla="*/ 108 w 109"/>
                <a:gd name="T31" fmla="*/ 64 h 76"/>
                <a:gd name="T32" fmla="*/ 105 w 109"/>
                <a:gd name="T33" fmla="*/ 61 h 76"/>
                <a:gd name="T34" fmla="*/ 105 w 109"/>
                <a:gd name="T35" fmla="*/ 61 h 76"/>
                <a:gd name="T36" fmla="*/ 81 w 109"/>
                <a:gd name="T37" fmla="*/ 50 h 76"/>
                <a:gd name="T38" fmla="*/ 58 w 109"/>
                <a:gd name="T39" fmla="*/ 38 h 76"/>
                <a:gd name="T40" fmla="*/ 46 w 109"/>
                <a:gd name="T41" fmla="*/ 32 h 76"/>
                <a:gd name="T42" fmla="*/ 35 w 109"/>
                <a:gd name="T43" fmla="*/ 24 h 76"/>
                <a:gd name="T44" fmla="*/ 26 w 109"/>
                <a:gd name="T45" fmla="*/ 14 h 76"/>
                <a:gd name="T46" fmla="*/ 16 w 109"/>
                <a:gd name="T47" fmla="*/ 4 h 76"/>
                <a:gd name="T48" fmla="*/ 16 w 109"/>
                <a:gd name="T49" fmla="*/ 4 h 76"/>
                <a:gd name="T50" fmla="*/ 14 w 109"/>
                <a:gd name="T51" fmla="*/ 1 h 76"/>
                <a:gd name="T52" fmla="*/ 11 w 109"/>
                <a:gd name="T53" fmla="*/ 0 h 76"/>
                <a:gd name="T54" fmla="*/ 7 w 109"/>
                <a:gd name="T55" fmla="*/ 1 h 76"/>
                <a:gd name="T56" fmla="*/ 4 w 109"/>
                <a:gd name="T57" fmla="*/ 1 h 76"/>
                <a:gd name="T58" fmla="*/ 3 w 109"/>
                <a:gd name="T59" fmla="*/ 4 h 76"/>
                <a:gd name="T60" fmla="*/ 2 w 109"/>
                <a:gd name="T61" fmla="*/ 6 h 76"/>
                <a:gd name="T62" fmla="*/ 0 w 109"/>
                <a:gd name="T63" fmla="*/ 9 h 76"/>
                <a:gd name="T64" fmla="*/ 2 w 109"/>
                <a:gd name="T65" fmla="*/ 12 h 76"/>
                <a:gd name="T66" fmla="*/ 2 w 109"/>
                <a:gd name="T67" fmla="*/ 12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9" h="76">
                  <a:moveTo>
                    <a:pt x="2" y="12"/>
                  </a:moveTo>
                  <a:lnTo>
                    <a:pt x="2" y="12"/>
                  </a:lnTo>
                  <a:lnTo>
                    <a:pt x="12" y="24"/>
                  </a:lnTo>
                  <a:lnTo>
                    <a:pt x="23" y="33"/>
                  </a:lnTo>
                  <a:lnTo>
                    <a:pt x="34" y="42"/>
                  </a:lnTo>
                  <a:lnTo>
                    <a:pt x="46" y="49"/>
                  </a:lnTo>
                  <a:lnTo>
                    <a:pt x="71" y="62"/>
                  </a:lnTo>
                  <a:lnTo>
                    <a:pt x="97" y="76"/>
                  </a:lnTo>
                  <a:lnTo>
                    <a:pt x="97" y="76"/>
                  </a:lnTo>
                  <a:lnTo>
                    <a:pt x="101" y="76"/>
                  </a:lnTo>
                  <a:lnTo>
                    <a:pt x="104" y="76"/>
                  </a:lnTo>
                  <a:lnTo>
                    <a:pt x="107" y="74"/>
                  </a:lnTo>
                  <a:lnTo>
                    <a:pt x="108" y="72"/>
                  </a:lnTo>
                  <a:lnTo>
                    <a:pt x="109" y="69"/>
                  </a:lnTo>
                  <a:lnTo>
                    <a:pt x="109" y="66"/>
                  </a:lnTo>
                  <a:lnTo>
                    <a:pt x="108" y="64"/>
                  </a:lnTo>
                  <a:lnTo>
                    <a:pt x="105" y="61"/>
                  </a:lnTo>
                  <a:lnTo>
                    <a:pt x="105" y="61"/>
                  </a:lnTo>
                  <a:lnTo>
                    <a:pt x="81" y="50"/>
                  </a:lnTo>
                  <a:lnTo>
                    <a:pt x="58" y="38"/>
                  </a:lnTo>
                  <a:lnTo>
                    <a:pt x="46" y="32"/>
                  </a:lnTo>
                  <a:lnTo>
                    <a:pt x="35" y="24"/>
                  </a:lnTo>
                  <a:lnTo>
                    <a:pt x="26" y="14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4" y="1"/>
                  </a:lnTo>
                  <a:lnTo>
                    <a:pt x="11" y="0"/>
                  </a:lnTo>
                  <a:lnTo>
                    <a:pt x="7" y="1"/>
                  </a:lnTo>
                  <a:lnTo>
                    <a:pt x="4" y="1"/>
                  </a:lnTo>
                  <a:lnTo>
                    <a:pt x="3" y="4"/>
                  </a:lnTo>
                  <a:lnTo>
                    <a:pt x="2" y="6"/>
                  </a:lnTo>
                  <a:lnTo>
                    <a:pt x="0" y="9"/>
                  </a:lnTo>
                  <a:lnTo>
                    <a:pt x="2" y="12"/>
                  </a:lnTo>
                  <a:lnTo>
                    <a:pt x="2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8" name="Freeform 125">
              <a:extLst>
                <a:ext uri="{FF2B5EF4-FFF2-40B4-BE49-F238E27FC236}">
                  <a16:creationId xmlns:a16="http://schemas.microsoft.com/office/drawing/2014/main" id="{9E5EAEDF-BD57-7653-D707-E550A5224B3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2" y="3887"/>
              <a:ext cx="33" cy="30"/>
            </a:xfrm>
            <a:custGeom>
              <a:avLst/>
              <a:gdLst>
                <a:gd name="T0" fmla="*/ 1 w 98"/>
                <a:gd name="T1" fmla="*/ 12 h 91"/>
                <a:gd name="T2" fmla="*/ 1 w 98"/>
                <a:gd name="T3" fmla="*/ 12 h 91"/>
                <a:gd name="T4" fmla="*/ 18 w 98"/>
                <a:gd name="T5" fmla="*/ 36 h 91"/>
                <a:gd name="T6" fmla="*/ 27 w 98"/>
                <a:gd name="T7" fmla="*/ 47 h 91"/>
                <a:gd name="T8" fmla="*/ 38 w 98"/>
                <a:gd name="T9" fmla="*/ 58 h 91"/>
                <a:gd name="T10" fmla="*/ 49 w 98"/>
                <a:gd name="T11" fmla="*/ 67 h 91"/>
                <a:gd name="T12" fmla="*/ 59 w 98"/>
                <a:gd name="T13" fmla="*/ 76 h 91"/>
                <a:gd name="T14" fmla="*/ 73 w 98"/>
                <a:gd name="T15" fmla="*/ 83 h 91"/>
                <a:gd name="T16" fmla="*/ 86 w 98"/>
                <a:gd name="T17" fmla="*/ 89 h 91"/>
                <a:gd name="T18" fmla="*/ 86 w 98"/>
                <a:gd name="T19" fmla="*/ 89 h 91"/>
                <a:gd name="T20" fmla="*/ 89 w 98"/>
                <a:gd name="T21" fmla="*/ 91 h 91"/>
                <a:gd name="T22" fmla="*/ 93 w 98"/>
                <a:gd name="T23" fmla="*/ 89 h 91"/>
                <a:gd name="T24" fmla="*/ 95 w 98"/>
                <a:gd name="T25" fmla="*/ 88 h 91"/>
                <a:gd name="T26" fmla="*/ 97 w 98"/>
                <a:gd name="T27" fmla="*/ 85 h 91"/>
                <a:gd name="T28" fmla="*/ 98 w 98"/>
                <a:gd name="T29" fmla="*/ 83 h 91"/>
                <a:gd name="T30" fmla="*/ 98 w 98"/>
                <a:gd name="T31" fmla="*/ 80 h 91"/>
                <a:gd name="T32" fmla="*/ 97 w 98"/>
                <a:gd name="T33" fmla="*/ 78 h 91"/>
                <a:gd name="T34" fmla="*/ 94 w 98"/>
                <a:gd name="T35" fmla="*/ 76 h 91"/>
                <a:gd name="T36" fmla="*/ 94 w 98"/>
                <a:gd name="T37" fmla="*/ 76 h 91"/>
                <a:gd name="T38" fmla="*/ 81 w 98"/>
                <a:gd name="T39" fmla="*/ 70 h 91"/>
                <a:gd name="T40" fmla="*/ 70 w 98"/>
                <a:gd name="T41" fmla="*/ 63 h 91"/>
                <a:gd name="T42" fmla="*/ 59 w 98"/>
                <a:gd name="T43" fmla="*/ 55 h 91"/>
                <a:gd name="T44" fmla="*/ 49 w 98"/>
                <a:gd name="T45" fmla="*/ 46 h 91"/>
                <a:gd name="T46" fmla="*/ 39 w 98"/>
                <a:gd name="T47" fmla="*/ 36 h 91"/>
                <a:gd name="T48" fmla="*/ 31 w 98"/>
                <a:gd name="T49" fmla="*/ 26 h 91"/>
                <a:gd name="T50" fmla="*/ 15 w 98"/>
                <a:gd name="T51" fmla="*/ 4 h 91"/>
                <a:gd name="T52" fmla="*/ 15 w 98"/>
                <a:gd name="T53" fmla="*/ 4 h 91"/>
                <a:gd name="T54" fmla="*/ 13 w 98"/>
                <a:gd name="T55" fmla="*/ 2 h 91"/>
                <a:gd name="T56" fmla="*/ 9 w 98"/>
                <a:gd name="T57" fmla="*/ 0 h 91"/>
                <a:gd name="T58" fmla="*/ 6 w 98"/>
                <a:gd name="T59" fmla="*/ 0 h 91"/>
                <a:gd name="T60" fmla="*/ 4 w 98"/>
                <a:gd name="T61" fmla="*/ 2 h 91"/>
                <a:gd name="T62" fmla="*/ 1 w 98"/>
                <a:gd name="T63" fmla="*/ 4 h 91"/>
                <a:gd name="T64" fmla="*/ 0 w 98"/>
                <a:gd name="T65" fmla="*/ 6 h 91"/>
                <a:gd name="T66" fmla="*/ 0 w 98"/>
                <a:gd name="T67" fmla="*/ 10 h 91"/>
                <a:gd name="T68" fmla="*/ 1 w 98"/>
                <a:gd name="T69" fmla="*/ 12 h 91"/>
                <a:gd name="T70" fmla="*/ 1 w 98"/>
                <a:gd name="T71" fmla="*/ 12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8" h="91">
                  <a:moveTo>
                    <a:pt x="1" y="12"/>
                  </a:moveTo>
                  <a:lnTo>
                    <a:pt x="1" y="12"/>
                  </a:lnTo>
                  <a:lnTo>
                    <a:pt x="18" y="36"/>
                  </a:lnTo>
                  <a:lnTo>
                    <a:pt x="27" y="47"/>
                  </a:lnTo>
                  <a:lnTo>
                    <a:pt x="38" y="58"/>
                  </a:lnTo>
                  <a:lnTo>
                    <a:pt x="49" y="67"/>
                  </a:lnTo>
                  <a:lnTo>
                    <a:pt x="59" y="76"/>
                  </a:lnTo>
                  <a:lnTo>
                    <a:pt x="73" y="83"/>
                  </a:lnTo>
                  <a:lnTo>
                    <a:pt x="86" y="89"/>
                  </a:lnTo>
                  <a:lnTo>
                    <a:pt x="86" y="89"/>
                  </a:lnTo>
                  <a:lnTo>
                    <a:pt x="89" y="91"/>
                  </a:lnTo>
                  <a:lnTo>
                    <a:pt x="93" y="89"/>
                  </a:lnTo>
                  <a:lnTo>
                    <a:pt x="95" y="88"/>
                  </a:lnTo>
                  <a:lnTo>
                    <a:pt x="97" y="85"/>
                  </a:lnTo>
                  <a:lnTo>
                    <a:pt x="98" y="83"/>
                  </a:lnTo>
                  <a:lnTo>
                    <a:pt x="98" y="80"/>
                  </a:lnTo>
                  <a:lnTo>
                    <a:pt x="97" y="78"/>
                  </a:lnTo>
                  <a:lnTo>
                    <a:pt x="94" y="76"/>
                  </a:lnTo>
                  <a:lnTo>
                    <a:pt x="94" y="76"/>
                  </a:lnTo>
                  <a:lnTo>
                    <a:pt x="81" y="70"/>
                  </a:lnTo>
                  <a:lnTo>
                    <a:pt x="70" y="63"/>
                  </a:lnTo>
                  <a:lnTo>
                    <a:pt x="59" y="55"/>
                  </a:lnTo>
                  <a:lnTo>
                    <a:pt x="49" y="46"/>
                  </a:lnTo>
                  <a:lnTo>
                    <a:pt x="39" y="36"/>
                  </a:lnTo>
                  <a:lnTo>
                    <a:pt x="31" y="26"/>
                  </a:lnTo>
                  <a:lnTo>
                    <a:pt x="15" y="4"/>
                  </a:lnTo>
                  <a:lnTo>
                    <a:pt x="15" y="4"/>
                  </a:lnTo>
                  <a:lnTo>
                    <a:pt x="13" y="2"/>
                  </a:lnTo>
                  <a:lnTo>
                    <a:pt x="9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1" y="12"/>
                  </a:lnTo>
                  <a:lnTo>
                    <a:pt x="1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9" name="Freeform 126">
              <a:extLst>
                <a:ext uri="{FF2B5EF4-FFF2-40B4-BE49-F238E27FC236}">
                  <a16:creationId xmlns:a16="http://schemas.microsoft.com/office/drawing/2014/main" id="{9521D18D-E04D-02FC-5FD5-EC1B08E1323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1" y="3906"/>
              <a:ext cx="34" cy="34"/>
            </a:xfrm>
            <a:custGeom>
              <a:avLst/>
              <a:gdLst>
                <a:gd name="T0" fmla="*/ 2 w 101"/>
                <a:gd name="T1" fmla="*/ 13 h 101"/>
                <a:gd name="T2" fmla="*/ 2 w 101"/>
                <a:gd name="T3" fmla="*/ 13 h 101"/>
                <a:gd name="T4" fmla="*/ 87 w 101"/>
                <a:gd name="T5" fmla="*/ 98 h 101"/>
                <a:gd name="T6" fmla="*/ 87 w 101"/>
                <a:gd name="T7" fmla="*/ 98 h 101"/>
                <a:gd name="T8" fmla="*/ 90 w 101"/>
                <a:gd name="T9" fmla="*/ 99 h 101"/>
                <a:gd name="T10" fmla="*/ 93 w 101"/>
                <a:gd name="T11" fmla="*/ 101 h 101"/>
                <a:gd name="T12" fmla="*/ 97 w 101"/>
                <a:gd name="T13" fmla="*/ 99 h 101"/>
                <a:gd name="T14" fmla="*/ 98 w 101"/>
                <a:gd name="T15" fmla="*/ 98 h 101"/>
                <a:gd name="T16" fmla="*/ 101 w 101"/>
                <a:gd name="T17" fmla="*/ 95 h 101"/>
                <a:gd name="T18" fmla="*/ 101 w 101"/>
                <a:gd name="T19" fmla="*/ 93 h 101"/>
                <a:gd name="T20" fmla="*/ 101 w 101"/>
                <a:gd name="T21" fmla="*/ 90 h 101"/>
                <a:gd name="T22" fmla="*/ 99 w 101"/>
                <a:gd name="T23" fmla="*/ 86 h 101"/>
                <a:gd name="T24" fmla="*/ 99 w 101"/>
                <a:gd name="T25" fmla="*/ 86 h 101"/>
                <a:gd name="T26" fmla="*/ 14 w 101"/>
                <a:gd name="T27" fmla="*/ 1 h 101"/>
                <a:gd name="T28" fmla="*/ 14 w 101"/>
                <a:gd name="T29" fmla="*/ 1 h 101"/>
                <a:gd name="T30" fmla="*/ 10 w 101"/>
                <a:gd name="T31" fmla="*/ 0 h 101"/>
                <a:gd name="T32" fmla="*/ 8 w 101"/>
                <a:gd name="T33" fmla="*/ 0 h 101"/>
                <a:gd name="T34" fmla="*/ 5 w 101"/>
                <a:gd name="T35" fmla="*/ 0 h 101"/>
                <a:gd name="T36" fmla="*/ 2 w 101"/>
                <a:gd name="T37" fmla="*/ 2 h 101"/>
                <a:gd name="T38" fmla="*/ 1 w 101"/>
                <a:gd name="T39" fmla="*/ 4 h 101"/>
                <a:gd name="T40" fmla="*/ 0 w 101"/>
                <a:gd name="T41" fmla="*/ 8 h 101"/>
                <a:gd name="T42" fmla="*/ 1 w 101"/>
                <a:gd name="T43" fmla="*/ 10 h 101"/>
                <a:gd name="T44" fmla="*/ 2 w 101"/>
                <a:gd name="T45" fmla="*/ 13 h 101"/>
                <a:gd name="T46" fmla="*/ 2 w 101"/>
                <a:gd name="T47" fmla="*/ 13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01" h="101">
                  <a:moveTo>
                    <a:pt x="2" y="13"/>
                  </a:moveTo>
                  <a:lnTo>
                    <a:pt x="2" y="13"/>
                  </a:lnTo>
                  <a:lnTo>
                    <a:pt x="87" y="98"/>
                  </a:lnTo>
                  <a:lnTo>
                    <a:pt x="87" y="98"/>
                  </a:lnTo>
                  <a:lnTo>
                    <a:pt x="90" y="99"/>
                  </a:lnTo>
                  <a:lnTo>
                    <a:pt x="93" y="101"/>
                  </a:lnTo>
                  <a:lnTo>
                    <a:pt x="97" y="99"/>
                  </a:lnTo>
                  <a:lnTo>
                    <a:pt x="98" y="98"/>
                  </a:lnTo>
                  <a:lnTo>
                    <a:pt x="101" y="95"/>
                  </a:lnTo>
                  <a:lnTo>
                    <a:pt x="101" y="93"/>
                  </a:lnTo>
                  <a:lnTo>
                    <a:pt x="101" y="90"/>
                  </a:lnTo>
                  <a:lnTo>
                    <a:pt x="99" y="86"/>
                  </a:lnTo>
                  <a:lnTo>
                    <a:pt x="99" y="86"/>
                  </a:lnTo>
                  <a:lnTo>
                    <a:pt x="14" y="1"/>
                  </a:lnTo>
                  <a:lnTo>
                    <a:pt x="14" y="1"/>
                  </a:lnTo>
                  <a:lnTo>
                    <a:pt x="10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2" y="2"/>
                  </a:lnTo>
                  <a:lnTo>
                    <a:pt x="1" y="4"/>
                  </a:lnTo>
                  <a:lnTo>
                    <a:pt x="0" y="8"/>
                  </a:lnTo>
                  <a:lnTo>
                    <a:pt x="1" y="10"/>
                  </a:lnTo>
                  <a:lnTo>
                    <a:pt x="2" y="13"/>
                  </a:lnTo>
                  <a:lnTo>
                    <a:pt x="2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0" name="Freeform 127">
              <a:extLst>
                <a:ext uri="{FF2B5EF4-FFF2-40B4-BE49-F238E27FC236}">
                  <a16:creationId xmlns:a16="http://schemas.microsoft.com/office/drawing/2014/main" id="{52C81FC5-5799-46E1-B678-AAE9FD4A33D3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2" y="3912"/>
              <a:ext cx="59" cy="24"/>
            </a:xfrm>
            <a:custGeom>
              <a:avLst/>
              <a:gdLst>
                <a:gd name="T0" fmla="*/ 3 w 176"/>
                <a:gd name="T1" fmla="*/ 13 h 73"/>
                <a:gd name="T2" fmla="*/ 3 w 176"/>
                <a:gd name="T3" fmla="*/ 13 h 73"/>
                <a:gd name="T4" fmla="*/ 20 w 176"/>
                <a:gd name="T5" fmla="*/ 29 h 73"/>
                <a:gd name="T6" fmla="*/ 39 w 176"/>
                <a:gd name="T7" fmla="*/ 44 h 73"/>
                <a:gd name="T8" fmla="*/ 59 w 176"/>
                <a:gd name="T9" fmla="*/ 56 h 73"/>
                <a:gd name="T10" fmla="*/ 80 w 176"/>
                <a:gd name="T11" fmla="*/ 65 h 73"/>
                <a:gd name="T12" fmla="*/ 91 w 176"/>
                <a:gd name="T13" fmla="*/ 68 h 73"/>
                <a:gd name="T14" fmla="*/ 101 w 176"/>
                <a:gd name="T15" fmla="*/ 70 h 73"/>
                <a:gd name="T16" fmla="*/ 112 w 176"/>
                <a:gd name="T17" fmla="*/ 72 h 73"/>
                <a:gd name="T18" fmla="*/ 124 w 176"/>
                <a:gd name="T19" fmla="*/ 73 h 73"/>
                <a:gd name="T20" fmla="*/ 134 w 176"/>
                <a:gd name="T21" fmla="*/ 72 h 73"/>
                <a:gd name="T22" fmla="*/ 146 w 176"/>
                <a:gd name="T23" fmla="*/ 70 h 73"/>
                <a:gd name="T24" fmla="*/ 158 w 176"/>
                <a:gd name="T25" fmla="*/ 68 h 73"/>
                <a:gd name="T26" fmla="*/ 170 w 176"/>
                <a:gd name="T27" fmla="*/ 64 h 73"/>
                <a:gd name="T28" fmla="*/ 170 w 176"/>
                <a:gd name="T29" fmla="*/ 64 h 73"/>
                <a:gd name="T30" fmla="*/ 173 w 176"/>
                <a:gd name="T31" fmla="*/ 61 h 73"/>
                <a:gd name="T32" fmla="*/ 174 w 176"/>
                <a:gd name="T33" fmla="*/ 58 h 73"/>
                <a:gd name="T34" fmla="*/ 176 w 176"/>
                <a:gd name="T35" fmla="*/ 56 h 73"/>
                <a:gd name="T36" fmla="*/ 174 w 176"/>
                <a:gd name="T37" fmla="*/ 53 h 73"/>
                <a:gd name="T38" fmla="*/ 173 w 176"/>
                <a:gd name="T39" fmla="*/ 50 h 73"/>
                <a:gd name="T40" fmla="*/ 172 w 176"/>
                <a:gd name="T41" fmla="*/ 48 h 73"/>
                <a:gd name="T42" fmla="*/ 169 w 176"/>
                <a:gd name="T43" fmla="*/ 48 h 73"/>
                <a:gd name="T44" fmla="*/ 165 w 176"/>
                <a:gd name="T45" fmla="*/ 48 h 73"/>
                <a:gd name="T46" fmla="*/ 165 w 176"/>
                <a:gd name="T47" fmla="*/ 48 h 73"/>
                <a:gd name="T48" fmla="*/ 154 w 176"/>
                <a:gd name="T49" fmla="*/ 52 h 73"/>
                <a:gd name="T50" fmla="*/ 144 w 176"/>
                <a:gd name="T51" fmla="*/ 54 h 73"/>
                <a:gd name="T52" fmla="*/ 133 w 176"/>
                <a:gd name="T53" fmla="*/ 56 h 73"/>
                <a:gd name="T54" fmla="*/ 124 w 176"/>
                <a:gd name="T55" fmla="*/ 57 h 73"/>
                <a:gd name="T56" fmla="*/ 113 w 176"/>
                <a:gd name="T57" fmla="*/ 56 h 73"/>
                <a:gd name="T58" fmla="*/ 103 w 176"/>
                <a:gd name="T59" fmla="*/ 54 h 73"/>
                <a:gd name="T60" fmla="*/ 93 w 176"/>
                <a:gd name="T61" fmla="*/ 52 h 73"/>
                <a:gd name="T62" fmla="*/ 84 w 176"/>
                <a:gd name="T63" fmla="*/ 49 h 73"/>
                <a:gd name="T64" fmla="*/ 65 w 176"/>
                <a:gd name="T65" fmla="*/ 41 h 73"/>
                <a:gd name="T66" fmla="*/ 47 w 176"/>
                <a:gd name="T67" fmla="*/ 29 h 73"/>
                <a:gd name="T68" fmla="*/ 29 w 176"/>
                <a:gd name="T69" fmla="*/ 17 h 73"/>
                <a:gd name="T70" fmla="*/ 13 w 176"/>
                <a:gd name="T71" fmla="*/ 3 h 73"/>
                <a:gd name="T72" fmla="*/ 13 w 176"/>
                <a:gd name="T73" fmla="*/ 3 h 73"/>
                <a:gd name="T74" fmla="*/ 11 w 176"/>
                <a:gd name="T75" fmla="*/ 0 h 73"/>
                <a:gd name="T76" fmla="*/ 8 w 176"/>
                <a:gd name="T77" fmla="*/ 0 h 73"/>
                <a:gd name="T78" fmla="*/ 6 w 176"/>
                <a:gd name="T79" fmla="*/ 1 h 73"/>
                <a:gd name="T80" fmla="*/ 3 w 176"/>
                <a:gd name="T81" fmla="*/ 3 h 73"/>
                <a:gd name="T82" fmla="*/ 2 w 176"/>
                <a:gd name="T83" fmla="*/ 5 h 73"/>
                <a:gd name="T84" fmla="*/ 0 w 176"/>
                <a:gd name="T85" fmla="*/ 8 h 73"/>
                <a:gd name="T86" fmla="*/ 0 w 176"/>
                <a:gd name="T87" fmla="*/ 10 h 73"/>
                <a:gd name="T88" fmla="*/ 3 w 176"/>
                <a:gd name="T89" fmla="*/ 13 h 73"/>
                <a:gd name="T90" fmla="*/ 3 w 176"/>
                <a:gd name="T91" fmla="*/ 1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6" h="73">
                  <a:moveTo>
                    <a:pt x="3" y="13"/>
                  </a:moveTo>
                  <a:lnTo>
                    <a:pt x="3" y="13"/>
                  </a:lnTo>
                  <a:lnTo>
                    <a:pt x="20" y="29"/>
                  </a:lnTo>
                  <a:lnTo>
                    <a:pt x="39" y="44"/>
                  </a:lnTo>
                  <a:lnTo>
                    <a:pt x="59" y="56"/>
                  </a:lnTo>
                  <a:lnTo>
                    <a:pt x="80" y="65"/>
                  </a:lnTo>
                  <a:lnTo>
                    <a:pt x="91" y="68"/>
                  </a:lnTo>
                  <a:lnTo>
                    <a:pt x="101" y="70"/>
                  </a:lnTo>
                  <a:lnTo>
                    <a:pt x="112" y="72"/>
                  </a:lnTo>
                  <a:lnTo>
                    <a:pt x="124" y="73"/>
                  </a:lnTo>
                  <a:lnTo>
                    <a:pt x="134" y="72"/>
                  </a:lnTo>
                  <a:lnTo>
                    <a:pt x="146" y="70"/>
                  </a:lnTo>
                  <a:lnTo>
                    <a:pt x="158" y="68"/>
                  </a:lnTo>
                  <a:lnTo>
                    <a:pt x="170" y="64"/>
                  </a:lnTo>
                  <a:lnTo>
                    <a:pt x="170" y="64"/>
                  </a:lnTo>
                  <a:lnTo>
                    <a:pt x="173" y="61"/>
                  </a:lnTo>
                  <a:lnTo>
                    <a:pt x="174" y="58"/>
                  </a:lnTo>
                  <a:lnTo>
                    <a:pt x="176" y="56"/>
                  </a:lnTo>
                  <a:lnTo>
                    <a:pt x="174" y="53"/>
                  </a:lnTo>
                  <a:lnTo>
                    <a:pt x="173" y="50"/>
                  </a:lnTo>
                  <a:lnTo>
                    <a:pt x="172" y="48"/>
                  </a:lnTo>
                  <a:lnTo>
                    <a:pt x="169" y="48"/>
                  </a:lnTo>
                  <a:lnTo>
                    <a:pt x="165" y="48"/>
                  </a:lnTo>
                  <a:lnTo>
                    <a:pt x="165" y="48"/>
                  </a:lnTo>
                  <a:lnTo>
                    <a:pt x="154" y="52"/>
                  </a:lnTo>
                  <a:lnTo>
                    <a:pt x="144" y="54"/>
                  </a:lnTo>
                  <a:lnTo>
                    <a:pt x="133" y="56"/>
                  </a:lnTo>
                  <a:lnTo>
                    <a:pt x="124" y="57"/>
                  </a:lnTo>
                  <a:lnTo>
                    <a:pt x="113" y="56"/>
                  </a:lnTo>
                  <a:lnTo>
                    <a:pt x="103" y="54"/>
                  </a:lnTo>
                  <a:lnTo>
                    <a:pt x="93" y="52"/>
                  </a:lnTo>
                  <a:lnTo>
                    <a:pt x="84" y="49"/>
                  </a:lnTo>
                  <a:lnTo>
                    <a:pt x="65" y="41"/>
                  </a:lnTo>
                  <a:lnTo>
                    <a:pt x="47" y="29"/>
                  </a:lnTo>
                  <a:lnTo>
                    <a:pt x="29" y="17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11" y="0"/>
                  </a:lnTo>
                  <a:lnTo>
                    <a:pt x="8" y="0"/>
                  </a:lnTo>
                  <a:lnTo>
                    <a:pt x="6" y="1"/>
                  </a:lnTo>
                  <a:lnTo>
                    <a:pt x="3" y="3"/>
                  </a:lnTo>
                  <a:lnTo>
                    <a:pt x="2" y="5"/>
                  </a:lnTo>
                  <a:lnTo>
                    <a:pt x="0" y="8"/>
                  </a:lnTo>
                  <a:lnTo>
                    <a:pt x="0" y="10"/>
                  </a:lnTo>
                  <a:lnTo>
                    <a:pt x="3" y="13"/>
                  </a:lnTo>
                  <a:lnTo>
                    <a:pt x="3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1" name="Freeform 128">
              <a:extLst>
                <a:ext uri="{FF2B5EF4-FFF2-40B4-BE49-F238E27FC236}">
                  <a16:creationId xmlns:a16="http://schemas.microsoft.com/office/drawing/2014/main" id="{0574CE7A-8542-8E4B-DB70-EEB5DD2B2C0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2" y="3946"/>
              <a:ext cx="62" cy="17"/>
            </a:xfrm>
            <a:custGeom>
              <a:avLst/>
              <a:gdLst>
                <a:gd name="T0" fmla="*/ 4 w 186"/>
                <a:gd name="T1" fmla="*/ 15 h 52"/>
                <a:gd name="T2" fmla="*/ 4 w 186"/>
                <a:gd name="T3" fmla="*/ 15 h 52"/>
                <a:gd name="T4" fmla="*/ 24 w 186"/>
                <a:gd name="T5" fmla="*/ 27 h 52"/>
                <a:gd name="T6" fmla="*/ 45 w 186"/>
                <a:gd name="T7" fmla="*/ 36 h 52"/>
                <a:gd name="T8" fmla="*/ 67 w 186"/>
                <a:gd name="T9" fmla="*/ 44 h 52"/>
                <a:gd name="T10" fmla="*/ 89 w 186"/>
                <a:gd name="T11" fmla="*/ 49 h 52"/>
                <a:gd name="T12" fmla="*/ 112 w 186"/>
                <a:gd name="T13" fmla="*/ 52 h 52"/>
                <a:gd name="T14" fmla="*/ 134 w 186"/>
                <a:gd name="T15" fmla="*/ 52 h 52"/>
                <a:gd name="T16" fmla="*/ 157 w 186"/>
                <a:gd name="T17" fmla="*/ 48 h 52"/>
                <a:gd name="T18" fmla="*/ 181 w 186"/>
                <a:gd name="T19" fmla="*/ 43 h 52"/>
                <a:gd name="T20" fmla="*/ 181 w 186"/>
                <a:gd name="T21" fmla="*/ 43 h 52"/>
                <a:gd name="T22" fmla="*/ 184 w 186"/>
                <a:gd name="T23" fmla="*/ 40 h 52"/>
                <a:gd name="T24" fmla="*/ 185 w 186"/>
                <a:gd name="T25" fmla="*/ 39 h 52"/>
                <a:gd name="T26" fmla="*/ 186 w 186"/>
                <a:gd name="T27" fmla="*/ 35 h 52"/>
                <a:gd name="T28" fmla="*/ 186 w 186"/>
                <a:gd name="T29" fmla="*/ 32 h 52"/>
                <a:gd name="T30" fmla="*/ 185 w 186"/>
                <a:gd name="T31" fmla="*/ 29 h 52"/>
                <a:gd name="T32" fmla="*/ 182 w 186"/>
                <a:gd name="T33" fmla="*/ 28 h 52"/>
                <a:gd name="T34" fmla="*/ 180 w 186"/>
                <a:gd name="T35" fmla="*/ 27 h 52"/>
                <a:gd name="T36" fmla="*/ 176 w 186"/>
                <a:gd name="T37" fmla="*/ 27 h 52"/>
                <a:gd name="T38" fmla="*/ 176 w 186"/>
                <a:gd name="T39" fmla="*/ 27 h 52"/>
                <a:gd name="T40" fmla="*/ 154 w 186"/>
                <a:gd name="T41" fmla="*/ 32 h 52"/>
                <a:gd name="T42" fmla="*/ 133 w 186"/>
                <a:gd name="T43" fmla="*/ 36 h 52"/>
                <a:gd name="T44" fmla="*/ 112 w 186"/>
                <a:gd name="T45" fmla="*/ 36 h 52"/>
                <a:gd name="T46" fmla="*/ 92 w 186"/>
                <a:gd name="T47" fmla="*/ 33 h 52"/>
                <a:gd name="T48" fmla="*/ 71 w 186"/>
                <a:gd name="T49" fmla="*/ 28 h 52"/>
                <a:gd name="T50" fmla="*/ 51 w 186"/>
                <a:gd name="T51" fmla="*/ 21 h 52"/>
                <a:gd name="T52" fmla="*/ 31 w 186"/>
                <a:gd name="T53" fmla="*/ 12 h 52"/>
                <a:gd name="T54" fmla="*/ 12 w 186"/>
                <a:gd name="T55" fmla="*/ 1 h 52"/>
                <a:gd name="T56" fmla="*/ 12 w 186"/>
                <a:gd name="T57" fmla="*/ 1 h 52"/>
                <a:gd name="T58" fmla="*/ 9 w 186"/>
                <a:gd name="T59" fmla="*/ 0 h 52"/>
                <a:gd name="T60" fmla="*/ 6 w 186"/>
                <a:gd name="T61" fmla="*/ 0 h 52"/>
                <a:gd name="T62" fmla="*/ 4 w 186"/>
                <a:gd name="T63" fmla="*/ 1 h 52"/>
                <a:gd name="T64" fmla="*/ 2 w 186"/>
                <a:gd name="T65" fmla="*/ 4 h 52"/>
                <a:gd name="T66" fmla="*/ 0 w 186"/>
                <a:gd name="T67" fmla="*/ 7 h 52"/>
                <a:gd name="T68" fmla="*/ 0 w 186"/>
                <a:gd name="T69" fmla="*/ 9 h 52"/>
                <a:gd name="T70" fmla="*/ 2 w 186"/>
                <a:gd name="T71" fmla="*/ 12 h 52"/>
                <a:gd name="T72" fmla="*/ 4 w 186"/>
                <a:gd name="T73" fmla="*/ 15 h 52"/>
                <a:gd name="T74" fmla="*/ 4 w 186"/>
                <a:gd name="T75" fmla="*/ 15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86" h="52">
                  <a:moveTo>
                    <a:pt x="4" y="15"/>
                  </a:moveTo>
                  <a:lnTo>
                    <a:pt x="4" y="15"/>
                  </a:lnTo>
                  <a:lnTo>
                    <a:pt x="24" y="27"/>
                  </a:lnTo>
                  <a:lnTo>
                    <a:pt x="45" y="36"/>
                  </a:lnTo>
                  <a:lnTo>
                    <a:pt x="67" y="44"/>
                  </a:lnTo>
                  <a:lnTo>
                    <a:pt x="89" y="49"/>
                  </a:lnTo>
                  <a:lnTo>
                    <a:pt x="112" y="52"/>
                  </a:lnTo>
                  <a:lnTo>
                    <a:pt x="134" y="52"/>
                  </a:lnTo>
                  <a:lnTo>
                    <a:pt x="157" y="48"/>
                  </a:lnTo>
                  <a:lnTo>
                    <a:pt x="181" y="43"/>
                  </a:lnTo>
                  <a:lnTo>
                    <a:pt x="181" y="43"/>
                  </a:lnTo>
                  <a:lnTo>
                    <a:pt x="184" y="40"/>
                  </a:lnTo>
                  <a:lnTo>
                    <a:pt x="185" y="39"/>
                  </a:lnTo>
                  <a:lnTo>
                    <a:pt x="186" y="35"/>
                  </a:lnTo>
                  <a:lnTo>
                    <a:pt x="186" y="32"/>
                  </a:lnTo>
                  <a:lnTo>
                    <a:pt x="185" y="29"/>
                  </a:lnTo>
                  <a:lnTo>
                    <a:pt x="182" y="28"/>
                  </a:lnTo>
                  <a:lnTo>
                    <a:pt x="180" y="27"/>
                  </a:lnTo>
                  <a:lnTo>
                    <a:pt x="176" y="27"/>
                  </a:lnTo>
                  <a:lnTo>
                    <a:pt x="176" y="27"/>
                  </a:lnTo>
                  <a:lnTo>
                    <a:pt x="154" y="32"/>
                  </a:lnTo>
                  <a:lnTo>
                    <a:pt x="133" y="36"/>
                  </a:lnTo>
                  <a:lnTo>
                    <a:pt x="112" y="36"/>
                  </a:lnTo>
                  <a:lnTo>
                    <a:pt x="92" y="33"/>
                  </a:lnTo>
                  <a:lnTo>
                    <a:pt x="71" y="28"/>
                  </a:lnTo>
                  <a:lnTo>
                    <a:pt x="51" y="21"/>
                  </a:lnTo>
                  <a:lnTo>
                    <a:pt x="31" y="12"/>
                  </a:lnTo>
                  <a:lnTo>
                    <a:pt x="12" y="1"/>
                  </a:lnTo>
                  <a:lnTo>
                    <a:pt x="12" y="1"/>
                  </a:lnTo>
                  <a:lnTo>
                    <a:pt x="9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2" y="4"/>
                  </a:lnTo>
                  <a:lnTo>
                    <a:pt x="0" y="7"/>
                  </a:lnTo>
                  <a:lnTo>
                    <a:pt x="0" y="9"/>
                  </a:lnTo>
                  <a:lnTo>
                    <a:pt x="2" y="12"/>
                  </a:lnTo>
                  <a:lnTo>
                    <a:pt x="4" y="15"/>
                  </a:lnTo>
                  <a:lnTo>
                    <a:pt x="4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2" name="Freeform 129">
              <a:extLst>
                <a:ext uri="{FF2B5EF4-FFF2-40B4-BE49-F238E27FC236}">
                  <a16:creationId xmlns:a16="http://schemas.microsoft.com/office/drawing/2014/main" id="{47CD2AA0-F990-4259-66DF-388AD9BB698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4" y="3985"/>
              <a:ext cx="53" cy="8"/>
            </a:xfrm>
            <a:custGeom>
              <a:avLst/>
              <a:gdLst>
                <a:gd name="T0" fmla="*/ 5 w 159"/>
                <a:gd name="T1" fmla="*/ 16 h 25"/>
                <a:gd name="T2" fmla="*/ 5 w 159"/>
                <a:gd name="T3" fmla="*/ 16 h 25"/>
                <a:gd name="T4" fmla="*/ 42 w 159"/>
                <a:gd name="T5" fmla="*/ 23 h 25"/>
                <a:gd name="T6" fmla="*/ 61 w 159"/>
                <a:gd name="T7" fmla="*/ 24 h 25"/>
                <a:gd name="T8" fmla="*/ 79 w 159"/>
                <a:gd name="T9" fmla="*/ 25 h 25"/>
                <a:gd name="T10" fmla="*/ 98 w 159"/>
                <a:gd name="T11" fmla="*/ 25 h 25"/>
                <a:gd name="T12" fmla="*/ 116 w 159"/>
                <a:gd name="T13" fmla="*/ 24 h 25"/>
                <a:gd name="T14" fmla="*/ 135 w 159"/>
                <a:gd name="T15" fmla="*/ 20 h 25"/>
                <a:gd name="T16" fmla="*/ 154 w 159"/>
                <a:gd name="T17" fmla="*/ 16 h 25"/>
                <a:gd name="T18" fmla="*/ 154 w 159"/>
                <a:gd name="T19" fmla="*/ 16 h 25"/>
                <a:gd name="T20" fmla="*/ 156 w 159"/>
                <a:gd name="T21" fmla="*/ 15 h 25"/>
                <a:gd name="T22" fmla="*/ 158 w 159"/>
                <a:gd name="T23" fmla="*/ 12 h 25"/>
                <a:gd name="T24" fmla="*/ 159 w 159"/>
                <a:gd name="T25" fmla="*/ 9 h 25"/>
                <a:gd name="T26" fmla="*/ 159 w 159"/>
                <a:gd name="T27" fmla="*/ 5 h 25"/>
                <a:gd name="T28" fmla="*/ 158 w 159"/>
                <a:gd name="T29" fmla="*/ 3 h 25"/>
                <a:gd name="T30" fmla="*/ 155 w 159"/>
                <a:gd name="T31" fmla="*/ 1 h 25"/>
                <a:gd name="T32" fmla="*/ 152 w 159"/>
                <a:gd name="T33" fmla="*/ 0 h 25"/>
                <a:gd name="T34" fmla="*/ 148 w 159"/>
                <a:gd name="T35" fmla="*/ 0 h 25"/>
                <a:gd name="T36" fmla="*/ 148 w 159"/>
                <a:gd name="T37" fmla="*/ 0 h 25"/>
                <a:gd name="T38" fmla="*/ 131 w 159"/>
                <a:gd name="T39" fmla="*/ 5 h 25"/>
                <a:gd name="T40" fmla="*/ 114 w 159"/>
                <a:gd name="T41" fmla="*/ 8 h 25"/>
                <a:gd name="T42" fmla="*/ 97 w 159"/>
                <a:gd name="T43" fmla="*/ 9 h 25"/>
                <a:gd name="T44" fmla="*/ 79 w 159"/>
                <a:gd name="T45" fmla="*/ 9 h 25"/>
                <a:gd name="T46" fmla="*/ 62 w 159"/>
                <a:gd name="T47" fmla="*/ 8 h 25"/>
                <a:gd name="T48" fmla="*/ 45 w 159"/>
                <a:gd name="T49" fmla="*/ 7 h 25"/>
                <a:gd name="T50" fmla="*/ 10 w 159"/>
                <a:gd name="T51" fmla="*/ 0 h 25"/>
                <a:gd name="T52" fmla="*/ 10 w 159"/>
                <a:gd name="T53" fmla="*/ 0 h 25"/>
                <a:gd name="T54" fmla="*/ 6 w 159"/>
                <a:gd name="T55" fmla="*/ 0 h 25"/>
                <a:gd name="T56" fmla="*/ 3 w 159"/>
                <a:gd name="T57" fmla="*/ 1 h 25"/>
                <a:gd name="T58" fmla="*/ 1 w 159"/>
                <a:gd name="T59" fmla="*/ 4 h 25"/>
                <a:gd name="T60" fmla="*/ 0 w 159"/>
                <a:gd name="T61" fmla="*/ 7 h 25"/>
                <a:gd name="T62" fmla="*/ 0 w 159"/>
                <a:gd name="T63" fmla="*/ 9 h 25"/>
                <a:gd name="T64" fmla="*/ 1 w 159"/>
                <a:gd name="T65" fmla="*/ 12 h 25"/>
                <a:gd name="T66" fmla="*/ 2 w 159"/>
                <a:gd name="T67" fmla="*/ 15 h 25"/>
                <a:gd name="T68" fmla="*/ 5 w 159"/>
                <a:gd name="T69" fmla="*/ 16 h 25"/>
                <a:gd name="T70" fmla="*/ 5 w 159"/>
                <a:gd name="T71" fmla="*/ 16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59" h="25">
                  <a:moveTo>
                    <a:pt x="5" y="16"/>
                  </a:moveTo>
                  <a:lnTo>
                    <a:pt x="5" y="16"/>
                  </a:lnTo>
                  <a:lnTo>
                    <a:pt x="42" y="23"/>
                  </a:lnTo>
                  <a:lnTo>
                    <a:pt x="61" y="24"/>
                  </a:lnTo>
                  <a:lnTo>
                    <a:pt x="79" y="25"/>
                  </a:lnTo>
                  <a:lnTo>
                    <a:pt x="98" y="25"/>
                  </a:lnTo>
                  <a:lnTo>
                    <a:pt x="116" y="24"/>
                  </a:lnTo>
                  <a:lnTo>
                    <a:pt x="135" y="20"/>
                  </a:lnTo>
                  <a:lnTo>
                    <a:pt x="154" y="16"/>
                  </a:lnTo>
                  <a:lnTo>
                    <a:pt x="154" y="16"/>
                  </a:lnTo>
                  <a:lnTo>
                    <a:pt x="156" y="15"/>
                  </a:lnTo>
                  <a:lnTo>
                    <a:pt x="158" y="12"/>
                  </a:lnTo>
                  <a:lnTo>
                    <a:pt x="159" y="9"/>
                  </a:lnTo>
                  <a:lnTo>
                    <a:pt x="159" y="5"/>
                  </a:lnTo>
                  <a:lnTo>
                    <a:pt x="158" y="3"/>
                  </a:lnTo>
                  <a:lnTo>
                    <a:pt x="155" y="1"/>
                  </a:lnTo>
                  <a:lnTo>
                    <a:pt x="152" y="0"/>
                  </a:lnTo>
                  <a:lnTo>
                    <a:pt x="148" y="0"/>
                  </a:lnTo>
                  <a:lnTo>
                    <a:pt x="148" y="0"/>
                  </a:lnTo>
                  <a:lnTo>
                    <a:pt x="131" y="5"/>
                  </a:lnTo>
                  <a:lnTo>
                    <a:pt x="114" y="8"/>
                  </a:lnTo>
                  <a:lnTo>
                    <a:pt x="97" y="9"/>
                  </a:lnTo>
                  <a:lnTo>
                    <a:pt x="79" y="9"/>
                  </a:lnTo>
                  <a:lnTo>
                    <a:pt x="62" y="8"/>
                  </a:lnTo>
                  <a:lnTo>
                    <a:pt x="45" y="7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3" y="1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9"/>
                  </a:lnTo>
                  <a:lnTo>
                    <a:pt x="1" y="12"/>
                  </a:lnTo>
                  <a:lnTo>
                    <a:pt x="2" y="15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3" name="Freeform 130">
              <a:extLst>
                <a:ext uri="{FF2B5EF4-FFF2-40B4-BE49-F238E27FC236}">
                  <a16:creationId xmlns:a16="http://schemas.microsoft.com/office/drawing/2014/main" id="{0ECE14F4-4A96-4C32-5C03-BFD5BF6BCF0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9" y="575"/>
              <a:ext cx="44" cy="65"/>
            </a:xfrm>
            <a:custGeom>
              <a:avLst/>
              <a:gdLst>
                <a:gd name="T0" fmla="*/ 116 w 132"/>
                <a:gd name="T1" fmla="*/ 6 h 196"/>
                <a:gd name="T2" fmla="*/ 105 w 132"/>
                <a:gd name="T3" fmla="*/ 23 h 196"/>
                <a:gd name="T4" fmla="*/ 93 w 132"/>
                <a:gd name="T5" fmla="*/ 36 h 196"/>
                <a:gd name="T6" fmla="*/ 65 w 132"/>
                <a:gd name="T7" fmla="*/ 56 h 196"/>
                <a:gd name="T8" fmla="*/ 35 w 132"/>
                <a:gd name="T9" fmla="*/ 75 h 196"/>
                <a:gd name="T10" fmla="*/ 15 w 132"/>
                <a:gd name="T11" fmla="*/ 94 h 196"/>
                <a:gd name="T12" fmla="*/ 10 w 132"/>
                <a:gd name="T13" fmla="*/ 102 h 196"/>
                <a:gd name="T14" fmla="*/ 3 w 132"/>
                <a:gd name="T15" fmla="*/ 114 h 196"/>
                <a:gd name="T16" fmla="*/ 0 w 132"/>
                <a:gd name="T17" fmla="*/ 140 h 196"/>
                <a:gd name="T18" fmla="*/ 7 w 132"/>
                <a:gd name="T19" fmla="*/ 165 h 196"/>
                <a:gd name="T20" fmla="*/ 23 w 132"/>
                <a:gd name="T21" fmla="*/ 187 h 196"/>
                <a:gd name="T22" fmla="*/ 33 w 132"/>
                <a:gd name="T23" fmla="*/ 195 h 196"/>
                <a:gd name="T24" fmla="*/ 40 w 132"/>
                <a:gd name="T25" fmla="*/ 196 h 196"/>
                <a:gd name="T26" fmla="*/ 44 w 132"/>
                <a:gd name="T27" fmla="*/ 192 h 196"/>
                <a:gd name="T28" fmla="*/ 45 w 132"/>
                <a:gd name="T29" fmla="*/ 185 h 196"/>
                <a:gd name="T30" fmla="*/ 41 w 132"/>
                <a:gd name="T31" fmla="*/ 180 h 196"/>
                <a:gd name="T32" fmla="*/ 35 w 132"/>
                <a:gd name="T33" fmla="*/ 175 h 196"/>
                <a:gd name="T34" fmla="*/ 23 w 132"/>
                <a:gd name="T35" fmla="*/ 161 h 196"/>
                <a:gd name="T36" fmla="*/ 18 w 132"/>
                <a:gd name="T37" fmla="*/ 145 h 196"/>
                <a:gd name="T38" fmla="*/ 16 w 132"/>
                <a:gd name="T39" fmla="*/ 128 h 196"/>
                <a:gd name="T40" fmla="*/ 19 w 132"/>
                <a:gd name="T41" fmla="*/ 119 h 196"/>
                <a:gd name="T42" fmla="*/ 25 w 132"/>
                <a:gd name="T43" fmla="*/ 104 h 196"/>
                <a:gd name="T44" fmla="*/ 39 w 132"/>
                <a:gd name="T45" fmla="*/ 92 h 196"/>
                <a:gd name="T46" fmla="*/ 67 w 132"/>
                <a:gd name="T47" fmla="*/ 75 h 196"/>
                <a:gd name="T48" fmla="*/ 88 w 132"/>
                <a:gd name="T49" fmla="*/ 63 h 196"/>
                <a:gd name="T50" fmla="*/ 105 w 132"/>
                <a:gd name="T51" fmla="*/ 48 h 196"/>
                <a:gd name="T52" fmla="*/ 120 w 132"/>
                <a:gd name="T53" fmla="*/ 31 h 196"/>
                <a:gd name="T54" fmla="*/ 130 w 132"/>
                <a:gd name="T55" fmla="*/ 11 h 196"/>
                <a:gd name="T56" fmla="*/ 132 w 132"/>
                <a:gd name="T57" fmla="*/ 7 h 196"/>
                <a:gd name="T58" fmla="*/ 129 w 132"/>
                <a:gd name="T59" fmla="*/ 3 h 196"/>
                <a:gd name="T60" fmla="*/ 122 w 132"/>
                <a:gd name="T61" fmla="*/ 0 h 196"/>
                <a:gd name="T62" fmla="*/ 117 w 132"/>
                <a:gd name="T63" fmla="*/ 3 h 196"/>
                <a:gd name="T64" fmla="*/ 116 w 132"/>
                <a:gd name="T65" fmla="*/ 6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32" h="196">
                  <a:moveTo>
                    <a:pt x="116" y="6"/>
                  </a:moveTo>
                  <a:lnTo>
                    <a:pt x="116" y="6"/>
                  </a:lnTo>
                  <a:lnTo>
                    <a:pt x="111" y="15"/>
                  </a:lnTo>
                  <a:lnTo>
                    <a:pt x="105" y="23"/>
                  </a:lnTo>
                  <a:lnTo>
                    <a:pt x="100" y="30"/>
                  </a:lnTo>
                  <a:lnTo>
                    <a:pt x="93" y="36"/>
                  </a:lnTo>
                  <a:lnTo>
                    <a:pt x="80" y="47"/>
                  </a:lnTo>
                  <a:lnTo>
                    <a:pt x="65" y="56"/>
                  </a:lnTo>
                  <a:lnTo>
                    <a:pt x="49" y="66"/>
                  </a:lnTo>
                  <a:lnTo>
                    <a:pt x="35" y="75"/>
                  </a:lnTo>
                  <a:lnTo>
                    <a:pt x="21" y="87"/>
                  </a:lnTo>
                  <a:lnTo>
                    <a:pt x="15" y="94"/>
                  </a:lnTo>
                  <a:lnTo>
                    <a:pt x="10" y="102"/>
                  </a:lnTo>
                  <a:lnTo>
                    <a:pt x="10" y="102"/>
                  </a:lnTo>
                  <a:lnTo>
                    <a:pt x="6" y="107"/>
                  </a:lnTo>
                  <a:lnTo>
                    <a:pt x="3" y="114"/>
                  </a:lnTo>
                  <a:lnTo>
                    <a:pt x="0" y="127"/>
                  </a:lnTo>
                  <a:lnTo>
                    <a:pt x="0" y="140"/>
                  </a:lnTo>
                  <a:lnTo>
                    <a:pt x="3" y="152"/>
                  </a:lnTo>
                  <a:lnTo>
                    <a:pt x="7" y="165"/>
                  </a:lnTo>
                  <a:lnTo>
                    <a:pt x="15" y="176"/>
                  </a:lnTo>
                  <a:lnTo>
                    <a:pt x="23" y="187"/>
                  </a:lnTo>
                  <a:lnTo>
                    <a:pt x="33" y="195"/>
                  </a:lnTo>
                  <a:lnTo>
                    <a:pt x="33" y="195"/>
                  </a:lnTo>
                  <a:lnTo>
                    <a:pt x="37" y="196"/>
                  </a:lnTo>
                  <a:lnTo>
                    <a:pt x="40" y="196"/>
                  </a:lnTo>
                  <a:lnTo>
                    <a:pt x="43" y="193"/>
                  </a:lnTo>
                  <a:lnTo>
                    <a:pt x="44" y="192"/>
                  </a:lnTo>
                  <a:lnTo>
                    <a:pt x="45" y="189"/>
                  </a:lnTo>
                  <a:lnTo>
                    <a:pt x="45" y="185"/>
                  </a:lnTo>
                  <a:lnTo>
                    <a:pt x="44" y="183"/>
                  </a:lnTo>
                  <a:lnTo>
                    <a:pt x="41" y="180"/>
                  </a:lnTo>
                  <a:lnTo>
                    <a:pt x="41" y="180"/>
                  </a:lnTo>
                  <a:lnTo>
                    <a:pt x="35" y="175"/>
                  </a:lnTo>
                  <a:lnTo>
                    <a:pt x="28" y="168"/>
                  </a:lnTo>
                  <a:lnTo>
                    <a:pt x="23" y="161"/>
                  </a:lnTo>
                  <a:lnTo>
                    <a:pt x="20" y="153"/>
                  </a:lnTo>
                  <a:lnTo>
                    <a:pt x="18" y="145"/>
                  </a:lnTo>
                  <a:lnTo>
                    <a:pt x="16" y="138"/>
                  </a:lnTo>
                  <a:lnTo>
                    <a:pt x="16" y="128"/>
                  </a:lnTo>
                  <a:lnTo>
                    <a:pt x="19" y="119"/>
                  </a:lnTo>
                  <a:lnTo>
                    <a:pt x="19" y="119"/>
                  </a:lnTo>
                  <a:lnTo>
                    <a:pt x="21" y="111"/>
                  </a:lnTo>
                  <a:lnTo>
                    <a:pt x="25" y="104"/>
                  </a:lnTo>
                  <a:lnTo>
                    <a:pt x="32" y="98"/>
                  </a:lnTo>
                  <a:lnTo>
                    <a:pt x="39" y="92"/>
                  </a:lnTo>
                  <a:lnTo>
                    <a:pt x="52" y="83"/>
                  </a:lnTo>
                  <a:lnTo>
                    <a:pt x="67" y="75"/>
                  </a:lnTo>
                  <a:lnTo>
                    <a:pt x="67" y="75"/>
                  </a:lnTo>
                  <a:lnTo>
                    <a:pt x="88" y="63"/>
                  </a:lnTo>
                  <a:lnTo>
                    <a:pt x="96" y="56"/>
                  </a:lnTo>
                  <a:lnTo>
                    <a:pt x="105" y="48"/>
                  </a:lnTo>
                  <a:lnTo>
                    <a:pt x="112" y="40"/>
                  </a:lnTo>
                  <a:lnTo>
                    <a:pt x="120" y="31"/>
                  </a:lnTo>
                  <a:lnTo>
                    <a:pt x="125" y="22"/>
                  </a:lnTo>
                  <a:lnTo>
                    <a:pt x="130" y="11"/>
                  </a:lnTo>
                  <a:lnTo>
                    <a:pt x="130" y="11"/>
                  </a:lnTo>
                  <a:lnTo>
                    <a:pt x="132" y="7"/>
                  </a:lnTo>
                  <a:lnTo>
                    <a:pt x="130" y="4"/>
                  </a:lnTo>
                  <a:lnTo>
                    <a:pt x="129" y="3"/>
                  </a:lnTo>
                  <a:lnTo>
                    <a:pt x="126" y="2"/>
                  </a:lnTo>
                  <a:lnTo>
                    <a:pt x="122" y="0"/>
                  </a:lnTo>
                  <a:lnTo>
                    <a:pt x="120" y="2"/>
                  </a:lnTo>
                  <a:lnTo>
                    <a:pt x="117" y="3"/>
                  </a:lnTo>
                  <a:lnTo>
                    <a:pt x="116" y="6"/>
                  </a:lnTo>
                  <a:lnTo>
                    <a:pt x="116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4" name="Freeform 131">
              <a:extLst>
                <a:ext uri="{FF2B5EF4-FFF2-40B4-BE49-F238E27FC236}">
                  <a16:creationId xmlns:a16="http://schemas.microsoft.com/office/drawing/2014/main" id="{846BBC5F-F098-4D6B-C735-42C17B97114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3" y="664"/>
              <a:ext cx="86" cy="23"/>
            </a:xfrm>
            <a:custGeom>
              <a:avLst/>
              <a:gdLst>
                <a:gd name="T0" fmla="*/ 1 w 257"/>
                <a:gd name="T1" fmla="*/ 21 h 69"/>
                <a:gd name="T2" fmla="*/ 1 w 257"/>
                <a:gd name="T3" fmla="*/ 21 h 69"/>
                <a:gd name="T4" fmla="*/ 10 w 257"/>
                <a:gd name="T5" fmla="*/ 32 h 69"/>
                <a:gd name="T6" fmla="*/ 22 w 257"/>
                <a:gd name="T7" fmla="*/ 41 h 69"/>
                <a:gd name="T8" fmla="*/ 36 w 257"/>
                <a:gd name="T9" fmla="*/ 49 h 69"/>
                <a:gd name="T10" fmla="*/ 49 w 257"/>
                <a:gd name="T11" fmla="*/ 56 h 69"/>
                <a:gd name="T12" fmla="*/ 64 w 257"/>
                <a:gd name="T13" fmla="*/ 60 h 69"/>
                <a:gd name="T14" fmla="*/ 78 w 257"/>
                <a:gd name="T15" fmla="*/ 64 h 69"/>
                <a:gd name="T16" fmla="*/ 93 w 257"/>
                <a:gd name="T17" fmla="*/ 66 h 69"/>
                <a:gd name="T18" fmla="*/ 107 w 257"/>
                <a:gd name="T19" fmla="*/ 69 h 69"/>
                <a:gd name="T20" fmla="*/ 107 w 257"/>
                <a:gd name="T21" fmla="*/ 69 h 69"/>
                <a:gd name="T22" fmla="*/ 127 w 257"/>
                <a:gd name="T23" fmla="*/ 69 h 69"/>
                <a:gd name="T24" fmla="*/ 147 w 257"/>
                <a:gd name="T25" fmla="*/ 68 h 69"/>
                <a:gd name="T26" fmla="*/ 166 w 257"/>
                <a:gd name="T27" fmla="*/ 62 h 69"/>
                <a:gd name="T28" fmla="*/ 186 w 257"/>
                <a:gd name="T29" fmla="*/ 56 h 69"/>
                <a:gd name="T30" fmla="*/ 204 w 257"/>
                <a:gd name="T31" fmla="*/ 48 h 69"/>
                <a:gd name="T32" fmla="*/ 222 w 257"/>
                <a:gd name="T33" fmla="*/ 38 h 69"/>
                <a:gd name="T34" fmla="*/ 239 w 257"/>
                <a:gd name="T35" fmla="*/ 27 h 69"/>
                <a:gd name="T36" fmla="*/ 255 w 257"/>
                <a:gd name="T37" fmla="*/ 16 h 69"/>
                <a:gd name="T38" fmla="*/ 255 w 257"/>
                <a:gd name="T39" fmla="*/ 16 h 69"/>
                <a:gd name="T40" fmla="*/ 256 w 257"/>
                <a:gd name="T41" fmla="*/ 13 h 69"/>
                <a:gd name="T42" fmla="*/ 257 w 257"/>
                <a:gd name="T43" fmla="*/ 9 h 69"/>
                <a:gd name="T44" fmla="*/ 257 w 257"/>
                <a:gd name="T45" fmla="*/ 7 h 69"/>
                <a:gd name="T46" fmla="*/ 256 w 257"/>
                <a:gd name="T47" fmla="*/ 4 h 69"/>
                <a:gd name="T48" fmla="*/ 255 w 257"/>
                <a:gd name="T49" fmla="*/ 1 h 69"/>
                <a:gd name="T50" fmla="*/ 252 w 257"/>
                <a:gd name="T51" fmla="*/ 0 h 69"/>
                <a:gd name="T52" fmla="*/ 250 w 257"/>
                <a:gd name="T53" fmla="*/ 0 h 69"/>
                <a:gd name="T54" fmla="*/ 247 w 257"/>
                <a:gd name="T55" fmla="*/ 1 h 69"/>
                <a:gd name="T56" fmla="*/ 247 w 257"/>
                <a:gd name="T57" fmla="*/ 1 h 69"/>
                <a:gd name="T58" fmla="*/ 232 w 257"/>
                <a:gd name="T59" fmla="*/ 12 h 69"/>
                <a:gd name="T60" fmla="*/ 218 w 257"/>
                <a:gd name="T61" fmla="*/ 21 h 69"/>
                <a:gd name="T62" fmla="*/ 203 w 257"/>
                <a:gd name="T63" fmla="*/ 31 h 69"/>
                <a:gd name="T64" fmla="*/ 187 w 257"/>
                <a:gd name="T65" fmla="*/ 38 h 69"/>
                <a:gd name="T66" fmla="*/ 171 w 257"/>
                <a:gd name="T67" fmla="*/ 45 h 69"/>
                <a:gd name="T68" fmla="*/ 154 w 257"/>
                <a:gd name="T69" fmla="*/ 49 h 69"/>
                <a:gd name="T70" fmla="*/ 137 w 257"/>
                <a:gd name="T71" fmla="*/ 53 h 69"/>
                <a:gd name="T72" fmla="*/ 119 w 257"/>
                <a:gd name="T73" fmla="*/ 53 h 69"/>
                <a:gd name="T74" fmla="*/ 119 w 257"/>
                <a:gd name="T75" fmla="*/ 53 h 69"/>
                <a:gd name="T76" fmla="*/ 106 w 257"/>
                <a:gd name="T77" fmla="*/ 53 h 69"/>
                <a:gd name="T78" fmla="*/ 91 w 257"/>
                <a:gd name="T79" fmla="*/ 52 h 69"/>
                <a:gd name="T80" fmla="*/ 77 w 257"/>
                <a:gd name="T81" fmla="*/ 48 h 69"/>
                <a:gd name="T82" fmla="*/ 62 w 257"/>
                <a:gd name="T83" fmla="*/ 44 h 69"/>
                <a:gd name="T84" fmla="*/ 48 w 257"/>
                <a:gd name="T85" fmla="*/ 38 h 69"/>
                <a:gd name="T86" fmla="*/ 36 w 257"/>
                <a:gd name="T87" fmla="*/ 32 h 69"/>
                <a:gd name="T88" fmla="*/ 24 w 257"/>
                <a:gd name="T89" fmla="*/ 24 h 69"/>
                <a:gd name="T90" fmla="*/ 14 w 257"/>
                <a:gd name="T91" fmla="*/ 13 h 69"/>
                <a:gd name="T92" fmla="*/ 14 w 257"/>
                <a:gd name="T93" fmla="*/ 13 h 69"/>
                <a:gd name="T94" fmla="*/ 12 w 257"/>
                <a:gd name="T95" fmla="*/ 11 h 69"/>
                <a:gd name="T96" fmla="*/ 9 w 257"/>
                <a:gd name="T97" fmla="*/ 9 h 69"/>
                <a:gd name="T98" fmla="*/ 6 w 257"/>
                <a:gd name="T99" fmla="*/ 11 h 69"/>
                <a:gd name="T100" fmla="*/ 4 w 257"/>
                <a:gd name="T101" fmla="*/ 11 h 69"/>
                <a:gd name="T102" fmla="*/ 1 w 257"/>
                <a:gd name="T103" fmla="*/ 13 h 69"/>
                <a:gd name="T104" fmla="*/ 0 w 257"/>
                <a:gd name="T105" fmla="*/ 16 h 69"/>
                <a:gd name="T106" fmla="*/ 0 w 257"/>
                <a:gd name="T107" fmla="*/ 19 h 69"/>
                <a:gd name="T108" fmla="*/ 1 w 257"/>
                <a:gd name="T109" fmla="*/ 21 h 69"/>
                <a:gd name="T110" fmla="*/ 1 w 257"/>
                <a:gd name="T111" fmla="*/ 21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57" h="69">
                  <a:moveTo>
                    <a:pt x="1" y="21"/>
                  </a:moveTo>
                  <a:lnTo>
                    <a:pt x="1" y="21"/>
                  </a:lnTo>
                  <a:lnTo>
                    <a:pt x="10" y="32"/>
                  </a:lnTo>
                  <a:lnTo>
                    <a:pt x="22" y="41"/>
                  </a:lnTo>
                  <a:lnTo>
                    <a:pt x="36" y="49"/>
                  </a:lnTo>
                  <a:lnTo>
                    <a:pt x="49" y="56"/>
                  </a:lnTo>
                  <a:lnTo>
                    <a:pt x="64" y="60"/>
                  </a:lnTo>
                  <a:lnTo>
                    <a:pt x="78" y="64"/>
                  </a:lnTo>
                  <a:lnTo>
                    <a:pt x="93" y="66"/>
                  </a:lnTo>
                  <a:lnTo>
                    <a:pt x="107" y="69"/>
                  </a:lnTo>
                  <a:lnTo>
                    <a:pt x="107" y="69"/>
                  </a:lnTo>
                  <a:lnTo>
                    <a:pt x="127" y="69"/>
                  </a:lnTo>
                  <a:lnTo>
                    <a:pt x="147" y="68"/>
                  </a:lnTo>
                  <a:lnTo>
                    <a:pt x="166" y="62"/>
                  </a:lnTo>
                  <a:lnTo>
                    <a:pt x="186" y="56"/>
                  </a:lnTo>
                  <a:lnTo>
                    <a:pt x="204" y="48"/>
                  </a:lnTo>
                  <a:lnTo>
                    <a:pt x="222" y="38"/>
                  </a:lnTo>
                  <a:lnTo>
                    <a:pt x="239" y="27"/>
                  </a:lnTo>
                  <a:lnTo>
                    <a:pt x="255" y="16"/>
                  </a:lnTo>
                  <a:lnTo>
                    <a:pt x="255" y="16"/>
                  </a:lnTo>
                  <a:lnTo>
                    <a:pt x="256" y="13"/>
                  </a:lnTo>
                  <a:lnTo>
                    <a:pt x="257" y="9"/>
                  </a:lnTo>
                  <a:lnTo>
                    <a:pt x="257" y="7"/>
                  </a:lnTo>
                  <a:lnTo>
                    <a:pt x="256" y="4"/>
                  </a:lnTo>
                  <a:lnTo>
                    <a:pt x="255" y="1"/>
                  </a:lnTo>
                  <a:lnTo>
                    <a:pt x="252" y="0"/>
                  </a:lnTo>
                  <a:lnTo>
                    <a:pt x="250" y="0"/>
                  </a:lnTo>
                  <a:lnTo>
                    <a:pt x="247" y="1"/>
                  </a:lnTo>
                  <a:lnTo>
                    <a:pt x="247" y="1"/>
                  </a:lnTo>
                  <a:lnTo>
                    <a:pt x="232" y="12"/>
                  </a:lnTo>
                  <a:lnTo>
                    <a:pt x="218" y="21"/>
                  </a:lnTo>
                  <a:lnTo>
                    <a:pt x="203" y="31"/>
                  </a:lnTo>
                  <a:lnTo>
                    <a:pt x="187" y="38"/>
                  </a:lnTo>
                  <a:lnTo>
                    <a:pt x="171" y="45"/>
                  </a:lnTo>
                  <a:lnTo>
                    <a:pt x="154" y="49"/>
                  </a:lnTo>
                  <a:lnTo>
                    <a:pt x="137" y="53"/>
                  </a:lnTo>
                  <a:lnTo>
                    <a:pt x="119" y="53"/>
                  </a:lnTo>
                  <a:lnTo>
                    <a:pt x="119" y="53"/>
                  </a:lnTo>
                  <a:lnTo>
                    <a:pt x="106" y="53"/>
                  </a:lnTo>
                  <a:lnTo>
                    <a:pt x="91" y="52"/>
                  </a:lnTo>
                  <a:lnTo>
                    <a:pt x="77" y="48"/>
                  </a:lnTo>
                  <a:lnTo>
                    <a:pt x="62" y="44"/>
                  </a:lnTo>
                  <a:lnTo>
                    <a:pt x="48" y="38"/>
                  </a:lnTo>
                  <a:lnTo>
                    <a:pt x="36" y="32"/>
                  </a:lnTo>
                  <a:lnTo>
                    <a:pt x="24" y="24"/>
                  </a:lnTo>
                  <a:lnTo>
                    <a:pt x="14" y="13"/>
                  </a:lnTo>
                  <a:lnTo>
                    <a:pt x="14" y="13"/>
                  </a:lnTo>
                  <a:lnTo>
                    <a:pt x="12" y="11"/>
                  </a:lnTo>
                  <a:lnTo>
                    <a:pt x="9" y="9"/>
                  </a:lnTo>
                  <a:lnTo>
                    <a:pt x="6" y="11"/>
                  </a:lnTo>
                  <a:lnTo>
                    <a:pt x="4" y="11"/>
                  </a:lnTo>
                  <a:lnTo>
                    <a:pt x="1" y="13"/>
                  </a:lnTo>
                  <a:lnTo>
                    <a:pt x="0" y="16"/>
                  </a:lnTo>
                  <a:lnTo>
                    <a:pt x="0" y="19"/>
                  </a:lnTo>
                  <a:lnTo>
                    <a:pt x="1" y="21"/>
                  </a:lnTo>
                  <a:lnTo>
                    <a:pt x="1" y="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5" name="Freeform 132">
              <a:extLst>
                <a:ext uri="{FF2B5EF4-FFF2-40B4-BE49-F238E27FC236}">
                  <a16:creationId xmlns:a16="http://schemas.microsoft.com/office/drawing/2014/main" id="{D21C2EC4-B30C-0B71-99C9-865B7CD67D39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8" y="40"/>
              <a:ext cx="34" cy="17"/>
            </a:xfrm>
            <a:custGeom>
              <a:avLst/>
              <a:gdLst>
                <a:gd name="T0" fmla="*/ 98 w 101"/>
                <a:gd name="T1" fmla="*/ 36 h 49"/>
                <a:gd name="T2" fmla="*/ 98 w 101"/>
                <a:gd name="T3" fmla="*/ 36 h 49"/>
                <a:gd name="T4" fmla="*/ 89 w 101"/>
                <a:gd name="T5" fmla="*/ 25 h 49"/>
                <a:gd name="T6" fmla="*/ 80 w 101"/>
                <a:gd name="T7" fmla="*/ 17 h 49"/>
                <a:gd name="T8" fmla="*/ 69 w 101"/>
                <a:gd name="T9" fmla="*/ 11 h 49"/>
                <a:gd name="T10" fmla="*/ 59 w 101"/>
                <a:gd name="T11" fmla="*/ 7 h 49"/>
                <a:gd name="T12" fmla="*/ 47 w 101"/>
                <a:gd name="T13" fmla="*/ 3 h 49"/>
                <a:gd name="T14" fmla="*/ 35 w 101"/>
                <a:gd name="T15" fmla="*/ 1 h 49"/>
                <a:gd name="T16" fmla="*/ 21 w 101"/>
                <a:gd name="T17" fmla="*/ 0 h 49"/>
                <a:gd name="T18" fmla="*/ 8 w 101"/>
                <a:gd name="T19" fmla="*/ 1 h 49"/>
                <a:gd name="T20" fmla="*/ 8 w 101"/>
                <a:gd name="T21" fmla="*/ 1 h 49"/>
                <a:gd name="T22" fmla="*/ 5 w 101"/>
                <a:gd name="T23" fmla="*/ 3 h 49"/>
                <a:gd name="T24" fmla="*/ 3 w 101"/>
                <a:gd name="T25" fmla="*/ 4 h 49"/>
                <a:gd name="T26" fmla="*/ 1 w 101"/>
                <a:gd name="T27" fmla="*/ 7 h 49"/>
                <a:gd name="T28" fmla="*/ 0 w 101"/>
                <a:gd name="T29" fmla="*/ 11 h 49"/>
                <a:gd name="T30" fmla="*/ 1 w 101"/>
                <a:gd name="T31" fmla="*/ 13 h 49"/>
                <a:gd name="T32" fmla="*/ 3 w 101"/>
                <a:gd name="T33" fmla="*/ 16 h 49"/>
                <a:gd name="T34" fmla="*/ 4 w 101"/>
                <a:gd name="T35" fmla="*/ 17 h 49"/>
                <a:gd name="T36" fmla="*/ 8 w 101"/>
                <a:gd name="T37" fmla="*/ 17 h 49"/>
                <a:gd name="T38" fmla="*/ 8 w 101"/>
                <a:gd name="T39" fmla="*/ 17 h 49"/>
                <a:gd name="T40" fmla="*/ 20 w 101"/>
                <a:gd name="T41" fmla="*/ 16 h 49"/>
                <a:gd name="T42" fmla="*/ 31 w 101"/>
                <a:gd name="T43" fmla="*/ 17 h 49"/>
                <a:gd name="T44" fmla="*/ 41 w 101"/>
                <a:gd name="T45" fmla="*/ 19 h 49"/>
                <a:gd name="T46" fmla="*/ 52 w 101"/>
                <a:gd name="T47" fmla="*/ 21 h 49"/>
                <a:gd name="T48" fmla="*/ 61 w 101"/>
                <a:gd name="T49" fmla="*/ 25 h 49"/>
                <a:gd name="T50" fmla="*/ 70 w 101"/>
                <a:gd name="T51" fmla="*/ 31 h 49"/>
                <a:gd name="T52" fmla="*/ 80 w 101"/>
                <a:gd name="T53" fmla="*/ 39 h 49"/>
                <a:gd name="T54" fmla="*/ 88 w 101"/>
                <a:gd name="T55" fmla="*/ 47 h 49"/>
                <a:gd name="T56" fmla="*/ 88 w 101"/>
                <a:gd name="T57" fmla="*/ 47 h 49"/>
                <a:gd name="T58" fmla="*/ 90 w 101"/>
                <a:gd name="T59" fmla="*/ 49 h 49"/>
                <a:gd name="T60" fmla="*/ 93 w 101"/>
                <a:gd name="T61" fmla="*/ 49 h 49"/>
                <a:gd name="T62" fmla="*/ 96 w 101"/>
                <a:gd name="T63" fmla="*/ 49 h 49"/>
                <a:gd name="T64" fmla="*/ 98 w 101"/>
                <a:gd name="T65" fmla="*/ 47 h 49"/>
                <a:gd name="T66" fmla="*/ 100 w 101"/>
                <a:gd name="T67" fmla="*/ 45 h 49"/>
                <a:gd name="T68" fmla="*/ 101 w 101"/>
                <a:gd name="T69" fmla="*/ 41 h 49"/>
                <a:gd name="T70" fmla="*/ 100 w 101"/>
                <a:gd name="T71" fmla="*/ 39 h 49"/>
                <a:gd name="T72" fmla="*/ 98 w 101"/>
                <a:gd name="T73" fmla="*/ 36 h 49"/>
                <a:gd name="T74" fmla="*/ 98 w 101"/>
                <a:gd name="T75" fmla="*/ 3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01" h="49">
                  <a:moveTo>
                    <a:pt x="98" y="36"/>
                  </a:moveTo>
                  <a:lnTo>
                    <a:pt x="98" y="36"/>
                  </a:lnTo>
                  <a:lnTo>
                    <a:pt x="89" y="25"/>
                  </a:lnTo>
                  <a:lnTo>
                    <a:pt x="80" y="17"/>
                  </a:lnTo>
                  <a:lnTo>
                    <a:pt x="69" y="11"/>
                  </a:lnTo>
                  <a:lnTo>
                    <a:pt x="59" y="7"/>
                  </a:lnTo>
                  <a:lnTo>
                    <a:pt x="47" y="3"/>
                  </a:lnTo>
                  <a:lnTo>
                    <a:pt x="35" y="1"/>
                  </a:lnTo>
                  <a:lnTo>
                    <a:pt x="21" y="0"/>
                  </a:lnTo>
                  <a:lnTo>
                    <a:pt x="8" y="1"/>
                  </a:lnTo>
                  <a:lnTo>
                    <a:pt x="8" y="1"/>
                  </a:lnTo>
                  <a:lnTo>
                    <a:pt x="5" y="3"/>
                  </a:lnTo>
                  <a:lnTo>
                    <a:pt x="3" y="4"/>
                  </a:lnTo>
                  <a:lnTo>
                    <a:pt x="1" y="7"/>
                  </a:lnTo>
                  <a:lnTo>
                    <a:pt x="0" y="11"/>
                  </a:lnTo>
                  <a:lnTo>
                    <a:pt x="1" y="13"/>
                  </a:lnTo>
                  <a:lnTo>
                    <a:pt x="3" y="16"/>
                  </a:lnTo>
                  <a:lnTo>
                    <a:pt x="4" y="17"/>
                  </a:lnTo>
                  <a:lnTo>
                    <a:pt x="8" y="17"/>
                  </a:lnTo>
                  <a:lnTo>
                    <a:pt x="8" y="17"/>
                  </a:lnTo>
                  <a:lnTo>
                    <a:pt x="20" y="16"/>
                  </a:lnTo>
                  <a:lnTo>
                    <a:pt x="31" y="17"/>
                  </a:lnTo>
                  <a:lnTo>
                    <a:pt x="41" y="19"/>
                  </a:lnTo>
                  <a:lnTo>
                    <a:pt x="52" y="21"/>
                  </a:lnTo>
                  <a:lnTo>
                    <a:pt x="61" y="25"/>
                  </a:lnTo>
                  <a:lnTo>
                    <a:pt x="70" y="31"/>
                  </a:lnTo>
                  <a:lnTo>
                    <a:pt x="80" y="39"/>
                  </a:lnTo>
                  <a:lnTo>
                    <a:pt x="88" y="47"/>
                  </a:lnTo>
                  <a:lnTo>
                    <a:pt x="88" y="47"/>
                  </a:lnTo>
                  <a:lnTo>
                    <a:pt x="90" y="49"/>
                  </a:lnTo>
                  <a:lnTo>
                    <a:pt x="93" y="49"/>
                  </a:lnTo>
                  <a:lnTo>
                    <a:pt x="96" y="49"/>
                  </a:lnTo>
                  <a:lnTo>
                    <a:pt x="98" y="47"/>
                  </a:lnTo>
                  <a:lnTo>
                    <a:pt x="100" y="45"/>
                  </a:lnTo>
                  <a:lnTo>
                    <a:pt x="101" y="41"/>
                  </a:lnTo>
                  <a:lnTo>
                    <a:pt x="100" y="39"/>
                  </a:lnTo>
                  <a:lnTo>
                    <a:pt x="98" y="36"/>
                  </a:lnTo>
                  <a:lnTo>
                    <a:pt x="98" y="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6" name="Freeform 133">
              <a:extLst>
                <a:ext uri="{FF2B5EF4-FFF2-40B4-BE49-F238E27FC236}">
                  <a16:creationId xmlns:a16="http://schemas.microsoft.com/office/drawing/2014/main" id="{6F3634B2-DF27-476F-E82E-4261D2D842C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4" y="41"/>
              <a:ext cx="37" cy="25"/>
            </a:xfrm>
            <a:custGeom>
              <a:avLst/>
              <a:gdLst>
                <a:gd name="T0" fmla="*/ 16 w 112"/>
                <a:gd name="T1" fmla="*/ 70 h 75"/>
                <a:gd name="T2" fmla="*/ 16 w 112"/>
                <a:gd name="T3" fmla="*/ 70 h 75"/>
                <a:gd name="T4" fmla="*/ 23 w 112"/>
                <a:gd name="T5" fmla="*/ 56 h 75"/>
                <a:gd name="T6" fmla="*/ 31 w 112"/>
                <a:gd name="T7" fmla="*/ 46 h 75"/>
                <a:gd name="T8" fmla="*/ 40 w 112"/>
                <a:gd name="T9" fmla="*/ 36 h 75"/>
                <a:gd name="T10" fmla="*/ 51 w 112"/>
                <a:gd name="T11" fmla="*/ 28 h 75"/>
                <a:gd name="T12" fmla="*/ 63 w 112"/>
                <a:gd name="T13" fmla="*/ 23 h 75"/>
                <a:gd name="T14" fmla="*/ 76 w 112"/>
                <a:gd name="T15" fmla="*/ 19 h 75"/>
                <a:gd name="T16" fmla="*/ 89 w 112"/>
                <a:gd name="T17" fmla="*/ 18 h 75"/>
                <a:gd name="T18" fmla="*/ 104 w 112"/>
                <a:gd name="T19" fmla="*/ 16 h 75"/>
                <a:gd name="T20" fmla="*/ 104 w 112"/>
                <a:gd name="T21" fmla="*/ 16 h 75"/>
                <a:gd name="T22" fmla="*/ 108 w 112"/>
                <a:gd name="T23" fmla="*/ 15 h 75"/>
                <a:gd name="T24" fmla="*/ 109 w 112"/>
                <a:gd name="T25" fmla="*/ 14 h 75"/>
                <a:gd name="T26" fmla="*/ 111 w 112"/>
                <a:gd name="T27" fmla="*/ 11 h 75"/>
                <a:gd name="T28" fmla="*/ 112 w 112"/>
                <a:gd name="T29" fmla="*/ 8 h 75"/>
                <a:gd name="T30" fmla="*/ 111 w 112"/>
                <a:gd name="T31" fmla="*/ 6 h 75"/>
                <a:gd name="T32" fmla="*/ 109 w 112"/>
                <a:gd name="T33" fmla="*/ 3 h 75"/>
                <a:gd name="T34" fmla="*/ 108 w 112"/>
                <a:gd name="T35" fmla="*/ 0 h 75"/>
                <a:gd name="T36" fmla="*/ 104 w 112"/>
                <a:gd name="T37" fmla="*/ 0 h 75"/>
                <a:gd name="T38" fmla="*/ 104 w 112"/>
                <a:gd name="T39" fmla="*/ 0 h 75"/>
                <a:gd name="T40" fmla="*/ 87 w 112"/>
                <a:gd name="T41" fmla="*/ 2 h 75"/>
                <a:gd name="T42" fmla="*/ 71 w 112"/>
                <a:gd name="T43" fmla="*/ 4 h 75"/>
                <a:gd name="T44" fmla="*/ 56 w 112"/>
                <a:gd name="T45" fmla="*/ 10 h 75"/>
                <a:gd name="T46" fmla="*/ 41 w 112"/>
                <a:gd name="T47" fmla="*/ 16 h 75"/>
                <a:gd name="T48" fmla="*/ 29 w 112"/>
                <a:gd name="T49" fmla="*/ 26 h 75"/>
                <a:gd name="T50" fmla="*/ 18 w 112"/>
                <a:gd name="T51" fmla="*/ 36 h 75"/>
                <a:gd name="T52" fmla="*/ 8 w 112"/>
                <a:gd name="T53" fmla="*/ 50 h 75"/>
                <a:gd name="T54" fmla="*/ 0 w 112"/>
                <a:gd name="T55" fmla="*/ 64 h 75"/>
                <a:gd name="T56" fmla="*/ 0 w 112"/>
                <a:gd name="T57" fmla="*/ 64 h 75"/>
                <a:gd name="T58" fmla="*/ 0 w 112"/>
                <a:gd name="T59" fmla="*/ 68 h 75"/>
                <a:gd name="T60" fmla="*/ 0 w 112"/>
                <a:gd name="T61" fmla="*/ 71 h 75"/>
                <a:gd name="T62" fmla="*/ 3 w 112"/>
                <a:gd name="T63" fmla="*/ 72 h 75"/>
                <a:gd name="T64" fmla="*/ 6 w 112"/>
                <a:gd name="T65" fmla="*/ 74 h 75"/>
                <a:gd name="T66" fmla="*/ 8 w 112"/>
                <a:gd name="T67" fmla="*/ 75 h 75"/>
                <a:gd name="T68" fmla="*/ 11 w 112"/>
                <a:gd name="T69" fmla="*/ 74 h 75"/>
                <a:gd name="T70" fmla="*/ 14 w 112"/>
                <a:gd name="T71" fmla="*/ 72 h 75"/>
                <a:gd name="T72" fmla="*/ 16 w 112"/>
                <a:gd name="T73" fmla="*/ 70 h 75"/>
                <a:gd name="T74" fmla="*/ 16 w 112"/>
                <a:gd name="T75" fmla="*/ 7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12" h="75">
                  <a:moveTo>
                    <a:pt x="16" y="70"/>
                  </a:moveTo>
                  <a:lnTo>
                    <a:pt x="16" y="70"/>
                  </a:lnTo>
                  <a:lnTo>
                    <a:pt x="23" y="56"/>
                  </a:lnTo>
                  <a:lnTo>
                    <a:pt x="31" y="46"/>
                  </a:lnTo>
                  <a:lnTo>
                    <a:pt x="40" y="36"/>
                  </a:lnTo>
                  <a:lnTo>
                    <a:pt x="51" y="28"/>
                  </a:lnTo>
                  <a:lnTo>
                    <a:pt x="63" y="23"/>
                  </a:lnTo>
                  <a:lnTo>
                    <a:pt x="76" y="19"/>
                  </a:lnTo>
                  <a:lnTo>
                    <a:pt x="89" y="18"/>
                  </a:lnTo>
                  <a:lnTo>
                    <a:pt x="104" y="16"/>
                  </a:lnTo>
                  <a:lnTo>
                    <a:pt x="104" y="16"/>
                  </a:lnTo>
                  <a:lnTo>
                    <a:pt x="108" y="15"/>
                  </a:lnTo>
                  <a:lnTo>
                    <a:pt x="109" y="14"/>
                  </a:lnTo>
                  <a:lnTo>
                    <a:pt x="111" y="11"/>
                  </a:lnTo>
                  <a:lnTo>
                    <a:pt x="112" y="8"/>
                  </a:lnTo>
                  <a:lnTo>
                    <a:pt x="111" y="6"/>
                  </a:lnTo>
                  <a:lnTo>
                    <a:pt x="109" y="3"/>
                  </a:lnTo>
                  <a:lnTo>
                    <a:pt x="108" y="0"/>
                  </a:lnTo>
                  <a:lnTo>
                    <a:pt x="104" y="0"/>
                  </a:lnTo>
                  <a:lnTo>
                    <a:pt x="104" y="0"/>
                  </a:lnTo>
                  <a:lnTo>
                    <a:pt x="87" y="2"/>
                  </a:lnTo>
                  <a:lnTo>
                    <a:pt x="71" y="4"/>
                  </a:lnTo>
                  <a:lnTo>
                    <a:pt x="56" y="10"/>
                  </a:lnTo>
                  <a:lnTo>
                    <a:pt x="41" y="16"/>
                  </a:lnTo>
                  <a:lnTo>
                    <a:pt x="29" y="26"/>
                  </a:lnTo>
                  <a:lnTo>
                    <a:pt x="18" y="36"/>
                  </a:lnTo>
                  <a:lnTo>
                    <a:pt x="8" y="50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0" y="68"/>
                  </a:lnTo>
                  <a:lnTo>
                    <a:pt x="0" y="71"/>
                  </a:lnTo>
                  <a:lnTo>
                    <a:pt x="3" y="72"/>
                  </a:lnTo>
                  <a:lnTo>
                    <a:pt x="6" y="74"/>
                  </a:lnTo>
                  <a:lnTo>
                    <a:pt x="8" y="75"/>
                  </a:lnTo>
                  <a:lnTo>
                    <a:pt x="11" y="74"/>
                  </a:lnTo>
                  <a:lnTo>
                    <a:pt x="14" y="72"/>
                  </a:lnTo>
                  <a:lnTo>
                    <a:pt x="16" y="70"/>
                  </a:lnTo>
                  <a:lnTo>
                    <a:pt x="16" y="7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7" name="Freeform 134">
              <a:extLst>
                <a:ext uri="{FF2B5EF4-FFF2-40B4-BE49-F238E27FC236}">
                  <a16:creationId xmlns:a16="http://schemas.microsoft.com/office/drawing/2014/main" id="{EC6E2C72-61B2-75AB-CBEA-4D075C99E63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4" y="153"/>
              <a:ext cx="55" cy="122"/>
            </a:xfrm>
            <a:custGeom>
              <a:avLst/>
              <a:gdLst>
                <a:gd name="T0" fmla="*/ 0 w 165"/>
                <a:gd name="T1" fmla="*/ 8 h 367"/>
                <a:gd name="T2" fmla="*/ 0 w 165"/>
                <a:gd name="T3" fmla="*/ 8 h 367"/>
                <a:gd name="T4" fmla="*/ 0 w 165"/>
                <a:gd name="T5" fmla="*/ 33 h 367"/>
                <a:gd name="T6" fmla="*/ 1 w 165"/>
                <a:gd name="T7" fmla="*/ 57 h 367"/>
                <a:gd name="T8" fmla="*/ 4 w 165"/>
                <a:gd name="T9" fmla="*/ 82 h 367"/>
                <a:gd name="T10" fmla="*/ 9 w 165"/>
                <a:gd name="T11" fmla="*/ 106 h 367"/>
                <a:gd name="T12" fmla="*/ 15 w 165"/>
                <a:gd name="T13" fmla="*/ 130 h 367"/>
                <a:gd name="T14" fmla="*/ 23 w 165"/>
                <a:gd name="T15" fmla="*/ 154 h 367"/>
                <a:gd name="T16" fmla="*/ 32 w 165"/>
                <a:gd name="T17" fmla="*/ 177 h 367"/>
                <a:gd name="T18" fmla="*/ 41 w 165"/>
                <a:gd name="T19" fmla="*/ 199 h 367"/>
                <a:gd name="T20" fmla="*/ 52 w 165"/>
                <a:gd name="T21" fmla="*/ 222 h 367"/>
                <a:gd name="T22" fmla="*/ 64 w 165"/>
                <a:gd name="T23" fmla="*/ 245 h 367"/>
                <a:gd name="T24" fmla="*/ 77 w 165"/>
                <a:gd name="T25" fmla="*/ 266 h 367"/>
                <a:gd name="T26" fmla="*/ 90 w 165"/>
                <a:gd name="T27" fmla="*/ 286 h 367"/>
                <a:gd name="T28" fmla="*/ 105 w 165"/>
                <a:gd name="T29" fmla="*/ 307 h 367"/>
                <a:gd name="T30" fmla="*/ 120 w 165"/>
                <a:gd name="T31" fmla="*/ 327 h 367"/>
                <a:gd name="T32" fmla="*/ 151 w 165"/>
                <a:gd name="T33" fmla="*/ 364 h 367"/>
                <a:gd name="T34" fmla="*/ 151 w 165"/>
                <a:gd name="T35" fmla="*/ 364 h 367"/>
                <a:gd name="T36" fmla="*/ 154 w 165"/>
                <a:gd name="T37" fmla="*/ 367 h 367"/>
                <a:gd name="T38" fmla="*/ 157 w 165"/>
                <a:gd name="T39" fmla="*/ 367 h 367"/>
                <a:gd name="T40" fmla="*/ 159 w 165"/>
                <a:gd name="T41" fmla="*/ 367 h 367"/>
                <a:gd name="T42" fmla="*/ 162 w 165"/>
                <a:gd name="T43" fmla="*/ 364 h 367"/>
                <a:gd name="T44" fmla="*/ 163 w 165"/>
                <a:gd name="T45" fmla="*/ 363 h 367"/>
                <a:gd name="T46" fmla="*/ 165 w 165"/>
                <a:gd name="T47" fmla="*/ 359 h 367"/>
                <a:gd name="T48" fmla="*/ 165 w 165"/>
                <a:gd name="T49" fmla="*/ 356 h 367"/>
                <a:gd name="T50" fmla="*/ 162 w 165"/>
                <a:gd name="T51" fmla="*/ 354 h 367"/>
                <a:gd name="T52" fmla="*/ 162 w 165"/>
                <a:gd name="T53" fmla="*/ 354 h 367"/>
                <a:gd name="T54" fmla="*/ 133 w 165"/>
                <a:gd name="T55" fmla="*/ 316 h 367"/>
                <a:gd name="T56" fmla="*/ 118 w 165"/>
                <a:gd name="T57" fmla="*/ 298 h 367"/>
                <a:gd name="T58" fmla="*/ 104 w 165"/>
                <a:gd name="T59" fmla="*/ 278 h 367"/>
                <a:gd name="T60" fmla="*/ 90 w 165"/>
                <a:gd name="T61" fmla="*/ 258 h 367"/>
                <a:gd name="T62" fmla="*/ 78 w 165"/>
                <a:gd name="T63" fmla="*/ 237 h 367"/>
                <a:gd name="T64" fmla="*/ 66 w 165"/>
                <a:gd name="T65" fmla="*/ 215 h 367"/>
                <a:gd name="T66" fmla="*/ 56 w 165"/>
                <a:gd name="T67" fmla="*/ 194 h 367"/>
                <a:gd name="T68" fmla="*/ 47 w 165"/>
                <a:gd name="T69" fmla="*/ 171 h 367"/>
                <a:gd name="T70" fmla="*/ 39 w 165"/>
                <a:gd name="T71" fmla="*/ 149 h 367"/>
                <a:gd name="T72" fmla="*/ 31 w 165"/>
                <a:gd name="T73" fmla="*/ 126 h 367"/>
                <a:gd name="T74" fmla="*/ 25 w 165"/>
                <a:gd name="T75" fmla="*/ 104 h 367"/>
                <a:gd name="T76" fmla="*/ 20 w 165"/>
                <a:gd name="T77" fmla="*/ 80 h 367"/>
                <a:gd name="T78" fmla="*/ 17 w 165"/>
                <a:gd name="T79" fmla="*/ 56 h 367"/>
                <a:gd name="T80" fmla="*/ 16 w 165"/>
                <a:gd name="T81" fmla="*/ 32 h 367"/>
                <a:gd name="T82" fmla="*/ 16 w 165"/>
                <a:gd name="T83" fmla="*/ 8 h 367"/>
                <a:gd name="T84" fmla="*/ 16 w 165"/>
                <a:gd name="T85" fmla="*/ 8 h 367"/>
                <a:gd name="T86" fmla="*/ 16 w 165"/>
                <a:gd name="T87" fmla="*/ 4 h 367"/>
                <a:gd name="T88" fmla="*/ 13 w 165"/>
                <a:gd name="T89" fmla="*/ 2 h 367"/>
                <a:gd name="T90" fmla="*/ 11 w 165"/>
                <a:gd name="T91" fmla="*/ 1 h 367"/>
                <a:gd name="T92" fmla="*/ 8 w 165"/>
                <a:gd name="T93" fmla="*/ 0 h 367"/>
                <a:gd name="T94" fmla="*/ 5 w 165"/>
                <a:gd name="T95" fmla="*/ 1 h 367"/>
                <a:gd name="T96" fmla="*/ 3 w 165"/>
                <a:gd name="T97" fmla="*/ 2 h 367"/>
                <a:gd name="T98" fmla="*/ 1 w 165"/>
                <a:gd name="T99" fmla="*/ 4 h 367"/>
                <a:gd name="T100" fmla="*/ 0 w 165"/>
                <a:gd name="T101" fmla="*/ 8 h 367"/>
                <a:gd name="T102" fmla="*/ 0 w 165"/>
                <a:gd name="T103" fmla="*/ 8 h 3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65" h="367">
                  <a:moveTo>
                    <a:pt x="0" y="8"/>
                  </a:moveTo>
                  <a:lnTo>
                    <a:pt x="0" y="8"/>
                  </a:lnTo>
                  <a:lnTo>
                    <a:pt x="0" y="33"/>
                  </a:lnTo>
                  <a:lnTo>
                    <a:pt x="1" y="57"/>
                  </a:lnTo>
                  <a:lnTo>
                    <a:pt x="4" y="82"/>
                  </a:lnTo>
                  <a:lnTo>
                    <a:pt x="9" y="106"/>
                  </a:lnTo>
                  <a:lnTo>
                    <a:pt x="15" y="130"/>
                  </a:lnTo>
                  <a:lnTo>
                    <a:pt x="23" y="154"/>
                  </a:lnTo>
                  <a:lnTo>
                    <a:pt x="32" y="177"/>
                  </a:lnTo>
                  <a:lnTo>
                    <a:pt x="41" y="199"/>
                  </a:lnTo>
                  <a:lnTo>
                    <a:pt x="52" y="222"/>
                  </a:lnTo>
                  <a:lnTo>
                    <a:pt x="64" y="245"/>
                  </a:lnTo>
                  <a:lnTo>
                    <a:pt x="77" y="266"/>
                  </a:lnTo>
                  <a:lnTo>
                    <a:pt x="90" y="286"/>
                  </a:lnTo>
                  <a:lnTo>
                    <a:pt x="105" y="307"/>
                  </a:lnTo>
                  <a:lnTo>
                    <a:pt x="120" y="327"/>
                  </a:lnTo>
                  <a:lnTo>
                    <a:pt x="151" y="364"/>
                  </a:lnTo>
                  <a:lnTo>
                    <a:pt x="151" y="364"/>
                  </a:lnTo>
                  <a:lnTo>
                    <a:pt x="154" y="367"/>
                  </a:lnTo>
                  <a:lnTo>
                    <a:pt x="157" y="367"/>
                  </a:lnTo>
                  <a:lnTo>
                    <a:pt x="159" y="367"/>
                  </a:lnTo>
                  <a:lnTo>
                    <a:pt x="162" y="364"/>
                  </a:lnTo>
                  <a:lnTo>
                    <a:pt x="163" y="363"/>
                  </a:lnTo>
                  <a:lnTo>
                    <a:pt x="165" y="359"/>
                  </a:lnTo>
                  <a:lnTo>
                    <a:pt x="165" y="356"/>
                  </a:lnTo>
                  <a:lnTo>
                    <a:pt x="162" y="354"/>
                  </a:lnTo>
                  <a:lnTo>
                    <a:pt x="162" y="354"/>
                  </a:lnTo>
                  <a:lnTo>
                    <a:pt x="133" y="316"/>
                  </a:lnTo>
                  <a:lnTo>
                    <a:pt x="118" y="298"/>
                  </a:lnTo>
                  <a:lnTo>
                    <a:pt x="104" y="278"/>
                  </a:lnTo>
                  <a:lnTo>
                    <a:pt x="90" y="258"/>
                  </a:lnTo>
                  <a:lnTo>
                    <a:pt x="78" y="237"/>
                  </a:lnTo>
                  <a:lnTo>
                    <a:pt x="66" y="215"/>
                  </a:lnTo>
                  <a:lnTo>
                    <a:pt x="56" y="194"/>
                  </a:lnTo>
                  <a:lnTo>
                    <a:pt x="47" y="171"/>
                  </a:lnTo>
                  <a:lnTo>
                    <a:pt x="39" y="149"/>
                  </a:lnTo>
                  <a:lnTo>
                    <a:pt x="31" y="126"/>
                  </a:lnTo>
                  <a:lnTo>
                    <a:pt x="25" y="104"/>
                  </a:lnTo>
                  <a:lnTo>
                    <a:pt x="20" y="80"/>
                  </a:lnTo>
                  <a:lnTo>
                    <a:pt x="17" y="56"/>
                  </a:lnTo>
                  <a:lnTo>
                    <a:pt x="16" y="32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6" y="4"/>
                  </a:lnTo>
                  <a:lnTo>
                    <a:pt x="13" y="2"/>
                  </a:lnTo>
                  <a:lnTo>
                    <a:pt x="11" y="1"/>
                  </a:lnTo>
                  <a:lnTo>
                    <a:pt x="8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1" y="4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8" name="Freeform 135">
              <a:extLst>
                <a:ext uri="{FF2B5EF4-FFF2-40B4-BE49-F238E27FC236}">
                  <a16:creationId xmlns:a16="http://schemas.microsoft.com/office/drawing/2014/main" id="{CE0E4FFC-970E-4B00-4D61-5EF9105F93B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3" y="215"/>
              <a:ext cx="74" cy="26"/>
            </a:xfrm>
            <a:custGeom>
              <a:avLst/>
              <a:gdLst>
                <a:gd name="T0" fmla="*/ 208 w 220"/>
                <a:gd name="T1" fmla="*/ 1 h 80"/>
                <a:gd name="T2" fmla="*/ 208 w 220"/>
                <a:gd name="T3" fmla="*/ 1 h 80"/>
                <a:gd name="T4" fmla="*/ 186 w 220"/>
                <a:gd name="T5" fmla="*/ 15 h 80"/>
                <a:gd name="T6" fmla="*/ 162 w 220"/>
                <a:gd name="T7" fmla="*/ 28 h 80"/>
                <a:gd name="T8" fmla="*/ 137 w 220"/>
                <a:gd name="T9" fmla="*/ 39 h 80"/>
                <a:gd name="T10" fmla="*/ 113 w 220"/>
                <a:gd name="T11" fmla="*/ 48 h 80"/>
                <a:gd name="T12" fmla="*/ 88 w 220"/>
                <a:gd name="T13" fmla="*/ 56 h 80"/>
                <a:gd name="T14" fmla="*/ 62 w 220"/>
                <a:gd name="T15" fmla="*/ 61 h 80"/>
                <a:gd name="T16" fmla="*/ 36 w 220"/>
                <a:gd name="T17" fmla="*/ 64 h 80"/>
                <a:gd name="T18" fmla="*/ 8 w 220"/>
                <a:gd name="T19" fmla="*/ 64 h 80"/>
                <a:gd name="T20" fmla="*/ 8 w 220"/>
                <a:gd name="T21" fmla="*/ 64 h 80"/>
                <a:gd name="T22" fmla="*/ 4 w 220"/>
                <a:gd name="T23" fmla="*/ 64 h 80"/>
                <a:gd name="T24" fmla="*/ 1 w 220"/>
                <a:gd name="T25" fmla="*/ 67 h 80"/>
                <a:gd name="T26" fmla="*/ 0 w 220"/>
                <a:gd name="T27" fmla="*/ 69 h 80"/>
                <a:gd name="T28" fmla="*/ 0 w 220"/>
                <a:gd name="T29" fmla="*/ 72 h 80"/>
                <a:gd name="T30" fmla="*/ 0 w 220"/>
                <a:gd name="T31" fmla="*/ 75 h 80"/>
                <a:gd name="T32" fmla="*/ 1 w 220"/>
                <a:gd name="T33" fmla="*/ 77 h 80"/>
                <a:gd name="T34" fmla="*/ 4 w 220"/>
                <a:gd name="T35" fmla="*/ 79 h 80"/>
                <a:gd name="T36" fmla="*/ 8 w 220"/>
                <a:gd name="T37" fmla="*/ 80 h 80"/>
                <a:gd name="T38" fmla="*/ 8 w 220"/>
                <a:gd name="T39" fmla="*/ 80 h 80"/>
                <a:gd name="T40" fmla="*/ 36 w 220"/>
                <a:gd name="T41" fmla="*/ 80 h 80"/>
                <a:gd name="T42" fmla="*/ 64 w 220"/>
                <a:gd name="T43" fmla="*/ 76 h 80"/>
                <a:gd name="T44" fmla="*/ 90 w 220"/>
                <a:gd name="T45" fmla="*/ 71 h 80"/>
                <a:gd name="T46" fmla="*/ 117 w 220"/>
                <a:gd name="T47" fmla="*/ 64 h 80"/>
                <a:gd name="T48" fmla="*/ 142 w 220"/>
                <a:gd name="T49" fmla="*/ 55 h 80"/>
                <a:gd name="T50" fmla="*/ 167 w 220"/>
                <a:gd name="T51" fmla="*/ 43 h 80"/>
                <a:gd name="T52" fmla="*/ 193 w 220"/>
                <a:gd name="T53" fmla="*/ 29 h 80"/>
                <a:gd name="T54" fmla="*/ 216 w 220"/>
                <a:gd name="T55" fmla="*/ 15 h 80"/>
                <a:gd name="T56" fmla="*/ 216 w 220"/>
                <a:gd name="T57" fmla="*/ 15 h 80"/>
                <a:gd name="T58" fmla="*/ 219 w 220"/>
                <a:gd name="T59" fmla="*/ 12 h 80"/>
                <a:gd name="T60" fmla="*/ 220 w 220"/>
                <a:gd name="T61" fmla="*/ 9 h 80"/>
                <a:gd name="T62" fmla="*/ 220 w 220"/>
                <a:gd name="T63" fmla="*/ 7 h 80"/>
                <a:gd name="T64" fmla="*/ 219 w 220"/>
                <a:gd name="T65" fmla="*/ 4 h 80"/>
                <a:gd name="T66" fmla="*/ 218 w 220"/>
                <a:gd name="T67" fmla="*/ 1 h 80"/>
                <a:gd name="T68" fmla="*/ 215 w 220"/>
                <a:gd name="T69" fmla="*/ 0 h 80"/>
                <a:gd name="T70" fmla="*/ 212 w 220"/>
                <a:gd name="T71" fmla="*/ 0 h 80"/>
                <a:gd name="T72" fmla="*/ 208 w 220"/>
                <a:gd name="T73" fmla="*/ 1 h 80"/>
                <a:gd name="T74" fmla="*/ 208 w 220"/>
                <a:gd name="T75" fmla="*/ 1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20" h="80">
                  <a:moveTo>
                    <a:pt x="208" y="1"/>
                  </a:moveTo>
                  <a:lnTo>
                    <a:pt x="208" y="1"/>
                  </a:lnTo>
                  <a:lnTo>
                    <a:pt x="186" y="15"/>
                  </a:lnTo>
                  <a:lnTo>
                    <a:pt x="162" y="28"/>
                  </a:lnTo>
                  <a:lnTo>
                    <a:pt x="137" y="39"/>
                  </a:lnTo>
                  <a:lnTo>
                    <a:pt x="113" y="48"/>
                  </a:lnTo>
                  <a:lnTo>
                    <a:pt x="88" y="56"/>
                  </a:lnTo>
                  <a:lnTo>
                    <a:pt x="62" y="61"/>
                  </a:lnTo>
                  <a:lnTo>
                    <a:pt x="36" y="64"/>
                  </a:lnTo>
                  <a:lnTo>
                    <a:pt x="8" y="64"/>
                  </a:lnTo>
                  <a:lnTo>
                    <a:pt x="8" y="64"/>
                  </a:lnTo>
                  <a:lnTo>
                    <a:pt x="4" y="64"/>
                  </a:lnTo>
                  <a:lnTo>
                    <a:pt x="1" y="67"/>
                  </a:lnTo>
                  <a:lnTo>
                    <a:pt x="0" y="69"/>
                  </a:lnTo>
                  <a:lnTo>
                    <a:pt x="0" y="72"/>
                  </a:lnTo>
                  <a:lnTo>
                    <a:pt x="0" y="75"/>
                  </a:lnTo>
                  <a:lnTo>
                    <a:pt x="1" y="77"/>
                  </a:lnTo>
                  <a:lnTo>
                    <a:pt x="4" y="79"/>
                  </a:lnTo>
                  <a:lnTo>
                    <a:pt x="8" y="80"/>
                  </a:lnTo>
                  <a:lnTo>
                    <a:pt x="8" y="80"/>
                  </a:lnTo>
                  <a:lnTo>
                    <a:pt x="36" y="80"/>
                  </a:lnTo>
                  <a:lnTo>
                    <a:pt x="64" y="76"/>
                  </a:lnTo>
                  <a:lnTo>
                    <a:pt x="90" y="71"/>
                  </a:lnTo>
                  <a:lnTo>
                    <a:pt x="117" y="64"/>
                  </a:lnTo>
                  <a:lnTo>
                    <a:pt x="142" y="55"/>
                  </a:lnTo>
                  <a:lnTo>
                    <a:pt x="167" y="43"/>
                  </a:lnTo>
                  <a:lnTo>
                    <a:pt x="193" y="29"/>
                  </a:lnTo>
                  <a:lnTo>
                    <a:pt x="216" y="15"/>
                  </a:lnTo>
                  <a:lnTo>
                    <a:pt x="216" y="15"/>
                  </a:lnTo>
                  <a:lnTo>
                    <a:pt x="219" y="12"/>
                  </a:lnTo>
                  <a:lnTo>
                    <a:pt x="220" y="9"/>
                  </a:lnTo>
                  <a:lnTo>
                    <a:pt x="220" y="7"/>
                  </a:lnTo>
                  <a:lnTo>
                    <a:pt x="219" y="4"/>
                  </a:lnTo>
                  <a:lnTo>
                    <a:pt x="218" y="1"/>
                  </a:lnTo>
                  <a:lnTo>
                    <a:pt x="215" y="0"/>
                  </a:lnTo>
                  <a:lnTo>
                    <a:pt x="212" y="0"/>
                  </a:lnTo>
                  <a:lnTo>
                    <a:pt x="208" y="1"/>
                  </a:lnTo>
                  <a:lnTo>
                    <a:pt x="20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9" name="Freeform 136">
              <a:extLst>
                <a:ext uri="{FF2B5EF4-FFF2-40B4-BE49-F238E27FC236}">
                  <a16:creationId xmlns:a16="http://schemas.microsoft.com/office/drawing/2014/main" id="{94FC363F-EC96-D49D-30D3-D77170CBD30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3" y="185"/>
              <a:ext cx="33" cy="122"/>
            </a:xfrm>
            <a:custGeom>
              <a:avLst/>
              <a:gdLst>
                <a:gd name="T0" fmla="*/ 0 w 101"/>
                <a:gd name="T1" fmla="*/ 10 h 367"/>
                <a:gd name="T2" fmla="*/ 0 w 101"/>
                <a:gd name="T3" fmla="*/ 10 h 367"/>
                <a:gd name="T4" fmla="*/ 29 w 101"/>
                <a:gd name="T5" fmla="*/ 95 h 367"/>
                <a:gd name="T6" fmla="*/ 44 w 101"/>
                <a:gd name="T7" fmla="*/ 138 h 367"/>
                <a:gd name="T8" fmla="*/ 57 w 101"/>
                <a:gd name="T9" fmla="*/ 180 h 367"/>
                <a:gd name="T10" fmla="*/ 68 w 101"/>
                <a:gd name="T11" fmla="*/ 224 h 367"/>
                <a:gd name="T12" fmla="*/ 77 w 101"/>
                <a:gd name="T13" fmla="*/ 268 h 367"/>
                <a:gd name="T14" fmla="*/ 80 w 101"/>
                <a:gd name="T15" fmla="*/ 290 h 367"/>
                <a:gd name="T16" fmla="*/ 82 w 101"/>
                <a:gd name="T17" fmla="*/ 312 h 367"/>
                <a:gd name="T18" fmla="*/ 84 w 101"/>
                <a:gd name="T19" fmla="*/ 336 h 367"/>
                <a:gd name="T20" fmla="*/ 85 w 101"/>
                <a:gd name="T21" fmla="*/ 359 h 367"/>
                <a:gd name="T22" fmla="*/ 85 w 101"/>
                <a:gd name="T23" fmla="*/ 359 h 367"/>
                <a:gd name="T24" fmla="*/ 86 w 101"/>
                <a:gd name="T25" fmla="*/ 363 h 367"/>
                <a:gd name="T26" fmla="*/ 88 w 101"/>
                <a:gd name="T27" fmla="*/ 364 h 367"/>
                <a:gd name="T28" fmla="*/ 90 w 101"/>
                <a:gd name="T29" fmla="*/ 365 h 367"/>
                <a:gd name="T30" fmla="*/ 93 w 101"/>
                <a:gd name="T31" fmla="*/ 367 h 367"/>
                <a:gd name="T32" fmla="*/ 96 w 101"/>
                <a:gd name="T33" fmla="*/ 365 h 367"/>
                <a:gd name="T34" fmla="*/ 98 w 101"/>
                <a:gd name="T35" fmla="*/ 364 h 367"/>
                <a:gd name="T36" fmla="*/ 101 w 101"/>
                <a:gd name="T37" fmla="*/ 363 h 367"/>
                <a:gd name="T38" fmla="*/ 101 w 101"/>
                <a:gd name="T39" fmla="*/ 359 h 367"/>
                <a:gd name="T40" fmla="*/ 101 w 101"/>
                <a:gd name="T41" fmla="*/ 359 h 367"/>
                <a:gd name="T42" fmla="*/ 99 w 101"/>
                <a:gd name="T43" fmla="*/ 314 h 367"/>
                <a:gd name="T44" fmla="*/ 94 w 101"/>
                <a:gd name="T45" fmla="*/ 268 h 367"/>
                <a:gd name="T46" fmla="*/ 86 w 101"/>
                <a:gd name="T47" fmla="*/ 223 h 367"/>
                <a:gd name="T48" fmla="*/ 76 w 101"/>
                <a:gd name="T49" fmla="*/ 179 h 367"/>
                <a:gd name="T50" fmla="*/ 76 w 101"/>
                <a:gd name="T51" fmla="*/ 179 h 367"/>
                <a:gd name="T52" fmla="*/ 61 w 101"/>
                <a:gd name="T53" fmla="*/ 135 h 367"/>
                <a:gd name="T54" fmla="*/ 46 w 101"/>
                <a:gd name="T55" fmla="*/ 91 h 367"/>
                <a:gd name="T56" fmla="*/ 30 w 101"/>
                <a:gd name="T57" fmla="*/ 49 h 367"/>
                <a:gd name="T58" fmla="*/ 16 w 101"/>
                <a:gd name="T59" fmla="*/ 5 h 367"/>
                <a:gd name="T60" fmla="*/ 16 w 101"/>
                <a:gd name="T61" fmla="*/ 5 h 367"/>
                <a:gd name="T62" fmla="*/ 13 w 101"/>
                <a:gd name="T63" fmla="*/ 2 h 367"/>
                <a:gd name="T64" fmla="*/ 12 w 101"/>
                <a:gd name="T65" fmla="*/ 1 h 367"/>
                <a:gd name="T66" fmla="*/ 8 w 101"/>
                <a:gd name="T67" fmla="*/ 0 h 367"/>
                <a:gd name="T68" fmla="*/ 5 w 101"/>
                <a:gd name="T69" fmla="*/ 1 h 367"/>
                <a:gd name="T70" fmla="*/ 3 w 101"/>
                <a:gd name="T71" fmla="*/ 1 h 367"/>
                <a:gd name="T72" fmla="*/ 1 w 101"/>
                <a:gd name="T73" fmla="*/ 4 h 367"/>
                <a:gd name="T74" fmla="*/ 0 w 101"/>
                <a:gd name="T75" fmla="*/ 6 h 367"/>
                <a:gd name="T76" fmla="*/ 0 w 101"/>
                <a:gd name="T77" fmla="*/ 10 h 367"/>
                <a:gd name="T78" fmla="*/ 0 w 101"/>
                <a:gd name="T79" fmla="*/ 10 h 3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1" h="367">
                  <a:moveTo>
                    <a:pt x="0" y="10"/>
                  </a:moveTo>
                  <a:lnTo>
                    <a:pt x="0" y="10"/>
                  </a:lnTo>
                  <a:lnTo>
                    <a:pt x="29" y="95"/>
                  </a:lnTo>
                  <a:lnTo>
                    <a:pt x="44" y="138"/>
                  </a:lnTo>
                  <a:lnTo>
                    <a:pt x="57" y="180"/>
                  </a:lnTo>
                  <a:lnTo>
                    <a:pt x="68" y="224"/>
                  </a:lnTo>
                  <a:lnTo>
                    <a:pt x="77" y="268"/>
                  </a:lnTo>
                  <a:lnTo>
                    <a:pt x="80" y="290"/>
                  </a:lnTo>
                  <a:lnTo>
                    <a:pt x="82" y="312"/>
                  </a:lnTo>
                  <a:lnTo>
                    <a:pt x="84" y="336"/>
                  </a:lnTo>
                  <a:lnTo>
                    <a:pt x="85" y="359"/>
                  </a:lnTo>
                  <a:lnTo>
                    <a:pt x="85" y="359"/>
                  </a:lnTo>
                  <a:lnTo>
                    <a:pt x="86" y="363"/>
                  </a:lnTo>
                  <a:lnTo>
                    <a:pt x="88" y="364"/>
                  </a:lnTo>
                  <a:lnTo>
                    <a:pt x="90" y="365"/>
                  </a:lnTo>
                  <a:lnTo>
                    <a:pt x="93" y="367"/>
                  </a:lnTo>
                  <a:lnTo>
                    <a:pt x="96" y="365"/>
                  </a:lnTo>
                  <a:lnTo>
                    <a:pt x="98" y="364"/>
                  </a:lnTo>
                  <a:lnTo>
                    <a:pt x="101" y="363"/>
                  </a:lnTo>
                  <a:lnTo>
                    <a:pt x="101" y="359"/>
                  </a:lnTo>
                  <a:lnTo>
                    <a:pt x="101" y="359"/>
                  </a:lnTo>
                  <a:lnTo>
                    <a:pt x="99" y="314"/>
                  </a:lnTo>
                  <a:lnTo>
                    <a:pt x="94" y="268"/>
                  </a:lnTo>
                  <a:lnTo>
                    <a:pt x="86" y="223"/>
                  </a:lnTo>
                  <a:lnTo>
                    <a:pt x="76" y="179"/>
                  </a:lnTo>
                  <a:lnTo>
                    <a:pt x="76" y="179"/>
                  </a:lnTo>
                  <a:lnTo>
                    <a:pt x="61" y="135"/>
                  </a:lnTo>
                  <a:lnTo>
                    <a:pt x="46" y="91"/>
                  </a:lnTo>
                  <a:lnTo>
                    <a:pt x="30" y="49"/>
                  </a:lnTo>
                  <a:lnTo>
                    <a:pt x="16" y="5"/>
                  </a:lnTo>
                  <a:lnTo>
                    <a:pt x="16" y="5"/>
                  </a:lnTo>
                  <a:lnTo>
                    <a:pt x="13" y="2"/>
                  </a:lnTo>
                  <a:lnTo>
                    <a:pt x="12" y="1"/>
                  </a:lnTo>
                  <a:lnTo>
                    <a:pt x="8" y="0"/>
                  </a:lnTo>
                  <a:lnTo>
                    <a:pt x="5" y="1"/>
                  </a:lnTo>
                  <a:lnTo>
                    <a:pt x="3" y="1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0" name="Freeform 137">
              <a:extLst>
                <a:ext uri="{FF2B5EF4-FFF2-40B4-BE49-F238E27FC236}">
                  <a16:creationId xmlns:a16="http://schemas.microsoft.com/office/drawing/2014/main" id="{00666241-4308-454A-5EFE-7B128042D1B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7" y="222"/>
              <a:ext cx="35" cy="96"/>
            </a:xfrm>
            <a:custGeom>
              <a:avLst/>
              <a:gdLst>
                <a:gd name="T0" fmla="*/ 2 w 106"/>
                <a:gd name="T1" fmla="*/ 12 h 288"/>
                <a:gd name="T2" fmla="*/ 2 w 106"/>
                <a:gd name="T3" fmla="*/ 12 h 288"/>
                <a:gd name="T4" fmla="*/ 20 w 106"/>
                <a:gd name="T5" fmla="*/ 43 h 288"/>
                <a:gd name="T6" fmla="*/ 37 w 106"/>
                <a:gd name="T7" fmla="*/ 75 h 288"/>
                <a:gd name="T8" fmla="*/ 53 w 106"/>
                <a:gd name="T9" fmla="*/ 107 h 288"/>
                <a:gd name="T10" fmla="*/ 67 w 106"/>
                <a:gd name="T11" fmla="*/ 140 h 288"/>
                <a:gd name="T12" fmla="*/ 77 w 106"/>
                <a:gd name="T13" fmla="*/ 173 h 288"/>
                <a:gd name="T14" fmla="*/ 81 w 106"/>
                <a:gd name="T15" fmla="*/ 191 h 288"/>
                <a:gd name="T16" fmla="*/ 85 w 106"/>
                <a:gd name="T17" fmla="*/ 208 h 288"/>
                <a:gd name="T18" fmla="*/ 88 w 106"/>
                <a:gd name="T19" fmla="*/ 225 h 288"/>
                <a:gd name="T20" fmla="*/ 91 w 106"/>
                <a:gd name="T21" fmla="*/ 244 h 288"/>
                <a:gd name="T22" fmla="*/ 91 w 106"/>
                <a:gd name="T23" fmla="*/ 261 h 288"/>
                <a:gd name="T24" fmla="*/ 91 w 106"/>
                <a:gd name="T25" fmla="*/ 280 h 288"/>
                <a:gd name="T26" fmla="*/ 91 w 106"/>
                <a:gd name="T27" fmla="*/ 280 h 288"/>
                <a:gd name="T28" fmla="*/ 91 w 106"/>
                <a:gd name="T29" fmla="*/ 284 h 288"/>
                <a:gd name="T30" fmla="*/ 93 w 106"/>
                <a:gd name="T31" fmla="*/ 285 h 288"/>
                <a:gd name="T32" fmla="*/ 96 w 106"/>
                <a:gd name="T33" fmla="*/ 286 h 288"/>
                <a:gd name="T34" fmla="*/ 99 w 106"/>
                <a:gd name="T35" fmla="*/ 288 h 288"/>
                <a:gd name="T36" fmla="*/ 101 w 106"/>
                <a:gd name="T37" fmla="*/ 286 h 288"/>
                <a:gd name="T38" fmla="*/ 104 w 106"/>
                <a:gd name="T39" fmla="*/ 285 h 288"/>
                <a:gd name="T40" fmla="*/ 105 w 106"/>
                <a:gd name="T41" fmla="*/ 284 h 288"/>
                <a:gd name="T42" fmla="*/ 106 w 106"/>
                <a:gd name="T43" fmla="*/ 280 h 288"/>
                <a:gd name="T44" fmla="*/ 106 w 106"/>
                <a:gd name="T45" fmla="*/ 280 h 288"/>
                <a:gd name="T46" fmla="*/ 106 w 106"/>
                <a:gd name="T47" fmla="*/ 261 h 288"/>
                <a:gd name="T48" fmla="*/ 106 w 106"/>
                <a:gd name="T49" fmla="*/ 242 h 288"/>
                <a:gd name="T50" fmla="*/ 104 w 106"/>
                <a:gd name="T51" fmla="*/ 224 h 288"/>
                <a:gd name="T52" fmla="*/ 101 w 106"/>
                <a:gd name="T53" fmla="*/ 205 h 288"/>
                <a:gd name="T54" fmla="*/ 97 w 106"/>
                <a:gd name="T55" fmla="*/ 188 h 288"/>
                <a:gd name="T56" fmla="*/ 93 w 106"/>
                <a:gd name="T57" fmla="*/ 171 h 288"/>
                <a:gd name="T58" fmla="*/ 81 w 106"/>
                <a:gd name="T59" fmla="*/ 136 h 288"/>
                <a:gd name="T60" fmla="*/ 68 w 106"/>
                <a:gd name="T61" fmla="*/ 101 h 288"/>
                <a:gd name="T62" fmla="*/ 52 w 106"/>
                <a:gd name="T63" fmla="*/ 68 h 288"/>
                <a:gd name="T64" fmla="*/ 35 w 106"/>
                <a:gd name="T65" fmla="*/ 36 h 288"/>
                <a:gd name="T66" fmla="*/ 15 w 106"/>
                <a:gd name="T67" fmla="*/ 4 h 288"/>
                <a:gd name="T68" fmla="*/ 15 w 106"/>
                <a:gd name="T69" fmla="*/ 4 h 288"/>
                <a:gd name="T70" fmla="*/ 12 w 106"/>
                <a:gd name="T71" fmla="*/ 2 h 288"/>
                <a:gd name="T72" fmla="*/ 10 w 106"/>
                <a:gd name="T73" fmla="*/ 0 h 288"/>
                <a:gd name="T74" fmla="*/ 7 w 106"/>
                <a:gd name="T75" fmla="*/ 0 h 288"/>
                <a:gd name="T76" fmla="*/ 4 w 106"/>
                <a:gd name="T77" fmla="*/ 2 h 288"/>
                <a:gd name="T78" fmla="*/ 2 w 106"/>
                <a:gd name="T79" fmla="*/ 3 h 288"/>
                <a:gd name="T80" fmla="*/ 0 w 106"/>
                <a:gd name="T81" fmla="*/ 6 h 288"/>
                <a:gd name="T82" fmla="*/ 0 w 106"/>
                <a:gd name="T83" fmla="*/ 10 h 288"/>
                <a:gd name="T84" fmla="*/ 2 w 106"/>
                <a:gd name="T85" fmla="*/ 12 h 288"/>
                <a:gd name="T86" fmla="*/ 2 w 106"/>
                <a:gd name="T87" fmla="*/ 12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06" h="288">
                  <a:moveTo>
                    <a:pt x="2" y="12"/>
                  </a:moveTo>
                  <a:lnTo>
                    <a:pt x="2" y="12"/>
                  </a:lnTo>
                  <a:lnTo>
                    <a:pt x="20" y="43"/>
                  </a:lnTo>
                  <a:lnTo>
                    <a:pt x="37" y="75"/>
                  </a:lnTo>
                  <a:lnTo>
                    <a:pt x="53" y="107"/>
                  </a:lnTo>
                  <a:lnTo>
                    <a:pt x="67" y="140"/>
                  </a:lnTo>
                  <a:lnTo>
                    <a:pt x="77" y="173"/>
                  </a:lnTo>
                  <a:lnTo>
                    <a:pt x="81" y="191"/>
                  </a:lnTo>
                  <a:lnTo>
                    <a:pt x="85" y="208"/>
                  </a:lnTo>
                  <a:lnTo>
                    <a:pt x="88" y="225"/>
                  </a:lnTo>
                  <a:lnTo>
                    <a:pt x="91" y="244"/>
                  </a:lnTo>
                  <a:lnTo>
                    <a:pt x="91" y="261"/>
                  </a:lnTo>
                  <a:lnTo>
                    <a:pt x="91" y="280"/>
                  </a:lnTo>
                  <a:lnTo>
                    <a:pt x="91" y="280"/>
                  </a:lnTo>
                  <a:lnTo>
                    <a:pt x="91" y="284"/>
                  </a:lnTo>
                  <a:lnTo>
                    <a:pt x="93" y="285"/>
                  </a:lnTo>
                  <a:lnTo>
                    <a:pt x="96" y="286"/>
                  </a:lnTo>
                  <a:lnTo>
                    <a:pt x="99" y="288"/>
                  </a:lnTo>
                  <a:lnTo>
                    <a:pt x="101" y="286"/>
                  </a:lnTo>
                  <a:lnTo>
                    <a:pt x="104" y="285"/>
                  </a:lnTo>
                  <a:lnTo>
                    <a:pt x="105" y="284"/>
                  </a:lnTo>
                  <a:lnTo>
                    <a:pt x="106" y="280"/>
                  </a:lnTo>
                  <a:lnTo>
                    <a:pt x="106" y="280"/>
                  </a:lnTo>
                  <a:lnTo>
                    <a:pt x="106" y="261"/>
                  </a:lnTo>
                  <a:lnTo>
                    <a:pt x="106" y="242"/>
                  </a:lnTo>
                  <a:lnTo>
                    <a:pt x="104" y="224"/>
                  </a:lnTo>
                  <a:lnTo>
                    <a:pt x="101" y="205"/>
                  </a:lnTo>
                  <a:lnTo>
                    <a:pt x="97" y="188"/>
                  </a:lnTo>
                  <a:lnTo>
                    <a:pt x="93" y="171"/>
                  </a:lnTo>
                  <a:lnTo>
                    <a:pt x="81" y="136"/>
                  </a:lnTo>
                  <a:lnTo>
                    <a:pt x="68" y="101"/>
                  </a:lnTo>
                  <a:lnTo>
                    <a:pt x="52" y="68"/>
                  </a:lnTo>
                  <a:lnTo>
                    <a:pt x="35" y="36"/>
                  </a:lnTo>
                  <a:lnTo>
                    <a:pt x="15" y="4"/>
                  </a:lnTo>
                  <a:lnTo>
                    <a:pt x="15" y="4"/>
                  </a:lnTo>
                  <a:lnTo>
                    <a:pt x="12" y="2"/>
                  </a:lnTo>
                  <a:lnTo>
                    <a:pt x="10" y="0"/>
                  </a:lnTo>
                  <a:lnTo>
                    <a:pt x="7" y="0"/>
                  </a:lnTo>
                  <a:lnTo>
                    <a:pt x="4" y="2"/>
                  </a:lnTo>
                  <a:lnTo>
                    <a:pt x="2" y="3"/>
                  </a:lnTo>
                  <a:lnTo>
                    <a:pt x="0" y="6"/>
                  </a:lnTo>
                  <a:lnTo>
                    <a:pt x="0" y="10"/>
                  </a:lnTo>
                  <a:lnTo>
                    <a:pt x="2" y="12"/>
                  </a:lnTo>
                  <a:lnTo>
                    <a:pt x="2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1" name="Freeform 138">
              <a:extLst>
                <a:ext uri="{FF2B5EF4-FFF2-40B4-BE49-F238E27FC236}">
                  <a16:creationId xmlns:a16="http://schemas.microsoft.com/office/drawing/2014/main" id="{64C051F5-A775-1985-36D3-F690422B4E6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5" y="779"/>
              <a:ext cx="27" cy="199"/>
            </a:xfrm>
            <a:custGeom>
              <a:avLst/>
              <a:gdLst>
                <a:gd name="T0" fmla="*/ 0 w 80"/>
                <a:gd name="T1" fmla="*/ 8 h 597"/>
                <a:gd name="T2" fmla="*/ 0 w 80"/>
                <a:gd name="T3" fmla="*/ 8 h 597"/>
                <a:gd name="T4" fmla="*/ 4 w 80"/>
                <a:gd name="T5" fmla="*/ 43 h 597"/>
                <a:gd name="T6" fmla="*/ 9 w 80"/>
                <a:gd name="T7" fmla="*/ 78 h 597"/>
                <a:gd name="T8" fmla="*/ 15 w 80"/>
                <a:gd name="T9" fmla="*/ 113 h 597"/>
                <a:gd name="T10" fmla="*/ 21 w 80"/>
                <a:gd name="T11" fmla="*/ 147 h 597"/>
                <a:gd name="T12" fmla="*/ 36 w 80"/>
                <a:gd name="T13" fmla="*/ 218 h 597"/>
                <a:gd name="T14" fmla="*/ 48 w 80"/>
                <a:gd name="T15" fmla="*/ 287 h 597"/>
                <a:gd name="T16" fmla="*/ 48 w 80"/>
                <a:gd name="T17" fmla="*/ 287 h 597"/>
                <a:gd name="T18" fmla="*/ 53 w 80"/>
                <a:gd name="T19" fmla="*/ 326 h 597"/>
                <a:gd name="T20" fmla="*/ 56 w 80"/>
                <a:gd name="T21" fmla="*/ 363 h 597"/>
                <a:gd name="T22" fmla="*/ 57 w 80"/>
                <a:gd name="T23" fmla="*/ 401 h 597"/>
                <a:gd name="T24" fmla="*/ 57 w 80"/>
                <a:gd name="T25" fmla="*/ 439 h 597"/>
                <a:gd name="T26" fmla="*/ 57 w 80"/>
                <a:gd name="T27" fmla="*/ 477 h 597"/>
                <a:gd name="T28" fmla="*/ 59 w 80"/>
                <a:gd name="T29" fmla="*/ 516 h 597"/>
                <a:gd name="T30" fmla="*/ 60 w 80"/>
                <a:gd name="T31" fmla="*/ 553 h 597"/>
                <a:gd name="T32" fmla="*/ 64 w 80"/>
                <a:gd name="T33" fmla="*/ 592 h 597"/>
                <a:gd name="T34" fmla="*/ 64 w 80"/>
                <a:gd name="T35" fmla="*/ 592 h 597"/>
                <a:gd name="T36" fmla="*/ 65 w 80"/>
                <a:gd name="T37" fmla="*/ 594 h 597"/>
                <a:gd name="T38" fmla="*/ 68 w 80"/>
                <a:gd name="T39" fmla="*/ 597 h 597"/>
                <a:gd name="T40" fmla="*/ 70 w 80"/>
                <a:gd name="T41" fmla="*/ 597 h 597"/>
                <a:gd name="T42" fmla="*/ 73 w 80"/>
                <a:gd name="T43" fmla="*/ 597 h 597"/>
                <a:gd name="T44" fmla="*/ 76 w 80"/>
                <a:gd name="T45" fmla="*/ 596 h 597"/>
                <a:gd name="T46" fmla="*/ 78 w 80"/>
                <a:gd name="T47" fmla="*/ 594 h 597"/>
                <a:gd name="T48" fmla="*/ 80 w 80"/>
                <a:gd name="T49" fmla="*/ 590 h 597"/>
                <a:gd name="T50" fmla="*/ 80 w 80"/>
                <a:gd name="T51" fmla="*/ 588 h 597"/>
                <a:gd name="T52" fmla="*/ 80 w 80"/>
                <a:gd name="T53" fmla="*/ 588 h 597"/>
                <a:gd name="T54" fmla="*/ 76 w 80"/>
                <a:gd name="T55" fmla="*/ 550 h 597"/>
                <a:gd name="T56" fmla="*/ 73 w 80"/>
                <a:gd name="T57" fmla="*/ 514 h 597"/>
                <a:gd name="T58" fmla="*/ 73 w 80"/>
                <a:gd name="T59" fmla="*/ 477 h 597"/>
                <a:gd name="T60" fmla="*/ 72 w 80"/>
                <a:gd name="T61" fmla="*/ 441 h 597"/>
                <a:gd name="T62" fmla="*/ 72 w 80"/>
                <a:gd name="T63" fmla="*/ 368 h 597"/>
                <a:gd name="T64" fmla="*/ 69 w 80"/>
                <a:gd name="T65" fmla="*/ 331 h 597"/>
                <a:gd name="T66" fmla="*/ 65 w 80"/>
                <a:gd name="T67" fmla="*/ 295 h 597"/>
                <a:gd name="T68" fmla="*/ 65 w 80"/>
                <a:gd name="T69" fmla="*/ 295 h 597"/>
                <a:gd name="T70" fmla="*/ 60 w 80"/>
                <a:gd name="T71" fmla="*/ 259 h 597"/>
                <a:gd name="T72" fmla="*/ 53 w 80"/>
                <a:gd name="T73" fmla="*/ 223 h 597"/>
                <a:gd name="T74" fmla="*/ 39 w 80"/>
                <a:gd name="T75" fmla="*/ 151 h 597"/>
                <a:gd name="T76" fmla="*/ 32 w 80"/>
                <a:gd name="T77" fmla="*/ 115 h 597"/>
                <a:gd name="T78" fmla="*/ 25 w 80"/>
                <a:gd name="T79" fmla="*/ 79 h 597"/>
                <a:gd name="T80" fmla="*/ 20 w 80"/>
                <a:gd name="T81" fmla="*/ 43 h 597"/>
                <a:gd name="T82" fmla="*/ 16 w 80"/>
                <a:gd name="T83" fmla="*/ 8 h 597"/>
                <a:gd name="T84" fmla="*/ 16 w 80"/>
                <a:gd name="T85" fmla="*/ 8 h 597"/>
                <a:gd name="T86" fmla="*/ 15 w 80"/>
                <a:gd name="T87" fmla="*/ 4 h 597"/>
                <a:gd name="T88" fmla="*/ 13 w 80"/>
                <a:gd name="T89" fmla="*/ 2 h 597"/>
                <a:gd name="T90" fmla="*/ 11 w 80"/>
                <a:gd name="T91" fmla="*/ 1 h 597"/>
                <a:gd name="T92" fmla="*/ 8 w 80"/>
                <a:gd name="T93" fmla="*/ 0 h 597"/>
                <a:gd name="T94" fmla="*/ 4 w 80"/>
                <a:gd name="T95" fmla="*/ 1 h 597"/>
                <a:gd name="T96" fmla="*/ 3 w 80"/>
                <a:gd name="T97" fmla="*/ 2 h 597"/>
                <a:gd name="T98" fmla="*/ 0 w 80"/>
                <a:gd name="T99" fmla="*/ 4 h 597"/>
                <a:gd name="T100" fmla="*/ 0 w 80"/>
                <a:gd name="T101" fmla="*/ 8 h 597"/>
                <a:gd name="T102" fmla="*/ 0 w 80"/>
                <a:gd name="T103" fmla="*/ 8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0" h="597">
                  <a:moveTo>
                    <a:pt x="0" y="8"/>
                  </a:moveTo>
                  <a:lnTo>
                    <a:pt x="0" y="8"/>
                  </a:lnTo>
                  <a:lnTo>
                    <a:pt x="4" y="43"/>
                  </a:lnTo>
                  <a:lnTo>
                    <a:pt x="9" y="78"/>
                  </a:lnTo>
                  <a:lnTo>
                    <a:pt x="15" y="113"/>
                  </a:lnTo>
                  <a:lnTo>
                    <a:pt x="21" y="147"/>
                  </a:lnTo>
                  <a:lnTo>
                    <a:pt x="36" y="218"/>
                  </a:lnTo>
                  <a:lnTo>
                    <a:pt x="48" y="287"/>
                  </a:lnTo>
                  <a:lnTo>
                    <a:pt x="48" y="287"/>
                  </a:lnTo>
                  <a:lnTo>
                    <a:pt x="53" y="326"/>
                  </a:lnTo>
                  <a:lnTo>
                    <a:pt x="56" y="363"/>
                  </a:lnTo>
                  <a:lnTo>
                    <a:pt x="57" y="401"/>
                  </a:lnTo>
                  <a:lnTo>
                    <a:pt x="57" y="439"/>
                  </a:lnTo>
                  <a:lnTo>
                    <a:pt x="57" y="477"/>
                  </a:lnTo>
                  <a:lnTo>
                    <a:pt x="59" y="516"/>
                  </a:lnTo>
                  <a:lnTo>
                    <a:pt x="60" y="553"/>
                  </a:lnTo>
                  <a:lnTo>
                    <a:pt x="64" y="592"/>
                  </a:lnTo>
                  <a:lnTo>
                    <a:pt x="64" y="592"/>
                  </a:lnTo>
                  <a:lnTo>
                    <a:pt x="65" y="594"/>
                  </a:lnTo>
                  <a:lnTo>
                    <a:pt x="68" y="597"/>
                  </a:lnTo>
                  <a:lnTo>
                    <a:pt x="70" y="597"/>
                  </a:lnTo>
                  <a:lnTo>
                    <a:pt x="73" y="597"/>
                  </a:lnTo>
                  <a:lnTo>
                    <a:pt x="76" y="596"/>
                  </a:lnTo>
                  <a:lnTo>
                    <a:pt x="78" y="594"/>
                  </a:lnTo>
                  <a:lnTo>
                    <a:pt x="80" y="590"/>
                  </a:lnTo>
                  <a:lnTo>
                    <a:pt x="80" y="588"/>
                  </a:lnTo>
                  <a:lnTo>
                    <a:pt x="80" y="588"/>
                  </a:lnTo>
                  <a:lnTo>
                    <a:pt x="76" y="550"/>
                  </a:lnTo>
                  <a:lnTo>
                    <a:pt x="73" y="514"/>
                  </a:lnTo>
                  <a:lnTo>
                    <a:pt x="73" y="477"/>
                  </a:lnTo>
                  <a:lnTo>
                    <a:pt x="72" y="441"/>
                  </a:lnTo>
                  <a:lnTo>
                    <a:pt x="72" y="368"/>
                  </a:lnTo>
                  <a:lnTo>
                    <a:pt x="69" y="331"/>
                  </a:lnTo>
                  <a:lnTo>
                    <a:pt x="65" y="295"/>
                  </a:lnTo>
                  <a:lnTo>
                    <a:pt x="65" y="295"/>
                  </a:lnTo>
                  <a:lnTo>
                    <a:pt x="60" y="259"/>
                  </a:lnTo>
                  <a:lnTo>
                    <a:pt x="53" y="223"/>
                  </a:lnTo>
                  <a:lnTo>
                    <a:pt x="39" y="151"/>
                  </a:lnTo>
                  <a:lnTo>
                    <a:pt x="32" y="115"/>
                  </a:lnTo>
                  <a:lnTo>
                    <a:pt x="25" y="79"/>
                  </a:lnTo>
                  <a:lnTo>
                    <a:pt x="20" y="43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5" y="4"/>
                  </a:lnTo>
                  <a:lnTo>
                    <a:pt x="13" y="2"/>
                  </a:lnTo>
                  <a:lnTo>
                    <a:pt x="11" y="1"/>
                  </a:lnTo>
                  <a:lnTo>
                    <a:pt x="8" y="0"/>
                  </a:lnTo>
                  <a:lnTo>
                    <a:pt x="4" y="1"/>
                  </a:lnTo>
                  <a:lnTo>
                    <a:pt x="3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2" name="Freeform 139">
              <a:extLst>
                <a:ext uri="{FF2B5EF4-FFF2-40B4-BE49-F238E27FC236}">
                  <a16:creationId xmlns:a16="http://schemas.microsoft.com/office/drawing/2014/main" id="{CD6FB66F-7FC1-9ED2-8277-8C3BDF8B9B9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1" y="740"/>
              <a:ext cx="13" cy="140"/>
            </a:xfrm>
            <a:custGeom>
              <a:avLst/>
              <a:gdLst>
                <a:gd name="T0" fmla="*/ 24 w 40"/>
                <a:gd name="T1" fmla="*/ 8 h 421"/>
                <a:gd name="T2" fmla="*/ 24 w 40"/>
                <a:gd name="T3" fmla="*/ 8 h 421"/>
                <a:gd name="T4" fmla="*/ 23 w 40"/>
                <a:gd name="T5" fmla="*/ 34 h 421"/>
                <a:gd name="T6" fmla="*/ 21 w 40"/>
                <a:gd name="T7" fmla="*/ 59 h 421"/>
                <a:gd name="T8" fmla="*/ 16 w 40"/>
                <a:gd name="T9" fmla="*/ 111 h 421"/>
                <a:gd name="T10" fmla="*/ 11 w 40"/>
                <a:gd name="T11" fmla="*/ 161 h 421"/>
                <a:gd name="T12" fmla="*/ 4 w 40"/>
                <a:gd name="T13" fmla="*/ 213 h 421"/>
                <a:gd name="T14" fmla="*/ 3 w 40"/>
                <a:gd name="T15" fmla="*/ 239 h 421"/>
                <a:gd name="T16" fmla="*/ 1 w 40"/>
                <a:gd name="T17" fmla="*/ 264 h 421"/>
                <a:gd name="T18" fmla="*/ 0 w 40"/>
                <a:gd name="T19" fmla="*/ 289 h 421"/>
                <a:gd name="T20" fmla="*/ 1 w 40"/>
                <a:gd name="T21" fmla="*/ 314 h 421"/>
                <a:gd name="T22" fmla="*/ 4 w 40"/>
                <a:gd name="T23" fmla="*/ 340 h 421"/>
                <a:gd name="T24" fmla="*/ 8 w 40"/>
                <a:gd name="T25" fmla="*/ 365 h 421"/>
                <a:gd name="T26" fmla="*/ 13 w 40"/>
                <a:gd name="T27" fmla="*/ 390 h 421"/>
                <a:gd name="T28" fmla="*/ 21 w 40"/>
                <a:gd name="T29" fmla="*/ 416 h 421"/>
                <a:gd name="T30" fmla="*/ 21 w 40"/>
                <a:gd name="T31" fmla="*/ 416 h 421"/>
                <a:gd name="T32" fmla="*/ 23 w 40"/>
                <a:gd name="T33" fmla="*/ 418 h 421"/>
                <a:gd name="T34" fmla="*/ 25 w 40"/>
                <a:gd name="T35" fmla="*/ 420 h 421"/>
                <a:gd name="T36" fmla="*/ 28 w 40"/>
                <a:gd name="T37" fmla="*/ 421 h 421"/>
                <a:gd name="T38" fmla="*/ 31 w 40"/>
                <a:gd name="T39" fmla="*/ 420 h 421"/>
                <a:gd name="T40" fmla="*/ 33 w 40"/>
                <a:gd name="T41" fmla="*/ 420 h 421"/>
                <a:gd name="T42" fmla="*/ 36 w 40"/>
                <a:gd name="T43" fmla="*/ 417 h 421"/>
                <a:gd name="T44" fmla="*/ 36 w 40"/>
                <a:gd name="T45" fmla="*/ 414 h 421"/>
                <a:gd name="T46" fmla="*/ 36 w 40"/>
                <a:gd name="T47" fmla="*/ 410 h 421"/>
                <a:gd name="T48" fmla="*/ 36 w 40"/>
                <a:gd name="T49" fmla="*/ 410 h 421"/>
                <a:gd name="T50" fmla="*/ 28 w 40"/>
                <a:gd name="T51" fmla="*/ 386 h 421"/>
                <a:gd name="T52" fmla="*/ 23 w 40"/>
                <a:gd name="T53" fmla="*/ 361 h 421"/>
                <a:gd name="T54" fmla="*/ 19 w 40"/>
                <a:gd name="T55" fmla="*/ 337 h 421"/>
                <a:gd name="T56" fmla="*/ 17 w 40"/>
                <a:gd name="T57" fmla="*/ 312 h 421"/>
                <a:gd name="T58" fmla="*/ 16 w 40"/>
                <a:gd name="T59" fmla="*/ 287 h 421"/>
                <a:gd name="T60" fmla="*/ 17 w 40"/>
                <a:gd name="T61" fmla="*/ 261 h 421"/>
                <a:gd name="T62" fmla="*/ 19 w 40"/>
                <a:gd name="T63" fmla="*/ 236 h 421"/>
                <a:gd name="T64" fmla="*/ 20 w 40"/>
                <a:gd name="T65" fmla="*/ 211 h 421"/>
                <a:gd name="T66" fmla="*/ 27 w 40"/>
                <a:gd name="T67" fmla="*/ 160 h 421"/>
                <a:gd name="T68" fmla="*/ 32 w 40"/>
                <a:gd name="T69" fmla="*/ 110 h 421"/>
                <a:gd name="T70" fmla="*/ 37 w 40"/>
                <a:gd name="T71" fmla="*/ 59 h 421"/>
                <a:gd name="T72" fmla="*/ 39 w 40"/>
                <a:gd name="T73" fmla="*/ 34 h 421"/>
                <a:gd name="T74" fmla="*/ 40 w 40"/>
                <a:gd name="T75" fmla="*/ 8 h 421"/>
                <a:gd name="T76" fmla="*/ 40 w 40"/>
                <a:gd name="T77" fmla="*/ 8 h 421"/>
                <a:gd name="T78" fmla="*/ 40 w 40"/>
                <a:gd name="T79" fmla="*/ 4 h 421"/>
                <a:gd name="T80" fmla="*/ 37 w 40"/>
                <a:gd name="T81" fmla="*/ 3 h 421"/>
                <a:gd name="T82" fmla="*/ 35 w 40"/>
                <a:gd name="T83" fmla="*/ 2 h 421"/>
                <a:gd name="T84" fmla="*/ 32 w 40"/>
                <a:gd name="T85" fmla="*/ 0 h 421"/>
                <a:gd name="T86" fmla="*/ 29 w 40"/>
                <a:gd name="T87" fmla="*/ 2 h 421"/>
                <a:gd name="T88" fmla="*/ 27 w 40"/>
                <a:gd name="T89" fmla="*/ 3 h 421"/>
                <a:gd name="T90" fmla="*/ 25 w 40"/>
                <a:gd name="T91" fmla="*/ 4 h 421"/>
                <a:gd name="T92" fmla="*/ 24 w 40"/>
                <a:gd name="T93" fmla="*/ 8 h 421"/>
                <a:gd name="T94" fmla="*/ 24 w 40"/>
                <a:gd name="T95" fmla="*/ 8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0" h="421">
                  <a:moveTo>
                    <a:pt x="24" y="8"/>
                  </a:moveTo>
                  <a:lnTo>
                    <a:pt x="24" y="8"/>
                  </a:lnTo>
                  <a:lnTo>
                    <a:pt x="23" y="34"/>
                  </a:lnTo>
                  <a:lnTo>
                    <a:pt x="21" y="59"/>
                  </a:lnTo>
                  <a:lnTo>
                    <a:pt x="16" y="111"/>
                  </a:lnTo>
                  <a:lnTo>
                    <a:pt x="11" y="161"/>
                  </a:lnTo>
                  <a:lnTo>
                    <a:pt x="4" y="213"/>
                  </a:lnTo>
                  <a:lnTo>
                    <a:pt x="3" y="239"/>
                  </a:lnTo>
                  <a:lnTo>
                    <a:pt x="1" y="264"/>
                  </a:lnTo>
                  <a:lnTo>
                    <a:pt x="0" y="289"/>
                  </a:lnTo>
                  <a:lnTo>
                    <a:pt x="1" y="314"/>
                  </a:lnTo>
                  <a:lnTo>
                    <a:pt x="4" y="340"/>
                  </a:lnTo>
                  <a:lnTo>
                    <a:pt x="8" y="365"/>
                  </a:lnTo>
                  <a:lnTo>
                    <a:pt x="13" y="390"/>
                  </a:lnTo>
                  <a:lnTo>
                    <a:pt x="21" y="416"/>
                  </a:lnTo>
                  <a:lnTo>
                    <a:pt x="21" y="416"/>
                  </a:lnTo>
                  <a:lnTo>
                    <a:pt x="23" y="418"/>
                  </a:lnTo>
                  <a:lnTo>
                    <a:pt x="25" y="420"/>
                  </a:lnTo>
                  <a:lnTo>
                    <a:pt x="28" y="421"/>
                  </a:lnTo>
                  <a:lnTo>
                    <a:pt x="31" y="420"/>
                  </a:lnTo>
                  <a:lnTo>
                    <a:pt x="33" y="420"/>
                  </a:lnTo>
                  <a:lnTo>
                    <a:pt x="36" y="417"/>
                  </a:lnTo>
                  <a:lnTo>
                    <a:pt x="36" y="414"/>
                  </a:lnTo>
                  <a:lnTo>
                    <a:pt x="36" y="410"/>
                  </a:lnTo>
                  <a:lnTo>
                    <a:pt x="36" y="410"/>
                  </a:lnTo>
                  <a:lnTo>
                    <a:pt x="28" y="386"/>
                  </a:lnTo>
                  <a:lnTo>
                    <a:pt x="23" y="361"/>
                  </a:lnTo>
                  <a:lnTo>
                    <a:pt x="19" y="337"/>
                  </a:lnTo>
                  <a:lnTo>
                    <a:pt x="17" y="312"/>
                  </a:lnTo>
                  <a:lnTo>
                    <a:pt x="16" y="287"/>
                  </a:lnTo>
                  <a:lnTo>
                    <a:pt x="17" y="261"/>
                  </a:lnTo>
                  <a:lnTo>
                    <a:pt x="19" y="236"/>
                  </a:lnTo>
                  <a:lnTo>
                    <a:pt x="20" y="211"/>
                  </a:lnTo>
                  <a:lnTo>
                    <a:pt x="27" y="160"/>
                  </a:lnTo>
                  <a:lnTo>
                    <a:pt x="32" y="110"/>
                  </a:lnTo>
                  <a:lnTo>
                    <a:pt x="37" y="59"/>
                  </a:lnTo>
                  <a:lnTo>
                    <a:pt x="39" y="34"/>
                  </a:lnTo>
                  <a:lnTo>
                    <a:pt x="40" y="8"/>
                  </a:lnTo>
                  <a:lnTo>
                    <a:pt x="40" y="8"/>
                  </a:lnTo>
                  <a:lnTo>
                    <a:pt x="40" y="4"/>
                  </a:lnTo>
                  <a:lnTo>
                    <a:pt x="37" y="3"/>
                  </a:lnTo>
                  <a:lnTo>
                    <a:pt x="35" y="2"/>
                  </a:lnTo>
                  <a:lnTo>
                    <a:pt x="32" y="0"/>
                  </a:lnTo>
                  <a:lnTo>
                    <a:pt x="29" y="2"/>
                  </a:lnTo>
                  <a:lnTo>
                    <a:pt x="27" y="3"/>
                  </a:lnTo>
                  <a:lnTo>
                    <a:pt x="25" y="4"/>
                  </a:lnTo>
                  <a:lnTo>
                    <a:pt x="24" y="8"/>
                  </a:lnTo>
                  <a:lnTo>
                    <a:pt x="24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3" name="Freeform 140">
              <a:extLst>
                <a:ext uri="{FF2B5EF4-FFF2-40B4-BE49-F238E27FC236}">
                  <a16:creationId xmlns:a16="http://schemas.microsoft.com/office/drawing/2014/main" id="{DAD9ED1E-806A-EF07-5192-4747BD01FED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7" y="516"/>
              <a:ext cx="37" cy="29"/>
            </a:xfrm>
            <a:custGeom>
              <a:avLst/>
              <a:gdLst>
                <a:gd name="T0" fmla="*/ 0 w 110"/>
                <a:gd name="T1" fmla="*/ 12 h 87"/>
                <a:gd name="T2" fmla="*/ 0 w 110"/>
                <a:gd name="T3" fmla="*/ 12 h 87"/>
                <a:gd name="T4" fmla="*/ 11 w 110"/>
                <a:gd name="T5" fmla="*/ 26 h 87"/>
                <a:gd name="T6" fmla="*/ 21 w 110"/>
                <a:gd name="T7" fmla="*/ 38 h 87"/>
                <a:gd name="T8" fmla="*/ 32 w 110"/>
                <a:gd name="T9" fmla="*/ 48 h 87"/>
                <a:gd name="T10" fmla="*/ 44 w 110"/>
                <a:gd name="T11" fmla="*/ 58 h 87"/>
                <a:gd name="T12" fmla="*/ 57 w 110"/>
                <a:gd name="T13" fmla="*/ 67 h 87"/>
                <a:gd name="T14" fmla="*/ 72 w 110"/>
                <a:gd name="T15" fmla="*/ 75 h 87"/>
                <a:gd name="T16" fmla="*/ 86 w 110"/>
                <a:gd name="T17" fmla="*/ 82 h 87"/>
                <a:gd name="T18" fmla="*/ 101 w 110"/>
                <a:gd name="T19" fmla="*/ 87 h 87"/>
                <a:gd name="T20" fmla="*/ 101 w 110"/>
                <a:gd name="T21" fmla="*/ 87 h 87"/>
                <a:gd name="T22" fmla="*/ 105 w 110"/>
                <a:gd name="T23" fmla="*/ 87 h 87"/>
                <a:gd name="T24" fmla="*/ 108 w 110"/>
                <a:gd name="T25" fmla="*/ 86 h 87"/>
                <a:gd name="T26" fmla="*/ 109 w 110"/>
                <a:gd name="T27" fmla="*/ 84 h 87"/>
                <a:gd name="T28" fmla="*/ 110 w 110"/>
                <a:gd name="T29" fmla="*/ 82 h 87"/>
                <a:gd name="T30" fmla="*/ 110 w 110"/>
                <a:gd name="T31" fmla="*/ 79 h 87"/>
                <a:gd name="T32" fmla="*/ 110 w 110"/>
                <a:gd name="T33" fmla="*/ 75 h 87"/>
                <a:gd name="T34" fmla="*/ 109 w 110"/>
                <a:gd name="T35" fmla="*/ 74 h 87"/>
                <a:gd name="T36" fmla="*/ 105 w 110"/>
                <a:gd name="T37" fmla="*/ 71 h 87"/>
                <a:gd name="T38" fmla="*/ 105 w 110"/>
                <a:gd name="T39" fmla="*/ 71 h 87"/>
                <a:gd name="T40" fmla="*/ 92 w 110"/>
                <a:gd name="T41" fmla="*/ 66 h 87"/>
                <a:gd name="T42" fmla="*/ 78 w 110"/>
                <a:gd name="T43" fmla="*/ 60 h 87"/>
                <a:gd name="T44" fmla="*/ 66 w 110"/>
                <a:gd name="T45" fmla="*/ 54 h 87"/>
                <a:gd name="T46" fmla="*/ 55 w 110"/>
                <a:gd name="T47" fmla="*/ 46 h 87"/>
                <a:gd name="T48" fmla="*/ 43 w 110"/>
                <a:gd name="T49" fmla="*/ 36 h 87"/>
                <a:gd name="T50" fmla="*/ 32 w 110"/>
                <a:gd name="T51" fmla="*/ 27 h 87"/>
                <a:gd name="T52" fmla="*/ 23 w 110"/>
                <a:gd name="T53" fmla="*/ 16 h 87"/>
                <a:gd name="T54" fmla="*/ 15 w 110"/>
                <a:gd name="T55" fmla="*/ 4 h 87"/>
                <a:gd name="T56" fmla="*/ 15 w 110"/>
                <a:gd name="T57" fmla="*/ 4 h 87"/>
                <a:gd name="T58" fmla="*/ 12 w 110"/>
                <a:gd name="T59" fmla="*/ 2 h 87"/>
                <a:gd name="T60" fmla="*/ 9 w 110"/>
                <a:gd name="T61" fmla="*/ 0 h 87"/>
                <a:gd name="T62" fmla="*/ 7 w 110"/>
                <a:gd name="T63" fmla="*/ 0 h 87"/>
                <a:gd name="T64" fmla="*/ 3 w 110"/>
                <a:gd name="T65" fmla="*/ 2 h 87"/>
                <a:gd name="T66" fmla="*/ 1 w 110"/>
                <a:gd name="T67" fmla="*/ 3 h 87"/>
                <a:gd name="T68" fmla="*/ 0 w 110"/>
                <a:gd name="T69" fmla="*/ 6 h 87"/>
                <a:gd name="T70" fmla="*/ 0 w 110"/>
                <a:gd name="T71" fmla="*/ 8 h 87"/>
                <a:gd name="T72" fmla="*/ 0 w 110"/>
                <a:gd name="T73" fmla="*/ 12 h 87"/>
                <a:gd name="T74" fmla="*/ 0 w 110"/>
                <a:gd name="T75" fmla="*/ 12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10" h="87">
                  <a:moveTo>
                    <a:pt x="0" y="12"/>
                  </a:moveTo>
                  <a:lnTo>
                    <a:pt x="0" y="12"/>
                  </a:lnTo>
                  <a:lnTo>
                    <a:pt x="11" y="26"/>
                  </a:lnTo>
                  <a:lnTo>
                    <a:pt x="21" y="38"/>
                  </a:lnTo>
                  <a:lnTo>
                    <a:pt x="32" y="48"/>
                  </a:lnTo>
                  <a:lnTo>
                    <a:pt x="44" y="58"/>
                  </a:lnTo>
                  <a:lnTo>
                    <a:pt x="57" y="67"/>
                  </a:lnTo>
                  <a:lnTo>
                    <a:pt x="72" y="75"/>
                  </a:lnTo>
                  <a:lnTo>
                    <a:pt x="86" y="82"/>
                  </a:lnTo>
                  <a:lnTo>
                    <a:pt x="101" y="87"/>
                  </a:lnTo>
                  <a:lnTo>
                    <a:pt x="101" y="87"/>
                  </a:lnTo>
                  <a:lnTo>
                    <a:pt x="105" y="87"/>
                  </a:lnTo>
                  <a:lnTo>
                    <a:pt x="108" y="86"/>
                  </a:lnTo>
                  <a:lnTo>
                    <a:pt x="109" y="84"/>
                  </a:lnTo>
                  <a:lnTo>
                    <a:pt x="110" y="82"/>
                  </a:lnTo>
                  <a:lnTo>
                    <a:pt x="110" y="79"/>
                  </a:lnTo>
                  <a:lnTo>
                    <a:pt x="110" y="75"/>
                  </a:lnTo>
                  <a:lnTo>
                    <a:pt x="109" y="74"/>
                  </a:lnTo>
                  <a:lnTo>
                    <a:pt x="105" y="71"/>
                  </a:lnTo>
                  <a:lnTo>
                    <a:pt x="105" y="71"/>
                  </a:lnTo>
                  <a:lnTo>
                    <a:pt x="92" y="66"/>
                  </a:lnTo>
                  <a:lnTo>
                    <a:pt x="78" y="60"/>
                  </a:lnTo>
                  <a:lnTo>
                    <a:pt x="66" y="54"/>
                  </a:lnTo>
                  <a:lnTo>
                    <a:pt x="55" y="46"/>
                  </a:lnTo>
                  <a:lnTo>
                    <a:pt x="43" y="36"/>
                  </a:lnTo>
                  <a:lnTo>
                    <a:pt x="32" y="27"/>
                  </a:lnTo>
                  <a:lnTo>
                    <a:pt x="23" y="16"/>
                  </a:lnTo>
                  <a:lnTo>
                    <a:pt x="15" y="4"/>
                  </a:lnTo>
                  <a:lnTo>
                    <a:pt x="15" y="4"/>
                  </a:lnTo>
                  <a:lnTo>
                    <a:pt x="12" y="2"/>
                  </a:lnTo>
                  <a:lnTo>
                    <a:pt x="9" y="0"/>
                  </a:lnTo>
                  <a:lnTo>
                    <a:pt x="7" y="0"/>
                  </a:lnTo>
                  <a:lnTo>
                    <a:pt x="3" y="2"/>
                  </a:lnTo>
                  <a:lnTo>
                    <a:pt x="1" y="3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4" name="Freeform 141">
              <a:extLst>
                <a:ext uri="{FF2B5EF4-FFF2-40B4-BE49-F238E27FC236}">
                  <a16:creationId xmlns:a16="http://schemas.microsoft.com/office/drawing/2014/main" id="{C5BE9421-F95E-59EF-CDAE-21257A5FD82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3" y="392"/>
              <a:ext cx="19" cy="21"/>
            </a:xfrm>
            <a:custGeom>
              <a:avLst/>
              <a:gdLst>
                <a:gd name="T0" fmla="*/ 48 w 57"/>
                <a:gd name="T1" fmla="*/ 47 h 63"/>
                <a:gd name="T2" fmla="*/ 48 w 57"/>
                <a:gd name="T3" fmla="*/ 47 h 63"/>
                <a:gd name="T4" fmla="*/ 43 w 57"/>
                <a:gd name="T5" fmla="*/ 52 h 63"/>
                <a:gd name="T6" fmla="*/ 37 w 57"/>
                <a:gd name="T7" fmla="*/ 56 h 63"/>
                <a:gd name="T8" fmla="*/ 32 w 57"/>
                <a:gd name="T9" fmla="*/ 59 h 63"/>
                <a:gd name="T10" fmla="*/ 27 w 57"/>
                <a:gd name="T11" fmla="*/ 61 h 63"/>
                <a:gd name="T12" fmla="*/ 21 w 57"/>
                <a:gd name="T13" fmla="*/ 63 h 63"/>
                <a:gd name="T14" fmla="*/ 16 w 57"/>
                <a:gd name="T15" fmla="*/ 63 h 63"/>
                <a:gd name="T16" fmla="*/ 11 w 57"/>
                <a:gd name="T17" fmla="*/ 61 h 63"/>
                <a:gd name="T18" fmla="*/ 7 w 57"/>
                <a:gd name="T19" fmla="*/ 59 h 63"/>
                <a:gd name="T20" fmla="*/ 7 w 57"/>
                <a:gd name="T21" fmla="*/ 59 h 63"/>
                <a:gd name="T22" fmla="*/ 4 w 57"/>
                <a:gd name="T23" fmla="*/ 55 h 63"/>
                <a:gd name="T24" fmla="*/ 1 w 57"/>
                <a:gd name="T25" fmla="*/ 51 h 63"/>
                <a:gd name="T26" fmla="*/ 0 w 57"/>
                <a:gd name="T27" fmla="*/ 45 h 63"/>
                <a:gd name="T28" fmla="*/ 0 w 57"/>
                <a:gd name="T29" fmla="*/ 40 h 63"/>
                <a:gd name="T30" fmla="*/ 1 w 57"/>
                <a:gd name="T31" fmla="*/ 35 h 63"/>
                <a:gd name="T32" fmla="*/ 4 w 57"/>
                <a:gd name="T33" fmla="*/ 28 h 63"/>
                <a:gd name="T34" fmla="*/ 7 w 57"/>
                <a:gd name="T35" fmla="*/ 23 h 63"/>
                <a:gd name="T36" fmla="*/ 11 w 57"/>
                <a:gd name="T37" fmla="*/ 16 h 63"/>
                <a:gd name="T38" fmla="*/ 11 w 57"/>
                <a:gd name="T39" fmla="*/ 16 h 63"/>
                <a:gd name="T40" fmla="*/ 16 w 57"/>
                <a:gd name="T41" fmla="*/ 11 h 63"/>
                <a:gd name="T42" fmla="*/ 21 w 57"/>
                <a:gd name="T43" fmla="*/ 7 h 63"/>
                <a:gd name="T44" fmla="*/ 27 w 57"/>
                <a:gd name="T45" fmla="*/ 4 h 63"/>
                <a:gd name="T46" fmla="*/ 32 w 57"/>
                <a:gd name="T47" fmla="*/ 2 h 63"/>
                <a:gd name="T48" fmla="*/ 37 w 57"/>
                <a:gd name="T49" fmla="*/ 0 h 63"/>
                <a:gd name="T50" fmla="*/ 43 w 57"/>
                <a:gd name="T51" fmla="*/ 0 h 63"/>
                <a:gd name="T52" fmla="*/ 47 w 57"/>
                <a:gd name="T53" fmla="*/ 2 h 63"/>
                <a:gd name="T54" fmla="*/ 52 w 57"/>
                <a:gd name="T55" fmla="*/ 4 h 63"/>
                <a:gd name="T56" fmla="*/ 52 w 57"/>
                <a:gd name="T57" fmla="*/ 4 h 63"/>
                <a:gd name="T58" fmla="*/ 55 w 57"/>
                <a:gd name="T59" fmla="*/ 8 h 63"/>
                <a:gd name="T60" fmla="*/ 57 w 57"/>
                <a:gd name="T61" fmla="*/ 12 h 63"/>
                <a:gd name="T62" fmla="*/ 57 w 57"/>
                <a:gd name="T63" fmla="*/ 18 h 63"/>
                <a:gd name="T64" fmla="*/ 57 w 57"/>
                <a:gd name="T65" fmla="*/ 23 h 63"/>
                <a:gd name="T66" fmla="*/ 57 w 57"/>
                <a:gd name="T67" fmla="*/ 28 h 63"/>
                <a:gd name="T68" fmla="*/ 55 w 57"/>
                <a:gd name="T69" fmla="*/ 35 h 63"/>
                <a:gd name="T70" fmla="*/ 52 w 57"/>
                <a:gd name="T71" fmla="*/ 40 h 63"/>
                <a:gd name="T72" fmla="*/ 48 w 57"/>
                <a:gd name="T73" fmla="*/ 47 h 63"/>
                <a:gd name="T74" fmla="*/ 48 w 57"/>
                <a:gd name="T75" fmla="*/ 47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" h="63">
                  <a:moveTo>
                    <a:pt x="48" y="47"/>
                  </a:moveTo>
                  <a:lnTo>
                    <a:pt x="48" y="47"/>
                  </a:lnTo>
                  <a:lnTo>
                    <a:pt x="43" y="52"/>
                  </a:lnTo>
                  <a:lnTo>
                    <a:pt x="37" y="56"/>
                  </a:lnTo>
                  <a:lnTo>
                    <a:pt x="32" y="59"/>
                  </a:lnTo>
                  <a:lnTo>
                    <a:pt x="27" y="61"/>
                  </a:lnTo>
                  <a:lnTo>
                    <a:pt x="21" y="63"/>
                  </a:lnTo>
                  <a:lnTo>
                    <a:pt x="16" y="63"/>
                  </a:lnTo>
                  <a:lnTo>
                    <a:pt x="11" y="61"/>
                  </a:lnTo>
                  <a:lnTo>
                    <a:pt x="7" y="59"/>
                  </a:lnTo>
                  <a:lnTo>
                    <a:pt x="7" y="59"/>
                  </a:lnTo>
                  <a:lnTo>
                    <a:pt x="4" y="55"/>
                  </a:lnTo>
                  <a:lnTo>
                    <a:pt x="1" y="51"/>
                  </a:lnTo>
                  <a:lnTo>
                    <a:pt x="0" y="45"/>
                  </a:lnTo>
                  <a:lnTo>
                    <a:pt x="0" y="40"/>
                  </a:lnTo>
                  <a:lnTo>
                    <a:pt x="1" y="35"/>
                  </a:lnTo>
                  <a:lnTo>
                    <a:pt x="4" y="28"/>
                  </a:lnTo>
                  <a:lnTo>
                    <a:pt x="7" y="23"/>
                  </a:lnTo>
                  <a:lnTo>
                    <a:pt x="11" y="16"/>
                  </a:lnTo>
                  <a:lnTo>
                    <a:pt x="11" y="16"/>
                  </a:lnTo>
                  <a:lnTo>
                    <a:pt x="16" y="11"/>
                  </a:lnTo>
                  <a:lnTo>
                    <a:pt x="21" y="7"/>
                  </a:lnTo>
                  <a:lnTo>
                    <a:pt x="27" y="4"/>
                  </a:lnTo>
                  <a:lnTo>
                    <a:pt x="32" y="2"/>
                  </a:lnTo>
                  <a:lnTo>
                    <a:pt x="37" y="0"/>
                  </a:lnTo>
                  <a:lnTo>
                    <a:pt x="43" y="0"/>
                  </a:lnTo>
                  <a:lnTo>
                    <a:pt x="47" y="2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5" y="8"/>
                  </a:lnTo>
                  <a:lnTo>
                    <a:pt x="57" y="12"/>
                  </a:lnTo>
                  <a:lnTo>
                    <a:pt x="57" y="18"/>
                  </a:lnTo>
                  <a:lnTo>
                    <a:pt x="57" y="23"/>
                  </a:lnTo>
                  <a:lnTo>
                    <a:pt x="57" y="28"/>
                  </a:lnTo>
                  <a:lnTo>
                    <a:pt x="55" y="35"/>
                  </a:lnTo>
                  <a:lnTo>
                    <a:pt x="52" y="40"/>
                  </a:lnTo>
                  <a:lnTo>
                    <a:pt x="48" y="47"/>
                  </a:lnTo>
                  <a:lnTo>
                    <a:pt x="48" y="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5" name="Freeform 142">
              <a:extLst>
                <a:ext uri="{FF2B5EF4-FFF2-40B4-BE49-F238E27FC236}">
                  <a16:creationId xmlns:a16="http://schemas.microsoft.com/office/drawing/2014/main" id="{6FE0FD7A-3E21-47D2-C108-F716BA64CAC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8" y="544"/>
              <a:ext cx="17" cy="22"/>
            </a:xfrm>
            <a:custGeom>
              <a:avLst/>
              <a:gdLst>
                <a:gd name="T0" fmla="*/ 46 w 53"/>
                <a:gd name="T1" fmla="*/ 44 h 65"/>
                <a:gd name="T2" fmla="*/ 46 w 53"/>
                <a:gd name="T3" fmla="*/ 44 h 65"/>
                <a:gd name="T4" fmla="*/ 42 w 53"/>
                <a:gd name="T5" fmla="*/ 50 h 65"/>
                <a:gd name="T6" fmla="*/ 38 w 53"/>
                <a:gd name="T7" fmla="*/ 56 h 65"/>
                <a:gd name="T8" fmla="*/ 33 w 53"/>
                <a:gd name="T9" fmla="*/ 60 h 65"/>
                <a:gd name="T10" fmla="*/ 28 w 53"/>
                <a:gd name="T11" fmla="*/ 62 h 65"/>
                <a:gd name="T12" fmla="*/ 24 w 53"/>
                <a:gd name="T13" fmla="*/ 65 h 65"/>
                <a:gd name="T14" fmla="*/ 18 w 53"/>
                <a:gd name="T15" fmla="*/ 65 h 65"/>
                <a:gd name="T16" fmla="*/ 13 w 53"/>
                <a:gd name="T17" fmla="*/ 65 h 65"/>
                <a:gd name="T18" fmla="*/ 9 w 53"/>
                <a:gd name="T19" fmla="*/ 64 h 65"/>
                <a:gd name="T20" fmla="*/ 9 w 53"/>
                <a:gd name="T21" fmla="*/ 64 h 65"/>
                <a:gd name="T22" fmla="*/ 5 w 53"/>
                <a:gd name="T23" fmla="*/ 60 h 65"/>
                <a:gd name="T24" fmla="*/ 2 w 53"/>
                <a:gd name="T25" fmla="*/ 56 h 65"/>
                <a:gd name="T26" fmla="*/ 0 w 53"/>
                <a:gd name="T27" fmla="*/ 52 h 65"/>
                <a:gd name="T28" fmla="*/ 0 w 53"/>
                <a:gd name="T29" fmla="*/ 46 h 65"/>
                <a:gd name="T30" fmla="*/ 0 w 53"/>
                <a:gd name="T31" fmla="*/ 40 h 65"/>
                <a:gd name="T32" fmla="*/ 0 w 53"/>
                <a:gd name="T33" fmla="*/ 33 h 65"/>
                <a:gd name="T34" fmla="*/ 2 w 53"/>
                <a:gd name="T35" fmla="*/ 28 h 65"/>
                <a:gd name="T36" fmla="*/ 5 w 53"/>
                <a:gd name="T37" fmla="*/ 21 h 65"/>
                <a:gd name="T38" fmla="*/ 5 w 53"/>
                <a:gd name="T39" fmla="*/ 21 h 65"/>
                <a:gd name="T40" fmla="*/ 9 w 53"/>
                <a:gd name="T41" fmla="*/ 14 h 65"/>
                <a:gd name="T42" fmla="*/ 14 w 53"/>
                <a:gd name="T43" fmla="*/ 9 h 65"/>
                <a:gd name="T44" fmla="*/ 18 w 53"/>
                <a:gd name="T45" fmla="*/ 5 h 65"/>
                <a:gd name="T46" fmla="*/ 24 w 53"/>
                <a:gd name="T47" fmla="*/ 2 h 65"/>
                <a:gd name="T48" fmla="*/ 29 w 53"/>
                <a:gd name="T49" fmla="*/ 1 h 65"/>
                <a:gd name="T50" fmla="*/ 34 w 53"/>
                <a:gd name="T51" fmla="*/ 0 h 65"/>
                <a:gd name="T52" fmla="*/ 38 w 53"/>
                <a:gd name="T53" fmla="*/ 0 h 65"/>
                <a:gd name="T54" fmla="*/ 43 w 53"/>
                <a:gd name="T55" fmla="*/ 2 h 65"/>
                <a:gd name="T56" fmla="*/ 43 w 53"/>
                <a:gd name="T57" fmla="*/ 2 h 65"/>
                <a:gd name="T58" fmla="*/ 47 w 53"/>
                <a:gd name="T59" fmla="*/ 5 h 65"/>
                <a:gd name="T60" fmla="*/ 50 w 53"/>
                <a:gd name="T61" fmla="*/ 9 h 65"/>
                <a:gd name="T62" fmla="*/ 51 w 53"/>
                <a:gd name="T63" fmla="*/ 13 h 65"/>
                <a:gd name="T64" fmla="*/ 53 w 53"/>
                <a:gd name="T65" fmla="*/ 18 h 65"/>
                <a:gd name="T66" fmla="*/ 53 w 53"/>
                <a:gd name="T67" fmla="*/ 25 h 65"/>
                <a:gd name="T68" fmla="*/ 51 w 53"/>
                <a:gd name="T69" fmla="*/ 32 h 65"/>
                <a:gd name="T70" fmla="*/ 50 w 53"/>
                <a:gd name="T71" fmla="*/ 38 h 65"/>
                <a:gd name="T72" fmla="*/ 46 w 53"/>
                <a:gd name="T73" fmla="*/ 44 h 65"/>
                <a:gd name="T74" fmla="*/ 46 w 53"/>
                <a:gd name="T75" fmla="*/ 44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3" h="65">
                  <a:moveTo>
                    <a:pt x="46" y="44"/>
                  </a:moveTo>
                  <a:lnTo>
                    <a:pt x="46" y="44"/>
                  </a:lnTo>
                  <a:lnTo>
                    <a:pt x="42" y="50"/>
                  </a:lnTo>
                  <a:lnTo>
                    <a:pt x="38" y="56"/>
                  </a:lnTo>
                  <a:lnTo>
                    <a:pt x="33" y="60"/>
                  </a:lnTo>
                  <a:lnTo>
                    <a:pt x="28" y="62"/>
                  </a:lnTo>
                  <a:lnTo>
                    <a:pt x="24" y="65"/>
                  </a:lnTo>
                  <a:lnTo>
                    <a:pt x="18" y="65"/>
                  </a:lnTo>
                  <a:lnTo>
                    <a:pt x="13" y="65"/>
                  </a:lnTo>
                  <a:lnTo>
                    <a:pt x="9" y="64"/>
                  </a:lnTo>
                  <a:lnTo>
                    <a:pt x="9" y="64"/>
                  </a:lnTo>
                  <a:lnTo>
                    <a:pt x="5" y="60"/>
                  </a:lnTo>
                  <a:lnTo>
                    <a:pt x="2" y="56"/>
                  </a:lnTo>
                  <a:lnTo>
                    <a:pt x="0" y="52"/>
                  </a:lnTo>
                  <a:lnTo>
                    <a:pt x="0" y="46"/>
                  </a:lnTo>
                  <a:lnTo>
                    <a:pt x="0" y="40"/>
                  </a:lnTo>
                  <a:lnTo>
                    <a:pt x="0" y="33"/>
                  </a:lnTo>
                  <a:lnTo>
                    <a:pt x="2" y="28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9" y="14"/>
                  </a:lnTo>
                  <a:lnTo>
                    <a:pt x="14" y="9"/>
                  </a:lnTo>
                  <a:lnTo>
                    <a:pt x="18" y="5"/>
                  </a:lnTo>
                  <a:lnTo>
                    <a:pt x="24" y="2"/>
                  </a:lnTo>
                  <a:lnTo>
                    <a:pt x="29" y="1"/>
                  </a:lnTo>
                  <a:lnTo>
                    <a:pt x="34" y="0"/>
                  </a:lnTo>
                  <a:lnTo>
                    <a:pt x="38" y="0"/>
                  </a:lnTo>
                  <a:lnTo>
                    <a:pt x="43" y="2"/>
                  </a:lnTo>
                  <a:lnTo>
                    <a:pt x="43" y="2"/>
                  </a:lnTo>
                  <a:lnTo>
                    <a:pt x="47" y="5"/>
                  </a:lnTo>
                  <a:lnTo>
                    <a:pt x="50" y="9"/>
                  </a:lnTo>
                  <a:lnTo>
                    <a:pt x="51" y="13"/>
                  </a:lnTo>
                  <a:lnTo>
                    <a:pt x="53" y="18"/>
                  </a:lnTo>
                  <a:lnTo>
                    <a:pt x="53" y="25"/>
                  </a:lnTo>
                  <a:lnTo>
                    <a:pt x="51" y="32"/>
                  </a:lnTo>
                  <a:lnTo>
                    <a:pt x="50" y="38"/>
                  </a:lnTo>
                  <a:lnTo>
                    <a:pt x="46" y="44"/>
                  </a:lnTo>
                  <a:lnTo>
                    <a:pt x="46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6" name="Freeform 143">
              <a:extLst>
                <a:ext uri="{FF2B5EF4-FFF2-40B4-BE49-F238E27FC236}">
                  <a16:creationId xmlns:a16="http://schemas.microsoft.com/office/drawing/2014/main" id="{1F289233-6AF7-4036-2916-89E65177C47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0" y="555"/>
              <a:ext cx="17" cy="22"/>
            </a:xfrm>
            <a:custGeom>
              <a:avLst/>
              <a:gdLst>
                <a:gd name="T0" fmla="*/ 46 w 53"/>
                <a:gd name="T1" fmla="*/ 43 h 65"/>
                <a:gd name="T2" fmla="*/ 46 w 53"/>
                <a:gd name="T3" fmla="*/ 43 h 65"/>
                <a:gd name="T4" fmla="*/ 42 w 53"/>
                <a:gd name="T5" fmla="*/ 50 h 65"/>
                <a:gd name="T6" fmla="*/ 38 w 53"/>
                <a:gd name="T7" fmla="*/ 55 h 65"/>
                <a:gd name="T8" fmla="*/ 33 w 53"/>
                <a:gd name="T9" fmla="*/ 59 h 65"/>
                <a:gd name="T10" fmla="*/ 28 w 53"/>
                <a:gd name="T11" fmla="*/ 62 h 65"/>
                <a:gd name="T12" fmla="*/ 24 w 53"/>
                <a:gd name="T13" fmla="*/ 65 h 65"/>
                <a:gd name="T14" fmla="*/ 18 w 53"/>
                <a:gd name="T15" fmla="*/ 65 h 65"/>
                <a:gd name="T16" fmla="*/ 13 w 53"/>
                <a:gd name="T17" fmla="*/ 65 h 65"/>
                <a:gd name="T18" fmla="*/ 9 w 53"/>
                <a:gd name="T19" fmla="*/ 63 h 65"/>
                <a:gd name="T20" fmla="*/ 9 w 53"/>
                <a:gd name="T21" fmla="*/ 63 h 65"/>
                <a:gd name="T22" fmla="*/ 5 w 53"/>
                <a:gd name="T23" fmla="*/ 59 h 65"/>
                <a:gd name="T24" fmla="*/ 2 w 53"/>
                <a:gd name="T25" fmla="*/ 55 h 65"/>
                <a:gd name="T26" fmla="*/ 0 w 53"/>
                <a:gd name="T27" fmla="*/ 51 h 65"/>
                <a:gd name="T28" fmla="*/ 0 w 53"/>
                <a:gd name="T29" fmla="*/ 46 h 65"/>
                <a:gd name="T30" fmla="*/ 0 w 53"/>
                <a:gd name="T31" fmla="*/ 39 h 65"/>
                <a:gd name="T32" fmla="*/ 0 w 53"/>
                <a:gd name="T33" fmla="*/ 33 h 65"/>
                <a:gd name="T34" fmla="*/ 2 w 53"/>
                <a:gd name="T35" fmla="*/ 28 h 65"/>
                <a:gd name="T36" fmla="*/ 5 w 53"/>
                <a:gd name="T37" fmla="*/ 21 h 65"/>
                <a:gd name="T38" fmla="*/ 5 w 53"/>
                <a:gd name="T39" fmla="*/ 21 h 65"/>
                <a:gd name="T40" fmla="*/ 9 w 53"/>
                <a:gd name="T41" fmla="*/ 14 h 65"/>
                <a:gd name="T42" fmla="*/ 14 w 53"/>
                <a:gd name="T43" fmla="*/ 9 h 65"/>
                <a:gd name="T44" fmla="*/ 18 w 53"/>
                <a:gd name="T45" fmla="*/ 5 h 65"/>
                <a:gd name="T46" fmla="*/ 24 w 53"/>
                <a:gd name="T47" fmla="*/ 2 h 65"/>
                <a:gd name="T48" fmla="*/ 29 w 53"/>
                <a:gd name="T49" fmla="*/ 1 h 65"/>
                <a:gd name="T50" fmla="*/ 34 w 53"/>
                <a:gd name="T51" fmla="*/ 0 h 65"/>
                <a:gd name="T52" fmla="*/ 38 w 53"/>
                <a:gd name="T53" fmla="*/ 0 h 65"/>
                <a:gd name="T54" fmla="*/ 43 w 53"/>
                <a:gd name="T55" fmla="*/ 2 h 65"/>
                <a:gd name="T56" fmla="*/ 43 w 53"/>
                <a:gd name="T57" fmla="*/ 2 h 65"/>
                <a:gd name="T58" fmla="*/ 47 w 53"/>
                <a:gd name="T59" fmla="*/ 5 h 65"/>
                <a:gd name="T60" fmla="*/ 50 w 53"/>
                <a:gd name="T61" fmla="*/ 9 h 65"/>
                <a:gd name="T62" fmla="*/ 51 w 53"/>
                <a:gd name="T63" fmla="*/ 13 h 65"/>
                <a:gd name="T64" fmla="*/ 53 w 53"/>
                <a:gd name="T65" fmla="*/ 18 h 65"/>
                <a:gd name="T66" fmla="*/ 53 w 53"/>
                <a:gd name="T67" fmla="*/ 25 h 65"/>
                <a:gd name="T68" fmla="*/ 51 w 53"/>
                <a:gd name="T69" fmla="*/ 32 h 65"/>
                <a:gd name="T70" fmla="*/ 50 w 53"/>
                <a:gd name="T71" fmla="*/ 38 h 65"/>
                <a:gd name="T72" fmla="*/ 46 w 53"/>
                <a:gd name="T73" fmla="*/ 43 h 65"/>
                <a:gd name="T74" fmla="*/ 46 w 53"/>
                <a:gd name="T75" fmla="*/ 43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3" h="65">
                  <a:moveTo>
                    <a:pt x="46" y="43"/>
                  </a:moveTo>
                  <a:lnTo>
                    <a:pt x="46" y="43"/>
                  </a:lnTo>
                  <a:lnTo>
                    <a:pt x="42" y="50"/>
                  </a:lnTo>
                  <a:lnTo>
                    <a:pt x="38" y="55"/>
                  </a:lnTo>
                  <a:lnTo>
                    <a:pt x="33" y="59"/>
                  </a:lnTo>
                  <a:lnTo>
                    <a:pt x="28" y="62"/>
                  </a:lnTo>
                  <a:lnTo>
                    <a:pt x="24" y="65"/>
                  </a:lnTo>
                  <a:lnTo>
                    <a:pt x="18" y="65"/>
                  </a:lnTo>
                  <a:lnTo>
                    <a:pt x="13" y="65"/>
                  </a:lnTo>
                  <a:lnTo>
                    <a:pt x="9" y="63"/>
                  </a:lnTo>
                  <a:lnTo>
                    <a:pt x="9" y="63"/>
                  </a:lnTo>
                  <a:lnTo>
                    <a:pt x="5" y="59"/>
                  </a:lnTo>
                  <a:lnTo>
                    <a:pt x="2" y="55"/>
                  </a:lnTo>
                  <a:lnTo>
                    <a:pt x="0" y="51"/>
                  </a:lnTo>
                  <a:lnTo>
                    <a:pt x="0" y="46"/>
                  </a:lnTo>
                  <a:lnTo>
                    <a:pt x="0" y="39"/>
                  </a:lnTo>
                  <a:lnTo>
                    <a:pt x="0" y="33"/>
                  </a:lnTo>
                  <a:lnTo>
                    <a:pt x="2" y="28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9" y="14"/>
                  </a:lnTo>
                  <a:lnTo>
                    <a:pt x="14" y="9"/>
                  </a:lnTo>
                  <a:lnTo>
                    <a:pt x="18" y="5"/>
                  </a:lnTo>
                  <a:lnTo>
                    <a:pt x="24" y="2"/>
                  </a:lnTo>
                  <a:lnTo>
                    <a:pt x="29" y="1"/>
                  </a:lnTo>
                  <a:lnTo>
                    <a:pt x="34" y="0"/>
                  </a:lnTo>
                  <a:lnTo>
                    <a:pt x="38" y="0"/>
                  </a:lnTo>
                  <a:lnTo>
                    <a:pt x="43" y="2"/>
                  </a:lnTo>
                  <a:lnTo>
                    <a:pt x="43" y="2"/>
                  </a:lnTo>
                  <a:lnTo>
                    <a:pt x="47" y="5"/>
                  </a:lnTo>
                  <a:lnTo>
                    <a:pt x="50" y="9"/>
                  </a:lnTo>
                  <a:lnTo>
                    <a:pt x="51" y="13"/>
                  </a:lnTo>
                  <a:lnTo>
                    <a:pt x="53" y="18"/>
                  </a:lnTo>
                  <a:lnTo>
                    <a:pt x="53" y="25"/>
                  </a:lnTo>
                  <a:lnTo>
                    <a:pt x="51" y="32"/>
                  </a:lnTo>
                  <a:lnTo>
                    <a:pt x="50" y="38"/>
                  </a:lnTo>
                  <a:lnTo>
                    <a:pt x="46" y="43"/>
                  </a:lnTo>
                  <a:lnTo>
                    <a:pt x="46" y="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374132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797726"/>
            <a:ext cx="12192000" cy="5338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그림 소스</a:t>
            </a:r>
            <a:endParaRPr kumimoji="0" lang="en-US" altLang="ko-KR" sz="36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4000" b="1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라이센스</a:t>
            </a:r>
            <a:r>
              <a:rPr kumimoji="0" lang="ko-KR" altLang="en-US" sz="4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사항 </a:t>
            </a:r>
            <a:endParaRPr kumimoji="0" lang="en-US" altLang="ko-KR" sz="40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2800" b="0" i="1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mon몬소리 Black" panose="02000A03000000000000" pitchFamily="2" charset="-127"/>
              <a:ea typeface="Tmon몬소리 Black" panose="02000A03000000000000" pitchFamily="2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미리캔버스</a:t>
            </a:r>
            <a:r>
              <a:rPr kumimoji="0" lang="en-US" altLang="ko-KR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, </a:t>
            </a: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캔바</a:t>
            </a: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등에서 사용할 수 있는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일러스트 그림 소스를 만들어 공유하면서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PPT</a:t>
            </a:r>
            <a:r>
              <a:rPr lang="ko-KR" altLang="en-US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에서도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사용하실 수 있게 슬라이드 자체에 담아 공유하고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있습니다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600" b="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이에 대한 사용 가능 범위는</a:t>
            </a: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공유 사이트에 안내해 드린 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[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라이선스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]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자세한 사항을 확인해 주시면 감사하겠습니다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b="1" kern="0" dirty="0" err="1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재배포</a:t>
            </a:r>
            <a:r>
              <a:rPr lang="en-US" altLang="ko-KR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, </a:t>
            </a:r>
            <a:r>
              <a:rPr lang="ko-KR" altLang="en-US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재판매 절대 금지</a:t>
            </a:r>
            <a:endParaRPr lang="en-US" altLang="ko-KR" sz="1600" b="1" kern="0" dirty="0">
              <a:ln w="9525">
                <a:noFill/>
              </a:ln>
              <a:solidFill>
                <a:srgbClr val="FF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1748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와이드스크린</PresentationFormat>
  <Paragraphs>12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HY견고딕</vt:lpstr>
      <vt:lpstr>Tmon몬소리 Black</vt:lpstr>
      <vt:lpstr>맑은 고딕</vt:lpstr>
      <vt:lpstr>Arial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현석 조</dc:creator>
  <cp:lastModifiedBy>현석 조</cp:lastModifiedBy>
  <cp:revision>1</cp:revision>
  <dcterms:created xsi:type="dcterms:W3CDTF">2025-03-18T03:12:41Z</dcterms:created>
  <dcterms:modified xsi:type="dcterms:W3CDTF">2025-03-18T03:12:57Z</dcterms:modified>
</cp:coreProperties>
</file>