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C39FCF-6B09-7BAA-8EB5-22E75CF0A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93F3B2-54D3-588B-CCFF-5964EDCE3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E53D95-A6BA-66E5-556D-D51A6FF52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E5AEFC-6E5A-1DBE-5CC5-A7CF5515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006A08-6708-E098-B69D-5D75A1E7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000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A871E9-171C-634E-F8D2-552F28616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19AFAF-9B66-388D-6524-CCF6F9BA6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6FD649-C560-C1AF-DF12-6F6CC583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F6A120-1272-453B-530C-8ED5F8D5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F47693-3AD2-81B4-76C0-495F301A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189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F57FCC8-0AFA-1556-D090-82F2AFAD2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6559074-F6DE-ED90-E19D-AE53220C3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63572-6DC2-08AD-CDBC-2265DEA9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E9449BC-97D8-B4CC-9CB1-A3D68A41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A81577-B6B0-970A-C948-918AC308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80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22F86A-B8A8-E66B-7747-A32BE287C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44575E-C95A-15F0-05F7-9DC3A8C00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7C48D7-0C44-1B28-E49E-8ACF2E5F9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FC2F43-B51B-797E-CB7E-DCEB5060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2FED30-4499-4681-0E56-76D28B95C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70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51ECF7-9F59-3928-7791-2A6468F4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39088D-6CE3-439A-2D78-91B9F3095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0CCCF3-8448-1D71-D599-398BE113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077150-1DCB-7DB4-5FC1-F8508A5B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009CDD-47A2-D814-8777-B4FF8FEB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404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F8DE23-98A4-4230-3A2C-42565F49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C7C2B0-501D-6C1F-A10D-EE2CE81EC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C1DE640-E8F1-4C42-C961-B62FC8B9F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110612-139B-DB6D-D0D3-7EE9E425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1AA2346-BF09-C0BA-D11D-5AAFDF5B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B07C76-FA2E-F06E-EC0E-8F9E49D9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20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EAEEE4-B967-429E-E5D0-1506A681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081152-70A1-7F88-266A-7DE774D22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AF7418-95B0-A69C-1FAF-F755827E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D9BF1B9-F007-DF7E-2379-04C7014C0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8651C7D-6297-F97D-0067-F07BA7899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4F5DE53-C784-9C9C-2C22-E9EC0634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51B6B29-C104-B064-F95E-9A6EC2848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6FC9449-484F-1F86-0587-FE01A165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01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A2A78-BE12-CF42-3596-87C68CEC6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A42B169-5B0E-4ADA-D0F3-CF0FB032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E8171A-CCAD-31A1-6E80-3063FF3C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D389BD9-FFDA-77AB-01BC-344D53F8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5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5AA6854-DB2B-1C1B-0B82-150EB943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62B02C-3BBF-0576-30D3-24815891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3331E1D-2428-5E2A-D4DA-E0A216CD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9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A04676-1270-EF4D-7C8C-009B52B5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056FB1-E255-18DB-A96B-71918FB79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C73F15B-40E7-050F-4B0E-393C9EE92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FC389C5-AC04-1D25-96DB-775EFCEF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4BBE04-B372-488C-E61C-745E0D66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12CAD6-3604-3A15-08A2-C7929011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47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1A8285-F3F5-A437-2411-382BA01F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4EEF7AA-22FA-8B8D-B729-A2346AB55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E0861C-26FE-F6B8-6368-0DD76F358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75810D5-9F2F-07BC-BB93-62636F4E9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25F8251-7178-3BB6-5B4D-24CBCEB8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4913B7-F733-509B-0526-219156C0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31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9E20070-1A55-1594-6F46-3DFFA515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CB1624-F290-9AA8-CEC7-0A12F5FD3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72CCDA-EEC7-4A85-A310-E63B996AA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864706-4D76-4B7A-84BF-20172BAF6BA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890FE4-6EC0-DCC8-1F8C-FC13C98ADD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629AA7-E072-E2C6-BCF4-351618B8B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3A39AD-C163-47BE-A656-248EFFB3C6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862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F46E59F7-064B-9279-6FD9-9D6F2A85A14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38275" y="0"/>
            <a:ext cx="9315450" cy="6858000"/>
            <a:chOff x="906" y="0"/>
            <a:chExt cx="586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52CAD71-8FDE-A3B6-26E7-968521B21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85"/>
              <a:ext cx="3000" cy="2923"/>
            </a:xfrm>
            <a:custGeom>
              <a:avLst/>
              <a:gdLst>
                <a:gd name="T0" fmla="*/ 4049 w 5999"/>
                <a:gd name="T1" fmla="*/ 810 h 5845"/>
                <a:gd name="T2" fmla="*/ 4561 w 5999"/>
                <a:gd name="T3" fmla="*/ 1069 h 5845"/>
                <a:gd name="T4" fmla="*/ 5130 w 5999"/>
                <a:gd name="T5" fmla="*/ 1350 h 5845"/>
                <a:gd name="T6" fmla="*/ 5476 w 5999"/>
                <a:gd name="T7" fmla="*/ 1570 h 5845"/>
                <a:gd name="T8" fmla="*/ 5718 w 5999"/>
                <a:gd name="T9" fmla="*/ 1774 h 5845"/>
                <a:gd name="T10" fmla="*/ 5834 w 5999"/>
                <a:gd name="T11" fmla="*/ 1931 h 5845"/>
                <a:gd name="T12" fmla="*/ 5907 w 5999"/>
                <a:gd name="T13" fmla="*/ 2140 h 5845"/>
                <a:gd name="T14" fmla="*/ 5944 w 5999"/>
                <a:gd name="T15" fmla="*/ 2412 h 5845"/>
                <a:gd name="T16" fmla="*/ 5986 w 5999"/>
                <a:gd name="T17" fmla="*/ 3189 h 5845"/>
                <a:gd name="T18" fmla="*/ 5998 w 5999"/>
                <a:gd name="T19" fmla="*/ 4030 h 5845"/>
                <a:gd name="T20" fmla="*/ 5962 w 5999"/>
                <a:gd name="T21" fmla="*/ 4527 h 5845"/>
                <a:gd name="T22" fmla="*/ 5914 w 5999"/>
                <a:gd name="T23" fmla="*/ 5089 h 5845"/>
                <a:gd name="T24" fmla="*/ 5888 w 5999"/>
                <a:gd name="T25" fmla="*/ 5345 h 5845"/>
                <a:gd name="T26" fmla="*/ 5823 w 5999"/>
                <a:gd name="T27" fmla="*/ 5504 h 5845"/>
                <a:gd name="T28" fmla="*/ 5687 w 5999"/>
                <a:gd name="T29" fmla="*/ 5689 h 5845"/>
                <a:gd name="T30" fmla="*/ 5519 w 5999"/>
                <a:gd name="T31" fmla="*/ 5842 h 5845"/>
                <a:gd name="T32" fmla="*/ 833 w 5999"/>
                <a:gd name="T33" fmla="*/ 5664 h 5845"/>
                <a:gd name="T34" fmla="*/ 652 w 5999"/>
                <a:gd name="T35" fmla="*/ 5149 h 5845"/>
                <a:gd name="T36" fmla="*/ 557 w 5999"/>
                <a:gd name="T37" fmla="*/ 4693 h 5845"/>
                <a:gd name="T38" fmla="*/ 525 w 5999"/>
                <a:gd name="T39" fmla="*/ 4449 h 5845"/>
                <a:gd name="T40" fmla="*/ 482 w 5999"/>
                <a:gd name="T41" fmla="*/ 4225 h 5845"/>
                <a:gd name="T42" fmla="*/ 431 w 5999"/>
                <a:gd name="T43" fmla="*/ 3720 h 5845"/>
                <a:gd name="T44" fmla="*/ 367 w 5999"/>
                <a:gd name="T45" fmla="*/ 3461 h 5845"/>
                <a:gd name="T46" fmla="*/ 232 w 5999"/>
                <a:gd name="T47" fmla="*/ 3242 h 5845"/>
                <a:gd name="T48" fmla="*/ 178 w 5999"/>
                <a:gd name="T49" fmla="*/ 3165 h 5845"/>
                <a:gd name="T50" fmla="*/ 274 w 5999"/>
                <a:gd name="T51" fmla="*/ 2747 h 5845"/>
                <a:gd name="T52" fmla="*/ 303 w 5999"/>
                <a:gd name="T53" fmla="*/ 2447 h 5845"/>
                <a:gd name="T54" fmla="*/ 291 w 5999"/>
                <a:gd name="T55" fmla="*/ 2166 h 5845"/>
                <a:gd name="T56" fmla="*/ 244 w 5999"/>
                <a:gd name="T57" fmla="*/ 1937 h 5845"/>
                <a:gd name="T58" fmla="*/ 151 w 5999"/>
                <a:gd name="T59" fmla="*/ 1735 h 5845"/>
                <a:gd name="T60" fmla="*/ 0 w 5999"/>
                <a:gd name="T61" fmla="*/ 1534 h 5845"/>
                <a:gd name="T62" fmla="*/ 95 w 5999"/>
                <a:gd name="T63" fmla="*/ 1451 h 5845"/>
                <a:gd name="T64" fmla="*/ 255 w 5999"/>
                <a:gd name="T65" fmla="*/ 1324 h 5845"/>
                <a:gd name="T66" fmla="*/ 494 w 5999"/>
                <a:gd name="T67" fmla="*/ 1220 h 5845"/>
                <a:gd name="T68" fmla="*/ 641 w 5999"/>
                <a:gd name="T69" fmla="*/ 1182 h 5845"/>
                <a:gd name="T70" fmla="*/ 738 w 5999"/>
                <a:gd name="T71" fmla="*/ 1239 h 5845"/>
                <a:gd name="T72" fmla="*/ 851 w 5999"/>
                <a:gd name="T73" fmla="*/ 1320 h 5845"/>
                <a:gd name="T74" fmla="*/ 1038 w 5999"/>
                <a:gd name="T75" fmla="*/ 1347 h 5845"/>
                <a:gd name="T76" fmla="*/ 1172 w 5999"/>
                <a:gd name="T77" fmla="*/ 1326 h 5845"/>
                <a:gd name="T78" fmla="*/ 1307 w 5999"/>
                <a:gd name="T79" fmla="*/ 1263 h 5845"/>
                <a:gd name="T80" fmla="*/ 1408 w 5999"/>
                <a:gd name="T81" fmla="*/ 1173 h 5845"/>
                <a:gd name="T82" fmla="*/ 1501 w 5999"/>
                <a:gd name="T83" fmla="*/ 1210 h 5845"/>
                <a:gd name="T84" fmla="*/ 1639 w 5999"/>
                <a:gd name="T85" fmla="*/ 1464 h 5845"/>
                <a:gd name="T86" fmla="*/ 1731 w 5999"/>
                <a:gd name="T87" fmla="*/ 1597 h 5845"/>
                <a:gd name="T88" fmla="*/ 2042 w 5999"/>
                <a:gd name="T89" fmla="*/ 1806 h 5845"/>
                <a:gd name="T90" fmla="*/ 2190 w 5999"/>
                <a:gd name="T91" fmla="*/ 1742 h 5845"/>
                <a:gd name="T92" fmla="*/ 2347 w 5999"/>
                <a:gd name="T93" fmla="*/ 1621 h 5845"/>
                <a:gd name="T94" fmla="*/ 2634 w 5999"/>
                <a:gd name="T95" fmla="*/ 1289 h 5845"/>
                <a:gd name="T96" fmla="*/ 2908 w 5999"/>
                <a:gd name="T97" fmla="*/ 952 h 5845"/>
                <a:gd name="T98" fmla="*/ 3083 w 5999"/>
                <a:gd name="T99" fmla="*/ 696 h 5845"/>
                <a:gd name="T100" fmla="*/ 3151 w 5999"/>
                <a:gd name="T101" fmla="*/ 520 h 5845"/>
                <a:gd name="T102" fmla="*/ 3108 w 5999"/>
                <a:gd name="T103" fmla="*/ 367 h 5845"/>
                <a:gd name="T104" fmla="*/ 2959 w 5999"/>
                <a:gd name="T105" fmla="*/ 204 h 5845"/>
                <a:gd name="T106" fmla="*/ 2926 w 5999"/>
                <a:gd name="T107" fmla="*/ 0 h 5845"/>
                <a:gd name="T108" fmla="*/ 3044 w 5999"/>
                <a:gd name="T109" fmla="*/ 29 h 5845"/>
                <a:gd name="T110" fmla="*/ 3218 w 5999"/>
                <a:gd name="T111" fmla="*/ 85 h 5845"/>
                <a:gd name="T112" fmla="*/ 3399 w 5999"/>
                <a:gd name="T113" fmla="*/ 147 h 5845"/>
                <a:gd name="T114" fmla="*/ 3512 w 5999"/>
                <a:gd name="T115" fmla="*/ 253 h 5845"/>
                <a:gd name="T116" fmla="*/ 3697 w 5999"/>
                <a:gd name="T117" fmla="*/ 541 h 5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99" h="5845">
                  <a:moveTo>
                    <a:pt x="3809" y="653"/>
                  </a:moveTo>
                  <a:lnTo>
                    <a:pt x="3809" y="653"/>
                  </a:lnTo>
                  <a:lnTo>
                    <a:pt x="3838" y="674"/>
                  </a:lnTo>
                  <a:lnTo>
                    <a:pt x="3867" y="695"/>
                  </a:lnTo>
                  <a:lnTo>
                    <a:pt x="3927" y="735"/>
                  </a:lnTo>
                  <a:lnTo>
                    <a:pt x="3987" y="774"/>
                  </a:lnTo>
                  <a:lnTo>
                    <a:pt x="4049" y="810"/>
                  </a:lnTo>
                  <a:lnTo>
                    <a:pt x="4111" y="845"/>
                  </a:lnTo>
                  <a:lnTo>
                    <a:pt x="4174" y="879"/>
                  </a:lnTo>
                  <a:lnTo>
                    <a:pt x="4237" y="912"/>
                  </a:lnTo>
                  <a:lnTo>
                    <a:pt x="4301" y="945"/>
                  </a:lnTo>
                  <a:lnTo>
                    <a:pt x="4301" y="945"/>
                  </a:lnTo>
                  <a:lnTo>
                    <a:pt x="4430" y="1008"/>
                  </a:lnTo>
                  <a:lnTo>
                    <a:pt x="4561" y="1069"/>
                  </a:lnTo>
                  <a:lnTo>
                    <a:pt x="4691" y="1130"/>
                  </a:lnTo>
                  <a:lnTo>
                    <a:pt x="4820" y="1192"/>
                  </a:lnTo>
                  <a:lnTo>
                    <a:pt x="4820" y="1192"/>
                  </a:lnTo>
                  <a:lnTo>
                    <a:pt x="4946" y="1253"/>
                  </a:lnTo>
                  <a:lnTo>
                    <a:pt x="5007" y="1284"/>
                  </a:lnTo>
                  <a:lnTo>
                    <a:pt x="5069" y="1316"/>
                  </a:lnTo>
                  <a:lnTo>
                    <a:pt x="5130" y="1350"/>
                  </a:lnTo>
                  <a:lnTo>
                    <a:pt x="5190" y="1384"/>
                  </a:lnTo>
                  <a:lnTo>
                    <a:pt x="5250" y="1419"/>
                  </a:lnTo>
                  <a:lnTo>
                    <a:pt x="5309" y="1455"/>
                  </a:lnTo>
                  <a:lnTo>
                    <a:pt x="5309" y="1455"/>
                  </a:lnTo>
                  <a:lnTo>
                    <a:pt x="5365" y="1493"/>
                  </a:lnTo>
                  <a:lnTo>
                    <a:pt x="5421" y="1531"/>
                  </a:lnTo>
                  <a:lnTo>
                    <a:pt x="5476" y="1570"/>
                  </a:lnTo>
                  <a:lnTo>
                    <a:pt x="5530" y="1612"/>
                  </a:lnTo>
                  <a:lnTo>
                    <a:pt x="5530" y="1612"/>
                  </a:lnTo>
                  <a:lnTo>
                    <a:pt x="5585" y="1656"/>
                  </a:lnTo>
                  <a:lnTo>
                    <a:pt x="5640" y="1702"/>
                  </a:lnTo>
                  <a:lnTo>
                    <a:pt x="5666" y="1726"/>
                  </a:lnTo>
                  <a:lnTo>
                    <a:pt x="5693" y="1749"/>
                  </a:lnTo>
                  <a:lnTo>
                    <a:pt x="5718" y="1774"/>
                  </a:lnTo>
                  <a:lnTo>
                    <a:pt x="5743" y="1800"/>
                  </a:lnTo>
                  <a:lnTo>
                    <a:pt x="5743" y="1800"/>
                  </a:lnTo>
                  <a:lnTo>
                    <a:pt x="5765" y="1824"/>
                  </a:lnTo>
                  <a:lnTo>
                    <a:pt x="5784" y="1850"/>
                  </a:lnTo>
                  <a:lnTo>
                    <a:pt x="5802" y="1876"/>
                  </a:lnTo>
                  <a:lnTo>
                    <a:pt x="5818" y="1903"/>
                  </a:lnTo>
                  <a:lnTo>
                    <a:pt x="5834" y="1931"/>
                  </a:lnTo>
                  <a:lnTo>
                    <a:pt x="5848" y="1959"/>
                  </a:lnTo>
                  <a:lnTo>
                    <a:pt x="5861" y="1988"/>
                  </a:lnTo>
                  <a:lnTo>
                    <a:pt x="5872" y="2018"/>
                  </a:lnTo>
                  <a:lnTo>
                    <a:pt x="5883" y="2048"/>
                  </a:lnTo>
                  <a:lnTo>
                    <a:pt x="5892" y="2078"/>
                  </a:lnTo>
                  <a:lnTo>
                    <a:pt x="5900" y="2109"/>
                  </a:lnTo>
                  <a:lnTo>
                    <a:pt x="5907" y="2140"/>
                  </a:lnTo>
                  <a:lnTo>
                    <a:pt x="5914" y="2171"/>
                  </a:lnTo>
                  <a:lnTo>
                    <a:pt x="5919" y="2202"/>
                  </a:lnTo>
                  <a:lnTo>
                    <a:pt x="5924" y="2234"/>
                  </a:lnTo>
                  <a:lnTo>
                    <a:pt x="5928" y="2265"/>
                  </a:lnTo>
                  <a:lnTo>
                    <a:pt x="5928" y="2265"/>
                  </a:lnTo>
                  <a:lnTo>
                    <a:pt x="5936" y="2339"/>
                  </a:lnTo>
                  <a:lnTo>
                    <a:pt x="5944" y="2412"/>
                  </a:lnTo>
                  <a:lnTo>
                    <a:pt x="5950" y="2485"/>
                  </a:lnTo>
                  <a:lnTo>
                    <a:pt x="5955" y="2558"/>
                  </a:lnTo>
                  <a:lnTo>
                    <a:pt x="5963" y="2705"/>
                  </a:lnTo>
                  <a:lnTo>
                    <a:pt x="5971" y="2853"/>
                  </a:lnTo>
                  <a:lnTo>
                    <a:pt x="5971" y="2853"/>
                  </a:lnTo>
                  <a:lnTo>
                    <a:pt x="5980" y="3021"/>
                  </a:lnTo>
                  <a:lnTo>
                    <a:pt x="5986" y="3189"/>
                  </a:lnTo>
                  <a:lnTo>
                    <a:pt x="5991" y="3358"/>
                  </a:lnTo>
                  <a:lnTo>
                    <a:pt x="5995" y="3527"/>
                  </a:lnTo>
                  <a:lnTo>
                    <a:pt x="5995" y="3527"/>
                  </a:lnTo>
                  <a:lnTo>
                    <a:pt x="5997" y="3694"/>
                  </a:lnTo>
                  <a:lnTo>
                    <a:pt x="5999" y="3861"/>
                  </a:lnTo>
                  <a:lnTo>
                    <a:pt x="5999" y="3946"/>
                  </a:lnTo>
                  <a:lnTo>
                    <a:pt x="5998" y="4030"/>
                  </a:lnTo>
                  <a:lnTo>
                    <a:pt x="5996" y="4113"/>
                  </a:lnTo>
                  <a:lnTo>
                    <a:pt x="5992" y="4197"/>
                  </a:lnTo>
                  <a:lnTo>
                    <a:pt x="5992" y="4197"/>
                  </a:lnTo>
                  <a:lnTo>
                    <a:pt x="5987" y="4280"/>
                  </a:lnTo>
                  <a:lnTo>
                    <a:pt x="5980" y="4362"/>
                  </a:lnTo>
                  <a:lnTo>
                    <a:pt x="5972" y="4445"/>
                  </a:lnTo>
                  <a:lnTo>
                    <a:pt x="5962" y="4527"/>
                  </a:lnTo>
                  <a:lnTo>
                    <a:pt x="5943" y="4690"/>
                  </a:lnTo>
                  <a:lnTo>
                    <a:pt x="5933" y="4773"/>
                  </a:lnTo>
                  <a:lnTo>
                    <a:pt x="5926" y="4855"/>
                  </a:lnTo>
                  <a:lnTo>
                    <a:pt x="5926" y="4855"/>
                  </a:lnTo>
                  <a:lnTo>
                    <a:pt x="5921" y="4933"/>
                  </a:lnTo>
                  <a:lnTo>
                    <a:pt x="5917" y="5011"/>
                  </a:lnTo>
                  <a:lnTo>
                    <a:pt x="5914" y="5089"/>
                  </a:lnTo>
                  <a:lnTo>
                    <a:pt x="5911" y="5167"/>
                  </a:lnTo>
                  <a:lnTo>
                    <a:pt x="5911" y="5167"/>
                  </a:lnTo>
                  <a:lnTo>
                    <a:pt x="5908" y="5203"/>
                  </a:lnTo>
                  <a:lnTo>
                    <a:pt x="5905" y="5239"/>
                  </a:lnTo>
                  <a:lnTo>
                    <a:pt x="5901" y="5274"/>
                  </a:lnTo>
                  <a:lnTo>
                    <a:pt x="5895" y="5310"/>
                  </a:lnTo>
                  <a:lnTo>
                    <a:pt x="5888" y="5345"/>
                  </a:lnTo>
                  <a:lnTo>
                    <a:pt x="5878" y="5379"/>
                  </a:lnTo>
                  <a:lnTo>
                    <a:pt x="5866" y="5413"/>
                  </a:lnTo>
                  <a:lnTo>
                    <a:pt x="5860" y="5430"/>
                  </a:lnTo>
                  <a:lnTo>
                    <a:pt x="5853" y="5446"/>
                  </a:lnTo>
                  <a:lnTo>
                    <a:pt x="5853" y="5446"/>
                  </a:lnTo>
                  <a:lnTo>
                    <a:pt x="5838" y="5475"/>
                  </a:lnTo>
                  <a:lnTo>
                    <a:pt x="5823" y="5504"/>
                  </a:lnTo>
                  <a:lnTo>
                    <a:pt x="5806" y="5532"/>
                  </a:lnTo>
                  <a:lnTo>
                    <a:pt x="5788" y="5560"/>
                  </a:lnTo>
                  <a:lnTo>
                    <a:pt x="5770" y="5587"/>
                  </a:lnTo>
                  <a:lnTo>
                    <a:pt x="5750" y="5613"/>
                  </a:lnTo>
                  <a:lnTo>
                    <a:pt x="5731" y="5639"/>
                  </a:lnTo>
                  <a:lnTo>
                    <a:pt x="5709" y="5665"/>
                  </a:lnTo>
                  <a:lnTo>
                    <a:pt x="5687" y="5689"/>
                  </a:lnTo>
                  <a:lnTo>
                    <a:pt x="5665" y="5713"/>
                  </a:lnTo>
                  <a:lnTo>
                    <a:pt x="5642" y="5736"/>
                  </a:lnTo>
                  <a:lnTo>
                    <a:pt x="5618" y="5759"/>
                  </a:lnTo>
                  <a:lnTo>
                    <a:pt x="5594" y="5781"/>
                  </a:lnTo>
                  <a:lnTo>
                    <a:pt x="5569" y="5802"/>
                  </a:lnTo>
                  <a:lnTo>
                    <a:pt x="5544" y="5822"/>
                  </a:lnTo>
                  <a:lnTo>
                    <a:pt x="5519" y="5842"/>
                  </a:lnTo>
                  <a:lnTo>
                    <a:pt x="5462" y="5845"/>
                  </a:lnTo>
                  <a:lnTo>
                    <a:pt x="5462" y="5845"/>
                  </a:lnTo>
                  <a:lnTo>
                    <a:pt x="886" y="5845"/>
                  </a:lnTo>
                  <a:lnTo>
                    <a:pt x="885" y="5841"/>
                  </a:lnTo>
                  <a:lnTo>
                    <a:pt x="885" y="5841"/>
                  </a:lnTo>
                  <a:lnTo>
                    <a:pt x="859" y="5752"/>
                  </a:lnTo>
                  <a:lnTo>
                    <a:pt x="833" y="5664"/>
                  </a:lnTo>
                  <a:lnTo>
                    <a:pt x="812" y="5625"/>
                  </a:lnTo>
                  <a:lnTo>
                    <a:pt x="812" y="5625"/>
                  </a:lnTo>
                  <a:lnTo>
                    <a:pt x="764" y="5489"/>
                  </a:lnTo>
                  <a:lnTo>
                    <a:pt x="716" y="5353"/>
                  </a:lnTo>
                  <a:lnTo>
                    <a:pt x="694" y="5286"/>
                  </a:lnTo>
                  <a:lnTo>
                    <a:pt x="672" y="5217"/>
                  </a:lnTo>
                  <a:lnTo>
                    <a:pt x="652" y="5149"/>
                  </a:lnTo>
                  <a:lnTo>
                    <a:pt x="634" y="5080"/>
                  </a:lnTo>
                  <a:lnTo>
                    <a:pt x="634" y="5080"/>
                  </a:lnTo>
                  <a:lnTo>
                    <a:pt x="622" y="5032"/>
                  </a:lnTo>
                  <a:lnTo>
                    <a:pt x="612" y="4983"/>
                  </a:lnTo>
                  <a:lnTo>
                    <a:pt x="592" y="4887"/>
                  </a:lnTo>
                  <a:lnTo>
                    <a:pt x="574" y="4790"/>
                  </a:lnTo>
                  <a:lnTo>
                    <a:pt x="557" y="4693"/>
                  </a:lnTo>
                  <a:lnTo>
                    <a:pt x="557" y="4693"/>
                  </a:lnTo>
                  <a:lnTo>
                    <a:pt x="546" y="4632"/>
                  </a:lnTo>
                  <a:lnTo>
                    <a:pt x="534" y="4571"/>
                  </a:lnTo>
                  <a:lnTo>
                    <a:pt x="530" y="4540"/>
                  </a:lnTo>
                  <a:lnTo>
                    <a:pt x="526" y="4509"/>
                  </a:lnTo>
                  <a:lnTo>
                    <a:pt x="525" y="4479"/>
                  </a:lnTo>
                  <a:lnTo>
                    <a:pt x="525" y="4449"/>
                  </a:lnTo>
                  <a:lnTo>
                    <a:pt x="515" y="4402"/>
                  </a:lnTo>
                  <a:lnTo>
                    <a:pt x="515" y="4402"/>
                  </a:lnTo>
                  <a:lnTo>
                    <a:pt x="506" y="4368"/>
                  </a:lnTo>
                  <a:lnTo>
                    <a:pt x="499" y="4334"/>
                  </a:lnTo>
                  <a:lnTo>
                    <a:pt x="493" y="4298"/>
                  </a:lnTo>
                  <a:lnTo>
                    <a:pt x="487" y="4262"/>
                  </a:lnTo>
                  <a:lnTo>
                    <a:pt x="482" y="4225"/>
                  </a:lnTo>
                  <a:lnTo>
                    <a:pt x="477" y="4188"/>
                  </a:lnTo>
                  <a:lnTo>
                    <a:pt x="469" y="4111"/>
                  </a:lnTo>
                  <a:lnTo>
                    <a:pt x="457" y="3955"/>
                  </a:lnTo>
                  <a:lnTo>
                    <a:pt x="450" y="3876"/>
                  </a:lnTo>
                  <a:lnTo>
                    <a:pt x="441" y="3797"/>
                  </a:lnTo>
                  <a:lnTo>
                    <a:pt x="436" y="3758"/>
                  </a:lnTo>
                  <a:lnTo>
                    <a:pt x="431" y="3720"/>
                  </a:lnTo>
                  <a:lnTo>
                    <a:pt x="425" y="3680"/>
                  </a:lnTo>
                  <a:lnTo>
                    <a:pt x="417" y="3643"/>
                  </a:lnTo>
                  <a:lnTo>
                    <a:pt x="410" y="3605"/>
                  </a:lnTo>
                  <a:lnTo>
                    <a:pt x="401" y="3567"/>
                  </a:lnTo>
                  <a:lnTo>
                    <a:pt x="391" y="3531"/>
                  </a:lnTo>
                  <a:lnTo>
                    <a:pt x="379" y="3496"/>
                  </a:lnTo>
                  <a:lnTo>
                    <a:pt x="367" y="3461"/>
                  </a:lnTo>
                  <a:lnTo>
                    <a:pt x="352" y="3426"/>
                  </a:lnTo>
                  <a:lnTo>
                    <a:pt x="337" y="3392"/>
                  </a:lnTo>
                  <a:lnTo>
                    <a:pt x="319" y="3360"/>
                  </a:lnTo>
                  <a:lnTo>
                    <a:pt x="301" y="3329"/>
                  </a:lnTo>
                  <a:lnTo>
                    <a:pt x="280" y="3299"/>
                  </a:lnTo>
                  <a:lnTo>
                    <a:pt x="257" y="3270"/>
                  </a:lnTo>
                  <a:lnTo>
                    <a:pt x="232" y="3242"/>
                  </a:lnTo>
                  <a:lnTo>
                    <a:pt x="206" y="3234"/>
                  </a:lnTo>
                  <a:lnTo>
                    <a:pt x="206" y="3234"/>
                  </a:lnTo>
                  <a:lnTo>
                    <a:pt x="199" y="3223"/>
                  </a:lnTo>
                  <a:lnTo>
                    <a:pt x="194" y="3212"/>
                  </a:lnTo>
                  <a:lnTo>
                    <a:pt x="184" y="3188"/>
                  </a:lnTo>
                  <a:lnTo>
                    <a:pt x="178" y="3165"/>
                  </a:lnTo>
                  <a:lnTo>
                    <a:pt x="178" y="3165"/>
                  </a:lnTo>
                  <a:lnTo>
                    <a:pt x="194" y="3106"/>
                  </a:lnTo>
                  <a:lnTo>
                    <a:pt x="211" y="3046"/>
                  </a:lnTo>
                  <a:lnTo>
                    <a:pt x="225" y="2987"/>
                  </a:lnTo>
                  <a:lnTo>
                    <a:pt x="239" y="2927"/>
                  </a:lnTo>
                  <a:lnTo>
                    <a:pt x="252" y="2868"/>
                  </a:lnTo>
                  <a:lnTo>
                    <a:pt x="263" y="2808"/>
                  </a:lnTo>
                  <a:lnTo>
                    <a:pt x="274" y="2747"/>
                  </a:lnTo>
                  <a:lnTo>
                    <a:pt x="282" y="2686"/>
                  </a:lnTo>
                  <a:lnTo>
                    <a:pt x="282" y="2686"/>
                  </a:lnTo>
                  <a:lnTo>
                    <a:pt x="291" y="2606"/>
                  </a:lnTo>
                  <a:lnTo>
                    <a:pt x="295" y="2567"/>
                  </a:lnTo>
                  <a:lnTo>
                    <a:pt x="299" y="2526"/>
                  </a:lnTo>
                  <a:lnTo>
                    <a:pt x="301" y="2486"/>
                  </a:lnTo>
                  <a:lnTo>
                    <a:pt x="303" y="2447"/>
                  </a:lnTo>
                  <a:lnTo>
                    <a:pt x="304" y="2406"/>
                  </a:lnTo>
                  <a:lnTo>
                    <a:pt x="304" y="2366"/>
                  </a:lnTo>
                  <a:lnTo>
                    <a:pt x="303" y="2325"/>
                  </a:lnTo>
                  <a:lnTo>
                    <a:pt x="302" y="2286"/>
                  </a:lnTo>
                  <a:lnTo>
                    <a:pt x="299" y="2246"/>
                  </a:lnTo>
                  <a:lnTo>
                    <a:pt x="295" y="2205"/>
                  </a:lnTo>
                  <a:lnTo>
                    <a:pt x="291" y="2166"/>
                  </a:lnTo>
                  <a:lnTo>
                    <a:pt x="286" y="2125"/>
                  </a:lnTo>
                  <a:lnTo>
                    <a:pt x="279" y="2086"/>
                  </a:lnTo>
                  <a:lnTo>
                    <a:pt x="272" y="2047"/>
                  </a:lnTo>
                  <a:lnTo>
                    <a:pt x="272" y="2047"/>
                  </a:lnTo>
                  <a:lnTo>
                    <a:pt x="263" y="2009"/>
                  </a:lnTo>
                  <a:lnTo>
                    <a:pt x="254" y="1973"/>
                  </a:lnTo>
                  <a:lnTo>
                    <a:pt x="244" y="1937"/>
                  </a:lnTo>
                  <a:lnTo>
                    <a:pt x="231" y="1902"/>
                  </a:lnTo>
                  <a:lnTo>
                    <a:pt x="219" y="1866"/>
                  </a:lnTo>
                  <a:lnTo>
                    <a:pt x="203" y="1832"/>
                  </a:lnTo>
                  <a:lnTo>
                    <a:pt x="187" y="1799"/>
                  </a:lnTo>
                  <a:lnTo>
                    <a:pt x="169" y="1765"/>
                  </a:lnTo>
                  <a:lnTo>
                    <a:pt x="169" y="1765"/>
                  </a:lnTo>
                  <a:lnTo>
                    <a:pt x="151" y="1735"/>
                  </a:lnTo>
                  <a:lnTo>
                    <a:pt x="131" y="1704"/>
                  </a:lnTo>
                  <a:lnTo>
                    <a:pt x="111" y="1675"/>
                  </a:lnTo>
                  <a:lnTo>
                    <a:pt x="90" y="1646"/>
                  </a:lnTo>
                  <a:lnTo>
                    <a:pt x="68" y="1617"/>
                  </a:lnTo>
                  <a:lnTo>
                    <a:pt x="46" y="1589"/>
                  </a:lnTo>
                  <a:lnTo>
                    <a:pt x="22" y="1562"/>
                  </a:lnTo>
                  <a:lnTo>
                    <a:pt x="0" y="1534"/>
                  </a:lnTo>
                  <a:lnTo>
                    <a:pt x="25" y="1496"/>
                  </a:lnTo>
                  <a:lnTo>
                    <a:pt x="25" y="1496"/>
                  </a:lnTo>
                  <a:lnTo>
                    <a:pt x="38" y="1488"/>
                  </a:lnTo>
                  <a:lnTo>
                    <a:pt x="50" y="1480"/>
                  </a:lnTo>
                  <a:lnTo>
                    <a:pt x="62" y="1472"/>
                  </a:lnTo>
                  <a:lnTo>
                    <a:pt x="74" y="1464"/>
                  </a:lnTo>
                  <a:lnTo>
                    <a:pt x="95" y="1451"/>
                  </a:lnTo>
                  <a:lnTo>
                    <a:pt x="95" y="1451"/>
                  </a:lnTo>
                  <a:lnTo>
                    <a:pt x="115" y="1428"/>
                  </a:lnTo>
                  <a:lnTo>
                    <a:pt x="138" y="1407"/>
                  </a:lnTo>
                  <a:lnTo>
                    <a:pt x="165" y="1386"/>
                  </a:lnTo>
                  <a:lnTo>
                    <a:pt x="193" y="1364"/>
                  </a:lnTo>
                  <a:lnTo>
                    <a:pt x="223" y="1343"/>
                  </a:lnTo>
                  <a:lnTo>
                    <a:pt x="255" y="1324"/>
                  </a:lnTo>
                  <a:lnTo>
                    <a:pt x="288" y="1304"/>
                  </a:lnTo>
                  <a:lnTo>
                    <a:pt x="322" y="1286"/>
                  </a:lnTo>
                  <a:lnTo>
                    <a:pt x="356" y="1270"/>
                  </a:lnTo>
                  <a:lnTo>
                    <a:pt x="392" y="1254"/>
                  </a:lnTo>
                  <a:lnTo>
                    <a:pt x="426" y="1241"/>
                  </a:lnTo>
                  <a:lnTo>
                    <a:pt x="460" y="1229"/>
                  </a:lnTo>
                  <a:lnTo>
                    <a:pt x="494" y="1220"/>
                  </a:lnTo>
                  <a:lnTo>
                    <a:pt x="526" y="1212"/>
                  </a:lnTo>
                  <a:lnTo>
                    <a:pt x="557" y="1207"/>
                  </a:lnTo>
                  <a:lnTo>
                    <a:pt x="587" y="1205"/>
                  </a:lnTo>
                  <a:lnTo>
                    <a:pt x="624" y="1184"/>
                  </a:lnTo>
                  <a:lnTo>
                    <a:pt x="624" y="1184"/>
                  </a:lnTo>
                  <a:lnTo>
                    <a:pt x="633" y="1183"/>
                  </a:lnTo>
                  <a:lnTo>
                    <a:pt x="641" y="1182"/>
                  </a:lnTo>
                  <a:lnTo>
                    <a:pt x="649" y="1181"/>
                  </a:lnTo>
                  <a:lnTo>
                    <a:pt x="656" y="1181"/>
                  </a:lnTo>
                  <a:lnTo>
                    <a:pt x="693" y="1179"/>
                  </a:lnTo>
                  <a:lnTo>
                    <a:pt x="693" y="1179"/>
                  </a:lnTo>
                  <a:lnTo>
                    <a:pt x="707" y="1199"/>
                  </a:lnTo>
                  <a:lnTo>
                    <a:pt x="723" y="1219"/>
                  </a:lnTo>
                  <a:lnTo>
                    <a:pt x="738" y="1239"/>
                  </a:lnTo>
                  <a:lnTo>
                    <a:pt x="756" y="1256"/>
                  </a:lnTo>
                  <a:lnTo>
                    <a:pt x="774" y="1273"/>
                  </a:lnTo>
                  <a:lnTo>
                    <a:pt x="795" y="1288"/>
                  </a:lnTo>
                  <a:lnTo>
                    <a:pt x="816" y="1302"/>
                  </a:lnTo>
                  <a:lnTo>
                    <a:pt x="838" y="1313"/>
                  </a:lnTo>
                  <a:lnTo>
                    <a:pt x="838" y="1313"/>
                  </a:lnTo>
                  <a:lnTo>
                    <a:pt x="851" y="1320"/>
                  </a:lnTo>
                  <a:lnTo>
                    <a:pt x="865" y="1325"/>
                  </a:lnTo>
                  <a:lnTo>
                    <a:pt x="893" y="1333"/>
                  </a:lnTo>
                  <a:lnTo>
                    <a:pt x="921" y="1340"/>
                  </a:lnTo>
                  <a:lnTo>
                    <a:pt x="950" y="1344"/>
                  </a:lnTo>
                  <a:lnTo>
                    <a:pt x="979" y="1346"/>
                  </a:lnTo>
                  <a:lnTo>
                    <a:pt x="1009" y="1347"/>
                  </a:lnTo>
                  <a:lnTo>
                    <a:pt x="1038" y="1347"/>
                  </a:lnTo>
                  <a:lnTo>
                    <a:pt x="1067" y="1345"/>
                  </a:lnTo>
                  <a:lnTo>
                    <a:pt x="1067" y="1345"/>
                  </a:lnTo>
                  <a:lnTo>
                    <a:pt x="1089" y="1342"/>
                  </a:lnTo>
                  <a:lnTo>
                    <a:pt x="1109" y="1339"/>
                  </a:lnTo>
                  <a:lnTo>
                    <a:pt x="1130" y="1336"/>
                  </a:lnTo>
                  <a:lnTo>
                    <a:pt x="1152" y="1331"/>
                  </a:lnTo>
                  <a:lnTo>
                    <a:pt x="1172" y="1326"/>
                  </a:lnTo>
                  <a:lnTo>
                    <a:pt x="1192" y="1318"/>
                  </a:lnTo>
                  <a:lnTo>
                    <a:pt x="1213" y="1311"/>
                  </a:lnTo>
                  <a:lnTo>
                    <a:pt x="1232" y="1304"/>
                  </a:lnTo>
                  <a:lnTo>
                    <a:pt x="1252" y="1295"/>
                  </a:lnTo>
                  <a:lnTo>
                    <a:pt x="1271" y="1284"/>
                  </a:lnTo>
                  <a:lnTo>
                    <a:pt x="1289" y="1274"/>
                  </a:lnTo>
                  <a:lnTo>
                    <a:pt x="1307" y="1263"/>
                  </a:lnTo>
                  <a:lnTo>
                    <a:pt x="1323" y="1249"/>
                  </a:lnTo>
                  <a:lnTo>
                    <a:pt x="1340" y="1236"/>
                  </a:lnTo>
                  <a:lnTo>
                    <a:pt x="1357" y="1221"/>
                  </a:lnTo>
                  <a:lnTo>
                    <a:pt x="1371" y="1206"/>
                  </a:lnTo>
                  <a:lnTo>
                    <a:pt x="1400" y="1181"/>
                  </a:lnTo>
                  <a:lnTo>
                    <a:pt x="1400" y="1181"/>
                  </a:lnTo>
                  <a:lnTo>
                    <a:pt x="1408" y="1173"/>
                  </a:lnTo>
                  <a:lnTo>
                    <a:pt x="1417" y="1166"/>
                  </a:lnTo>
                  <a:lnTo>
                    <a:pt x="1426" y="1161"/>
                  </a:lnTo>
                  <a:lnTo>
                    <a:pt x="1435" y="1158"/>
                  </a:lnTo>
                  <a:lnTo>
                    <a:pt x="1470" y="1168"/>
                  </a:lnTo>
                  <a:lnTo>
                    <a:pt x="1470" y="1168"/>
                  </a:lnTo>
                  <a:lnTo>
                    <a:pt x="1486" y="1189"/>
                  </a:lnTo>
                  <a:lnTo>
                    <a:pt x="1501" y="1210"/>
                  </a:lnTo>
                  <a:lnTo>
                    <a:pt x="1515" y="1231"/>
                  </a:lnTo>
                  <a:lnTo>
                    <a:pt x="1528" y="1254"/>
                  </a:lnTo>
                  <a:lnTo>
                    <a:pt x="1554" y="1300"/>
                  </a:lnTo>
                  <a:lnTo>
                    <a:pt x="1578" y="1346"/>
                  </a:lnTo>
                  <a:lnTo>
                    <a:pt x="1602" y="1393"/>
                  </a:lnTo>
                  <a:lnTo>
                    <a:pt x="1627" y="1440"/>
                  </a:lnTo>
                  <a:lnTo>
                    <a:pt x="1639" y="1464"/>
                  </a:lnTo>
                  <a:lnTo>
                    <a:pt x="1652" y="1486"/>
                  </a:lnTo>
                  <a:lnTo>
                    <a:pt x="1666" y="1508"/>
                  </a:lnTo>
                  <a:lnTo>
                    <a:pt x="1680" y="1531"/>
                  </a:lnTo>
                  <a:lnTo>
                    <a:pt x="1680" y="1531"/>
                  </a:lnTo>
                  <a:lnTo>
                    <a:pt x="1697" y="1554"/>
                  </a:lnTo>
                  <a:lnTo>
                    <a:pt x="1713" y="1575"/>
                  </a:lnTo>
                  <a:lnTo>
                    <a:pt x="1731" y="1597"/>
                  </a:lnTo>
                  <a:lnTo>
                    <a:pt x="1750" y="1618"/>
                  </a:lnTo>
                  <a:lnTo>
                    <a:pt x="1786" y="1659"/>
                  </a:lnTo>
                  <a:lnTo>
                    <a:pt x="1823" y="1699"/>
                  </a:lnTo>
                  <a:lnTo>
                    <a:pt x="1901" y="1777"/>
                  </a:lnTo>
                  <a:lnTo>
                    <a:pt x="1939" y="1817"/>
                  </a:lnTo>
                  <a:lnTo>
                    <a:pt x="1977" y="1857"/>
                  </a:lnTo>
                  <a:lnTo>
                    <a:pt x="2042" y="1806"/>
                  </a:lnTo>
                  <a:lnTo>
                    <a:pt x="2042" y="1806"/>
                  </a:lnTo>
                  <a:lnTo>
                    <a:pt x="2068" y="1798"/>
                  </a:lnTo>
                  <a:lnTo>
                    <a:pt x="2093" y="1790"/>
                  </a:lnTo>
                  <a:lnTo>
                    <a:pt x="2118" y="1779"/>
                  </a:lnTo>
                  <a:lnTo>
                    <a:pt x="2143" y="1768"/>
                  </a:lnTo>
                  <a:lnTo>
                    <a:pt x="2166" y="1756"/>
                  </a:lnTo>
                  <a:lnTo>
                    <a:pt x="2190" y="1742"/>
                  </a:lnTo>
                  <a:lnTo>
                    <a:pt x="2214" y="1728"/>
                  </a:lnTo>
                  <a:lnTo>
                    <a:pt x="2237" y="1712"/>
                  </a:lnTo>
                  <a:lnTo>
                    <a:pt x="2260" y="1696"/>
                  </a:lnTo>
                  <a:lnTo>
                    <a:pt x="2282" y="1678"/>
                  </a:lnTo>
                  <a:lnTo>
                    <a:pt x="2304" y="1660"/>
                  </a:lnTo>
                  <a:lnTo>
                    <a:pt x="2326" y="1641"/>
                  </a:lnTo>
                  <a:lnTo>
                    <a:pt x="2347" y="1621"/>
                  </a:lnTo>
                  <a:lnTo>
                    <a:pt x="2368" y="1601"/>
                  </a:lnTo>
                  <a:lnTo>
                    <a:pt x="2409" y="1560"/>
                  </a:lnTo>
                  <a:lnTo>
                    <a:pt x="2450" y="1515"/>
                  </a:lnTo>
                  <a:lnTo>
                    <a:pt x="2489" y="1471"/>
                  </a:lnTo>
                  <a:lnTo>
                    <a:pt x="2526" y="1425"/>
                  </a:lnTo>
                  <a:lnTo>
                    <a:pt x="2564" y="1380"/>
                  </a:lnTo>
                  <a:lnTo>
                    <a:pt x="2634" y="1289"/>
                  </a:lnTo>
                  <a:lnTo>
                    <a:pt x="2701" y="1205"/>
                  </a:lnTo>
                  <a:lnTo>
                    <a:pt x="2701" y="1205"/>
                  </a:lnTo>
                  <a:lnTo>
                    <a:pt x="2729" y="1169"/>
                  </a:lnTo>
                  <a:lnTo>
                    <a:pt x="2760" y="1132"/>
                  </a:lnTo>
                  <a:lnTo>
                    <a:pt x="2831" y="1046"/>
                  </a:lnTo>
                  <a:lnTo>
                    <a:pt x="2870" y="1000"/>
                  </a:lnTo>
                  <a:lnTo>
                    <a:pt x="2908" y="952"/>
                  </a:lnTo>
                  <a:lnTo>
                    <a:pt x="2946" y="902"/>
                  </a:lnTo>
                  <a:lnTo>
                    <a:pt x="2984" y="851"/>
                  </a:lnTo>
                  <a:lnTo>
                    <a:pt x="3020" y="800"/>
                  </a:lnTo>
                  <a:lnTo>
                    <a:pt x="3036" y="774"/>
                  </a:lnTo>
                  <a:lnTo>
                    <a:pt x="3053" y="748"/>
                  </a:lnTo>
                  <a:lnTo>
                    <a:pt x="3068" y="722"/>
                  </a:lnTo>
                  <a:lnTo>
                    <a:pt x="3083" y="696"/>
                  </a:lnTo>
                  <a:lnTo>
                    <a:pt x="3096" y="670"/>
                  </a:lnTo>
                  <a:lnTo>
                    <a:pt x="3109" y="644"/>
                  </a:lnTo>
                  <a:lnTo>
                    <a:pt x="3120" y="618"/>
                  </a:lnTo>
                  <a:lnTo>
                    <a:pt x="3129" y="593"/>
                  </a:lnTo>
                  <a:lnTo>
                    <a:pt x="3139" y="569"/>
                  </a:lnTo>
                  <a:lnTo>
                    <a:pt x="3146" y="544"/>
                  </a:lnTo>
                  <a:lnTo>
                    <a:pt x="3151" y="520"/>
                  </a:lnTo>
                  <a:lnTo>
                    <a:pt x="3155" y="496"/>
                  </a:lnTo>
                  <a:lnTo>
                    <a:pt x="3157" y="472"/>
                  </a:lnTo>
                  <a:lnTo>
                    <a:pt x="3157" y="450"/>
                  </a:lnTo>
                  <a:lnTo>
                    <a:pt x="3157" y="407"/>
                  </a:lnTo>
                  <a:lnTo>
                    <a:pt x="3157" y="407"/>
                  </a:lnTo>
                  <a:lnTo>
                    <a:pt x="3132" y="387"/>
                  </a:lnTo>
                  <a:lnTo>
                    <a:pt x="3108" y="367"/>
                  </a:lnTo>
                  <a:lnTo>
                    <a:pt x="3085" y="346"/>
                  </a:lnTo>
                  <a:lnTo>
                    <a:pt x="3062" y="324"/>
                  </a:lnTo>
                  <a:lnTo>
                    <a:pt x="3039" y="301"/>
                  </a:lnTo>
                  <a:lnTo>
                    <a:pt x="3019" y="277"/>
                  </a:lnTo>
                  <a:lnTo>
                    <a:pt x="2998" y="254"/>
                  </a:lnTo>
                  <a:lnTo>
                    <a:pt x="2978" y="229"/>
                  </a:lnTo>
                  <a:lnTo>
                    <a:pt x="2959" y="204"/>
                  </a:lnTo>
                  <a:lnTo>
                    <a:pt x="2940" y="178"/>
                  </a:lnTo>
                  <a:lnTo>
                    <a:pt x="2904" y="126"/>
                  </a:lnTo>
                  <a:lnTo>
                    <a:pt x="2869" y="72"/>
                  </a:lnTo>
                  <a:lnTo>
                    <a:pt x="2836" y="19"/>
                  </a:lnTo>
                  <a:lnTo>
                    <a:pt x="2911" y="0"/>
                  </a:lnTo>
                  <a:lnTo>
                    <a:pt x="2911" y="0"/>
                  </a:lnTo>
                  <a:lnTo>
                    <a:pt x="2926" y="0"/>
                  </a:lnTo>
                  <a:lnTo>
                    <a:pt x="2940" y="0"/>
                  </a:lnTo>
                  <a:lnTo>
                    <a:pt x="2954" y="1"/>
                  </a:lnTo>
                  <a:lnTo>
                    <a:pt x="2967" y="3"/>
                  </a:lnTo>
                  <a:lnTo>
                    <a:pt x="2980" y="6"/>
                  </a:lnTo>
                  <a:lnTo>
                    <a:pt x="2994" y="10"/>
                  </a:lnTo>
                  <a:lnTo>
                    <a:pt x="3019" y="19"/>
                  </a:lnTo>
                  <a:lnTo>
                    <a:pt x="3044" y="29"/>
                  </a:lnTo>
                  <a:lnTo>
                    <a:pt x="3069" y="39"/>
                  </a:lnTo>
                  <a:lnTo>
                    <a:pt x="3094" y="50"/>
                  </a:lnTo>
                  <a:lnTo>
                    <a:pt x="3121" y="58"/>
                  </a:lnTo>
                  <a:lnTo>
                    <a:pt x="3121" y="58"/>
                  </a:lnTo>
                  <a:lnTo>
                    <a:pt x="3146" y="66"/>
                  </a:lnTo>
                  <a:lnTo>
                    <a:pt x="3170" y="73"/>
                  </a:lnTo>
                  <a:lnTo>
                    <a:pt x="3218" y="85"/>
                  </a:lnTo>
                  <a:lnTo>
                    <a:pt x="3266" y="97"/>
                  </a:lnTo>
                  <a:lnTo>
                    <a:pt x="3290" y="103"/>
                  </a:lnTo>
                  <a:lnTo>
                    <a:pt x="3312" y="110"/>
                  </a:lnTo>
                  <a:lnTo>
                    <a:pt x="3334" y="118"/>
                  </a:lnTo>
                  <a:lnTo>
                    <a:pt x="3357" y="126"/>
                  </a:lnTo>
                  <a:lnTo>
                    <a:pt x="3379" y="136"/>
                  </a:lnTo>
                  <a:lnTo>
                    <a:pt x="3399" y="147"/>
                  </a:lnTo>
                  <a:lnTo>
                    <a:pt x="3419" y="160"/>
                  </a:lnTo>
                  <a:lnTo>
                    <a:pt x="3439" y="175"/>
                  </a:lnTo>
                  <a:lnTo>
                    <a:pt x="3458" y="191"/>
                  </a:lnTo>
                  <a:lnTo>
                    <a:pt x="3476" y="210"/>
                  </a:lnTo>
                  <a:lnTo>
                    <a:pt x="3476" y="210"/>
                  </a:lnTo>
                  <a:lnTo>
                    <a:pt x="3494" y="232"/>
                  </a:lnTo>
                  <a:lnTo>
                    <a:pt x="3512" y="253"/>
                  </a:lnTo>
                  <a:lnTo>
                    <a:pt x="3530" y="275"/>
                  </a:lnTo>
                  <a:lnTo>
                    <a:pt x="3546" y="298"/>
                  </a:lnTo>
                  <a:lnTo>
                    <a:pt x="3562" y="321"/>
                  </a:lnTo>
                  <a:lnTo>
                    <a:pt x="3578" y="345"/>
                  </a:lnTo>
                  <a:lnTo>
                    <a:pt x="3608" y="393"/>
                  </a:lnTo>
                  <a:lnTo>
                    <a:pt x="3667" y="492"/>
                  </a:lnTo>
                  <a:lnTo>
                    <a:pt x="3697" y="541"/>
                  </a:lnTo>
                  <a:lnTo>
                    <a:pt x="3714" y="564"/>
                  </a:lnTo>
                  <a:lnTo>
                    <a:pt x="3729" y="588"/>
                  </a:lnTo>
                  <a:lnTo>
                    <a:pt x="3809" y="65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0DA71EAA-BCB8-45B6-ED0F-685F5F3AD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85"/>
              <a:ext cx="3000" cy="2923"/>
            </a:xfrm>
            <a:custGeom>
              <a:avLst/>
              <a:gdLst>
                <a:gd name="T0" fmla="*/ 4049 w 5999"/>
                <a:gd name="T1" fmla="*/ 810 h 5845"/>
                <a:gd name="T2" fmla="*/ 4561 w 5999"/>
                <a:gd name="T3" fmla="*/ 1069 h 5845"/>
                <a:gd name="T4" fmla="*/ 5130 w 5999"/>
                <a:gd name="T5" fmla="*/ 1350 h 5845"/>
                <a:gd name="T6" fmla="*/ 5476 w 5999"/>
                <a:gd name="T7" fmla="*/ 1570 h 5845"/>
                <a:gd name="T8" fmla="*/ 5718 w 5999"/>
                <a:gd name="T9" fmla="*/ 1774 h 5845"/>
                <a:gd name="T10" fmla="*/ 5834 w 5999"/>
                <a:gd name="T11" fmla="*/ 1931 h 5845"/>
                <a:gd name="T12" fmla="*/ 5907 w 5999"/>
                <a:gd name="T13" fmla="*/ 2140 h 5845"/>
                <a:gd name="T14" fmla="*/ 5944 w 5999"/>
                <a:gd name="T15" fmla="*/ 2412 h 5845"/>
                <a:gd name="T16" fmla="*/ 5986 w 5999"/>
                <a:gd name="T17" fmla="*/ 3189 h 5845"/>
                <a:gd name="T18" fmla="*/ 5998 w 5999"/>
                <a:gd name="T19" fmla="*/ 4030 h 5845"/>
                <a:gd name="T20" fmla="*/ 5962 w 5999"/>
                <a:gd name="T21" fmla="*/ 4527 h 5845"/>
                <a:gd name="T22" fmla="*/ 5914 w 5999"/>
                <a:gd name="T23" fmla="*/ 5089 h 5845"/>
                <a:gd name="T24" fmla="*/ 5888 w 5999"/>
                <a:gd name="T25" fmla="*/ 5345 h 5845"/>
                <a:gd name="T26" fmla="*/ 5823 w 5999"/>
                <a:gd name="T27" fmla="*/ 5504 h 5845"/>
                <a:gd name="T28" fmla="*/ 5687 w 5999"/>
                <a:gd name="T29" fmla="*/ 5689 h 5845"/>
                <a:gd name="T30" fmla="*/ 5519 w 5999"/>
                <a:gd name="T31" fmla="*/ 5842 h 5845"/>
                <a:gd name="T32" fmla="*/ 833 w 5999"/>
                <a:gd name="T33" fmla="*/ 5664 h 5845"/>
                <a:gd name="T34" fmla="*/ 652 w 5999"/>
                <a:gd name="T35" fmla="*/ 5149 h 5845"/>
                <a:gd name="T36" fmla="*/ 557 w 5999"/>
                <a:gd name="T37" fmla="*/ 4693 h 5845"/>
                <a:gd name="T38" fmla="*/ 525 w 5999"/>
                <a:gd name="T39" fmla="*/ 4449 h 5845"/>
                <a:gd name="T40" fmla="*/ 482 w 5999"/>
                <a:gd name="T41" fmla="*/ 4225 h 5845"/>
                <a:gd name="T42" fmla="*/ 431 w 5999"/>
                <a:gd name="T43" fmla="*/ 3720 h 5845"/>
                <a:gd name="T44" fmla="*/ 367 w 5999"/>
                <a:gd name="T45" fmla="*/ 3461 h 5845"/>
                <a:gd name="T46" fmla="*/ 232 w 5999"/>
                <a:gd name="T47" fmla="*/ 3242 h 5845"/>
                <a:gd name="T48" fmla="*/ 178 w 5999"/>
                <a:gd name="T49" fmla="*/ 3165 h 5845"/>
                <a:gd name="T50" fmla="*/ 274 w 5999"/>
                <a:gd name="T51" fmla="*/ 2747 h 5845"/>
                <a:gd name="T52" fmla="*/ 303 w 5999"/>
                <a:gd name="T53" fmla="*/ 2447 h 5845"/>
                <a:gd name="T54" fmla="*/ 291 w 5999"/>
                <a:gd name="T55" fmla="*/ 2166 h 5845"/>
                <a:gd name="T56" fmla="*/ 244 w 5999"/>
                <a:gd name="T57" fmla="*/ 1937 h 5845"/>
                <a:gd name="T58" fmla="*/ 151 w 5999"/>
                <a:gd name="T59" fmla="*/ 1735 h 5845"/>
                <a:gd name="T60" fmla="*/ 0 w 5999"/>
                <a:gd name="T61" fmla="*/ 1534 h 5845"/>
                <a:gd name="T62" fmla="*/ 95 w 5999"/>
                <a:gd name="T63" fmla="*/ 1451 h 5845"/>
                <a:gd name="T64" fmla="*/ 255 w 5999"/>
                <a:gd name="T65" fmla="*/ 1324 h 5845"/>
                <a:gd name="T66" fmla="*/ 494 w 5999"/>
                <a:gd name="T67" fmla="*/ 1220 h 5845"/>
                <a:gd name="T68" fmla="*/ 641 w 5999"/>
                <a:gd name="T69" fmla="*/ 1182 h 5845"/>
                <a:gd name="T70" fmla="*/ 738 w 5999"/>
                <a:gd name="T71" fmla="*/ 1239 h 5845"/>
                <a:gd name="T72" fmla="*/ 851 w 5999"/>
                <a:gd name="T73" fmla="*/ 1320 h 5845"/>
                <a:gd name="T74" fmla="*/ 1038 w 5999"/>
                <a:gd name="T75" fmla="*/ 1347 h 5845"/>
                <a:gd name="T76" fmla="*/ 1172 w 5999"/>
                <a:gd name="T77" fmla="*/ 1326 h 5845"/>
                <a:gd name="T78" fmla="*/ 1307 w 5999"/>
                <a:gd name="T79" fmla="*/ 1263 h 5845"/>
                <a:gd name="T80" fmla="*/ 1408 w 5999"/>
                <a:gd name="T81" fmla="*/ 1173 h 5845"/>
                <a:gd name="T82" fmla="*/ 1501 w 5999"/>
                <a:gd name="T83" fmla="*/ 1210 h 5845"/>
                <a:gd name="T84" fmla="*/ 1639 w 5999"/>
                <a:gd name="T85" fmla="*/ 1464 h 5845"/>
                <a:gd name="T86" fmla="*/ 1731 w 5999"/>
                <a:gd name="T87" fmla="*/ 1597 h 5845"/>
                <a:gd name="T88" fmla="*/ 2042 w 5999"/>
                <a:gd name="T89" fmla="*/ 1806 h 5845"/>
                <a:gd name="T90" fmla="*/ 2190 w 5999"/>
                <a:gd name="T91" fmla="*/ 1742 h 5845"/>
                <a:gd name="T92" fmla="*/ 2347 w 5999"/>
                <a:gd name="T93" fmla="*/ 1621 h 5845"/>
                <a:gd name="T94" fmla="*/ 2634 w 5999"/>
                <a:gd name="T95" fmla="*/ 1289 h 5845"/>
                <a:gd name="T96" fmla="*/ 2908 w 5999"/>
                <a:gd name="T97" fmla="*/ 952 h 5845"/>
                <a:gd name="T98" fmla="*/ 3083 w 5999"/>
                <a:gd name="T99" fmla="*/ 696 h 5845"/>
                <a:gd name="T100" fmla="*/ 3151 w 5999"/>
                <a:gd name="T101" fmla="*/ 520 h 5845"/>
                <a:gd name="T102" fmla="*/ 3108 w 5999"/>
                <a:gd name="T103" fmla="*/ 367 h 5845"/>
                <a:gd name="T104" fmla="*/ 2959 w 5999"/>
                <a:gd name="T105" fmla="*/ 204 h 5845"/>
                <a:gd name="T106" fmla="*/ 2926 w 5999"/>
                <a:gd name="T107" fmla="*/ 0 h 5845"/>
                <a:gd name="T108" fmla="*/ 3044 w 5999"/>
                <a:gd name="T109" fmla="*/ 29 h 5845"/>
                <a:gd name="T110" fmla="*/ 3218 w 5999"/>
                <a:gd name="T111" fmla="*/ 85 h 5845"/>
                <a:gd name="T112" fmla="*/ 3399 w 5999"/>
                <a:gd name="T113" fmla="*/ 147 h 5845"/>
                <a:gd name="T114" fmla="*/ 3512 w 5999"/>
                <a:gd name="T115" fmla="*/ 253 h 5845"/>
                <a:gd name="T116" fmla="*/ 3697 w 5999"/>
                <a:gd name="T117" fmla="*/ 541 h 5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99" h="5845">
                  <a:moveTo>
                    <a:pt x="3809" y="653"/>
                  </a:moveTo>
                  <a:lnTo>
                    <a:pt x="3809" y="653"/>
                  </a:lnTo>
                  <a:lnTo>
                    <a:pt x="3838" y="674"/>
                  </a:lnTo>
                  <a:lnTo>
                    <a:pt x="3867" y="695"/>
                  </a:lnTo>
                  <a:lnTo>
                    <a:pt x="3927" y="735"/>
                  </a:lnTo>
                  <a:lnTo>
                    <a:pt x="3987" y="774"/>
                  </a:lnTo>
                  <a:lnTo>
                    <a:pt x="4049" y="810"/>
                  </a:lnTo>
                  <a:lnTo>
                    <a:pt x="4111" y="845"/>
                  </a:lnTo>
                  <a:lnTo>
                    <a:pt x="4174" y="879"/>
                  </a:lnTo>
                  <a:lnTo>
                    <a:pt x="4237" y="912"/>
                  </a:lnTo>
                  <a:lnTo>
                    <a:pt x="4301" y="945"/>
                  </a:lnTo>
                  <a:lnTo>
                    <a:pt x="4301" y="945"/>
                  </a:lnTo>
                  <a:lnTo>
                    <a:pt x="4430" y="1008"/>
                  </a:lnTo>
                  <a:lnTo>
                    <a:pt x="4561" y="1069"/>
                  </a:lnTo>
                  <a:lnTo>
                    <a:pt x="4691" y="1130"/>
                  </a:lnTo>
                  <a:lnTo>
                    <a:pt x="4820" y="1192"/>
                  </a:lnTo>
                  <a:lnTo>
                    <a:pt x="4820" y="1192"/>
                  </a:lnTo>
                  <a:lnTo>
                    <a:pt x="4946" y="1253"/>
                  </a:lnTo>
                  <a:lnTo>
                    <a:pt x="5007" y="1284"/>
                  </a:lnTo>
                  <a:lnTo>
                    <a:pt x="5069" y="1316"/>
                  </a:lnTo>
                  <a:lnTo>
                    <a:pt x="5130" y="1350"/>
                  </a:lnTo>
                  <a:lnTo>
                    <a:pt x="5190" y="1384"/>
                  </a:lnTo>
                  <a:lnTo>
                    <a:pt x="5250" y="1419"/>
                  </a:lnTo>
                  <a:lnTo>
                    <a:pt x="5309" y="1455"/>
                  </a:lnTo>
                  <a:lnTo>
                    <a:pt x="5309" y="1455"/>
                  </a:lnTo>
                  <a:lnTo>
                    <a:pt x="5365" y="1493"/>
                  </a:lnTo>
                  <a:lnTo>
                    <a:pt x="5421" y="1531"/>
                  </a:lnTo>
                  <a:lnTo>
                    <a:pt x="5476" y="1570"/>
                  </a:lnTo>
                  <a:lnTo>
                    <a:pt x="5530" y="1612"/>
                  </a:lnTo>
                  <a:lnTo>
                    <a:pt x="5530" y="1612"/>
                  </a:lnTo>
                  <a:lnTo>
                    <a:pt x="5585" y="1656"/>
                  </a:lnTo>
                  <a:lnTo>
                    <a:pt x="5640" y="1702"/>
                  </a:lnTo>
                  <a:lnTo>
                    <a:pt x="5666" y="1726"/>
                  </a:lnTo>
                  <a:lnTo>
                    <a:pt x="5693" y="1749"/>
                  </a:lnTo>
                  <a:lnTo>
                    <a:pt x="5718" y="1774"/>
                  </a:lnTo>
                  <a:lnTo>
                    <a:pt x="5743" y="1800"/>
                  </a:lnTo>
                  <a:lnTo>
                    <a:pt x="5743" y="1800"/>
                  </a:lnTo>
                  <a:lnTo>
                    <a:pt x="5765" y="1824"/>
                  </a:lnTo>
                  <a:lnTo>
                    <a:pt x="5784" y="1850"/>
                  </a:lnTo>
                  <a:lnTo>
                    <a:pt x="5802" y="1876"/>
                  </a:lnTo>
                  <a:lnTo>
                    <a:pt x="5818" y="1903"/>
                  </a:lnTo>
                  <a:lnTo>
                    <a:pt x="5834" y="1931"/>
                  </a:lnTo>
                  <a:lnTo>
                    <a:pt x="5848" y="1959"/>
                  </a:lnTo>
                  <a:lnTo>
                    <a:pt x="5861" y="1988"/>
                  </a:lnTo>
                  <a:lnTo>
                    <a:pt x="5872" y="2018"/>
                  </a:lnTo>
                  <a:lnTo>
                    <a:pt x="5883" y="2048"/>
                  </a:lnTo>
                  <a:lnTo>
                    <a:pt x="5892" y="2078"/>
                  </a:lnTo>
                  <a:lnTo>
                    <a:pt x="5900" y="2109"/>
                  </a:lnTo>
                  <a:lnTo>
                    <a:pt x="5907" y="2140"/>
                  </a:lnTo>
                  <a:lnTo>
                    <a:pt x="5914" y="2171"/>
                  </a:lnTo>
                  <a:lnTo>
                    <a:pt x="5919" y="2202"/>
                  </a:lnTo>
                  <a:lnTo>
                    <a:pt x="5924" y="2234"/>
                  </a:lnTo>
                  <a:lnTo>
                    <a:pt x="5928" y="2265"/>
                  </a:lnTo>
                  <a:lnTo>
                    <a:pt x="5928" y="2265"/>
                  </a:lnTo>
                  <a:lnTo>
                    <a:pt x="5936" y="2339"/>
                  </a:lnTo>
                  <a:lnTo>
                    <a:pt x="5944" y="2412"/>
                  </a:lnTo>
                  <a:lnTo>
                    <a:pt x="5950" y="2485"/>
                  </a:lnTo>
                  <a:lnTo>
                    <a:pt x="5955" y="2558"/>
                  </a:lnTo>
                  <a:lnTo>
                    <a:pt x="5963" y="2705"/>
                  </a:lnTo>
                  <a:lnTo>
                    <a:pt x="5971" y="2853"/>
                  </a:lnTo>
                  <a:lnTo>
                    <a:pt x="5971" y="2853"/>
                  </a:lnTo>
                  <a:lnTo>
                    <a:pt x="5980" y="3021"/>
                  </a:lnTo>
                  <a:lnTo>
                    <a:pt x="5986" y="3189"/>
                  </a:lnTo>
                  <a:lnTo>
                    <a:pt x="5991" y="3358"/>
                  </a:lnTo>
                  <a:lnTo>
                    <a:pt x="5995" y="3527"/>
                  </a:lnTo>
                  <a:lnTo>
                    <a:pt x="5995" y="3527"/>
                  </a:lnTo>
                  <a:lnTo>
                    <a:pt x="5997" y="3694"/>
                  </a:lnTo>
                  <a:lnTo>
                    <a:pt x="5999" y="3861"/>
                  </a:lnTo>
                  <a:lnTo>
                    <a:pt x="5999" y="3946"/>
                  </a:lnTo>
                  <a:lnTo>
                    <a:pt x="5998" y="4030"/>
                  </a:lnTo>
                  <a:lnTo>
                    <a:pt x="5996" y="4113"/>
                  </a:lnTo>
                  <a:lnTo>
                    <a:pt x="5992" y="4197"/>
                  </a:lnTo>
                  <a:lnTo>
                    <a:pt x="5992" y="4197"/>
                  </a:lnTo>
                  <a:lnTo>
                    <a:pt x="5987" y="4280"/>
                  </a:lnTo>
                  <a:lnTo>
                    <a:pt x="5980" y="4362"/>
                  </a:lnTo>
                  <a:lnTo>
                    <a:pt x="5972" y="4445"/>
                  </a:lnTo>
                  <a:lnTo>
                    <a:pt x="5962" y="4527"/>
                  </a:lnTo>
                  <a:lnTo>
                    <a:pt x="5943" y="4690"/>
                  </a:lnTo>
                  <a:lnTo>
                    <a:pt x="5933" y="4773"/>
                  </a:lnTo>
                  <a:lnTo>
                    <a:pt x="5926" y="4855"/>
                  </a:lnTo>
                  <a:lnTo>
                    <a:pt x="5926" y="4855"/>
                  </a:lnTo>
                  <a:lnTo>
                    <a:pt x="5921" y="4933"/>
                  </a:lnTo>
                  <a:lnTo>
                    <a:pt x="5917" y="5011"/>
                  </a:lnTo>
                  <a:lnTo>
                    <a:pt x="5914" y="5089"/>
                  </a:lnTo>
                  <a:lnTo>
                    <a:pt x="5911" y="5167"/>
                  </a:lnTo>
                  <a:lnTo>
                    <a:pt x="5911" y="5167"/>
                  </a:lnTo>
                  <a:lnTo>
                    <a:pt x="5908" y="5203"/>
                  </a:lnTo>
                  <a:lnTo>
                    <a:pt x="5905" y="5239"/>
                  </a:lnTo>
                  <a:lnTo>
                    <a:pt x="5901" y="5274"/>
                  </a:lnTo>
                  <a:lnTo>
                    <a:pt x="5895" y="5310"/>
                  </a:lnTo>
                  <a:lnTo>
                    <a:pt x="5888" y="5345"/>
                  </a:lnTo>
                  <a:lnTo>
                    <a:pt x="5878" y="5379"/>
                  </a:lnTo>
                  <a:lnTo>
                    <a:pt x="5866" y="5413"/>
                  </a:lnTo>
                  <a:lnTo>
                    <a:pt x="5860" y="5430"/>
                  </a:lnTo>
                  <a:lnTo>
                    <a:pt x="5853" y="5446"/>
                  </a:lnTo>
                  <a:lnTo>
                    <a:pt x="5853" y="5446"/>
                  </a:lnTo>
                  <a:lnTo>
                    <a:pt x="5838" y="5475"/>
                  </a:lnTo>
                  <a:lnTo>
                    <a:pt x="5823" y="5504"/>
                  </a:lnTo>
                  <a:lnTo>
                    <a:pt x="5806" y="5532"/>
                  </a:lnTo>
                  <a:lnTo>
                    <a:pt x="5788" y="5560"/>
                  </a:lnTo>
                  <a:lnTo>
                    <a:pt x="5770" y="5587"/>
                  </a:lnTo>
                  <a:lnTo>
                    <a:pt x="5750" y="5613"/>
                  </a:lnTo>
                  <a:lnTo>
                    <a:pt x="5731" y="5639"/>
                  </a:lnTo>
                  <a:lnTo>
                    <a:pt x="5709" y="5665"/>
                  </a:lnTo>
                  <a:lnTo>
                    <a:pt x="5687" y="5689"/>
                  </a:lnTo>
                  <a:lnTo>
                    <a:pt x="5665" y="5713"/>
                  </a:lnTo>
                  <a:lnTo>
                    <a:pt x="5642" y="5736"/>
                  </a:lnTo>
                  <a:lnTo>
                    <a:pt x="5618" y="5759"/>
                  </a:lnTo>
                  <a:lnTo>
                    <a:pt x="5594" y="5781"/>
                  </a:lnTo>
                  <a:lnTo>
                    <a:pt x="5569" y="5802"/>
                  </a:lnTo>
                  <a:lnTo>
                    <a:pt x="5544" y="5822"/>
                  </a:lnTo>
                  <a:lnTo>
                    <a:pt x="5519" y="5842"/>
                  </a:lnTo>
                  <a:lnTo>
                    <a:pt x="5462" y="5845"/>
                  </a:lnTo>
                  <a:lnTo>
                    <a:pt x="5462" y="5845"/>
                  </a:lnTo>
                  <a:lnTo>
                    <a:pt x="886" y="5845"/>
                  </a:lnTo>
                  <a:lnTo>
                    <a:pt x="885" y="5841"/>
                  </a:lnTo>
                  <a:lnTo>
                    <a:pt x="885" y="5841"/>
                  </a:lnTo>
                  <a:lnTo>
                    <a:pt x="859" y="5752"/>
                  </a:lnTo>
                  <a:lnTo>
                    <a:pt x="833" y="5664"/>
                  </a:lnTo>
                  <a:lnTo>
                    <a:pt x="812" y="5625"/>
                  </a:lnTo>
                  <a:lnTo>
                    <a:pt x="812" y="5625"/>
                  </a:lnTo>
                  <a:lnTo>
                    <a:pt x="764" y="5489"/>
                  </a:lnTo>
                  <a:lnTo>
                    <a:pt x="716" y="5353"/>
                  </a:lnTo>
                  <a:lnTo>
                    <a:pt x="694" y="5286"/>
                  </a:lnTo>
                  <a:lnTo>
                    <a:pt x="672" y="5217"/>
                  </a:lnTo>
                  <a:lnTo>
                    <a:pt x="652" y="5149"/>
                  </a:lnTo>
                  <a:lnTo>
                    <a:pt x="634" y="5080"/>
                  </a:lnTo>
                  <a:lnTo>
                    <a:pt x="634" y="5080"/>
                  </a:lnTo>
                  <a:lnTo>
                    <a:pt x="622" y="5032"/>
                  </a:lnTo>
                  <a:lnTo>
                    <a:pt x="612" y="4983"/>
                  </a:lnTo>
                  <a:lnTo>
                    <a:pt x="592" y="4887"/>
                  </a:lnTo>
                  <a:lnTo>
                    <a:pt x="574" y="4790"/>
                  </a:lnTo>
                  <a:lnTo>
                    <a:pt x="557" y="4693"/>
                  </a:lnTo>
                  <a:lnTo>
                    <a:pt x="557" y="4693"/>
                  </a:lnTo>
                  <a:lnTo>
                    <a:pt x="546" y="4632"/>
                  </a:lnTo>
                  <a:lnTo>
                    <a:pt x="534" y="4571"/>
                  </a:lnTo>
                  <a:lnTo>
                    <a:pt x="530" y="4540"/>
                  </a:lnTo>
                  <a:lnTo>
                    <a:pt x="526" y="4509"/>
                  </a:lnTo>
                  <a:lnTo>
                    <a:pt x="525" y="4479"/>
                  </a:lnTo>
                  <a:lnTo>
                    <a:pt x="525" y="4449"/>
                  </a:lnTo>
                  <a:lnTo>
                    <a:pt x="515" y="4402"/>
                  </a:lnTo>
                  <a:lnTo>
                    <a:pt x="515" y="4402"/>
                  </a:lnTo>
                  <a:lnTo>
                    <a:pt x="506" y="4368"/>
                  </a:lnTo>
                  <a:lnTo>
                    <a:pt x="499" y="4334"/>
                  </a:lnTo>
                  <a:lnTo>
                    <a:pt x="493" y="4298"/>
                  </a:lnTo>
                  <a:lnTo>
                    <a:pt x="487" y="4262"/>
                  </a:lnTo>
                  <a:lnTo>
                    <a:pt x="482" y="4225"/>
                  </a:lnTo>
                  <a:lnTo>
                    <a:pt x="477" y="4188"/>
                  </a:lnTo>
                  <a:lnTo>
                    <a:pt x="469" y="4111"/>
                  </a:lnTo>
                  <a:lnTo>
                    <a:pt x="457" y="3955"/>
                  </a:lnTo>
                  <a:lnTo>
                    <a:pt x="450" y="3876"/>
                  </a:lnTo>
                  <a:lnTo>
                    <a:pt x="441" y="3797"/>
                  </a:lnTo>
                  <a:lnTo>
                    <a:pt x="436" y="3758"/>
                  </a:lnTo>
                  <a:lnTo>
                    <a:pt x="431" y="3720"/>
                  </a:lnTo>
                  <a:lnTo>
                    <a:pt x="425" y="3680"/>
                  </a:lnTo>
                  <a:lnTo>
                    <a:pt x="417" y="3643"/>
                  </a:lnTo>
                  <a:lnTo>
                    <a:pt x="410" y="3605"/>
                  </a:lnTo>
                  <a:lnTo>
                    <a:pt x="401" y="3567"/>
                  </a:lnTo>
                  <a:lnTo>
                    <a:pt x="391" y="3531"/>
                  </a:lnTo>
                  <a:lnTo>
                    <a:pt x="379" y="3496"/>
                  </a:lnTo>
                  <a:lnTo>
                    <a:pt x="367" y="3461"/>
                  </a:lnTo>
                  <a:lnTo>
                    <a:pt x="352" y="3426"/>
                  </a:lnTo>
                  <a:lnTo>
                    <a:pt x="337" y="3392"/>
                  </a:lnTo>
                  <a:lnTo>
                    <a:pt x="319" y="3360"/>
                  </a:lnTo>
                  <a:lnTo>
                    <a:pt x="301" y="3329"/>
                  </a:lnTo>
                  <a:lnTo>
                    <a:pt x="280" y="3299"/>
                  </a:lnTo>
                  <a:lnTo>
                    <a:pt x="257" y="3270"/>
                  </a:lnTo>
                  <a:lnTo>
                    <a:pt x="232" y="3242"/>
                  </a:lnTo>
                  <a:lnTo>
                    <a:pt x="206" y="3234"/>
                  </a:lnTo>
                  <a:lnTo>
                    <a:pt x="206" y="3234"/>
                  </a:lnTo>
                  <a:lnTo>
                    <a:pt x="199" y="3223"/>
                  </a:lnTo>
                  <a:lnTo>
                    <a:pt x="194" y="3212"/>
                  </a:lnTo>
                  <a:lnTo>
                    <a:pt x="184" y="3188"/>
                  </a:lnTo>
                  <a:lnTo>
                    <a:pt x="178" y="3165"/>
                  </a:lnTo>
                  <a:lnTo>
                    <a:pt x="178" y="3165"/>
                  </a:lnTo>
                  <a:lnTo>
                    <a:pt x="194" y="3106"/>
                  </a:lnTo>
                  <a:lnTo>
                    <a:pt x="211" y="3046"/>
                  </a:lnTo>
                  <a:lnTo>
                    <a:pt x="225" y="2987"/>
                  </a:lnTo>
                  <a:lnTo>
                    <a:pt x="239" y="2927"/>
                  </a:lnTo>
                  <a:lnTo>
                    <a:pt x="252" y="2868"/>
                  </a:lnTo>
                  <a:lnTo>
                    <a:pt x="263" y="2808"/>
                  </a:lnTo>
                  <a:lnTo>
                    <a:pt x="274" y="2747"/>
                  </a:lnTo>
                  <a:lnTo>
                    <a:pt x="282" y="2686"/>
                  </a:lnTo>
                  <a:lnTo>
                    <a:pt x="282" y="2686"/>
                  </a:lnTo>
                  <a:lnTo>
                    <a:pt x="291" y="2606"/>
                  </a:lnTo>
                  <a:lnTo>
                    <a:pt x="295" y="2567"/>
                  </a:lnTo>
                  <a:lnTo>
                    <a:pt x="299" y="2526"/>
                  </a:lnTo>
                  <a:lnTo>
                    <a:pt x="301" y="2486"/>
                  </a:lnTo>
                  <a:lnTo>
                    <a:pt x="303" y="2447"/>
                  </a:lnTo>
                  <a:lnTo>
                    <a:pt x="304" y="2406"/>
                  </a:lnTo>
                  <a:lnTo>
                    <a:pt x="304" y="2366"/>
                  </a:lnTo>
                  <a:lnTo>
                    <a:pt x="303" y="2325"/>
                  </a:lnTo>
                  <a:lnTo>
                    <a:pt x="302" y="2286"/>
                  </a:lnTo>
                  <a:lnTo>
                    <a:pt x="299" y="2246"/>
                  </a:lnTo>
                  <a:lnTo>
                    <a:pt x="295" y="2205"/>
                  </a:lnTo>
                  <a:lnTo>
                    <a:pt x="291" y="2166"/>
                  </a:lnTo>
                  <a:lnTo>
                    <a:pt x="286" y="2125"/>
                  </a:lnTo>
                  <a:lnTo>
                    <a:pt x="279" y="2086"/>
                  </a:lnTo>
                  <a:lnTo>
                    <a:pt x="272" y="2047"/>
                  </a:lnTo>
                  <a:lnTo>
                    <a:pt x="272" y="2047"/>
                  </a:lnTo>
                  <a:lnTo>
                    <a:pt x="263" y="2009"/>
                  </a:lnTo>
                  <a:lnTo>
                    <a:pt x="254" y="1973"/>
                  </a:lnTo>
                  <a:lnTo>
                    <a:pt x="244" y="1937"/>
                  </a:lnTo>
                  <a:lnTo>
                    <a:pt x="231" y="1902"/>
                  </a:lnTo>
                  <a:lnTo>
                    <a:pt x="219" y="1866"/>
                  </a:lnTo>
                  <a:lnTo>
                    <a:pt x="203" y="1832"/>
                  </a:lnTo>
                  <a:lnTo>
                    <a:pt x="187" y="1799"/>
                  </a:lnTo>
                  <a:lnTo>
                    <a:pt x="169" y="1765"/>
                  </a:lnTo>
                  <a:lnTo>
                    <a:pt x="169" y="1765"/>
                  </a:lnTo>
                  <a:lnTo>
                    <a:pt x="151" y="1735"/>
                  </a:lnTo>
                  <a:lnTo>
                    <a:pt x="131" y="1704"/>
                  </a:lnTo>
                  <a:lnTo>
                    <a:pt x="111" y="1675"/>
                  </a:lnTo>
                  <a:lnTo>
                    <a:pt x="90" y="1646"/>
                  </a:lnTo>
                  <a:lnTo>
                    <a:pt x="68" y="1617"/>
                  </a:lnTo>
                  <a:lnTo>
                    <a:pt x="46" y="1589"/>
                  </a:lnTo>
                  <a:lnTo>
                    <a:pt x="22" y="1562"/>
                  </a:lnTo>
                  <a:lnTo>
                    <a:pt x="0" y="1534"/>
                  </a:lnTo>
                  <a:lnTo>
                    <a:pt x="25" y="1496"/>
                  </a:lnTo>
                  <a:lnTo>
                    <a:pt x="25" y="1496"/>
                  </a:lnTo>
                  <a:lnTo>
                    <a:pt x="38" y="1488"/>
                  </a:lnTo>
                  <a:lnTo>
                    <a:pt x="50" y="1480"/>
                  </a:lnTo>
                  <a:lnTo>
                    <a:pt x="62" y="1472"/>
                  </a:lnTo>
                  <a:lnTo>
                    <a:pt x="74" y="1464"/>
                  </a:lnTo>
                  <a:lnTo>
                    <a:pt x="95" y="1451"/>
                  </a:lnTo>
                  <a:lnTo>
                    <a:pt x="95" y="1451"/>
                  </a:lnTo>
                  <a:lnTo>
                    <a:pt x="115" y="1428"/>
                  </a:lnTo>
                  <a:lnTo>
                    <a:pt x="138" y="1407"/>
                  </a:lnTo>
                  <a:lnTo>
                    <a:pt x="165" y="1386"/>
                  </a:lnTo>
                  <a:lnTo>
                    <a:pt x="193" y="1364"/>
                  </a:lnTo>
                  <a:lnTo>
                    <a:pt x="223" y="1343"/>
                  </a:lnTo>
                  <a:lnTo>
                    <a:pt x="255" y="1324"/>
                  </a:lnTo>
                  <a:lnTo>
                    <a:pt x="288" y="1304"/>
                  </a:lnTo>
                  <a:lnTo>
                    <a:pt x="322" y="1286"/>
                  </a:lnTo>
                  <a:lnTo>
                    <a:pt x="356" y="1270"/>
                  </a:lnTo>
                  <a:lnTo>
                    <a:pt x="392" y="1254"/>
                  </a:lnTo>
                  <a:lnTo>
                    <a:pt x="426" y="1241"/>
                  </a:lnTo>
                  <a:lnTo>
                    <a:pt x="460" y="1229"/>
                  </a:lnTo>
                  <a:lnTo>
                    <a:pt x="494" y="1220"/>
                  </a:lnTo>
                  <a:lnTo>
                    <a:pt x="526" y="1212"/>
                  </a:lnTo>
                  <a:lnTo>
                    <a:pt x="557" y="1207"/>
                  </a:lnTo>
                  <a:lnTo>
                    <a:pt x="587" y="1205"/>
                  </a:lnTo>
                  <a:lnTo>
                    <a:pt x="624" y="1184"/>
                  </a:lnTo>
                  <a:lnTo>
                    <a:pt x="624" y="1184"/>
                  </a:lnTo>
                  <a:lnTo>
                    <a:pt x="633" y="1183"/>
                  </a:lnTo>
                  <a:lnTo>
                    <a:pt x="641" y="1182"/>
                  </a:lnTo>
                  <a:lnTo>
                    <a:pt x="649" y="1181"/>
                  </a:lnTo>
                  <a:lnTo>
                    <a:pt x="656" y="1181"/>
                  </a:lnTo>
                  <a:lnTo>
                    <a:pt x="693" y="1179"/>
                  </a:lnTo>
                  <a:lnTo>
                    <a:pt x="693" y="1179"/>
                  </a:lnTo>
                  <a:lnTo>
                    <a:pt x="707" y="1199"/>
                  </a:lnTo>
                  <a:lnTo>
                    <a:pt x="723" y="1219"/>
                  </a:lnTo>
                  <a:lnTo>
                    <a:pt x="738" y="1239"/>
                  </a:lnTo>
                  <a:lnTo>
                    <a:pt x="756" y="1256"/>
                  </a:lnTo>
                  <a:lnTo>
                    <a:pt x="774" y="1273"/>
                  </a:lnTo>
                  <a:lnTo>
                    <a:pt x="795" y="1288"/>
                  </a:lnTo>
                  <a:lnTo>
                    <a:pt x="816" y="1302"/>
                  </a:lnTo>
                  <a:lnTo>
                    <a:pt x="838" y="1313"/>
                  </a:lnTo>
                  <a:lnTo>
                    <a:pt x="838" y="1313"/>
                  </a:lnTo>
                  <a:lnTo>
                    <a:pt x="851" y="1320"/>
                  </a:lnTo>
                  <a:lnTo>
                    <a:pt x="865" y="1325"/>
                  </a:lnTo>
                  <a:lnTo>
                    <a:pt x="893" y="1333"/>
                  </a:lnTo>
                  <a:lnTo>
                    <a:pt x="921" y="1340"/>
                  </a:lnTo>
                  <a:lnTo>
                    <a:pt x="950" y="1344"/>
                  </a:lnTo>
                  <a:lnTo>
                    <a:pt x="979" y="1346"/>
                  </a:lnTo>
                  <a:lnTo>
                    <a:pt x="1009" y="1347"/>
                  </a:lnTo>
                  <a:lnTo>
                    <a:pt x="1038" y="1347"/>
                  </a:lnTo>
                  <a:lnTo>
                    <a:pt x="1067" y="1345"/>
                  </a:lnTo>
                  <a:lnTo>
                    <a:pt x="1067" y="1345"/>
                  </a:lnTo>
                  <a:lnTo>
                    <a:pt x="1089" y="1342"/>
                  </a:lnTo>
                  <a:lnTo>
                    <a:pt x="1109" y="1339"/>
                  </a:lnTo>
                  <a:lnTo>
                    <a:pt x="1130" y="1336"/>
                  </a:lnTo>
                  <a:lnTo>
                    <a:pt x="1152" y="1331"/>
                  </a:lnTo>
                  <a:lnTo>
                    <a:pt x="1172" y="1326"/>
                  </a:lnTo>
                  <a:lnTo>
                    <a:pt x="1192" y="1318"/>
                  </a:lnTo>
                  <a:lnTo>
                    <a:pt x="1213" y="1311"/>
                  </a:lnTo>
                  <a:lnTo>
                    <a:pt x="1232" y="1304"/>
                  </a:lnTo>
                  <a:lnTo>
                    <a:pt x="1252" y="1295"/>
                  </a:lnTo>
                  <a:lnTo>
                    <a:pt x="1271" y="1284"/>
                  </a:lnTo>
                  <a:lnTo>
                    <a:pt x="1289" y="1274"/>
                  </a:lnTo>
                  <a:lnTo>
                    <a:pt x="1307" y="1263"/>
                  </a:lnTo>
                  <a:lnTo>
                    <a:pt x="1323" y="1249"/>
                  </a:lnTo>
                  <a:lnTo>
                    <a:pt x="1340" y="1236"/>
                  </a:lnTo>
                  <a:lnTo>
                    <a:pt x="1357" y="1221"/>
                  </a:lnTo>
                  <a:lnTo>
                    <a:pt x="1371" y="1206"/>
                  </a:lnTo>
                  <a:lnTo>
                    <a:pt x="1400" y="1181"/>
                  </a:lnTo>
                  <a:lnTo>
                    <a:pt x="1400" y="1181"/>
                  </a:lnTo>
                  <a:lnTo>
                    <a:pt x="1408" y="1173"/>
                  </a:lnTo>
                  <a:lnTo>
                    <a:pt x="1417" y="1166"/>
                  </a:lnTo>
                  <a:lnTo>
                    <a:pt x="1426" y="1161"/>
                  </a:lnTo>
                  <a:lnTo>
                    <a:pt x="1435" y="1158"/>
                  </a:lnTo>
                  <a:lnTo>
                    <a:pt x="1470" y="1168"/>
                  </a:lnTo>
                  <a:lnTo>
                    <a:pt x="1470" y="1168"/>
                  </a:lnTo>
                  <a:lnTo>
                    <a:pt x="1486" y="1189"/>
                  </a:lnTo>
                  <a:lnTo>
                    <a:pt x="1501" y="1210"/>
                  </a:lnTo>
                  <a:lnTo>
                    <a:pt x="1515" y="1231"/>
                  </a:lnTo>
                  <a:lnTo>
                    <a:pt x="1528" y="1254"/>
                  </a:lnTo>
                  <a:lnTo>
                    <a:pt x="1554" y="1300"/>
                  </a:lnTo>
                  <a:lnTo>
                    <a:pt x="1578" y="1346"/>
                  </a:lnTo>
                  <a:lnTo>
                    <a:pt x="1602" y="1393"/>
                  </a:lnTo>
                  <a:lnTo>
                    <a:pt x="1627" y="1440"/>
                  </a:lnTo>
                  <a:lnTo>
                    <a:pt x="1639" y="1464"/>
                  </a:lnTo>
                  <a:lnTo>
                    <a:pt x="1652" y="1486"/>
                  </a:lnTo>
                  <a:lnTo>
                    <a:pt x="1666" y="1508"/>
                  </a:lnTo>
                  <a:lnTo>
                    <a:pt x="1680" y="1531"/>
                  </a:lnTo>
                  <a:lnTo>
                    <a:pt x="1680" y="1531"/>
                  </a:lnTo>
                  <a:lnTo>
                    <a:pt x="1697" y="1554"/>
                  </a:lnTo>
                  <a:lnTo>
                    <a:pt x="1713" y="1575"/>
                  </a:lnTo>
                  <a:lnTo>
                    <a:pt x="1731" y="1597"/>
                  </a:lnTo>
                  <a:lnTo>
                    <a:pt x="1750" y="1618"/>
                  </a:lnTo>
                  <a:lnTo>
                    <a:pt x="1786" y="1659"/>
                  </a:lnTo>
                  <a:lnTo>
                    <a:pt x="1823" y="1699"/>
                  </a:lnTo>
                  <a:lnTo>
                    <a:pt x="1901" y="1777"/>
                  </a:lnTo>
                  <a:lnTo>
                    <a:pt x="1939" y="1817"/>
                  </a:lnTo>
                  <a:lnTo>
                    <a:pt x="1977" y="1857"/>
                  </a:lnTo>
                  <a:lnTo>
                    <a:pt x="2042" y="1806"/>
                  </a:lnTo>
                  <a:lnTo>
                    <a:pt x="2042" y="1806"/>
                  </a:lnTo>
                  <a:lnTo>
                    <a:pt x="2068" y="1798"/>
                  </a:lnTo>
                  <a:lnTo>
                    <a:pt x="2093" y="1790"/>
                  </a:lnTo>
                  <a:lnTo>
                    <a:pt x="2118" y="1779"/>
                  </a:lnTo>
                  <a:lnTo>
                    <a:pt x="2143" y="1768"/>
                  </a:lnTo>
                  <a:lnTo>
                    <a:pt x="2166" y="1756"/>
                  </a:lnTo>
                  <a:lnTo>
                    <a:pt x="2190" y="1742"/>
                  </a:lnTo>
                  <a:lnTo>
                    <a:pt x="2214" y="1728"/>
                  </a:lnTo>
                  <a:lnTo>
                    <a:pt x="2237" y="1712"/>
                  </a:lnTo>
                  <a:lnTo>
                    <a:pt x="2260" y="1696"/>
                  </a:lnTo>
                  <a:lnTo>
                    <a:pt x="2282" y="1678"/>
                  </a:lnTo>
                  <a:lnTo>
                    <a:pt x="2304" y="1660"/>
                  </a:lnTo>
                  <a:lnTo>
                    <a:pt x="2326" y="1641"/>
                  </a:lnTo>
                  <a:lnTo>
                    <a:pt x="2347" y="1621"/>
                  </a:lnTo>
                  <a:lnTo>
                    <a:pt x="2368" y="1601"/>
                  </a:lnTo>
                  <a:lnTo>
                    <a:pt x="2409" y="1560"/>
                  </a:lnTo>
                  <a:lnTo>
                    <a:pt x="2450" y="1515"/>
                  </a:lnTo>
                  <a:lnTo>
                    <a:pt x="2489" y="1471"/>
                  </a:lnTo>
                  <a:lnTo>
                    <a:pt x="2526" y="1425"/>
                  </a:lnTo>
                  <a:lnTo>
                    <a:pt x="2564" y="1380"/>
                  </a:lnTo>
                  <a:lnTo>
                    <a:pt x="2634" y="1289"/>
                  </a:lnTo>
                  <a:lnTo>
                    <a:pt x="2701" y="1205"/>
                  </a:lnTo>
                  <a:lnTo>
                    <a:pt x="2701" y="1205"/>
                  </a:lnTo>
                  <a:lnTo>
                    <a:pt x="2729" y="1169"/>
                  </a:lnTo>
                  <a:lnTo>
                    <a:pt x="2760" y="1132"/>
                  </a:lnTo>
                  <a:lnTo>
                    <a:pt x="2831" y="1046"/>
                  </a:lnTo>
                  <a:lnTo>
                    <a:pt x="2870" y="1000"/>
                  </a:lnTo>
                  <a:lnTo>
                    <a:pt x="2908" y="952"/>
                  </a:lnTo>
                  <a:lnTo>
                    <a:pt x="2946" y="902"/>
                  </a:lnTo>
                  <a:lnTo>
                    <a:pt x="2984" y="851"/>
                  </a:lnTo>
                  <a:lnTo>
                    <a:pt x="3020" y="800"/>
                  </a:lnTo>
                  <a:lnTo>
                    <a:pt x="3036" y="774"/>
                  </a:lnTo>
                  <a:lnTo>
                    <a:pt x="3053" y="748"/>
                  </a:lnTo>
                  <a:lnTo>
                    <a:pt x="3068" y="722"/>
                  </a:lnTo>
                  <a:lnTo>
                    <a:pt x="3083" y="696"/>
                  </a:lnTo>
                  <a:lnTo>
                    <a:pt x="3096" y="670"/>
                  </a:lnTo>
                  <a:lnTo>
                    <a:pt x="3109" y="644"/>
                  </a:lnTo>
                  <a:lnTo>
                    <a:pt x="3120" y="618"/>
                  </a:lnTo>
                  <a:lnTo>
                    <a:pt x="3129" y="593"/>
                  </a:lnTo>
                  <a:lnTo>
                    <a:pt x="3139" y="569"/>
                  </a:lnTo>
                  <a:lnTo>
                    <a:pt x="3146" y="544"/>
                  </a:lnTo>
                  <a:lnTo>
                    <a:pt x="3151" y="520"/>
                  </a:lnTo>
                  <a:lnTo>
                    <a:pt x="3155" y="496"/>
                  </a:lnTo>
                  <a:lnTo>
                    <a:pt x="3157" y="472"/>
                  </a:lnTo>
                  <a:lnTo>
                    <a:pt x="3157" y="450"/>
                  </a:lnTo>
                  <a:lnTo>
                    <a:pt x="3157" y="407"/>
                  </a:lnTo>
                  <a:lnTo>
                    <a:pt x="3157" y="407"/>
                  </a:lnTo>
                  <a:lnTo>
                    <a:pt x="3132" y="387"/>
                  </a:lnTo>
                  <a:lnTo>
                    <a:pt x="3108" y="367"/>
                  </a:lnTo>
                  <a:lnTo>
                    <a:pt x="3085" y="346"/>
                  </a:lnTo>
                  <a:lnTo>
                    <a:pt x="3062" y="324"/>
                  </a:lnTo>
                  <a:lnTo>
                    <a:pt x="3039" y="301"/>
                  </a:lnTo>
                  <a:lnTo>
                    <a:pt x="3019" y="277"/>
                  </a:lnTo>
                  <a:lnTo>
                    <a:pt x="2998" y="254"/>
                  </a:lnTo>
                  <a:lnTo>
                    <a:pt x="2978" y="229"/>
                  </a:lnTo>
                  <a:lnTo>
                    <a:pt x="2959" y="204"/>
                  </a:lnTo>
                  <a:lnTo>
                    <a:pt x="2940" y="178"/>
                  </a:lnTo>
                  <a:lnTo>
                    <a:pt x="2904" y="126"/>
                  </a:lnTo>
                  <a:lnTo>
                    <a:pt x="2869" y="72"/>
                  </a:lnTo>
                  <a:lnTo>
                    <a:pt x="2836" y="19"/>
                  </a:lnTo>
                  <a:lnTo>
                    <a:pt x="2911" y="0"/>
                  </a:lnTo>
                  <a:lnTo>
                    <a:pt x="2911" y="0"/>
                  </a:lnTo>
                  <a:lnTo>
                    <a:pt x="2926" y="0"/>
                  </a:lnTo>
                  <a:lnTo>
                    <a:pt x="2940" y="0"/>
                  </a:lnTo>
                  <a:lnTo>
                    <a:pt x="2954" y="1"/>
                  </a:lnTo>
                  <a:lnTo>
                    <a:pt x="2967" y="3"/>
                  </a:lnTo>
                  <a:lnTo>
                    <a:pt x="2980" y="6"/>
                  </a:lnTo>
                  <a:lnTo>
                    <a:pt x="2994" y="10"/>
                  </a:lnTo>
                  <a:lnTo>
                    <a:pt x="3019" y="19"/>
                  </a:lnTo>
                  <a:lnTo>
                    <a:pt x="3044" y="29"/>
                  </a:lnTo>
                  <a:lnTo>
                    <a:pt x="3069" y="39"/>
                  </a:lnTo>
                  <a:lnTo>
                    <a:pt x="3094" y="50"/>
                  </a:lnTo>
                  <a:lnTo>
                    <a:pt x="3121" y="58"/>
                  </a:lnTo>
                  <a:lnTo>
                    <a:pt x="3121" y="58"/>
                  </a:lnTo>
                  <a:lnTo>
                    <a:pt x="3146" y="66"/>
                  </a:lnTo>
                  <a:lnTo>
                    <a:pt x="3170" y="73"/>
                  </a:lnTo>
                  <a:lnTo>
                    <a:pt x="3218" y="85"/>
                  </a:lnTo>
                  <a:lnTo>
                    <a:pt x="3266" y="97"/>
                  </a:lnTo>
                  <a:lnTo>
                    <a:pt x="3290" y="103"/>
                  </a:lnTo>
                  <a:lnTo>
                    <a:pt x="3312" y="110"/>
                  </a:lnTo>
                  <a:lnTo>
                    <a:pt x="3334" y="118"/>
                  </a:lnTo>
                  <a:lnTo>
                    <a:pt x="3357" y="126"/>
                  </a:lnTo>
                  <a:lnTo>
                    <a:pt x="3379" y="136"/>
                  </a:lnTo>
                  <a:lnTo>
                    <a:pt x="3399" y="147"/>
                  </a:lnTo>
                  <a:lnTo>
                    <a:pt x="3419" y="160"/>
                  </a:lnTo>
                  <a:lnTo>
                    <a:pt x="3439" y="175"/>
                  </a:lnTo>
                  <a:lnTo>
                    <a:pt x="3458" y="191"/>
                  </a:lnTo>
                  <a:lnTo>
                    <a:pt x="3476" y="210"/>
                  </a:lnTo>
                  <a:lnTo>
                    <a:pt x="3476" y="210"/>
                  </a:lnTo>
                  <a:lnTo>
                    <a:pt x="3494" y="232"/>
                  </a:lnTo>
                  <a:lnTo>
                    <a:pt x="3512" y="253"/>
                  </a:lnTo>
                  <a:lnTo>
                    <a:pt x="3530" y="275"/>
                  </a:lnTo>
                  <a:lnTo>
                    <a:pt x="3546" y="298"/>
                  </a:lnTo>
                  <a:lnTo>
                    <a:pt x="3562" y="321"/>
                  </a:lnTo>
                  <a:lnTo>
                    <a:pt x="3578" y="345"/>
                  </a:lnTo>
                  <a:lnTo>
                    <a:pt x="3608" y="393"/>
                  </a:lnTo>
                  <a:lnTo>
                    <a:pt x="3667" y="492"/>
                  </a:lnTo>
                  <a:lnTo>
                    <a:pt x="3697" y="541"/>
                  </a:lnTo>
                  <a:lnTo>
                    <a:pt x="3714" y="564"/>
                  </a:lnTo>
                  <a:lnTo>
                    <a:pt x="3729" y="5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616D0A9-D567-1B3B-828D-C6E0E33F4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2019"/>
              <a:ext cx="2854" cy="2286"/>
            </a:xfrm>
            <a:custGeom>
              <a:avLst/>
              <a:gdLst>
                <a:gd name="T0" fmla="*/ 572 w 5708"/>
                <a:gd name="T1" fmla="*/ 333 h 4572"/>
                <a:gd name="T2" fmla="*/ 870 w 5708"/>
                <a:gd name="T3" fmla="*/ 319 h 4572"/>
                <a:gd name="T4" fmla="*/ 1274 w 5708"/>
                <a:gd name="T5" fmla="*/ 292 h 4572"/>
                <a:gd name="T6" fmla="*/ 1662 w 5708"/>
                <a:gd name="T7" fmla="*/ 251 h 4572"/>
                <a:gd name="T8" fmla="*/ 2042 w 5708"/>
                <a:gd name="T9" fmla="*/ 163 h 4572"/>
                <a:gd name="T10" fmla="*/ 2151 w 5708"/>
                <a:gd name="T11" fmla="*/ 193 h 4572"/>
                <a:gd name="T12" fmla="*/ 2281 w 5708"/>
                <a:gd name="T13" fmla="*/ 202 h 4572"/>
                <a:gd name="T14" fmla="*/ 2480 w 5708"/>
                <a:gd name="T15" fmla="*/ 205 h 4572"/>
                <a:gd name="T16" fmla="*/ 2901 w 5708"/>
                <a:gd name="T17" fmla="*/ 214 h 4572"/>
                <a:gd name="T18" fmla="*/ 3472 w 5708"/>
                <a:gd name="T19" fmla="*/ 173 h 4572"/>
                <a:gd name="T20" fmla="*/ 4040 w 5708"/>
                <a:gd name="T21" fmla="*/ 90 h 4572"/>
                <a:gd name="T22" fmla="*/ 4343 w 5708"/>
                <a:gd name="T23" fmla="*/ 27 h 4572"/>
                <a:gd name="T24" fmla="*/ 4495 w 5708"/>
                <a:gd name="T25" fmla="*/ 3 h 4572"/>
                <a:gd name="T26" fmla="*/ 4805 w 5708"/>
                <a:gd name="T27" fmla="*/ 7 h 4572"/>
                <a:gd name="T28" fmla="*/ 5042 w 5708"/>
                <a:gd name="T29" fmla="*/ 69 h 4572"/>
                <a:gd name="T30" fmla="*/ 5154 w 5708"/>
                <a:gd name="T31" fmla="*/ 96 h 4572"/>
                <a:gd name="T32" fmla="*/ 5260 w 5708"/>
                <a:gd name="T33" fmla="*/ 121 h 4572"/>
                <a:gd name="T34" fmla="*/ 5332 w 5708"/>
                <a:gd name="T35" fmla="*/ 174 h 4572"/>
                <a:gd name="T36" fmla="*/ 5491 w 5708"/>
                <a:gd name="T37" fmla="*/ 365 h 4572"/>
                <a:gd name="T38" fmla="*/ 5595 w 5708"/>
                <a:gd name="T39" fmla="*/ 527 h 4572"/>
                <a:gd name="T40" fmla="*/ 5674 w 5708"/>
                <a:gd name="T41" fmla="*/ 749 h 4572"/>
                <a:gd name="T42" fmla="*/ 5702 w 5708"/>
                <a:gd name="T43" fmla="*/ 949 h 4572"/>
                <a:gd name="T44" fmla="*/ 5707 w 5708"/>
                <a:gd name="T45" fmla="*/ 1195 h 4572"/>
                <a:gd name="T46" fmla="*/ 5684 w 5708"/>
                <a:gd name="T47" fmla="*/ 1442 h 4572"/>
                <a:gd name="T48" fmla="*/ 5629 w 5708"/>
                <a:gd name="T49" fmla="*/ 1720 h 4572"/>
                <a:gd name="T50" fmla="*/ 5483 w 5708"/>
                <a:gd name="T51" fmla="*/ 2221 h 4572"/>
                <a:gd name="T52" fmla="*/ 5351 w 5708"/>
                <a:gd name="T53" fmla="*/ 2584 h 4572"/>
                <a:gd name="T54" fmla="*/ 5331 w 5708"/>
                <a:gd name="T55" fmla="*/ 2703 h 4572"/>
                <a:gd name="T56" fmla="*/ 5281 w 5708"/>
                <a:gd name="T57" fmla="*/ 2906 h 4572"/>
                <a:gd name="T58" fmla="*/ 5232 w 5708"/>
                <a:gd name="T59" fmla="*/ 3271 h 4572"/>
                <a:gd name="T60" fmla="*/ 5113 w 5708"/>
                <a:gd name="T61" fmla="*/ 3921 h 4572"/>
                <a:gd name="T62" fmla="*/ 5088 w 5708"/>
                <a:gd name="T63" fmla="*/ 4155 h 4572"/>
                <a:gd name="T64" fmla="*/ 5080 w 5708"/>
                <a:gd name="T65" fmla="*/ 4351 h 4572"/>
                <a:gd name="T66" fmla="*/ 5011 w 5708"/>
                <a:gd name="T67" fmla="*/ 4572 h 4572"/>
                <a:gd name="T68" fmla="*/ 1099 w 5708"/>
                <a:gd name="T69" fmla="*/ 4545 h 4572"/>
                <a:gd name="T70" fmla="*/ 965 w 5708"/>
                <a:gd name="T71" fmla="*/ 4454 h 4572"/>
                <a:gd name="T72" fmla="*/ 850 w 5708"/>
                <a:gd name="T73" fmla="*/ 4338 h 4572"/>
                <a:gd name="T74" fmla="*/ 758 w 5708"/>
                <a:gd name="T75" fmla="*/ 4210 h 4572"/>
                <a:gd name="T76" fmla="*/ 645 w 5708"/>
                <a:gd name="T77" fmla="*/ 3999 h 4572"/>
                <a:gd name="T78" fmla="*/ 525 w 5708"/>
                <a:gd name="T79" fmla="*/ 3677 h 4572"/>
                <a:gd name="T80" fmla="*/ 388 w 5708"/>
                <a:gd name="T81" fmla="*/ 3199 h 4572"/>
                <a:gd name="T82" fmla="*/ 254 w 5708"/>
                <a:gd name="T83" fmla="*/ 2809 h 4572"/>
                <a:gd name="T84" fmla="*/ 193 w 5708"/>
                <a:gd name="T85" fmla="*/ 2612 h 4572"/>
                <a:gd name="T86" fmla="*/ 129 w 5708"/>
                <a:gd name="T87" fmla="*/ 2256 h 4572"/>
                <a:gd name="T88" fmla="*/ 58 w 5708"/>
                <a:gd name="T89" fmla="*/ 1984 h 4572"/>
                <a:gd name="T90" fmla="*/ 46 w 5708"/>
                <a:gd name="T91" fmla="*/ 1862 h 4572"/>
                <a:gd name="T92" fmla="*/ 31 w 5708"/>
                <a:gd name="T93" fmla="*/ 1718 h 4572"/>
                <a:gd name="T94" fmla="*/ 29 w 5708"/>
                <a:gd name="T95" fmla="*/ 1386 h 4572"/>
                <a:gd name="T96" fmla="*/ 0 w 5708"/>
                <a:gd name="T97" fmla="*/ 859 h 4572"/>
                <a:gd name="T98" fmla="*/ 10 w 5708"/>
                <a:gd name="T99" fmla="*/ 698 h 4572"/>
                <a:gd name="T100" fmla="*/ 63 w 5708"/>
                <a:gd name="T101" fmla="*/ 547 h 4572"/>
                <a:gd name="T102" fmla="*/ 127 w 5708"/>
                <a:gd name="T103" fmla="*/ 446 h 4572"/>
                <a:gd name="T104" fmla="*/ 256 w 5708"/>
                <a:gd name="T105" fmla="*/ 376 h 4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8" h="4572">
                  <a:moveTo>
                    <a:pt x="427" y="316"/>
                  </a:moveTo>
                  <a:lnTo>
                    <a:pt x="427" y="316"/>
                  </a:lnTo>
                  <a:lnTo>
                    <a:pt x="463" y="323"/>
                  </a:lnTo>
                  <a:lnTo>
                    <a:pt x="499" y="328"/>
                  </a:lnTo>
                  <a:lnTo>
                    <a:pt x="536" y="331"/>
                  </a:lnTo>
                  <a:lnTo>
                    <a:pt x="572" y="333"/>
                  </a:lnTo>
                  <a:lnTo>
                    <a:pt x="609" y="334"/>
                  </a:lnTo>
                  <a:lnTo>
                    <a:pt x="646" y="334"/>
                  </a:lnTo>
                  <a:lnTo>
                    <a:pt x="684" y="333"/>
                  </a:lnTo>
                  <a:lnTo>
                    <a:pt x="721" y="331"/>
                  </a:lnTo>
                  <a:lnTo>
                    <a:pt x="795" y="325"/>
                  </a:lnTo>
                  <a:lnTo>
                    <a:pt x="870" y="319"/>
                  </a:lnTo>
                  <a:lnTo>
                    <a:pt x="942" y="313"/>
                  </a:lnTo>
                  <a:lnTo>
                    <a:pt x="978" y="310"/>
                  </a:lnTo>
                  <a:lnTo>
                    <a:pt x="1013" y="308"/>
                  </a:lnTo>
                  <a:lnTo>
                    <a:pt x="1013" y="308"/>
                  </a:lnTo>
                  <a:lnTo>
                    <a:pt x="1144" y="300"/>
                  </a:lnTo>
                  <a:lnTo>
                    <a:pt x="1274" y="292"/>
                  </a:lnTo>
                  <a:lnTo>
                    <a:pt x="1339" y="287"/>
                  </a:lnTo>
                  <a:lnTo>
                    <a:pt x="1404" y="281"/>
                  </a:lnTo>
                  <a:lnTo>
                    <a:pt x="1469" y="275"/>
                  </a:lnTo>
                  <a:lnTo>
                    <a:pt x="1534" y="268"/>
                  </a:lnTo>
                  <a:lnTo>
                    <a:pt x="1598" y="261"/>
                  </a:lnTo>
                  <a:lnTo>
                    <a:pt x="1662" y="251"/>
                  </a:lnTo>
                  <a:lnTo>
                    <a:pt x="1726" y="241"/>
                  </a:lnTo>
                  <a:lnTo>
                    <a:pt x="1790" y="229"/>
                  </a:lnTo>
                  <a:lnTo>
                    <a:pt x="1853" y="215"/>
                  </a:lnTo>
                  <a:lnTo>
                    <a:pt x="1916" y="200"/>
                  </a:lnTo>
                  <a:lnTo>
                    <a:pt x="1979" y="182"/>
                  </a:lnTo>
                  <a:lnTo>
                    <a:pt x="2042" y="163"/>
                  </a:lnTo>
                  <a:lnTo>
                    <a:pt x="2100" y="165"/>
                  </a:lnTo>
                  <a:lnTo>
                    <a:pt x="2100" y="165"/>
                  </a:lnTo>
                  <a:lnTo>
                    <a:pt x="2112" y="175"/>
                  </a:lnTo>
                  <a:lnTo>
                    <a:pt x="2123" y="182"/>
                  </a:lnTo>
                  <a:lnTo>
                    <a:pt x="2137" y="188"/>
                  </a:lnTo>
                  <a:lnTo>
                    <a:pt x="2151" y="193"/>
                  </a:lnTo>
                  <a:lnTo>
                    <a:pt x="2166" y="197"/>
                  </a:lnTo>
                  <a:lnTo>
                    <a:pt x="2181" y="200"/>
                  </a:lnTo>
                  <a:lnTo>
                    <a:pt x="2198" y="201"/>
                  </a:lnTo>
                  <a:lnTo>
                    <a:pt x="2214" y="202"/>
                  </a:lnTo>
                  <a:lnTo>
                    <a:pt x="2248" y="203"/>
                  </a:lnTo>
                  <a:lnTo>
                    <a:pt x="2281" y="202"/>
                  </a:lnTo>
                  <a:lnTo>
                    <a:pt x="2314" y="200"/>
                  </a:lnTo>
                  <a:lnTo>
                    <a:pt x="2343" y="199"/>
                  </a:lnTo>
                  <a:lnTo>
                    <a:pt x="2343" y="199"/>
                  </a:lnTo>
                  <a:lnTo>
                    <a:pt x="2377" y="200"/>
                  </a:lnTo>
                  <a:lnTo>
                    <a:pt x="2411" y="201"/>
                  </a:lnTo>
                  <a:lnTo>
                    <a:pt x="2480" y="205"/>
                  </a:lnTo>
                  <a:lnTo>
                    <a:pt x="2548" y="209"/>
                  </a:lnTo>
                  <a:lnTo>
                    <a:pt x="2618" y="213"/>
                  </a:lnTo>
                  <a:lnTo>
                    <a:pt x="2618" y="213"/>
                  </a:lnTo>
                  <a:lnTo>
                    <a:pt x="2712" y="215"/>
                  </a:lnTo>
                  <a:lnTo>
                    <a:pt x="2806" y="215"/>
                  </a:lnTo>
                  <a:lnTo>
                    <a:pt x="2901" y="214"/>
                  </a:lnTo>
                  <a:lnTo>
                    <a:pt x="2996" y="211"/>
                  </a:lnTo>
                  <a:lnTo>
                    <a:pt x="3091" y="206"/>
                  </a:lnTo>
                  <a:lnTo>
                    <a:pt x="3186" y="200"/>
                  </a:lnTo>
                  <a:lnTo>
                    <a:pt x="3282" y="192"/>
                  </a:lnTo>
                  <a:lnTo>
                    <a:pt x="3377" y="183"/>
                  </a:lnTo>
                  <a:lnTo>
                    <a:pt x="3472" y="173"/>
                  </a:lnTo>
                  <a:lnTo>
                    <a:pt x="3567" y="162"/>
                  </a:lnTo>
                  <a:lnTo>
                    <a:pt x="3662" y="150"/>
                  </a:lnTo>
                  <a:lnTo>
                    <a:pt x="3757" y="136"/>
                  </a:lnTo>
                  <a:lnTo>
                    <a:pt x="3852" y="122"/>
                  </a:lnTo>
                  <a:lnTo>
                    <a:pt x="3946" y="106"/>
                  </a:lnTo>
                  <a:lnTo>
                    <a:pt x="4040" y="90"/>
                  </a:lnTo>
                  <a:lnTo>
                    <a:pt x="4133" y="73"/>
                  </a:lnTo>
                  <a:lnTo>
                    <a:pt x="4133" y="73"/>
                  </a:lnTo>
                  <a:lnTo>
                    <a:pt x="4175" y="65"/>
                  </a:lnTo>
                  <a:lnTo>
                    <a:pt x="4217" y="56"/>
                  </a:lnTo>
                  <a:lnTo>
                    <a:pt x="4300" y="36"/>
                  </a:lnTo>
                  <a:lnTo>
                    <a:pt x="4343" y="27"/>
                  </a:lnTo>
                  <a:lnTo>
                    <a:pt x="4385" y="17"/>
                  </a:lnTo>
                  <a:lnTo>
                    <a:pt x="4428" y="10"/>
                  </a:lnTo>
                  <a:lnTo>
                    <a:pt x="4449" y="8"/>
                  </a:lnTo>
                  <a:lnTo>
                    <a:pt x="4471" y="6"/>
                  </a:lnTo>
                  <a:lnTo>
                    <a:pt x="4471" y="6"/>
                  </a:lnTo>
                  <a:lnTo>
                    <a:pt x="4495" y="3"/>
                  </a:lnTo>
                  <a:lnTo>
                    <a:pt x="4519" y="2"/>
                  </a:lnTo>
                  <a:lnTo>
                    <a:pt x="4566" y="0"/>
                  </a:lnTo>
                  <a:lnTo>
                    <a:pt x="4614" y="1"/>
                  </a:lnTo>
                  <a:lnTo>
                    <a:pt x="4661" y="2"/>
                  </a:lnTo>
                  <a:lnTo>
                    <a:pt x="4758" y="6"/>
                  </a:lnTo>
                  <a:lnTo>
                    <a:pt x="4805" y="7"/>
                  </a:lnTo>
                  <a:lnTo>
                    <a:pt x="4853" y="6"/>
                  </a:lnTo>
                  <a:lnTo>
                    <a:pt x="4891" y="6"/>
                  </a:lnTo>
                  <a:lnTo>
                    <a:pt x="4891" y="6"/>
                  </a:lnTo>
                  <a:lnTo>
                    <a:pt x="4965" y="39"/>
                  </a:lnTo>
                  <a:lnTo>
                    <a:pt x="5004" y="55"/>
                  </a:lnTo>
                  <a:lnTo>
                    <a:pt x="5042" y="69"/>
                  </a:lnTo>
                  <a:lnTo>
                    <a:pt x="5042" y="69"/>
                  </a:lnTo>
                  <a:lnTo>
                    <a:pt x="5060" y="75"/>
                  </a:lnTo>
                  <a:lnTo>
                    <a:pt x="5078" y="81"/>
                  </a:lnTo>
                  <a:lnTo>
                    <a:pt x="5097" y="86"/>
                  </a:lnTo>
                  <a:lnTo>
                    <a:pt x="5116" y="89"/>
                  </a:lnTo>
                  <a:lnTo>
                    <a:pt x="5154" y="96"/>
                  </a:lnTo>
                  <a:lnTo>
                    <a:pt x="5192" y="102"/>
                  </a:lnTo>
                  <a:lnTo>
                    <a:pt x="5192" y="102"/>
                  </a:lnTo>
                  <a:lnTo>
                    <a:pt x="5210" y="105"/>
                  </a:lnTo>
                  <a:lnTo>
                    <a:pt x="5227" y="110"/>
                  </a:lnTo>
                  <a:lnTo>
                    <a:pt x="5244" y="115"/>
                  </a:lnTo>
                  <a:lnTo>
                    <a:pt x="5260" y="121"/>
                  </a:lnTo>
                  <a:lnTo>
                    <a:pt x="5276" y="129"/>
                  </a:lnTo>
                  <a:lnTo>
                    <a:pt x="5290" y="137"/>
                  </a:lnTo>
                  <a:lnTo>
                    <a:pt x="5305" y="148"/>
                  </a:lnTo>
                  <a:lnTo>
                    <a:pt x="5318" y="160"/>
                  </a:lnTo>
                  <a:lnTo>
                    <a:pt x="5318" y="160"/>
                  </a:lnTo>
                  <a:lnTo>
                    <a:pt x="5332" y="174"/>
                  </a:lnTo>
                  <a:lnTo>
                    <a:pt x="5345" y="187"/>
                  </a:lnTo>
                  <a:lnTo>
                    <a:pt x="5370" y="216"/>
                  </a:lnTo>
                  <a:lnTo>
                    <a:pt x="5418" y="275"/>
                  </a:lnTo>
                  <a:lnTo>
                    <a:pt x="5418" y="275"/>
                  </a:lnTo>
                  <a:lnTo>
                    <a:pt x="5467" y="335"/>
                  </a:lnTo>
                  <a:lnTo>
                    <a:pt x="5491" y="365"/>
                  </a:lnTo>
                  <a:lnTo>
                    <a:pt x="5514" y="396"/>
                  </a:lnTo>
                  <a:lnTo>
                    <a:pt x="5536" y="428"/>
                  </a:lnTo>
                  <a:lnTo>
                    <a:pt x="5557" y="461"/>
                  </a:lnTo>
                  <a:lnTo>
                    <a:pt x="5577" y="493"/>
                  </a:lnTo>
                  <a:lnTo>
                    <a:pt x="5595" y="527"/>
                  </a:lnTo>
                  <a:lnTo>
                    <a:pt x="5595" y="527"/>
                  </a:lnTo>
                  <a:lnTo>
                    <a:pt x="5612" y="563"/>
                  </a:lnTo>
                  <a:lnTo>
                    <a:pt x="5627" y="598"/>
                  </a:lnTo>
                  <a:lnTo>
                    <a:pt x="5641" y="636"/>
                  </a:lnTo>
                  <a:lnTo>
                    <a:pt x="5653" y="673"/>
                  </a:lnTo>
                  <a:lnTo>
                    <a:pt x="5665" y="710"/>
                  </a:lnTo>
                  <a:lnTo>
                    <a:pt x="5674" y="749"/>
                  </a:lnTo>
                  <a:lnTo>
                    <a:pt x="5681" y="787"/>
                  </a:lnTo>
                  <a:lnTo>
                    <a:pt x="5687" y="825"/>
                  </a:lnTo>
                  <a:lnTo>
                    <a:pt x="5687" y="825"/>
                  </a:lnTo>
                  <a:lnTo>
                    <a:pt x="5694" y="867"/>
                  </a:lnTo>
                  <a:lnTo>
                    <a:pt x="5698" y="907"/>
                  </a:lnTo>
                  <a:lnTo>
                    <a:pt x="5702" y="949"/>
                  </a:lnTo>
                  <a:lnTo>
                    <a:pt x="5705" y="989"/>
                  </a:lnTo>
                  <a:lnTo>
                    <a:pt x="5707" y="1030"/>
                  </a:lnTo>
                  <a:lnTo>
                    <a:pt x="5708" y="1072"/>
                  </a:lnTo>
                  <a:lnTo>
                    <a:pt x="5708" y="1113"/>
                  </a:lnTo>
                  <a:lnTo>
                    <a:pt x="5708" y="1154"/>
                  </a:lnTo>
                  <a:lnTo>
                    <a:pt x="5707" y="1195"/>
                  </a:lnTo>
                  <a:lnTo>
                    <a:pt x="5705" y="1237"/>
                  </a:lnTo>
                  <a:lnTo>
                    <a:pt x="5702" y="1278"/>
                  </a:lnTo>
                  <a:lnTo>
                    <a:pt x="5699" y="1318"/>
                  </a:lnTo>
                  <a:lnTo>
                    <a:pt x="5695" y="1360"/>
                  </a:lnTo>
                  <a:lnTo>
                    <a:pt x="5689" y="1400"/>
                  </a:lnTo>
                  <a:lnTo>
                    <a:pt x="5684" y="1442"/>
                  </a:lnTo>
                  <a:lnTo>
                    <a:pt x="5678" y="1482"/>
                  </a:lnTo>
                  <a:lnTo>
                    <a:pt x="5678" y="1482"/>
                  </a:lnTo>
                  <a:lnTo>
                    <a:pt x="5672" y="1522"/>
                  </a:lnTo>
                  <a:lnTo>
                    <a:pt x="5665" y="1562"/>
                  </a:lnTo>
                  <a:lnTo>
                    <a:pt x="5648" y="1642"/>
                  </a:lnTo>
                  <a:lnTo>
                    <a:pt x="5629" y="1720"/>
                  </a:lnTo>
                  <a:lnTo>
                    <a:pt x="5609" y="1799"/>
                  </a:lnTo>
                  <a:lnTo>
                    <a:pt x="5587" y="1877"/>
                  </a:lnTo>
                  <a:lnTo>
                    <a:pt x="5564" y="1955"/>
                  </a:lnTo>
                  <a:lnTo>
                    <a:pt x="5517" y="2111"/>
                  </a:lnTo>
                  <a:lnTo>
                    <a:pt x="5517" y="2111"/>
                  </a:lnTo>
                  <a:lnTo>
                    <a:pt x="5483" y="2221"/>
                  </a:lnTo>
                  <a:lnTo>
                    <a:pt x="5446" y="2329"/>
                  </a:lnTo>
                  <a:lnTo>
                    <a:pt x="5428" y="2384"/>
                  </a:lnTo>
                  <a:lnTo>
                    <a:pt x="5408" y="2438"/>
                  </a:lnTo>
                  <a:lnTo>
                    <a:pt x="5387" y="2492"/>
                  </a:lnTo>
                  <a:lnTo>
                    <a:pt x="5366" y="2546"/>
                  </a:lnTo>
                  <a:lnTo>
                    <a:pt x="5351" y="2584"/>
                  </a:lnTo>
                  <a:lnTo>
                    <a:pt x="5351" y="2584"/>
                  </a:lnTo>
                  <a:lnTo>
                    <a:pt x="5350" y="2604"/>
                  </a:lnTo>
                  <a:lnTo>
                    <a:pt x="5348" y="2624"/>
                  </a:lnTo>
                  <a:lnTo>
                    <a:pt x="5345" y="2643"/>
                  </a:lnTo>
                  <a:lnTo>
                    <a:pt x="5341" y="2663"/>
                  </a:lnTo>
                  <a:lnTo>
                    <a:pt x="5331" y="2703"/>
                  </a:lnTo>
                  <a:lnTo>
                    <a:pt x="5319" y="2744"/>
                  </a:lnTo>
                  <a:lnTo>
                    <a:pt x="5308" y="2785"/>
                  </a:lnTo>
                  <a:lnTo>
                    <a:pt x="5296" y="2826"/>
                  </a:lnTo>
                  <a:lnTo>
                    <a:pt x="5287" y="2866"/>
                  </a:lnTo>
                  <a:lnTo>
                    <a:pt x="5283" y="2887"/>
                  </a:lnTo>
                  <a:lnTo>
                    <a:pt x="5281" y="2906"/>
                  </a:lnTo>
                  <a:lnTo>
                    <a:pt x="5281" y="2906"/>
                  </a:lnTo>
                  <a:lnTo>
                    <a:pt x="5270" y="2996"/>
                  </a:lnTo>
                  <a:lnTo>
                    <a:pt x="5259" y="3088"/>
                  </a:lnTo>
                  <a:lnTo>
                    <a:pt x="5247" y="3179"/>
                  </a:lnTo>
                  <a:lnTo>
                    <a:pt x="5241" y="3224"/>
                  </a:lnTo>
                  <a:lnTo>
                    <a:pt x="5232" y="3271"/>
                  </a:lnTo>
                  <a:lnTo>
                    <a:pt x="5232" y="3271"/>
                  </a:lnTo>
                  <a:lnTo>
                    <a:pt x="5202" y="3434"/>
                  </a:lnTo>
                  <a:lnTo>
                    <a:pt x="5171" y="3596"/>
                  </a:lnTo>
                  <a:lnTo>
                    <a:pt x="5141" y="3758"/>
                  </a:lnTo>
                  <a:lnTo>
                    <a:pt x="5127" y="3840"/>
                  </a:lnTo>
                  <a:lnTo>
                    <a:pt x="5113" y="3921"/>
                  </a:lnTo>
                  <a:lnTo>
                    <a:pt x="5113" y="3921"/>
                  </a:lnTo>
                  <a:lnTo>
                    <a:pt x="5102" y="3998"/>
                  </a:lnTo>
                  <a:lnTo>
                    <a:pt x="5097" y="4037"/>
                  </a:lnTo>
                  <a:lnTo>
                    <a:pt x="5093" y="4077"/>
                  </a:lnTo>
                  <a:lnTo>
                    <a:pt x="5090" y="4115"/>
                  </a:lnTo>
                  <a:lnTo>
                    <a:pt x="5088" y="4155"/>
                  </a:lnTo>
                  <a:lnTo>
                    <a:pt x="5086" y="4193"/>
                  </a:lnTo>
                  <a:lnTo>
                    <a:pt x="5088" y="4231"/>
                  </a:lnTo>
                  <a:lnTo>
                    <a:pt x="5084" y="4280"/>
                  </a:lnTo>
                  <a:lnTo>
                    <a:pt x="5084" y="4280"/>
                  </a:lnTo>
                  <a:lnTo>
                    <a:pt x="5083" y="4315"/>
                  </a:lnTo>
                  <a:lnTo>
                    <a:pt x="5080" y="4351"/>
                  </a:lnTo>
                  <a:lnTo>
                    <a:pt x="5077" y="4388"/>
                  </a:lnTo>
                  <a:lnTo>
                    <a:pt x="5072" y="4424"/>
                  </a:lnTo>
                  <a:lnTo>
                    <a:pt x="5062" y="4495"/>
                  </a:lnTo>
                  <a:lnTo>
                    <a:pt x="5058" y="4532"/>
                  </a:lnTo>
                  <a:lnTo>
                    <a:pt x="5053" y="4567"/>
                  </a:lnTo>
                  <a:lnTo>
                    <a:pt x="5011" y="4572"/>
                  </a:lnTo>
                  <a:lnTo>
                    <a:pt x="5011" y="4572"/>
                  </a:lnTo>
                  <a:lnTo>
                    <a:pt x="1181" y="4572"/>
                  </a:lnTo>
                  <a:lnTo>
                    <a:pt x="1149" y="4569"/>
                  </a:lnTo>
                  <a:lnTo>
                    <a:pt x="1149" y="4569"/>
                  </a:lnTo>
                  <a:lnTo>
                    <a:pt x="1124" y="4557"/>
                  </a:lnTo>
                  <a:lnTo>
                    <a:pt x="1099" y="4545"/>
                  </a:lnTo>
                  <a:lnTo>
                    <a:pt x="1076" y="4532"/>
                  </a:lnTo>
                  <a:lnTo>
                    <a:pt x="1053" y="4518"/>
                  </a:lnTo>
                  <a:lnTo>
                    <a:pt x="1030" y="4504"/>
                  </a:lnTo>
                  <a:lnTo>
                    <a:pt x="1007" y="4488"/>
                  </a:lnTo>
                  <a:lnTo>
                    <a:pt x="986" y="4471"/>
                  </a:lnTo>
                  <a:lnTo>
                    <a:pt x="965" y="4454"/>
                  </a:lnTo>
                  <a:lnTo>
                    <a:pt x="944" y="4436"/>
                  </a:lnTo>
                  <a:lnTo>
                    <a:pt x="925" y="4418"/>
                  </a:lnTo>
                  <a:lnTo>
                    <a:pt x="905" y="4399"/>
                  </a:lnTo>
                  <a:lnTo>
                    <a:pt x="886" y="4379"/>
                  </a:lnTo>
                  <a:lnTo>
                    <a:pt x="868" y="4359"/>
                  </a:lnTo>
                  <a:lnTo>
                    <a:pt x="850" y="4338"/>
                  </a:lnTo>
                  <a:lnTo>
                    <a:pt x="832" y="4317"/>
                  </a:lnTo>
                  <a:lnTo>
                    <a:pt x="816" y="4295"/>
                  </a:lnTo>
                  <a:lnTo>
                    <a:pt x="816" y="4295"/>
                  </a:lnTo>
                  <a:lnTo>
                    <a:pt x="796" y="4267"/>
                  </a:lnTo>
                  <a:lnTo>
                    <a:pt x="777" y="4239"/>
                  </a:lnTo>
                  <a:lnTo>
                    <a:pt x="758" y="4210"/>
                  </a:lnTo>
                  <a:lnTo>
                    <a:pt x="739" y="4181"/>
                  </a:lnTo>
                  <a:lnTo>
                    <a:pt x="723" y="4151"/>
                  </a:lnTo>
                  <a:lnTo>
                    <a:pt x="706" y="4122"/>
                  </a:lnTo>
                  <a:lnTo>
                    <a:pt x="690" y="4091"/>
                  </a:lnTo>
                  <a:lnTo>
                    <a:pt x="674" y="4061"/>
                  </a:lnTo>
                  <a:lnTo>
                    <a:pt x="645" y="3999"/>
                  </a:lnTo>
                  <a:lnTo>
                    <a:pt x="618" y="3936"/>
                  </a:lnTo>
                  <a:lnTo>
                    <a:pt x="593" y="3873"/>
                  </a:lnTo>
                  <a:lnTo>
                    <a:pt x="569" y="3809"/>
                  </a:lnTo>
                  <a:lnTo>
                    <a:pt x="569" y="3809"/>
                  </a:lnTo>
                  <a:lnTo>
                    <a:pt x="546" y="3743"/>
                  </a:lnTo>
                  <a:lnTo>
                    <a:pt x="525" y="3677"/>
                  </a:lnTo>
                  <a:lnTo>
                    <a:pt x="505" y="3612"/>
                  </a:lnTo>
                  <a:lnTo>
                    <a:pt x="485" y="3545"/>
                  </a:lnTo>
                  <a:lnTo>
                    <a:pt x="448" y="3412"/>
                  </a:lnTo>
                  <a:lnTo>
                    <a:pt x="410" y="3279"/>
                  </a:lnTo>
                  <a:lnTo>
                    <a:pt x="410" y="3279"/>
                  </a:lnTo>
                  <a:lnTo>
                    <a:pt x="388" y="3199"/>
                  </a:lnTo>
                  <a:lnTo>
                    <a:pt x="364" y="3121"/>
                  </a:lnTo>
                  <a:lnTo>
                    <a:pt x="338" y="3043"/>
                  </a:lnTo>
                  <a:lnTo>
                    <a:pt x="312" y="2964"/>
                  </a:lnTo>
                  <a:lnTo>
                    <a:pt x="312" y="2964"/>
                  </a:lnTo>
                  <a:lnTo>
                    <a:pt x="283" y="2887"/>
                  </a:lnTo>
                  <a:lnTo>
                    <a:pt x="254" y="2809"/>
                  </a:lnTo>
                  <a:lnTo>
                    <a:pt x="241" y="2770"/>
                  </a:lnTo>
                  <a:lnTo>
                    <a:pt x="227" y="2730"/>
                  </a:lnTo>
                  <a:lnTo>
                    <a:pt x="215" y="2691"/>
                  </a:lnTo>
                  <a:lnTo>
                    <a:pt x="204" y="2650"/>
                  </a:lnTo>
                  <a:lnTo>
                    <a:pt x="204" y="2650"/>
                  </a:lnTo>
                  <a:lnTo>
                    <a:pt x="193" y="2612"/>
                  </a:lnTo>
                  <a:lnTo>
                    <a:pt x="185" y="2573"/>
                  </a:lnTo>
                  <a:lnTo>
                    <a:pt x="177" y="2533"/>
                  </a:lnTo>
                  <a:lnTo>
                    <a:pt x="169" y="2494"/>
                  </a:lnTo>
                  <a:lnTo>
                    <a:pt x="155" y="2414"/>
                  </a:lnTo>
                  <a:lnTo>
                    <a:pt x="142" y="2335"/>
                  </a:lnTo>
                  <a:lnTo>
                    <a:pt x="129" y="2256"/>
                  </a:lnTo>
                  <a:lnTo>
                    <a:pt x="115" y="2176"/>
                  </a:lnTo>
                  <a:lnTo>
                    <a:pt x="106" y="2137"/>
                  </a:lnTo>
                  <a:lnTo>
                    <a:pt x="98" y="2097"/>
                  </a:lnTo>
                  <a:lnTo>
                    <a:pt x="89" y="2059"/>
                  </a:lnTo>
                  <a:lnTo>
                    <a:pt x="80" y="2020"/>
                  </a:lnTo>
                  <a:lnTo>
                    <a:pt x="58" y="1984"/>
                  </a:lnTo>
                  <a:lnTo>
                    <a:pt x="58" y="1984"/>
                  </a:lnTo>
                  <a:lnTo>
                    <a:pt x="54" y="1966"/>
                  </a:lnTo>
                  <a:lnTo>
                    <a:pt x="51" y="1946"/>
                  </a:lnTo>
                  <a:lnTo>
                    <a:pt x="50" y="1925"/>
                  </a:lnTo>
                  <a:lnTo>
                    <a:pt x="48" y="1904"/>
                  </a:lnTo>
                  <a:lnTo>
                    <a:pt x="46" y="1862"/>
                  </a:lnTo>
                  <a:lnTo>
                    <a:pt x="44" y="1843"/>
                  </a:lnTo>
                  <a:lnTo>
                    <a:pt x="41" y="1824"/>
                  </a:lnTo>
                  <a:lnTo>
                    <a:pt x="41" y="1824"/>
                  </a:lnTo>
                  <a:lnTo>
                    <a:pt x="36" y="1789"/>
                  </a:lnTo>
                  <a:lnTo>
                    <a:pt x="33" y="1753"/>
                  </a:lnTo>
                  <a:lnTo>
                    <a:pt x="31" y="1718"/>
                  </a:lnTo>
                  <a:lnTo>
                    <a:pt x="31" y="1683"/>
                  </a:lnTo>
                  <a:lnTo>
                    <a:pt x="31" y="1614"/>
                  </a:lnTo>
                  <a:lnTo>
                    <a:pt x="32" y="1543"/>
                  </a:lnTo>
                  <a:lnTo>
                    <a:pt x="32" y="1543"/>
                  </a:lnTo>
                  <a:lnTo>
                    <a:pt x="31" y="1464"/>
                  </a:lnTo>
                  <a:lnTo>
                    <a:pt x="29" y="1386"/>
                  </a:lnTo>
                  <a:lnTo>
                    <a:pt x="26" y="1308"/>
                  </a:lnTo>
                  <a:lnTo>
                    <a:pt x="22" y="1229"/>
                  </a:lnTo>
                  <a:lnTo>
                    <a:pt x="12" y="1073"/>
                  </a:lnTo>
                  <a:lnTo>
                    <a:pt x="3" y="917"/>
                  </a:lnTo>
                  <a:lnTo>
                    <a:pt x="3" y="917"/>
                  </a:lnTo>
                  <a:lnTo>
                    <a:pt x="0" y="859"/>
                  </a:lnTo>
                  <a:lnTo>
                    <a:pt x="0" y="830"/>
                  </a:lnTo>
                  <a:lnTo>
                    <a:pt x="0" y="804"/>
                  </a:lnTo>
                  <a:lnTo>
                    <a:pt x="1" y="777"/>
                  </a:lnTo>
                  <a:lnTo>
                    <a:pt x="3" y="750"/>
                  </a:lnTo>
                  <a:lnTo>
                    <a:pt x="6" y="724"/>
                  </a:lnTo>
                  <a:lnTo>
                    <a:pt x="10" y="698"/>
                  </a:lnTo>
                  <a:lnTo>
                    <a:pt x="15" y="673"/>
                  </a:lnTo>
                  <a:lnTo>
                    <a:pt x="23" y="647"/>
                  </a:lnTo>
                  <a:lnTo>
                    <a:pt x="30" y="622"/>
                  </a:lnTo>
                  <a:lnTo>
                    <a:pt x="39" y="597"/>
                  </a:lnTo>
                  <a:lnTo>
                    <a:pt x="51" y="573"/>
                  </a:lnTo>
                  <a:lnTo>
                    <a:pt x="63" y="547"/>
                  </a:lnTo>
                  <a:lnTo>
                    <a:pt x="77" y="522"/>
                  </a:lnTo>
                  <a:lnTo>
                    <a:pt x="93" y="496"/>
                  </a:lnTo>
                  <a:lnTo>
                    <a:pt x="100" y="470"/>
                  </a:lnTo>
                  <a:lnTo>
                    <a:pt x="100" y="470"/>
                  </a:lnTo>
                  <a:lnTo>
                    <a:pt x="113" y="458"/>
                  </a:lnTo>
                  <a:lnTo>
                    <a:pt x="127" y="446"/>
                  </a:lnTo>
                  <a:lnTo>
                    <a:pt x="142" y="436"/>
                  </a:lnTo>
                  <a:lnTo>
                    <a:pt x="157" y="427"/>
                  </a:lnTo>
                  <a:lnTo>
                    <a:pt x="189" y="409"/>
                  </a:lnTo>
                  <a:lnTo>
                    <a:pt x="221" y="393"/>
                  </a:lnTo>
                  <a:lnTo>
                    <a:pt x="221" y="393"/>
                  </a:lnTo>
                  <a:lnTo>
                    <a:pt x="256" y="376"/>
                  </a:lnTo>
                  <a:lnTo>
                    <a:pt x="291" y="357"/>
                  </a:lnTo>
                  <a:lnTo>
                    <a:pt x="324" y="336"/>
                  </a:lnTo>
                  <a:lnTo>
                    <a:pt x="339" y="325"/>
                  </a:lnTo>
                  <a:lnTo>
                    <a:pt x="356" y="314"/>
                  </a:lnTo>
                  <a:lnTo>
                    <a:pt x="427" y="316"/>
                  </a:lnTo>
                  <a:close/>
                </a:path>
              </a:pathLst>
            </a:custGeom>
            <a:solidFill>
              <a:srgbClr val="F6EF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D0EDA2A-54CD-0E91-AB26-0C5E15C65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2019"/>
              <a:ext cx="2854" cy="2286"/>
            </a:xfrm>
            <a:custGeom>
              <a:avLst/>
              <a:gdLst>
                <a:gd name="T0" fmla="*/ 572 w 5708"/>
                <a:gd name="T1" fmla="*/ 333 h 4572"/>
                <a:gd name="T2" fmla="*/ 870 w 5708"/>
                <a:gd name="T3" fmla="*/ 319 h 4572"/>
                <a:gd name="T4" fmla="*/ 1274 w 5708"/>
                <a:gd name="T5" fmla="*/ 292 h 4572"/>
                <a:gd name="T6" fmla="*/ 1662 w 5708"/>
                <a:gd name="T7" fmla="*/ 251 h 4572"/>
                <a:gd name="T8" fmla="*/ 2042 w 5708"/>
                <a:gd name="T9" fmla="*/ 163 h 4572"/>
                <a:gd name="T10" fmla="*/ 2151 w 5708"/>
                <a:gd name="T11" fmla="*/ 193 h 4572"/>
                <a:gd name="T12" fmla="*/ 2281 w 5708"/>
                <a:gd name="T13" fmla="*/ 202 h 4572"/>
                <a:gd name="T14" fmla="*/ 2480 w 5708"/>
                <a:gd name="T15" fmla="*/ 205 h 4572"/>
                <a:gd name="T16" fmla="*/ 2901 w 5708"/>
                <a:gd name="T17" fmla="*/ 214 h 4572"/>
                <a:gd name="T18" fmla="*/ 3472 w 5708"/>
                <a:gd name="T19" fmla="*/ 173 h 4572"/>
                <a:gd name="T20" fmla="*/ 4040 w 5708"/>
                <a:gd name="T21" fmla="*/ 90 h 4572"/>
                <a:gd name="T22" fmla="*/ 4343 w 5708"/>
                <a:gd name="T23" fmla="*/ 27 h 4572"/>
                <a:gd name="T24" fmla="*/ 4495 w 5708"/>
                <a:gd name="T25" fmla="*/ 3 h 4572"/>
                <a:gd name="T26" fmla="*/ 4805 w 5708"/>
                <a:gd name="T27" fmla="*/ 7 h 4572"/>
                <a:gd name="T28" fmla="*/ 5042 w 5708"/>
                <a:gd name="T29" fmla="*/ 69 h 4572"/>
                <a:gd name="T30" fmla="*/ 5154 w 5708"/>
                <a:gd name="T31" fmla="*/ 96 h 4572"/>
                <a:gd name="T32" fmla="*/ 5260 w 5708"/>
                <a:gd name="T33" fmla="*/ 121 h 4572"/>
                <a:gd name="T34" fmla="*/ 5332 w 5708"/>
                <a:gd name="T35" fmla="*/ 174 h 4572"/>
                <a:gd name="T36" fmla="*/ 5491 w 5708"/>
                <a:gd name="T37" fmla="*/ 365 h 4572"/>
                <a:gd name="T38" fmla="*/ 5595 w 5708"/>
                <a:gd name="T39" fmla="*/ 527 h 4572"/>
                <a:gd name="T40" fmla="*/ 5674 w 5708"/>
                <a:gd name="T41" fmla="*/ 749 h 4572"/>
                <a:gd name="T42" fmla="*/ 5702 w 5708"/>
                <a:gd name="T43" fmla="*/ 949 h 4572"/>
                <a:gd name="T44" fmla="*/ 5707 w 5708"/>
                <a:gd name="T45" fmla="*/ 1195 h 4572"/>
                <a:gd name="T46" fmla="*/ 5684 w 5708"/>
                <a:gd name="T47" fmla="*/ 1442 h 4572"/>
                <a:gd name="T48" fmla="*/ 5629 w 5708"/>
                <a:gd name="T49" fmla="*/ 1720 h 4572"/>
                <a:gd name="T50" fmla="*/ 5483 w 5708"/>
                <a:gd name="T51" fmla="*/ 2221 h 4572"/>
                <a:gd name="T52" fmla="*/ 5351 w 5708"/>
                <a:gd name="T53" fmla="*/ 2584 h 4572"/>
                <a:gd name="T54" fmla="*/ 5331 w 5708"/>
                <a:gd name="T55" fmla="*/ 2703 h 4572"/>
                <a:gd name="T56" fmla="*/ 5281 w 5708"/>
                <a:gd name="T57" fmla="*/ 2906 h 4572"/>
                <a:gd name="T58" fmla="*/ 5232 w 5708"/>
                <a:gd name="T59" fmla="*/ 3271 h 4572"/>
                <a:gd name="T60" fmla="*/ 5113 w 5708"/>
                <a:gd name="T61" fmla="*/ 3921 h 4572"/>
                <a:gd name="T62" fmla="*/ 5088 w 5708"/>
                <a:gd name="T63" fmla="*/ 4155 h 4572"/>
                <a:gd name="T64" fmla="*/ 5080 w 5708"/>
                <a:gd name="T65" fmla="*/ 4351 h 4572"/>
                <a:gd name="T66" fmla="*/ 5011 w 5708"/>
                <a:gd name="T67" fmla="*/ 4572 h 4572"/>
                <a:gd name="T68" fmla="*/ 1099 w 5708"/>
                <a:gd name="T69" fmla="*/ 4545 h 4572"/>
                <a:gd name="T70" fmla="*/ 965 w 5708"/>
                <a:gd name="T71" fmla="*/ 4454 h 4572"/>
                <a:gd name="T72" fmla="*/ 850 w 5708"/>
                <a:gd name="T73" fmla="*/ 4338 h 4572"/>
                <a:gd name="T74" fmla="*/ 758 w 5708"/>
                <a:gd name="T75" fmla="*/ 4210 h 4572"/>
                <a:gd name="T76" fmla="*/ 645 w 5708"/>
                <a:gd name="T77" fmla="*/ 3999 h 4572"/>
                <a:gd name="T78" fmla="*/ 525 w 5708"/>
                <a:gd name="T79" fmla="*/ 3677 h 4572"/>
                <a:gd name="T80" fmla="*/ 388 w 5708"/>
                <a:gd name="T81" fmla="*/ 3199 h 4572"/>
                <a:gd name="T82" fmla="*/ 254 w 5708"/>
                <a:gd name="T83" fmla="*/ 2809 h 4572"/>
                <a:gd name="T84" fmla="*/ 193 w 5708"/>
                <a:gd name="T85" fmla="*/ 2612 h 4572"/>
                <a:gd name="T86" fmla="*/ 129 w 5708"/>
                <a:gd name="T87" fmla="*/ 2256 h 4572"/>
                <a:gd name="T88" fmla="*/ 58 w 5708"/>
                <a:gd name="T89" fmla="*/ 1984 h 4572"/>
                <a:gd name="T90" fmla="*/ 46 w 5708"/>
                <a:gd name="T91" fmla="*/ 1862 h 4572"/>
                <a:gd name="T92" fmla="*/ 31 w 5708"/>
                <a:gd name="T93" fmla="*/ 1718 h 4572"/>
                <a:gd name="T94" fmla="*/ 29 w 5708"/>
                <a:gd name="T95" fmla="*/ 1386 h 4572"/>
                <a:gd name="T96" fmla="*/ 0 w 5708"/>
                <a:gd name="T97" fmla="*/ 859 h 4572"/>
                <a:gd name="T98" fmla="*/ 10 w 5708"/>
                <a:gd name="T99" fmla="*/ 698 h 4572"/>
                <a:gd name="T100" fmla="*/ 63 w 5708"/>
                <a:gd name="T101" fmla="*/ 547 h 4572"/>
                <a:gd name="T102" fmla="*/ 127 w 5708"/>
                <a:gd name="T103" fmla="*/ 446 h 4572"/>
                <a:gd name="T104" fmla="*/ 256 w 5708"/>
                <a:gd name="T105" fmla="*/ 376 h 4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8" h="4572">
                  <a:moveTo>
                    <a:pt x="427" y="316"/>
                  </a:moveTo>
                  <a:lnTo>
                    <a:pt x="427" y="316"/>
                  </a:lnTo>
                  <a:lnTo>
                    <a:pt x="463" y="323"/>
                  </a:lnTo>
                  <a:lnTo>
                    <a:pt x="499" y="328"/>
                  </a:lnTo>
                  <a:lnTo>
                    <a:pt x="536" y="331"/>
                  </a:lnTo>
                  <a:lnTo>
                    <a:pt x="572" y="333"/>
                  </a:lnTo>
                  <a:lnTo>
                    <a:pt x="609" y="334"/>
                  </a:lnTo>
                  <a:lnTo>
                    <a:pt x="646" y="334"/>
                  </a:lnTo>
                  <a:lnTo>
                    <a:pt x="684" y="333"/>
                  </a:lnTo>
                  <a:lnTo>
                    <a:pt x="721" y="331"/>
                  </a:lnTo>
                  <a:lnTo>
                    <a:pt x="795" y="325"/>
                  </a:lnTo>
                  <a:lnTo>
                    <a:pt x="870" y="319"/>
                  </a:lnTo>
                  <a:lnTo>
                    <a:pt x="942" y="313"/>
                  </a:lnTo>
                  <a:lnTo>
                    <a:pt x="978" y="310"/>
                  </a:lnTo>
                  <a:lnTo>
                    <a:pt x="1013" y="308"/>
                  </a:lnTo>
                  <a:lnTo>
                    <a:pt x="1013" y="308"/>
                  </a:lnTo>
                  <a:lnTo>
                    <a:pt x="1144" y="300"/>
                  </a:lnTo>
                  <a:lnTo>
                    <a:pt x="1274" y="292"/>
                  </a:lnTo>
                  <a:lnTo>
                    <a:pt x="1339" y="287"/>
                  </a:lnTo>
                  <a:lnTo>
                    <a:pt x="1404" y="281"/>
                  </a:lnTo>
                  <a:lnTo>
                    <a:pt x="1469" y="275"/>
                  </a:lnTo>
                  <a:lnTo>
                    <a:pt x="1534" y="268"/>
                  </a:lnTo>
                  <a:lnTo>
                    <a:pt x="1598" y="261"/>
                  </a:lnTo>
                  <a:lnTo>
                    <a:pt x="1662" y="251"/>
                  </a:lnTo>
                  <a:lnTo>
                    <a:pt x="1726" y="241"/>
                  </a:lnTo>
                  <a:lnTo>
                    <a:pt x="1790" y="229"/>
                  </a:lnTo>
                  <a:lnTo>
                    <a:pt x="1853" y="215"/>
                  </a:lnTo>
                  <a:lnTo>
                    <a:pt x="1916" y="200"/>
                  </a:lnTo>
                  <a:lnTo>
                    <a:pt x="1979" y="182"/>
                  </a:lnTo>
                  <a:lnTo>
                    <a:pt x="2042" y="163"/>
                  </a:lnTo>
                  <a:lnTo>
                    <a:pt x="2100" y="165"/>
                  </a:lnTo>
                  <a:lnTo>
                    <a:pt x="2100" y="165"/>
                  </a:lnTo>
                  <a:lnTo>
                    <a:pt x="2112" y="175"/>
                  </a:lnTo>
                  <a:lnTo>
                    <a:pt x="2123" y="182"/>
                  </a:lnTo>
                  <a:lnTo>
                    <a:pt x="2137" y="188"/>
                  </a:lnTo>
                  <a:lnTo>
                    <a:pt x="2151" y="193"/>
                  </a:lnTo>
                  <a:lnTo>
                    <a:pt x="2166" y="197"/>
                  </a:lnTo>
                  <a:lnTo>
                    <a:pt x="2181" y="200"/>
                  </a:lnTo>
                  <a:lnTo>
                    <a:pt x="2198" y="201"/>
                  </a:lnTo>
                  <a:lnTo>
                    <a:pt x="2214" y="202"/>
                  </a:lnTo>
                  <a:lnTo>
                    <a:pt x="2248" y="203"/>
                  </a:lnTo>
                  <a:lnTo>
                    <a:pt x="2281" y="202"/>
                  </a:lnTo>
                  <a:lnTo>
                    <a:pt x="2314" y="200"/>
                  </a:lnTo>
                  <a:lnTo>
                    <a:pt x="2343" y="199"/>
                  </a:lnTo>
                  <a:lnTo>
                    <a:pt x="2343" y="199"/>
                  </a:lnTo>
                  <a:lnTo>
                    <a:pt x="2377" y="200"/>
                  </a:lnTo>
                  <a:lnTo>
                    <a:pt x="2411" y="201"/>
                  </a:lnTo>
                  <a:lnTo>
                    <a:pt x="2480" y="205"/>
                  </a:lnTo>
                  <a:lnTo>
                    <a:pt x="2548" y="209"/>
                  </a:lnTo>
                  <a:lnTo>
                    <a:pt x="2618" y="213"/>
                  </a:lnTo>
                  <a:lnTo>
                    <a:pt x="2618" y="213"/>
                  </a:lnTo>
                  <a:lnTo>
                    <a:pt x="2712" y="215"/>
                  </a:lnTo>
                  <a:lnTo>
                    <a:pt x="2806" y="215"/>
                  </a:lnTo>
                  <a:lnTo>
                    <a:pt x="2901" y="214"/>
                  </a:lnTo>
                  <a:lnTo>
                    <a:pt x="2996" y="211"/>
                  </a:lnTo>
                  <a:lnTo>
                    <a:pt x="3091" y="206"/>
                  </a:lnTo>
                  <a:lnTo>
                    <a:pt x="3186" y="200"/>
                  </a:lnTo>
                  <a:lnTo>
                    <a:pt x="3282" y="192"/>
                  </a:lnTo>
                  <a:lnTo>
                    <a:pt x="3377" y="183"/>
                  </a:lnTo>
                  <a:lnTo>
                    <a:pt x="3472" y="173"/>
                  </a:lnTo>
                  <a:lnTo>
                    <a:pt x="3567" y="162"/>
                  </a:lnTo>
                  <a:lnTo>
                    <a:pt x="3662" y="150"/>
                  </a:lnTo>
                  <a:lnTo>
                    <a:pt x="3757" y="136"/>
                  </a:lnTo>
                  <a:lnTo>
                    <a:pt x="3852" y="122"/>
                  </a:lnTo>
                  <a:lnTo>
                    <a:pt x="3946" y="106"/>
                  </a:lnTo>
                  <a:lnTo>
                    <a:pt x="4040" y="90"/>
                  </a:lnTo>
                  <a:lnTo>
                    <a:pt x="4133" y="73"/>
                  </a:lnTo>
                  <a:lnTo>
                    <a:pt x="4133" y="73"/>
                  </a:lnTo>
                  <a:lnTo>
                    <a:pt x="4175" y="65"/>
                  </a:lnTo>
                  <a:lnTo>
                    <a:pt x="4217" y="56"/>
                  </a:lnTo>
                  <a:lnTo>
                    <a:pt x="4300" y="36"/>
                  </a:lnTo>
                  <a:lnTo>
                    <a:pt x="4343" y="27"/>
                  </a:lnTo>
                  <a:lnTo>
                    <a:pt x="4385" y="17"/>
                  </a:lnTo>
                  <a:lnTo>
                    <a:pt x="4428" y="10"/>
                  </a:lnTo>
                  <a:lnTo>
                    <a:pt x="4449" y="8"/>
                  </a:lnTo>
                  <a:lnTo>
                    <a:pt x="4471" y="6"/>
                  </a:lnTo>
                  <a:lnTo>
                    <a:pt x="4471" y="6"/>
                  </a:lnTo>
                  <a:lnTo>
                    <a:pt x="4495" y="3"/>
                  </a:lnTo>
                  <a:lnTo>
                    <a:pt x="4519" y="2"/>
                  </a:lnTo>
                  <a:lnTo>
                    <a:pt x="4566" y="0"/>
                  </a:lnTo>
                  <a:lnTo>
                    <a:pt x="4614" y="1"/>
                  </a:lnTo>
                  <a:lnTo>
                    <a:pt x="4661" y="2"/>
                  </a:lnTo>
                  <a:lnTo>
                    <a:pt x="4758" y="6"/>
                  </a:lnTo>
                  <a:lnTo>
                    <a:pt x="4805" y="7"/>
                  </a:lnTo>
                  <a:lnTo>
                    <a:pt x="4853" y="6"/>
                  </a:lnTo>
                  <a:lnTo>
                    <a:pt x="4891" y="6"/>
                  </a:lnTo>
                  <a:lnTo>
                    <a:pt x="4891" y="6"/>
                  </a:lnTo>
                  <a:lnTo>
                    <a:pt x="4965" y="39"/>
                  </a:lnTo>
                  <a:lnTo>
                    <a:pt x="5004" y="55"/>
                  </a:lnTo>
                  <a:lnTo>
                    <a:pt x="5042" y="69"/>
                  </a:lnTo>
                  <a:lnTo>
                    <a:pt x="5042" y="69"/>
                  </a:lnTo>
                  <a:lnTo>
                    <a:pt x="5060" y="75"/>
                  </a:lnTo>
                  <a:lnTo>
                    <a:pt x="5078" y="81"/>
                  </a:lnTo>
                  <a:lnTo>
                    <a:pt x="5097" y="86"/>
                  </a:lnTo>
                  <a:lnTo>
                    <a:pt x="5116" y="89"/>
                  </a:lnTo>
                  <a:lnTo>
                    <a:pt x="5154" y="96"/>
                  </a:lnTo>
                  <a:lnTo>
                    <a:pt x="5192" y="102"/>
                  </a:lnTo>
                  <a:lnTo>
                    <a:pt x="5192" y="102"/>
                  </a:lnTo>
                  <a:lnTo>
                    <a:pt x="5210" y="105"/>
                  </a:lnTo>
                  <a:lnTo>
                    <a:pt x="5227" y="110"/>
                  </a:lnTo>
                  <a:lnTo>
                    <a:pt x="5244" y="115"/>
                  </a:lnTo>
                  <a:lnTo>
                    <a:pt x="5260" y="121"/>
                  </a:lnTo>
                  <a:lnTo>
                    <a:pt x="5276" y="129"/>
                  </a:lnTo>
                  <a:lnTo>
                    <a:pt x="5290" y="137"/>
                  </a:lnTo>
                  <a:lnTo>
                    <a:pt x="5305" y="148"/>
                  </a:lnTo>
                  <a:lnTo>
                    <a:pt x="5318" y="160"/>
                  </a:lnTo>
                  <a:lnTo>
                    <a:pt x="5318" y="160"/>
                  </a:lnTo>
                  <a:lnTo>
                    <a:pt x="5332" y="174"/>
                  </a:lnTo>
                  <a:lnTo>
                    <a:pt x="5345" y="187"/>
                  </a:lnTo>
                  <a:lnTo>
                    <a:pt x="5370" y="216"/>
                  </a:lnTo>
                  <a:lnTo>
                    <a:pt x="5418" y="275"/>
                  </a:lnTo>
                  <a:lnTo>
                    <a:pt x="5418" y="275"/>
                  </a:lnTo>
                  <a:lnTo>
                    <a:pt x="5467" y="335"/>
                  </a:lnTo>
                  <a:lnTo>
                    <a:pt x="5491" y="365"/>
                  </a:lnTo>
                  <a:lnTo>
                    <a:pt x="5514" y="396"/>
                  </a:lnTo>
                  <a:lnTo>
                    <a:pt x="5536" y="428"/>
                  </a:lnTo>
                  <a:lnTo>
                    <a:pt x="5557" y="461"/>
                  </a:lnTo>
                  <a:lnTo>
                    <a:pt x="5577" y="493"/>
                  </a:lnTo>
                  <a:lnTo>
                    <a:pt x="5595" y="527"/>
                  </a:lnTo>
                  <a:lnTo>
                    <a:pt x="5595" y="527"/>
                  </a:lnTo>
                  <a:lnTo>
                    <a:pt x="5612" y="563"/>
                  </a:lnTo>
                  <a:lnTo>
                    <a:pt x="5627" y="598"/>
                  </a:lnTo>
                  <a:lnTo>
                    <a:pt x="5641" y="636"/>
                  </a:lnTo>
                  <a:lnTo>
                    <a:pt x="5653" y="673"/>
                  </a:lnTo>
                  <a:lnTo>
                    <a:pt x="5665" y="710"/>
                  </a:lnTo>
                  <a:lnTo>
                    <a:pt x="5674" y="749"/>
                  </a:lnTo>
                  <a:lnTo>
                    <a:pt x="5681" y="787"/>
                  </a:lnTo>
                  <a:lnTo>
                    <a:pt x="5687" y="825"/>
                  </a:lnTo>
                  <a:lnTo>
                    <a:pt x="5687" y="825"/>
                  </a:lnTo>
                  <a:lnTo>
                    <a:pt x="5694" y="867"/>
                  </a:lnTo>
                  <a:lnTo>
                    <a:pt x="5698" y="907"/>
                  </a:lnTo>
                  <a:lnTo>
                    <a:pt x="5702" y="949"/>
                  </a:lnTo>
                  <a:lnTo>
                    <a:pt x="5705" y="989"/>
                  </a:lnTo>
                  <a:lnTo>
                    <a:pt x="5707" y="1030"/>
                  </a:lnTo>
                  <a:lnTo>
                    <a:pt x="5708" y="1072"/>
                  </a:lnTo>
                  <a:lnTo>
                    <a:pt x="5708" y="1113"/>
                  </a:lnTo>
                  <a:lnTo>
                    <a:pt x="5708" y="1154"/>
                  </a:lnTo>
                  <a:lnTo>
                    <a:pt x="5707" y="1195"/>
                  </a:lnTo>
                  <a:lnTo>
                    <a:pt x="5705" y="1237"/>
                  </a:lnTo>
                  <a:lnTo>
                    <a:pt x="5702" y="1278"/>
                  </a:lnTo>
                  <a:lnTo>
                    <a:pt x="5699" y="1318"/>
                  </a:lnTo>
                  <a:lnTo>
                    <a:pt x="5695" y="1360"/>
                  </a:lnTo>
                  <a:lnTo>
                    <a:pt x="5689" y="1400"/>
                  </a:lnTo>
                  <a:lnTo>
                    <a:pt x="5684" y="1442"/>
                  </a:lnTo>
                  <a:lnTo>
                    <a:pt x="5678" y="1482"/>
                  </a:lnTo>
                  <a:lnTo>
                    <a:pt x="5678" y="1482"/>
                  </a:lnTo>
                  <a:lnTo>
                    <a:pt x="5672" y="1522"/>
                  </a:lnTo>
                  <a:lnTo>
                    <a:pt x="5665" y="1562"/>
                  </a:lnTo>
                  <a:lnTo>
                    <a:pt x="5648" y="1642"/>
                  </a:lnTo>
                  <a:lnTo>
                    <a:pt x="5629" y="1720"/>
                  </a:lnTo>
                  <a:lnTo>
                    <a:pt x="5609" y="1799"/>
                  </a:lnTo>
                  <a:lnTo>
                    <a:pt x="5587" y="1877"/>
                  </a:lnTo>
                  <a:lnTo>
                    <a:pt x="5564" y="1955"/>
                  </a:lnTo>
                  <a:lnTo>
                    <a:pt x="5517" y="2111"/>
                  </a:lnTo>
                  <a:lnTo>
                    <a:pt x="5517" y="2111"/>
                  </a:lnTo>
                  <a:lnTo>
                    <a:pt x="5483" y="2221"/>
                  </a:lnTo>
                  <a:lnTo>
                    <a:pt x="5446" y="2329"/>
                  </a:lnTo>
                  <a:lnTo>
                    <a:pt x="5428" y="2384"/>
                  </a:lnTo>
                  <a:lnTo>
                    <a:pt x="5408" y="2438"/>
                  </a:lnTo>
                  <a:lnTo>
                    <a:pt x="5387" y="2492"/>
                  </a:lnTo>
                  <a:lnTo>
                    <a:pt x="5366" y="2546"/>
                  </a:lnTo>
                  <a:lnTo>
                    <a:pt x="5351" y="2584"/>
                  </a:lnTo>
                  <a:lnTo>
                    <a:pt x="5351" y="2584"/>
                  </a:lnTo>
                  <a:lnTo>
                    <a:pt x="5350" y="2604"/>
                  </a:lnTo>
                  <a:lnTo>
                    <a:pt x="5348" y="2624"/>
                  </a:lnTo>
                  <a:lnTo>
                    <a:pt x="5345" y="2643"/>
                  </a:lnTo>
                  <a:lnTo>
                    <a:pt x="5341" y="2663"/>
                  </a:lnTo>
                  <a:lnTo>
                    <a:pt x="5331" y="2703"/>
                  </a:lnTo>
                  <a:lnTo>
                    <a:pt x="5319" y="2744"/>
                  </a:lnTo>
                  <a:lnTo>
                    <a:pt x="5308" y="2785"/>
                  </a:lnTo>
                  <a:lnTo>
                    <a:pt x="5296" y="2826"/>
                  </a:lnTo>
                  <a:lnTo>
                    <a:pt x="5287" y="2866"/>
                  </a:lnTo>
                  <a:lnTo>
                    <a:pt x="5283" y="2887"/>
                  </a:lnTo>
                  <a:lnTo>
                    <a:pt x="5281" y="2906"/>
                  </a:lnTo>
                  <a:lnTo>
                    <a:pt x="5281" y="2906"/>
                  </a:lnTo>
                  <a:lnTo>
                    <a:pt x="5270" y="2996"/>
                  </a:lnTo>
                  <a:lnTo>
                    <a:pt x="5259" y="3088"/>
                  </a:lnTo>
                  <a:lnTo>
                    <a:pt x="5247" y="3179"/>
                  </a:lnTo>
                  <a:lnTo>
                    <a:pt x="5241" y="3224"/>
                  </a:lnTo>
                  <a:lnTo>
                    <a:pt x="5232" y="3271"/>
                  </a:lnTo>
                  <a:lnTo>
                    <a:pt x="5232" y="3271"/>
                  </a:lnTo>
                  <a:lnTo>
                    <a:pt x="5202" y="3434"/>
                  </a:lnTo>
                  <a:lnTo>
                    <a:pt x="5171" y="3596"/>
                  </a:lnTo>
                  <a:lnTo>
                    <a:pt x="5141" y="3758"/>
                  </a:lnTo>
                  <a:lnTo>
                    <a:pt x="5127" y="3840"/>
                  </a:lnTo>
                  <a:lnTo>
                    <a:pt x="5113" y="3921"/>
                  </a:lnTo>
                  <a:lnTo>
                    <a:pt x="5113" y="3921"/>
                  </a:lnTo>
                  <a:lnTo>
                    <a:pt x="5102" y="3998"/>
                  </a:lnTo>
                  <a:lnTo>
                    <a:pt x="5097" y="4037"/>
                  </a:lnTo>
                  <a:lnTo>
                    <a:pt x="5093" y="4077"/>
                  </a:lnTo>
                  <a:lnTo>
                    <a:pt x="5090" y="4115"/>
                  </a:lnTo>
                  <a:lnTo>
                    <a:pt x="5088" y="4155"/>
                  </a:lnTo>
                  <a:lnTo>
                    <a:pt x="5086" y="4193"/>
                  </a:lnTo>
                  <a:lnTo>
                    <a:pt x="5088" y="4231"/>
                  </a:lnTo>
                  <a:lnTo>
                    <a:pt x="5084" y="4280"/>
                  </a:lnTo>
                  <a:lnTo>
                    <a:pt x="5084" y="4280"/>
                  </a:lnTo>
                  <a:lnTo>
                    <a:pt x="5083" y="4315"/>
                  </a:lnTo>
                  <a:lnTo>
                    <a:pt x="5080" y="4351"/>
                  </a:lnTo>
                  <a:lnTo>
                    <a:pt x="5077" y="4388"/>
                  </a:lnTo>
                  <a:lnTo>
                    <a:pt x="5072" y="4424"/>
                  </a:lnTo>
                  <a:lnTo>
                    <a:pt x="5062" y="4495"/>
                  </a:lnTo>
                  <a:lnTo>
                    <a:pt x="5058" y="4532"/>
                  </a:lnTo>
                  <a:lnTo>
                    <a:pt x="5053" y="4567"/>
                  </a:lnTo>
                  <a:lnTo>
                    <a:pt x="5011" y="4572"/>
                  </a:lnTo>
                  <a:lnTo>
                    <a:pt x="5011" y="4572"/>
                  </a:lnTo>
                  <a:lnTo>
                    <a:pt x="1181" y="4572"/>
                  </a:lnTo>
                  <a:lnTo>
                    <a:pt x="1149" y="4569"/>
                  </a:lnTo>
                  <a:lnTo>
                    <a:pt x="1149" y="4569"/>
                  </a:lnTo>
                  <a:lnTo>
                    <a:pt x="1124" y="4557"/>
                  </a:lnTo>
                  <a:lnTo>
                    <a:pt x="1099" y="4545"/>
                  </a:lnTo>
                  <a:lnTo>
                    <a:pt x="1076" y="4532"/>
                  </a:lnTo>
                  <a:lnTo>
                    <a:pt x="1053" y="4518"/>
                  </a:lnTo>
                  <a:lnTo>
                    <a:pt x="1030" y="4504"/>
                  </a:lnTo>
                  <a:lnTo>
                    <a:pt x="1007" y="4488"/>
                  </a:lnTo>
                  <a:lnTo>
                    <a:pt x="986" y="4471"/>
                  </a:lnTo>
                  <a:lnTo>
                    <a:pt x="965" y="4454"/>
                  </a:lnTo>
                  <a:lnTo>
                    <a:pt x="944" y="4436"/>
                  </a:lnTo>
                  <a:lnTo>
                    <a:pt x="925" y="4418"/>
                  </a:lnTo>
                  <a:lnTo>
                    <a:pt x="905" y="4399"/>
                  </a:lnTo>
                  <a:lnTo>
                    <a:pt x="886" y="4379"/>
                  </a:lnTo>
                  <a:lnTo>
                    <a:pt x="868" y="4359"/>
                  </a:lnTo>
                  <a:lnTo>
                    <a:pt x="850" y="4338"/>
                  </a:lnTo>
                  <a:lnTo>
                    <a:pt x="832" y="4317"/>
                  </a:lnTo>
                  <a:lnTo>
                    <a:pt x="816" y="4295"/>
                  </a:lnTo>
                  <a:lnTo>
                    <a:pt x="816" y="4295"/>
                  </a:lnTo>
                  <a:lnTo>
                    <a:pt x="796" y="4267"/>
                  </a:lnTo>
                  <a:lnTo>
                    <a:pt x="777" y="4239"/>
                  </a:lnTo>
                  <a:lnTo>
                    <a:pt x="758" y="4210"/>
                  </a:lnTo>
                  <a:lnTo>
                    <a:pt x="739" y="4181"/>
                  </a:lnTo>
                  <a:lnTo>
                    <a:pt x="723" y="4151"/>
                  </a:lnTo>
                  <a:lnTo>
                    <a:pt x="706" y="4122"/>
                  </a:lnTo>
                  <a:lnTo>
                    <a:pt x="690" y="4091"/>
                  </a:lnTo>
                  <a:lnTo>
                    <a:pt x="674" y="4061"/>
                  </a:lnTo>
                  <a:lnTo>
                    <a:pt x="645" y="3999"/>
                  </a:lnTo>
                  <a:lnTo>
                    <a:pt x="618" y="3936"/>
                  </a:lnTo>
                  <a:lnTo>
                    <a:pt x="593" y="3873"/>
                  </a:lnTo>
                  <a:lnTo>
                    <a:pt x="569" y="3809"/>
                  </a:lnTo>
                  <a:lnTo>
                    <a:pt x="569" y="3809"/>
                  </a:lnTo>
                  <a:lnTo>
                    <a:pt x="546" y="3743"/>
                  </a:lnTo>
                  <a:lnTo>
                    <a:pt x="525" y="3677"/>
                  </a:lnTo>
                  <a:lnTo>
                    <a:pt x="505" y="3612"/>
                  </a:lnTo>
                  <a:lnTo>
                    <a:pt x="485" y="3545"/>
                  </a:lnTo>
                  <a:lnTo>
                    <a:pt x="448" y="3412"/>
                  </a:lnTo>
                  <a:lnTo>
                    <a:pt x="410" y="3279"/>
                  </a:lnTo>
                  <a:lnTo>
                    <a:pt x="410" y="3279"/>
                  </a:lnTo>
                  <a:lnTo>
                    <a:pt x="388" y="3199"/>
                  </a:lnTo>
                  <a:lnTo>
                    <a:pt x="364" y="3121"/>
                  </a:lnTo>
                  <a:lnTo>
                    <a:pt x="338" y="3043"/>
                  </a:lnTo>
                  <a:lnTo>
                    <a:pt x="312" y="2964"/>
                  </a:lnTo>
                  <a:lnTo>
                    <a:pt x="312" y="2964"/>
                  </a:lnTo>
                  <a:lnTo>
                    <a:pt x="283" y="2887"/>
                  </a:lnTo>
                  <a:lnTo>
                    <a:pt x="254" y="2809"/>
                  </a:lnTo>
                  <a:lnTo>
                    <a:pt x="241" y="2770"/>
                  </a:lnTo>
                  <a:lnTo>
                    <a:pt x="227" y="2730"/>
                  </a:lnTo>
                  <a:lnTo>
                    <a:pt x="215" y="2691"/>
                  </a:lnTo>
                  <a:lnTo>
                    <a:pt x="204" y="2650"/>
                  </a:lnTo>
                  <a:lnTo>
                    <a:pt x="204" y="2650"/>
                  </a:lnTo>
                  <a:lnTo>
                    <a:pt x="193" y="2612"/>
                  </a:lnTo>
                  <a:lnTo>
                    <a:pt x="185" y="2573"/>
                  </a:lnTo>
                  <a:lnTo>
                    <a:pt x="177" y="2533"/>
                  </a:lnTo>
                  <a:lnTo>
                    <a:pt x="169" y="2494"/>
                  </a:lnTo>
                  <a:lnTo>
                    <a:pt x="155" y="2414"/>
                  </a:lnTo>
                  <a:lnTo>
                    <a:pt x="142" y="2335"/>
                  </a:lnTo>
                  <a:lnTo>
                    <a:pt x="129" y="2256"/>
                  </a:lnTo>
                  <a:lnTo>
                    <a:pt x="115" y="2176"/>
                  </a:lnTo>
                  <a:lnTo>
                    <a:pt x="106" y="2137"/>
                  </a:lnTo>
                  <a:lnTo>
                    <a:pt x="98" y="2097"/>
                  </a:lnTo>
                  <a:lnTo>
                    <a:pt x="89" y="2059"/>
                  </a:lnTo>
                  <a:lnTo>
                    <a:pt x="80" y="2020"/>
                  </a:lnTo>
                  <a:lnTo>
                    <a:pt x="58" y="1984"/>
                  </a:lnTo>
                  <a:lnTo>
                    <a:pt x="58" y="1984"/>
                  </a:lnTo>
                  <a:lnTo>
                    <a:pt x="54" y="1966"/>
                  </a:lnTo>
                  <a:lnTo>
                    <a:pt x="51" y="1946"/>
                  </a:lnTo>
                  <a:lnTo>
                    <a:pt x="50" y="1925"/>
                  </a:lnTo>
                  <a:lnTo>
                    <a:pt x="48" y="1904"/>
                  </a:lnTo>
                  <a:lnTo>
                    <a:pt x="46" y="1862"/>
                  </a:lnTo>
                  <a:lnTo>
                    <a:pt x="44" y="1843"/>
                  </a:lnTo>
                  <a:lnTo>
                    <a:pt x="41" y="1824"/>
                  </a:lnTo>
                  <a:lnTo>
                    <a:pt x="41" y="1824"/>
                  </a:lnTo>
                  <a:lnTo>
                    <a:pt x="36" y="1789"/>
                  </a:lnTo>
                  <a:lnTo>
                    <a:pt x="33" y="1753"/>
                  </a:lnTo>
                  <a:lnTo>
                    <a:pt x="31" y="1718"/>
                  </a:lnTo>
                  <a:lnTo>
                    <a:pt x="31" y="1683"/>
                  </a:lnTo>
                  <a:lnTo>
                    <a:pt x="31" y="1614"/>
                  </a:lnTo>
                  <a:lnTo>
                    <a:pt x="32" y="1543"/>
                  </a:lnTo>
                  <a:lnTo>
                    <a:pt x="32" y="1543"/>
                  </a:lnTo>
                  <a:lnTo>
                    <a:pt x="31" y="1464"/>
                  </a:lnTo>
                  <a:lnTo>
                    <a:pt x="29" y="1386"/>
                  </a:lnTo>
                  <a:lnTo>
                    <a:pt x="26" y="1308"/>
                  </a:lnTo>
                  <a:lnTo>
                    <a:pt x="22" y="1229"/>
                  </a:lnTo>
                  <a:lnTo>
                    <a:pt x="12" y="1073"/>
                  </a:lnTo>
                  <a:lnTo>
                    <a:pt x="3" y="917"/>
                  </a:lnTo>
                  <a:lnTo>
                    <a:pt x="3" y="917"/>
                  </a:lnTo>
                  <a:lnTo>
                    <a:pt x="0" y="859"/>
                  </a:lnTo>
                  <a:lnTo>
                    <a:pt x="0" y="830"/>
                  </a:lnTo>
                  <a:lnTo>
                    <a:pt x="0" y="804"/>
                  </a:lnTo>
                  <a:lnTo>
                    <a:pt x="1" y="777"/>
                  </a:lnTo>
                  <a:lnTo>
                    <a:pt x="3" y="750"/>
                  </a:lnTo>
                  <a:lnTo>
                    <a:pt x="6" y="724"/>
                  </a:lnTo>
                  <a:lnTo>
                    <a:pt x="10" y="698"/>
                  </a:lnTo>
                  <a:lnTo>
                    <a:pt x="15" y="673"/>
                  </a:lnTo>
                  <a:lnTo>
                    <a:pt x="23" y="647"/>
                  </a:lnTo>
                  <a:lnTo>
                    <a:pt x="30" y="622"/>
                  </a:lnTo>
                  <a:lnTo>
                    <a:pt x="39" y="597"/>
                  </a:lnTo>
                  <a:lnTo>
                    <a:pt x="51" y="573"/>
                  </a:lnTo>
                  <a:lnTo>
                    <a:pt x="63" y="547"/>
                  </a:lnTo>
                  <a:lnTo>
                    <a:pt x="77" y="522"/>
                  </a:lnTo>
                  <a:lnTo>
                    <a:pt x="93" y="496"/>
                  </a:lnTo>
                  <a:lnTo>
                    <a:pt x="100" y="470"/>
                  </a:lnTo>
                  <a:lnTo>
                    <a:pt x="100" y="470"/>
                  </a:lnTo>
                  <a:lnTo>
                    <a:pt x="113" y="458"/>
                  </a:lnTo>
                  <a:lnTo>
                    <a:pt x="127" y="446"/>
                  </a:lnTo>
                  <a:lnTo>
                    <a:pt x="142" y="436"/>
                  </a:lnTo>
                  <a:lnTo>
                    <a:pt x="157" y="427"/>
                  </a:lnTo>
                  <a:lnTo>
                    <a:pt x="189" y="409"/>
                  </a:lnTo>
                  <a:lnTo>
                    <a:pt x="221" y="393"/>
                  </a:lnTo>
                  <a:lnTo>
                    <a:pt x="221" y="393"/>
                  </a:lnTo>
                  <a:lnTo>
                    <a:pt x="256" y="376"/>
                  </a:lnTo>
                  <a:lnTo>
                    <a:pt x="291" y="357"/>
                  </a:lnTo>
                  <a:lnTo>
                    <a:pt x="324" y="336"/>
                  </a:lnTo>
                  <a:lnTo>
                    <a:pt x="339" y="325"/>
                  </a:lnTo>
                  <a:lnTo>
                    <a:pt x="356" y="3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BCF6228-DD0D-8304-32E4-8FAA188A6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3107"/>
              <a:ext cx="558" cy="336"/>
            </a:xfrm>
            <a:custGeom>
              <a:avLst/>
              <a:gdLst>
                <a:gd name="T0" fmla="*/ 0 w 1116"/>
                <a:gd name="T1" fmla="*/ 673 h 673"/>
                <a:gd name="T2" fmla="*/ 833 w 1116"/>
                <a:gd name="T3" fmla="*/ 644 h 673"/>
                <a:gd name="T4" fmla="*/ 840 w 1116"/>
                <a:gd name="T5" fmla="*/ 630 h 673"/>
                <a:gd name="T6" fmla="*/ 851 w 1116"/>
                <a:gd name="T7" fmla="*/ 598 h 673"/>
                <a:gd name="T8" fmla="*/ 862 w 1116"/>
                <a:gd name="T9" fmla="*/ 550 h 673"/>
                <a:gd name="T10" fmla="*/ 871 w 1116"/>
                <a:gd name="T11" fmla="*/ 518 h 673"/>
                <a:gd name="T12" fmla="*/ 876 w 1116"/>
                <a:gd name="T13" fmla="*/ 507 h 673"/>
                <a:gd name="T14" fmla="*/ 890 w 1116"/>
                <a:gd name="T15" fmla="*/ 484 h 673"/>
                <a:gd name="T16" fmla="*/ 906 w 1116"/>
                <a:gd name="T17" fmla="*/ 465 h 673"/>
                <a:gd name="T18" fmla="*/ 926 w 1116"/>
                <a:gd name="T19" fmla="*/ 449 h 673"/>
                <a:gd name="T20" fmla="*/ 936 w 1116"/>
                <a:gd name="T21" fmla="*/ 441 h 673"/>
                <a:gd name="T22" fmla="*/ 981 w 1116"/>
                <a:gd name="T23" fmla="*/ 418 h 673"/>
                <a:gd name="T24" fmla="*/ 1051 w 1116"/>
                <a:gd name="T25" fmla="*/ 392 h 673"/>
                <a:gd name="T26" fmla="*/ 1085 w 1116"/>
                <a:gd name="T27" fmla="*/ 375 h 673"/>
                <a:gd name="T28" fmla="*/ 1106 w 1116"/>
                <a:gd name="T29" fmla="*/ 362 h 673"/>
                <a:gd name="T30" fmla="*/ 1116 w 1116"/>
                <a:gd name="T31" fmla="*/ 354 h 673"/>
                <a:gd name="T32" fmla="*/ 1074 w 1116"/>
                <a:gd name="T33" fmla="*/ 350 h 673"/>
                <a:gd name="T34" fmla="*/ 1032 w 1116"/>
                <a:gd name="T35" fmla="*/ 350 h 673"/>
                <a:gd name="T36" fmla="*/ 989 w 1116"/>
                <a:gd name="T37" fmla="*/ 351 h 673"/>
                <a:gd name="T38" fmla="*/ 903 w 1116"/>
                <a:gd name="T39" fmla="*/ 363 h 673"/>
                <a:gd name="T40" fmla="*/ 821 w 1116"/>
                <a:gd name="T41" fmla="*/ 381 h 673"/>
                <a:gd name="T42" fmla="*/ 731 w 1116"/>
                <a:gd name="T43" fmla="*/ 412 h 673"/>
                <a:gd name="T44" fmla="*/ 711 w 1116"/>
                <a:gd name="T45" fmla="*/ 422 h 673"/>
                <a:gd name="T46" fmla="*/ 640 w 1116"/>
                <a:gd name="T47" fmla="*/ 451 h 673"/>
                <a:gd name="T48" fmla="*/ 621 w 1116"/>
                <a:gd name="T49" fmla="*/ 461 h 673"/>
                <a:gd name="T50" fmla="*/ 582 w 1116"/>
                <a:gd name="T51" fmla="*/ 480 h 673"/>
                <a:gd name="T52" fmla="*/ 543 w 1116"/>
                <a:gd name="T53" fmla="*/ 500 h 673"/>
                <a:gd name="T54" fmla="*/ 526 w 1116"/>
                <a:gd name="T55" fmla="*/ 513 h 673"/>
                <a:gd name="T56" fmla="*/ 510 w 1116"/>
                <a:gd name="T57" fmla="*/ 527 h 673"/>
                <a:gd name="T58" fmla="*/ 498 w 1116"/>
                <a:gd name="T59" fmla="*/ 545 h 673"/>
                <a:gd name="T60" fmla="*/ 488 w 1116"/>
                <a:gd name="T61" fmla="*/ 507 h 673"/>
                <a:gd name="T62" fmla="*/ 468 w 1116"/>
                <a:gd name="T63" fmla="*/ 432 h 673"/>
                <a:gd name="T64" fmla="*/ 452 w 1116"/>
                <a:gd name="T65" fmla="*/ 379 h 673"/>
                <a:gd name="T66" fmla="*/ 439 w 1116"/>
                <a:gd name="T67" fmla="*/ 345 h 673"/>
                <a:gd name="T68" fmla="*/ 422 w 1116"/>
                <a:gd name="T69" fmla="*/ 311 h 673"/>
                <a:gd name="T70" fmla="*/ 402 w 1116"/>
                <a:gd name="T71" fmla="*/ 278 h 673"/>
                <a:gd name="T72" fmla="*/ 389 w 1116"/>
                <a:gd name="T73" fmla="*/ 261 h 673"/>
                <a:gd name="T74" fmla="*/ 318 w 1116"/>
                <a:gd name="T75" fmla="*/ 183 h 673"/>
                <a:gd name="T76" fmla="*/ 262 w 1116"/>
                <a:gd name="T77" fmla="*/ 131 h 673"/>
                <a:gd name="T78" fmla="*/ 224 w 1116"/>
                <a:gd name="T79" fmla="*/ 97 h 673"/>
                <a:gd name="T80" fmla="*/ 183 w 1116"/>
                <a:gd name="T81" fmla="*/ 67 h 673"/>
                <a:gd name="T82" fmla="*/ 141 w 1116"/>
                <a:gd name="T83" fmla="*/ 38 h 673"/>
                <a:gd name="T84" fmla="*/ 97 w 1116"/>
                <a:gd name="T85" fmla="*/ 12 h 673"/>
                <a:gd name="T86" fmla="*/ 74 w 1116"/>
                <a:gd name="T87" fmla="*/ 0 h 673"/>
                <a:gd name="T88" fmla="*/ 76 w 1116"/>
                <a:gd name="T89" fmla="*/ 48 h 673"/>
                <a:gd name="T90" fmla="*/ 77 w 1116"/>
                <a:gd name="T91" fmla="*/ 146 h 673"/>
                <a:gd name="T92" fmla="*/ 79 w 1116"/>
                <a:gd name="T93" fmla="*/ 221 h 673"/>
                <a:gd name="T94" fmla="*/ 83 w 1116"/>
                <a:gd name="T95" fmla="*/ 269 h 673"/>
                <a:gd name="T96" fmla="*/ 92 w 1116"/>
                <a:gd name="T97" fmla="*/ 317 h 673"/>
                <a:gd name="T98" fmla="*/ 106 w 1116"/>
                <a:gd name="T99" fmla="*/ 364 h 673"/>
                <a:gd name="T100" fmla="*/ 115 w 1116"/>
                <a:gd name="T101" fmla="*/ 386 h 673"/>
                <a:gd name="T102" fmla="*/ 131 w 1116"/>
                <a:gd name="T103" fmla="*/ 417 h 673"/>
                <a:gd name="T104" fmla="*/ 148 w 1116"/>
                <a:gd name="T105" fmla="*/ 444 h 673"/>
                <a:gd name="T106" fmla="*/ 167 w 1116"/>
                <a:gd name="T107" fmla="*/ 468 h 673"/>
                <a:gd name="T108" fmla="*/ 208 w 1116"/>
                <a:gd name="T109" fmla="*/ 512 h 673"/>
                <a:gd name="T110" fmla="*/ 251 w 1116"/>
                <a:gd name="T111" fmla="*/ 556 h 673"/>
                <a:gd name="T112" fmla="*/ 273 w 1116"/>
                <a:gd name="T113" fmla="*/ 580 h 673"/>
                <a:gd name="T114" fmla="*/ 234 w 1116"/>
                <a:gd name="T115" fmla="*/ 603 h 673"/>
                <a:gd name="T116" fmla="*/ 193 w 1116"/>
                <a:gd name="T117" fmla="*/ 619 h 673"/>
                <a:gd name="T118" fmla="*/ 148 w 1116"/>
                <a:gd name="T119" fmla="*/ 630 h 673"/>
                <a:gd name="T120" fmla="*/ 103 w 1116"/>
                <a:gd name="T121" fmla="*/ 635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16" h="673">
                  <a:moveTo>
                    <a:pt x="0" y="673"/>
                  </a:moveTo>
                  <a:lnTo>
                    <a:pt x="0" y="673"/>
                  </a:lnTo>
                  <a:lnTo>
                    <a:pt x="830" y="673"/>
                  </a:lnTo>
                  <a:lnTo>
                    <a:pt x="833" y="644"/>
                  </a:lnTo>
                  <a:lnTo>
                    <a:pt x="833" y="644"/>
                  </a:lnTo>
                  <a:lnTo>
                    <a:pt x="840" y="630"/>
                  </a:lnTo>
                  <a:lnTo>
                    <a:pt x="845" y="614"/>
                  </a:lnTo>
                  <a:lnTo>
                    <a:pt x="851" y="598"/>
                  </a:lnTo>
                  <a:lnTo>
                    <a:pt x="854" y="582"/>
                  </a:lnTo>
                  <a:lnTo>
                    <a:pt x="862" y="550"/>
                  </a:lnTo>
                  <a:lnTo>
                    <a:pt x="866" y="533"/>
                  </a:lnTo>
                  <a:lnTo>
                    <a:pt x="871" y="518"/>
                  </a:lnTo>
                  <a:lnTo>
                    <a:pt x="871" y="518"/>
                  </a:lnTo>
                  <a:lnTo>
                    <a:pt x="876" y="507"/>
                  </a:lnTo>
                  <a:lnTo>
                    <a:pt x="883" y="495"/>
                  </a:lnTo>
                  <a:lnTo>
                    <a:pt x="890" y="484"/>
                  </a:lnTo>
                  <a:lnTo>
                    <a:pt x="897" y="474"/>
                  </a:lnTo>
                  <a:lnTo>
                    <a:pt x="906" y="465"/>
                  </a:lnTo>
                  <a:lnTo>
                    <a:pt x="916" y="457"/>
                  </a:lnTo>
                  <a:lnTo>
                    <a:pt x="926" y="449"/>
                  </a:lnTo>
                  <a:lnTo>
                    <a:pt x="936" y="441"/>
                  </a:lnTo>
                  <a:lnTo>
                    <a:pt x="936" y="441"/>
                  </a:lnTo>
                  <a:lnTo>
                    <a:pt x="958" y="429"/>
                  </a:lnTo>
                  <a:lnTo>
                    <a:pt x="981" y="418"/>
                  </a:lnTo>
                  <a:lnTo>
                    <a:pt x="1028" y="401"/>
                  </a:lnTo>
                  <a:lnTo>
                    <a:pt x="1051" y="392"/>
                  </a:lnTo>
                  <a:lnTo>
                    <a:pt x="1074" y="381"/>
                  </a:lnTo>
                  <a:lnTo>
                    <a:pt x="1085" y="375"/>
                  </a:lnTo>
                  <a:lnTo>
                    <a:pt x="1096" y="369"/>
                  </a:lnTo>
                  <a:lnTo>
                    <a:pt x="1106" y="362"/>
                  </a:lnTo>
                  <a:lnTo>
                    <a:pt x="1116" y="354"/>
                  </a:lnTo>
                  <a:lnTo>
                    <a:pt x="1116" y="354"/>
                  </a:lnTo>
                  <a:lnTo>
                    <a:pt x="1095" y="352"/>
                  </a:lnTo>
                  <a:lnTo>
                    <a:pt x="1074" y="350"/>
                  </a:lnTo>
                  <a:lnTo>
                    <a:pt x="1053" y="350"/>
                  </a:lnTo>
                  <a:lnTo>
                    <a:pt x="1032" y="350"/>
                  </a:lnTo>
                  <a:lnTo>
                    <a:pt x="1010" y="350"/>
                  </a:lnTo>
                  <a:lnTo>
                    <a:pt x="989" y="351"/>
                  </a:lnTo>
                  <a:lnTo>
                    <a:pt x="946" y="355"/>
                  </a:lnTo>
                  <a:lnTo>
                    <a:pt x="903" y="363"/>
                  </a:lnTo>
                  <a:lnTo>
                    <a:pt x="861" y="371"/>
                  </a:lnTo>
                  <a:lnTo>
                    <a:pt x="821" y="381"/>
                  </a:lnTo>
                  <a:lnTo>
                    <a:pt x="780" y="394"/>
                  </a:lnTo>
                  <a:lnTo>
                    <a:pt x="731" y="412"/>
                  </a:lnTo>
                  <a:lnTo>
                    <a:pt x="731" y="412"/>
                  </a:lnTo>
                  <a:lnTo>
                    <a:pt x="711" y="422"/>
                  </a:lnTo>
                  <a:lnTo>
                    <a:pt x="691" y="432"/>
                  </a:lnTo>
                  <a:lnTo>
                    <a:pt x="640" y="451"/>
                  </a:lnTo>
                  <a:lnTo>
                    <a:pt x="640" y="451"/>
                  </a:lnTo>
                  <a:lnTo>
                    <a:pt x="621" y="461"/>
                  </a:lnTo>
                  <a:lnTo>
                    <a:pt x="601" y="470"/>
                  </a:lnTo>
                  <a:lnTo>
                    <a:pt x="582" y="480"/>
                  </a:lnTo>
                  <a:lnTo>
                    <a:pt x="562" y="489"/>
                  </a:lnTo>
                  <a:lnTo>
                    <a:pt x="543" y="500"/>
                  </a:lnTo>
                  <a:lnTo>
                    <a:pt x="534" y="506"/>
                  </a:lnTo>
                  <a:lnTo>
                    <a:pt x="526" y="513"/>
                  </a:lnTo>
                  <a:lnTo>
                    <a:pt x="518" y="519"/>
                  </a:lnTo>
                  <a:lnTo>
                    <a:pt x="510" y="527"/>
                  </a:lnTo>
                  <a:lnTo>
                    <a:pt x="504" y="536"/>
                  </a:lnTo>
                  <a:lnTo>
                    <a:pt x="498" y="545"/>
                  </a:lnTo>
                  <a:lnTo>
                    <a:pt x="498" y="545"/>
                  </a:lnTo>
                  <a:lnTo>
                    <a:pt x="488" y="507"/>
                  </a:lnTo>
                  <a:lnTo>
                    <a:pt x="477" y="469"/>
                  </a:lnTo>
                  <a:lnTo>
                    <a:pt x="468" y="432"/>
                  </a:lnTo>
                  <a:lnTo>
                    <a:pt x="458" y="397"/>
                  </a:lnTo>
                  <a:lnTo>
                    <a:pt x="452" y="379"/>
                  </a:lnTo>
                  <a:lnTo>
                    <a:pt x="446" y="362"/>
                  </a:lnTo>
                  <a:lnTo>
                    <a:pt x="439" y="345"/>
                  </a:lnTo>
                  <a:lnTo>
                    <a:pt x="432" y="327"/>
                  </a:lnTo>
                  <a:lnTo>
                    <a:pt x="422" y="311"/>
                  </a:lnTo>
                  <a:lnTo>
                    <a:pt x="412" y="294"/>
                  </a:lnTo>
                  <a:lnTo>
                    <a:pt x="402" y="278"/>
                  </a:lnTo>
                  <a:lnTo>
                    <a:pt x="389" y="261"/>
                  </a:lnTo>
                  <a:lnTo>
                    <a:pt x="389" y="261"/>
                  </a:lnTo>
                  <a:lnTo>
                    <a:pt x="354" y="221"/>
                  </a:lnTo>
                  <a:lnTo>
                    <a:pt x="318" y="183"/>
                  </a:lnTo>
                  <a:lnTo>
                    <a:pt x="281" y="147"/>
                  </a:lnTo>
                  <a:lnTo>
                    <a:pt x="262" y="131"/>
                  </a:lnTo>
                  <a:lnTo>
                    <a:pt x="243" y="114"/>
                  </a:lnTo>
                  <a:lnTo>
                    <a:pt x="224" y="97"/>
                  </a:lnTo>
                  <a:lnTo>
                    <a:pt x="204" y="82"/>
                  </a:lnTo>
                  <a:lnTo>
                    <a:pt x="183" y="67"/>
                  </a:lnTo>
                  <a:lnTo>
                    <a:pt x="163" y="53"/>
                  </a:lnTo>
                  <a:lnTo>
                    <a:pt x="141" y="38"/>
                  </a:lnTo>
                  <a:lnTo>
                    <a:pt x="119" y="25"/>
                  </a:lnTo>
                  <a:lnTo>
                    <a:pt x="97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5" y="24"/>
                  </a:lnTo>
                  <a:lnTo>
                    <a:pt x="76" y="48"/>
                  </a:lnTo>
                  <a:lnTo>
                    <a:pt x="76" y="96"/>
                  </a:lnTo>
                  <a:lnTo>
                    <a:pt x="77" y="146"/>
                  </a:lnTo>
                  <a:lnTo>
                    <a:pt x="78" y="196"/>
                  </a:lnTo>
                  <a:lnTo>
                    <a:pt x="79" y="221"/>
                  </a:lnTo>
                  <a:lnTo>
                    <a:pt x="81" y="244"/>
                  </a:lnTo>
                  <a:lnTo>
                    <a:pt x="83" y="269"/>
                  </a:lnTo>
                  <a:lnTo>
                    <a:pt x="87" y="293"/>
                  </a:lnTo>
                  <a:lnTo>
                    <a:pt x="92" y="317"/>
                  </a:lnTo>
                  <a:lnTo>
                    <a:pt x="99" y="341"/>
                  </a:lnTo>
                  <a:lnTo>
                    <a:pt x="106" y="364"/>
                  </a:lnTo>
                  <a:lnTo>
                    <a:pt x="115" y="386"/>
                  </a:lnTo>
                  <a:lnTo>
                    <a:pt x="115" y="386"/>
                  </a:lnTo>
                  <a:lnTo>
                    <a:pt x="122" y="402"/>
                  </a:lnTo>
                  <a:lnTo>
                    <a:pt x="131" y="417"/>
                  </a:lnTo>
                  <a:lnTo>
                    <a:pt x="139" y="431"/>
                  </a:lnTo>
                  <a:lnTo>
                    <a:pt x="148" y="444"/>
                  </a:lnTo>
                  <a:lnTo>
                    <a:pt x="158" y="457"/>
                  </a:lnTo>
                  <a:lnTo>
                    <a:pt x="167" y="468"/>
                  </a:lnTo>
                  <a:lnTo>
                    <a:pt x="187" y="491"/>
                  </a:lnTo>
                  <a:lnTo>
                    <a:pt x="208" y="512"/>
                  </a:lnTo>
                  <a:lnTo>
                    <a:pt x="229" y="533"/>
                  </a:lnTo>
                  <a:lnTo>
                    <a:pt x="251" y="556"/>
                  </a:lnTo>
                  <a:lnTo>
                    <a:pt x="273" y="580"/>
                  </a:lnTo>
                  <a:lnTo>
                    <a:pt x="273" y="580"/>
                  </a:lnTo>
                  <a:lnTo>
                    <a:pt x="255" y="593"/>
                  </a:lnTo>
                  <a:lnTo>
                    <a:pt x="234" y="603"/>
                  </a:lnTo>
                  <a:lnTo>
                    <a:pt x="213" y="612"/>
                  </a:lnTo>
                  <a:lnTo>
                    <a:pt x="193" y="619"/>
                  </a:lnTo>
                  <a:lnTo>
                    <a:pt x="171" y="626"/>
                  </a:lnTo>
                  <a:lnTo>
                    <a:pt x="148" y="630"/>
                  </a:lnTo>
                  <a:lnTo>
                    <a:pt x="126" y="633"/>
                  </a:lnTo>
                  <a:lnTo>
                    <a:pt x="103" y="635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F29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C8DBABB-BFE5-2AE3-434A-E3ADE8517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3107"/>
              <a:ext cx="558" cy="336"/>
            </a:xfrm>
            <a:custGeom>
              <a:avLst/>
              <a:gdLst>
                <a:gd name="T0" fmla="*/ 0 w 1116"/>
                <a:gd name="T1" fmla="*/ 673 h 673"/>
                <a:gd name="T2" fmla="*/ 833 w 1116"/>
                <a:gd name="T3" fmla="*/ 644 h 673"/>
                <a:gd name="T4" fmla="*/ 840 w 1116"/>
                <a:gd name="T5" fmla="*/ 630 h 673"/>
                <a:gd name="T6" fmla="*/ 851 w 1116"/>
                <a:gd name="T7" fmla="*/ 598 h 673"/>
                <a:gd name="T8" fmla="*/ 862 w 1116"/>
                <a:gd name="T9" fmla="*/ 550 h 673"/>
                <a:gd name="T10" fmla="*/ 871 w 1116"/>
                <a:gd name="T11" fmla="*/ 518 h 673"/>
                <a:gd name="T12" fmla="*/ 876 w 1116"/>
                <a:gd name="T13" fmla="*/ 507 h 673"/>
                <a:gd name="T14" fmla="*/ 890 w 1116"/>
                <a:gd name="T15" fmla="*/ 484 h 673"/>
                <a:gd name="T16" fmla="*/ 906 w 1116"/>
                <a:gd name="T17" fmla="*/ 465 h 673"/>
                <a:gd name="T18" fmla="*/ 926 w 1116"/>
                <a:gd name="T19" fmla="*/ 449 h 673"/>
                <a:gd name="T20" fmla="*/ 936 w 1116"/>
                <a:gd name="T21" fmla="*/ 441 h 673"/>
                <a:gd name="T22" fmla="*/ 981 w 1116"/>
                <a:gd name="T23" fmla="*/ 418 h 673"/>
                <a:gd name="T24" fmla="*/ 1051 w 1116"/>
                <a:gd name="T25" fmla="*/ 392 h 673"/>
                <a:gd name="T26" fmla="*/ 1085 w 1116"/>
                <a:gd name="T27" fmla="*/ 375 h 673"/>
                <a:gd name="T28" fmla="*/ 1106 w 1116"/>
                <a:gd name="T29" fmla="*/ 362 h 673"/>
                <a:gd name="T30" fmla="*/ 1116 w 1116"/>
                <a:gd name="T31" fmla="*/ 354 h 673"/>
                <a:gd name="T32" fmla="*/ 1074 w 1116"/>
                <a:gd name="T33" fmla="*/ 350 h 673"/>
                <a:gd name="T34" fmla="*/ 1032 w 1116"/>
                <a:gd name="T35" fmla="*/ 350 h 673"/>
                <a:gd name="T36" fmla="*/ 989 w 1116"/>
                <a:gd name="T37" fmla="*/ 351 h 673"/>
                <a:gd name="T38" fmla="*/ 903 w 1116"/>
                <a:gd name="T39" fmla="*/ 363 h 673"/>
                <a:gd name="T40" fmla="*/ 821 w 1116"/>
                <a:gd name="T41" fmla="*/ 381 h 673"/>
                <a:gd name="T42" fmla="*/ 731 w 1116"/>
                <a:gd name="T43" fmla="*/ 412 h 673"/>
                <a:gd name="T44" fmla="*/ 711 w 1116"/>
                <a:gd name="T45" fmla="*/ 422 h 673"/>
                <a:gd name="T46" fmla="*/ 640 w 1116"/>
                <a:gd name="T47" fmla="*/ 451 h 673"/>
                <a:gd name="T48" fmla="*/ 621 w 1116"/>
                <a:gd name="T49" fmla="*/ 461 h 673"/>
                <a:gd name="T50" fmla="*/ 582 w 1116"/>
                <a:gd name="T51" fmla="*/ 480 h 673"/>
                <a:gd name="T52" fmla="*/ 543 w 1116"/>
                <a:gd name="T53" fmla="*/ 500 h 673"/>
                <a:gd name="T54" fmla="*/ 526 w 1116"/>
                <a:gd name="T55" fmla="*/ 513 h 673"/>
                <a:gd name="T56" fmla="*/ 510 w 1116"/>
                <a:gd name="T57" fmla="*/ 527 h 673"/>
                <a:gd name="T58" fmla="*/ 498 w 1116"/>
                <a:gd name="T59" fmla="*/ 545 h 673"/>
                <a:gd name="T60" fmla="*/ 488 w 1116"/>
                <a:gd name="T61" fmla="*/ 507 h 673"/>
                <a:gd name="T62" fmla="*/ 468 w 1116"/>
                <a:gd name="T63" fmla="*/ 432 h 673"/>
                <a:gd name="T64" fmla="*/ 452 w 1116"/>
                <a:gd name="T65" fmla="*/ 379 h 673"/>
                <a:gd name="T66" fmla="*/ 439 w 1116"/>
                <a:gd name="T67" fmla="*/ 345 h 673"/>
                <a:gd name="T68" fmla="*/ 422 w 1116"/>
                <a:gd name="T69" fmla="*/ 311 h 673"/>
                <a:gd name="T70" fmla="*/ 402 w 1116"/>
                <a:gd name="T71" fmla="*/ 278 h 673"/>
                <a:gd name="T72" fmla="*/ 389 w 1116"/>
                <a:gd name="T73" fmla="*/ 261 h 673"/>
                <a:gd name="T74" fmla="*/ 318 w 1116"/>
                <a:gd name="T75" fmla="*/ 183 h 673"/>
                <a:gd name="T76" fmla="*/ 262 w 1116"/>
                <a:gd name="T77" fmla="*/ 131 h 673"/>
                <a:gd name="T78" fmla="*/ 224 w 1116"/>
                <a:gd name="T79" fmla="*/ 97 h 673"/>
                <a:gd name="T80" fmla="*/ 183 w 1116"/>
                <a:gd name="T81" fmla="*/ 67 h 673"/>
                <a:gd name="T82" fmla="*/ 141 w 1116"/>
                <a:gd name="T83" fmla="*/ 38 h 673"/>
                <a:gd name="T84" fmla="*/ 97 w 1116"/>
                <a:gd name="T85" fmla="*/ 12 h 673"/>
                <a:gd name="T86" fmla="*/ 74 w 1116"/>
                <a:gd name="T87" fmla="*/ 0 h 673"/>
                <a:gd name="T88" fmla="*/ 76 w 1116"/>
                <a:gd name="T89" fmla="*/ 48 h 673"/>
                <a:gd name="T90" fmla="*/ 77 w 1116"/>
                <a:gd name="T91" fmla="*/ 146 h 673"/>
                <a:gd name="T92" fmla="*/ 79 w 1116"/>
                <a:gd name="T93" fmla="*/ 221 h 673"/>
                <a:gd name="T94" fmla="*/ 83 w 1116"/>
                <a:gd name="T95" fmla="*/ 269 h 673"/>
                <a:gd name="T96" fmla="*/ 92 w 1116"/>
                <a:gd name="T97" fmla="*/ 317 h 673"/>
                <a:gd name="T98" fmla="*/ 106 w 1116"/>
                <a:gd name="T99" fmla="*/ 364 h 673"/>
                <a:gd name="T100" fmla="*/ 115 w 1116"/>
                <a:gd name="T101" fmla="*/ 386 h 673"/>
                <a:gd name="T102" fmla="*/ 131 w 1116"/>
                <a:gd name="T103" fmla="*/ 417 h 673"/>
                <a:gd name="T104" fmla="*/ 148 w 1116"/>
                <a:gd name="T105" fmla="*/ 444 h 673"/>
                <a:gd name="T106" fmla="*/ 167 w 1116"/>
                <a:gd name="T107" fmla="*/ 468 h 673"/>
                <a:gd name="T108" fmla="*/ 208 w 1116"/>
                <a:gd name="T109" fmla="*/ 512 h 673"/>
                <a:gd name="T110" fmla="*/ 251 w 1116"/>
                <a:gd name="T111" fmla="*/ 556 h 673"/>
                <a:gd name="T112" fmla="*/ 273 w 1116"/>
                <a:gd name="T113" fmla="*/ 580 h 673"/>
                <a:gd name="T114" fmla="*/ 234 w 1116"/>
                <a:gd name="T115" fmla="*/ 603 h 673"/>
                <a:gd name="T116" fmla="*/ 193 w 1116"/>
                <a:gd name="T117" fmla="*/ 619 h 673"/>
                <a:gd name="T118" fmla="*/ 148 w 1116"/>
                <a:gd name="T119" fmla="*/ 630 h 673"/>
                <a:gd name="T120" fmla="*/ 103 w 1116"/>
                <a:gd name="T121" fmla="*/ 635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16" h="673">
                  <a:moveTo>
                    <a:pt x="0" y="673"/>
                  </a:moveTo>
                  <a:lnTo>
                    <a:pt x="0" y="673"/>
                  </a:lnTo>
                  <a:lnTo>
                    <a:pt x="830" y="673"/>
                  </a:lnTo>
                  <a:lnTo>
                    <a:pt x="833" y="644"/>
                  </a:lnTo>
                  <a:lnTo>
                    <a:pt x="833" y="644"/>
                  </a:lnTo>
                  <a:lnTo>
                    <a:pt x="840" y="630"/>
                  </a:lnTo>
                  <a:lnTo>
                    <a:pt x="845" y="614"/>
                  </a:lnTo>
                  <a:lnTo>
                    <a:pt x="851" y="598"/>
                  </a:lnTo>
                  <a:lnTo>
                    <a:pt x="854" y="582"/>
                  </a:lnTo>
                  <a:lnTo>
                    <a:pt x="862" y="550"/>
                  </a:lnTo>
                  <a:lnTo>
                    <a:pt x="866" y="533"/>
                  </a:lnTo>
                  <a:lnTo>
                    <a:pt x="871" y="518"/>
                  </a:lnTo>
                  <a:lnTo>
                    <a:pt x="871" y="518"/>
                  </a:lnTo>
                  <a:lnTo>
                    <a:pt x="876" y="507"/>
                  </a:lnTo>
                  <a:lnTo>
                    <a:pt x="883" y="495"/>
                  </a:lnTo>
                  <a:lnTo>
                    <a:pt x="890" y="484"/>
                  </a:lnTo>
                  <a:lnTo>
                    <a:pt x="897" y="474"/>
                  </a:lnTo>
                  <a:lnTo>
                    <a:pt x="906" y="465"/>
                  </a:lnTo>
                  <a:lnTo>
                    <a:pt x="916" y="457"/>
                  </a:lnTo>
                  <a:lnTo>
                    <a:pt x="926" y="449"/>
                  </a:lnTo>
                  <a:lnTo>
                    <a:pt x="936" y="441"/>
                  </a:lnTo>
                  <a:lnTo>
                    <a:pt x="936" y="441"/>
                  </a:lnTo>
                  <a:lnTo>
                    <a:pt x="958" y="429"/>
                  </a:lnTo>
                  <a:lnTo>
                    <a:pt x="981" y="418"/>
                  </a:lnTo>
                  <a:lnTo>
                    <a:pt x="1028" y="401"/>
                  </a:lnTo>
                  <a:lnTo>
                    <a:pt x="1051" y="392"/>
                  </a:lnTo>
                  <a:lnTo>
                    <a:pt x="1074" y="381"/>
                  </a:lnTo>
                  <a:lnTo>
                    <a:pt x="1085" y="375"/>
                  </a:lnTo>
                  <a:lnTo>
                    <a:pt x="1096" y="369"/>
                  </a:lnTo>
                  <a:lnTo>
                    <a:pt x="1106" y="362"/>
                  </a:lnTo>
                  <a:lnTo>
                    <a:pt x="1116" y="354"/>
                  </a:lnTo>
                  <a:lnTo>
                    <a:pt x="1116" y="354"/>
                  </a:lnTo>
                  <a:lnTo>
                    <a:pt x="1095" y="352"/>
                  </a:lnTo>
                  <a:lnTo>
                    <a:pt x="1074" y="350"/>
                  </a:lnTo>
                  <a:lnTo>
                    <a:pt x="1053" y="350"/>
                  </a:lnTo>
                  <a:lnTo>
                    <a:pt x="1032" y="350"/>
                  </a:lnTo>
                  <a:lnTo>
                    <a:pt x="1010" y="350"/>
                  </a:lnTo>
                  <a:lnTo>
                    <a:pt x="989" y="351"/>
                  </a:lnTo>
                  <a:lnTo>
                    <a:pt x="946" y="355"/>
                  </a:lnTo>
                  <a:lnTo>
                    <a:pt x="903" y="363"/>
                  </a:lnTo>
                  <a:lnTo>
                    <a:pt x="861" y="371"/>
                  </a:lnTo>
                  <a:lnTo>
                    <a:pt x="821" y="381"/>
                  </a:lnTo>
                  <a:lnTo>
                    <a:pt x="780" y="394"/>
                  </a:lnTo>
                  <a:lnTo>
                    <a:pt x="731" y="412"/>
                  </a:lnTo>
                  <a:lnTo>
                    <a:pt x="731" y="412"/>
                  </a:lnTo>
                  <a:lnTo>
                    <a:pt x="711" y="422"/>
                  </a:lnTo>
                  <a:lnTo>
                    <a:pt x="691" y="432"/>
                  </a:lnTo>
                  <a:lnTo>
                    <a:pt x="640" y="451"/>
                  </a:lnTo>
                  <a:lnTo>
                    <a:pt x="640" y="451"/>
                  </a:lnTo>
                  <a:lnTo>
                    <a:pt x="621" y="461"/>
                  </a:lnTo>
                  <a:lnTo>
                    <a:pt x="601" y="470"/>
                  </a:lnTo>
                  <a:lnTo>
                    <a:pt x="582" y="480"/>
                  </a:lnTo>
                  <a:lnTo>
                    <a:pt x="562" y="489"/>
                  </a:lnTo>
                  <a:lnTo>
                    <a:pt x="543" y="500"/>
                  </a:lnTo>
                  <a:lnTo>
                    <a:pt x="534" y="506"/>
                  </a:lnTo>
                  <a:lnTo>
                    <a:pt x="526" y="513"/>
                  </a:lnTo>
                  <a:lnTo>
                    <a:pt x="518" y="519"/>
                  </a:lnTo>
                  <a:lnTo>
                    <a:pt x="510" y="527"/>
                  </a:lnTo>
                  <a:lnTo>
                    <a:pt x="504" y="536"/>
                  </a:lnTo>
                  <a:lnTo>
                    <a:pt x="498" y="545"/>
                  </a:lnTo>
                  <a:lnTo>
                    <a:pt x="498" y="545"/>
                  </a:lnTo>
                  <a:lnTo>
                    <a:pt x="488" y="507"/>
                  </a:lnTo>
                  <a:lnTo>
                    <a:pt x="477" y="469"/>
                  </a:lnTo>
                  <a:lnTo>
                    <a:pt x="468" y="432"/>
                  </a:lnTo>
                  <a:lnTo>
                    <a:pt x="458" y="397"/>
                  </a:lnTo>
                  <a:lnTo>
                    <a:pt x="452" y="379"/>
                  </a:lnTo>
                  <a:lnTo>
                    <a:pt x="446" y="362"/>
                  </a:lnTo>
                  <a:lnTo>
                    <a:pt x="439" y="345"/>
                  </a:lnTo>
                  <a:lnTo>
                    <a:pt x="432" y="327"/>
                  </a:lnTo>
                  <a:lnTo>
                    <a:pt x="422" y="311"/>
                  </a:lnTo>
                  <a:lnTo>
                    <a:pt x="412" y="294"/>
                  </a:lnTo>
                  <a:lnTo>
                    <a:pt x="402" y="278"/>
                  </a:lnTo>
                  <a:lnTo>
                    <a:pt x="389" y="261"/>
                  </a:lnTo>
                  <a:lnTo>
                    <a:pt x="389" y="261"/>
                  </a:lnTo>
                  <a:lnTo>
                    <a:pt x="354" y="221"/>
                  </a:lnTo>
                  <a:lnTo>
                    <a:pt x="318" y="183"/>
                  </a:lnTo>
                  <a:lnTo>
                    <a:pt x="281" y="147"/>
                  </a:lnTo>
                  <a:lnTo>
                    <a:pt x="262" y="131"/>
                  </a:lnTo>
                  <a:lnTo>
                    <a:pt x="243" y="114"/>
                  </a:lnTo>
                  <a:lnTo>
                    <a:pt x="224" y="97"/>
                  </a:lnTo>
                  <a:lnTo>
                    <a:pt x="204" y="82"/>
                  </a:lnTo>
                  <a:lnTo>
                    <a:pt x="183" y="67"/>
                  </a:lnTo>
                  <a:lnTo>
                    <a:pt x="163" y="53"/>
                  </a:lnTo>
                  <a:lnTo>
                    <a:pt x="141" y="38"/>
                  </a:lnTo>
                  <a:lnTo>
                    <a:pt x="119" y="25"/>
                  </a:lnTo>
                  <a:lnTo>
                    <a:pt x="97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5" y="24"/>
                  </a:lnTo>
                  <a:lnTo>
                    <a:pt x="76" y="48"/>
                  </a:lnTo>
                  <a:lnTo>
                    <a:pt x="76" y="96"/>
                  </a:lnTo>
                  <a:lnTo>
                    <a:pt x="77" y="146"/>
                  </a:lnTo>
                  <a:lnTo>
                    <a:pt x="78" y="196"/>
                  </a:lnTo>
                  <a:lnTo>
                    <a:pt x="79" y="221"/>
                  </a:lnTo>
                  <a:lnTo>
                    <a:pt x="81" y="244"/>
                  </a:lnTo>
                  <a:lnTo>
                    <a:pt x="83" y="269"/>
                  </a:lnTo>
                  <a:lnTo>
                    <a:pt x="87" y="293"/>
                  </a:lnTo>
                  <a:lnTo>
                    <a:pt x="92" y="317"/>
                  </a:lnTo>
                  <a:lnTo>
                    <a:pt x="99" y="341"/>
                  </a:lnTo>
                  <a:lnTo>
                    <a:pt x="106" y="364"/>
                  </a:lnTo>
                  <a:lnTo>
                    <a:pt x="115" y="386"/>
                  </a:lnTo>
                  <a:lnTo>
                    <a:pt x="115" y="386"/>
                  </a:lnTo>
                  <a:lnTo>
                    <a:pt x="122" y="402"/>
                  </a:lnTo>
                  <a:lnTo>
                    <a:pt x="131" y="417"/>
                  </a:lnTo>
                  <a:lnTo>
                    <a:pt x="139" y="431"/>
                  </a:lnTo>
                  <a:lnTo>
                    <a:pt x="148" y="444"/>
                  </a:lnTo>
                  <a:lnTo>
                    <a:pt x="158" y="457"/>
                  </a:lnTo>
                  <a:lnTo>
                    <a:pt x="167" y="468"/>
                  </a:lnTo>
                  <a:lnTo>
                    <a:pt x="187" y="491"/>
                  </a:lnTo>
                  <a:lnTo>
                    <a:pt x="208" y="512"/>
                  </a:lnTo>
                  <a:lnTo>
                    <a:pt x="229" y="533"/>
                  </a:lnTo>
                  <a:lnTo>
                    <a:pt x="251" y="556"/>
                  </a:lnTo>
                  <a:lnTo>
                    <a:pt x="273" y="580"/>
                  </a:lnTo>
                  <a:lnTo>
                    <a:pt x="273" y="580"/>
                  </a:lnTo>
                  <a:lnTo>
                    <a:pt x="255" y="593"/>
                  </a:lnTo>
                  <a:lnTo>
                    <a:pt x="234" y="603"/>
                  </a:lnTo>
                  <a:lnTo>
                    <a:pt x="213" y="612"/>
                  </a:lnTo>
                  <a:lnTo>
                    <a:pt x="193" y="619"/>
                  </a:lnTo>
                  <a:lnTo>
                    <a:pt x="171" y="626"/>
                  </a:lnTo>
                  <a:lnTo>
                    <a:pt x="148" y="630"/>
                  </a:lnTo>
                  <a:lnTo>
                    <a:pt x="126" y="633"/>
                  </a:lnTo>
                  <a:lnTo>
                    <a:pt x="103" y="6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D7322B6-49F1-1589-541A-37ECA191C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" y="3439"/>
              <a:ext cx="864" cy="489"/>
            </a:xfrm>
            <a:custGeom>
              <a:avLst/>
              <a:gdLst>
                <a:gd name="T0" fmla="*/ 1727 w 1727"/>
                <a:gd name="T1" fmla="*/ 438 h 978"/>
                <a:gd name="T2" fmla="*/ 1724 w 1727"/>
                <a:gd name="T3" fmla="*/ 82 h 978"/>
                <a:gd name="T4" fmla="*/ 1722 w 1727"/>
                <a:gd name="T5" fmla="*/ 74 h 978"/>
                <a:gd name="T6" fmla="*/ 1716 w 1727"/>
                <a:gd name="T7" fmla="*/ 59 h 978"/>
                <a:gd name="T8" fmla="*/ 1707 w 1727"/>
                <a:gd name="T9" fmla="*/ 47 h 978"/>
                <a:gd name="T10" fmla="*/ 1692 w 1727"/>
                <a:gd name="T11" fmla="*/ 31 h 978"/>
                <a:gd name="T12" fmla="*/ 1665 w 1727"/>
                <a:gd name="T13" fmla="*/ 16 h 978"/>
                <a:gd name="T14" fmla="*/ 1636 w 1727"/>
                <a:gd name="T15" fmla="*/ 3 h 978"/>
                <a:gd name="T16" fmla="*/ 1599 w 1727"/>
                <a:gd name="T17" fmla="*/ 0 h 978"/>
                <a:gd name="T18" fmla="*/ 1547 w 1727"/>
                <a:gd name="T19" fmla="*/ 0 h 978"/>
                <a:gd name="T20" fmla="*/ 718 w 1727"/>
                <a:gd name="T21" fmla="*/ 0 h 978"/>
                <a:gd name="T22" fmla="*/ 166 w 1727"/>
                <a:gd name="T23" fmla="*/ 13 h 978"/>
                <a:gd name="T24" fmla="*/ 58 w 1727"/>
                <a:gd name="T25" fmla="*/ 54 h 978"/>
                <a:gd name="T26" fmla="*/ 39 w 1727"/>
                <a:gd name="T27" fmla="*/ 57 h 978"/>
                <a:gd name="T28" fmla="*/ 23 w 1727"/>
                <a:gd name="T29" fmla="*/ 65 h 978"/>
                <a:gd name="T30" fmla="*/ 10 w 1727"/>
                <a:gd name="T31" fmla="*/ 79 h 978"/>
                <a:gd name="T32" fmla="*/ 2 w 1727"/>
                <a:gd name="T33" fmla="*/ 94 h 978"/>
                <a:gd name="T34" fmla="*/ 0 w 1727"/>
                <a:gd name="T35" fmla="*/ 112 h 978"/>
                <a:gd name="T36" fmla="*/ 0 w 1727"/>
                <a:gd name="T37" fmla="*/ 920 h 978"/>
                <a:gd name="T38" fmla="*/ 4 w 1727"/>
                <a:gd name="T39" fmla="*/ 943 h 978"/>
                <a:gd name="T40" fmla="*/ 16 w 1727"/>
                <a:gd name="T41" fmla="*/ 960 h 978"/>
                <a:gd name="T42" fmla="*/ 35 w 1727"/>
                <a:gd name="T43" fmla="*/ 973 h 978"/>
                <a:gd name="T44" fmla="*/ 58 w 1727"/>
                <a:gd name="T45" fmla="*/ 978 h 978"/>
                <a:gd name="T46" fmla="*/ 1607 w 1727"/>
                <a:gd name="T47" fmla="*/ 978 h 978"/>
                <a:gd name="T48" fmla="*/ 1622 w 1727"/>
                <a:gd name="T49" fmla="*/ 976 h 978"/>
                <a:gd name="T50" fmla="*/ 1634 w 1727"/>
                <a:gd name="T51" fmla="*/ 971 h 978"/>
                <a:gd name="T52" fmla="*/ 1678 w 1727"/>
                <a:gd name="T53" fmla="*/ 957 h 978"/>
                <a:gd name="T54" fmla="*/ 1690 w 1727"/>
                <a:gd name="T55" fmla="*/ 947 h 978"/>
                <a:gd name="T56" fmla="*/ 1698 w 1727"/>
                <a:gd name="T57" fmla="*/ 934 h 978"/>
                <a:gd name="T58" fmla="*/ 1711 w 1727"/>
                <a:gd name="T59" fmla="*/ 906 h 978"/>
                <a:gd name="T60" fmla="*/ 1727 w 1727"/>
                <a:gd name="T61" fmla="*/ 884 h 978"/>
                <a:gd name="T62" fmla="*/ 1727 w 1727"/>
                <a:gd name="T63" fmla="*/ 43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27" h="978">
                  <a:moveTo>
                    <a:pt x="1727" y="438"/>
                  </a:moveTo>
                  <a:lnTo>
                    <a:pt x="1727" y="438"/>
                  </a:lnTo>
                  <a:lnTo>
                    <a:pt x="1727" y="122"/>
                  </a:lnTo>
                  <a:lnTo>
                    <a:pt x="1724" y="82"/>
                  </a:lnTo>
                  <a:lnTo>
                    <a:pt x="1724" y="82"/>
                  </a:lnTo>
                  <a:lnTo>
                    <a:pt x="1722" y="74"/>
                  </a:lnTo>
                  <a:lnTo>
                    <a:pt x="1720" y="66"/>
                  </a:lnTo>
                  <a:lnTo>
                    <a:pt x="1716" y="59"/>
                  </a:lnTo>
                  <a:lnTo>
                    <a:pt x="1713" y="53"/>
                  </a:lnTo>
                  <a:lnTo>
                    <a:pt x="1707" y="47"/>
                  </a:lnTo>
                  <a:lnTo>
                    <a:pt x="1703" y="40"/>
                  </a:lnTo>
                  <a:lnTo>
                    <a:pt x="1692" y="31"/>
                  </a:lnTo>
                  <a:lnTo>
                    <a:pt x="1679" y="23"/>
                  </a:lnTo>
                  <a:lnTo>
                    <a:pt x="1665" y="16"/>
                  </a:lnTo>
                  <a:lnTo>
                    <a:pt x="1651" y="9"/>
                  </a:lnTo>
                  <a:lnTo>
                    <a:pt x="1636" y="3"/>
                  </a:lnTo>
                  <a:lnTo>
                    <a:pt x="1599" y="0"/>
                  </a:lnTo>
                  <a:lnTo>
                    <a:pt x="1599" y="0"/>
                  </a:lnTo>
                  <a:lnTo>
                    <a:pt x="1547" y="0"/>
                  </a:lnTo>
                  <a:lnTo>
                    <a:pt x="1547" y="0"/>
                  </a:lnTo>
                  <a:lnTo>
                    <a:pt x="718" y="0"/>
                  </a:lnTo>
                  <a:lnTo>
                    <a:pt x="718" y="0"/>
                  </a:lnTo>
                  <a:lnTo>
                    <a:pt x="198" y="0"/>
                  </a:lnTo>
                  <a:lnTo>
                    <a:pt x="166" y="13"/>
                  </a:lnTo>
                  <a:lnTo>
                    <a:pt x="64" y="52"/>
                  </a:lnTo>
                  <a:lnTo>
                    <a:pt x="58" y="54"/>
                  </a:lnTo>
                  <a:lnTo>
                    <a:pt x="39" y="57"/>
                  </a:lnTo>
                  <a:lnTo>
                    <a:pt x="39" y="57"/>
                  </a:lnTo>
                  <a:lnTo>
                    <a:pt x="31" y="61"/>
                  </a:lnTo>
                  <a:lnTo>
                    <a:pt x="23" y="65"/>
                  </a:lnTo>
                  <a:lnTo>
                    <a:pt x="16" y="71"/>
                  </a:lnTo>
                  <a:lnTo>
                    <a:pt x="10" y="79"/>
                  </a:lnTo>
                  <a:lnTo>
                    <a:pt x="6" y="86"/>
                  </a:lnTo>
                  <a:lnTo>
                    <a:pt x="2" y="94"/>
                  </a:lnTo>
                  <a:lnTo>
                    <a:pt x="0" y="103"/>
                  </a:lnTo>
                  <a:lnTo>
                    <a:pt x="0" y="112"/>
                  </a:lnTo>
                  <a:lnTo>
                    <a:pt x="0" y="920"/>
                  </a:lnTo>
                  <a:lnTo>
                    <a:pt x="0" y="920"/>
                  </a:lnTo>
                  <a:lnTo>
                    <a:pt x="1" y="931"/>
                  </a:lnTo>
                  <a:lnTo>
                    <a:pt x="4" y="943"/>
                  </a:lnTo>
                  <a:lnTo>
                    <a:pt x="9" y="952"/>
                  </a:lnTo>
                  <a:lnTo>
                    <a:pt x="16" y="960"/>
                  </a:lnTo>
                  <a:lnTo>
                    <a:pt x="25" y="968"/>
                  </a:lnTo>
                  <a:lnTo>
                    <a:pt x="35" y="973"/>
                  </a:lnTo>
                  <a:lnTo>
                    <a:pt x="45" y="977"/>
                  </a:lnTo>
                  <a:lnTo>
                    <a:pt x="58" y="978"/>
                  </a:lnTo>
                  <a:lnTo>
                    <a:pt x="1607" y="978"/>
                  </a:lnTo>
                  <a:lnTo>
                    <a:pt x="1607" y="978"/>
                  </a:lnTo>
                  <a:lnTo>
                    <a:pt x="1614" y="977"/>
                  </a:lnTo>
                  <a:lnTo>
                    <a:pt x="1622" y="976"/>
                  </a:lnTo>
                  <a:lnTo>
                    <a:pt x="1628" y="974"/>
                  </a:lnTo>
                  <a:lnTo>
                    <a:pt x="1634" y="971"/>
                  </a:lnTo>
                  <a:lnTo>
                    <a:pt x="1678" y="957"/>
                  </a:lnTo>
                  <a:lnTo>
                    <a:pt x="1678" y="957"/>
                  </a:lnTo>
                  <a:lnTo>
                    <a:pt x="1685" y="952"/>
                  </a:lnTo>
                  <a:lnTo>
                    <a:pt x="1690" y="947"/>
                  </a:lnTo>
                  <a:lnTo>
                    <a:pt x="1694" y="941"/>
                  </a:lnTo>
                  <a:lnTo>
                    <a:pt x="1698" y="934"/>
                  </a:lnTo>
                  <a:lnTo>
                    <a:pt x="1705" y="920"/>
                  </a:lnTo>
                  <a:lnTo>
                    <a:pt x="1711" y="906"/>
                  </a:lnTo>
                  <a:lnTo>
                    <a:pt x="1727" y="884"/>
                  </a:lnTo>
                  <a:lnTo>
                    <a:pt x="1727" y="884"/>
                  </a:lnTo>
                  <a:lnTo>
                    <a:pt x="1727" y="688"/>
                  </a:lnTo>
                  <a:lnTo>
                    <a:pt x="1727" y="4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5634E4F-C784-880C-903F-7DC66152B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" y="3439"/>
              <a:ext cx="864" cy="489"/>
            </a:xfrm>
            <a:custGeom>
              <a:avLst/>
              <a:gdLst>
                <a:gd name="T0" fmla="*/ 1727 w 1727"/>
                <a:gd name="T1" fmla="*/ 438 h 978"/>
                <a:gd name="T2" fmla="*/ 1727 w 1727"/>
                <a:gd name="T3" fmla="*/ 438 h 978"/>
                <a:gd name="T4" fmla="*/ 1727 w 1727"/>
                <a:gd name="T5" fmla="*/ 122 h 978"/>
                <a:gd name="T6" fmla="*/ 1724 w 1727"/>
                <a:gd name="T7" fmla="*/ 82 h 978"/>
                <a:gd name="T8" fmla="*/ 1724 w 1727"/>
                <a:gd name="T9" fmla="*/ 82 h 978"/>
                <a:gd name="T10" fmla="*/ 1722 w 1727"/>
                <a:gd name="T11" fmla="*/ 74 h 978"/>
                <a:gd name="T12" fmla="*/ 1720 w 1727"/>
                <a:gd name="T13" fmla="*/ 66 h 978"/>
                <a:gd name="T14" fmla="*/ 1716 w 1727"/>
                <a:gd name="T15" fmla="*/ 59 h 978"/>
                <a:gd name="T16" fmla="*/ 1713 w 1727"/>
                <a:gd name="T17" fmla="*/ 53 h 978"/>
                <a:gd name="T18" fmla="*/ 1707 w 1727"/>
                <a:gd name="T19" fmla="*/ 47 h 978"/>
                <a:gd name="T20" fmla="*/ 1703 w 1727"/>
                <a:gd name="T21" fmla="*/ 40 h 978"/>
                <a:gd name="T22" fmla="*/ 1692 w 1727"/>
                <a:gd name="T23" fmla="*/ 31 h 978"/>
                <a:gd name="T24" fmla="*/ 1679 w 1727"/>
                <a:gd name="T25" fmla="*/ 23 h 978"/>
                <a:gd name="T26" fmla="*/ 1665 w 1727"/>
                <a:gd name="T27" fmla="*/ 16 h 978"/>
                <a:gd name="T28" fmla="*/ 1651 w 1727"/>
                <a:gd name="T29" fmla="*/ 9 h 978"/>
                <a:gd name="T30" fmla="*/ 1636 w 1727"/>
                <a:gd name="T31" fmla="*/ 3 h 978"/>
                <a:gd name="T32" fmla="*/ 1599 w 1727"/>
                <a:gd name="T33" fmla="*/ 0 h 978"/>
                <a:gd name="T34" fmla="*/ 1599 w 1727"/>
                <a:gd name="T35" fmla="*/ 0 h 978"/>
                <a:gd name="T36" fmla="*/ 1547 w 1727"/>
                <a:gd name="T37" fmla="*/ 0 h 978"/>
                <a:gd name="T38" fmla="*/ 1547 w 1727"/>
                <a:gd name="T39" fmla="*/ 0 h 978"/>
                <a:gd name="T40" fmla="*/ 718 w 1727"/>
                <a:gd name="T41" fmla="*/ 0 h 978"/>
                <a:gd name="T42" fmla="*/ 718 w 1727"/>
                <a:gd name="T43" fmla="*/ 0 h 978"/>
                <a:gd name="T44" fmla="*/ 198 w 1727"/>
                <a:gd name="T45" fmla="*/ 0 h 978"/>
                <a:gd name="T46" fmla="*/ 166 w 1727"/>
                <a:gd name="T47" fmla="*/ 13 h 978"/>
                <a:gd name="T48" fmla="*/ 64 w 1727"/>
                <a:gd name="T49" fmla="*/ 52 h 978"/>
                <a:gd name="T50" fmla="*/ 58 w 1727"/>
                <a:gd name="T51" fmla="*/ 54 h 978"/>
                <a:gd name="T52" fmla="*/ 39 w 1727"/>
                <a:gd name="T53" fmla="*/ 57 h 978"/>
                <a:gd name="T54" fmla="*/ 39 w 1727"/>
                <a:gd name="T55" fmla="*/ 57 h 978"/>
                <a:gd name="T56" fmla="*/ 31 w 1727"/>
                <a:gd name="T57" fmla="*/ 61 h 978"/>
                <a:gd name="T58" fmla="*/ 23 w 1727"/>
                <a:gd name="T59" fmla="*/ 65 h 978"/>
                <a:gd name="T60" fmla="*/ 16 w 1727"/>
                <a:gd name="T61" fmla="*/ 71 h 978"/>
                <a:gd name="T62" fmla="*/ 10 w 1727"/>
                <a:gd name="T63" fmla="*/ 79 h 978"/>
                <a:gd name="T64" fmla="*/ 6 w 1727"/>
                <a:gd name="T65" fmla="*/ 86 h 978"/>
                <a:gd name="T66" fmla="*/ 2 w 1727"/>
                <a:gd name="T67" fmla="*/ 94 h 978"/>
                <a:gd name="T68" fmla="*/ 0 w 1727"/>
                <a:gd name="T69" fmla="*/ 103 h 978"/>
                <a:gd name="T70" fmla="*/ 0 w 1727"/>
                <a:gd name="T71" fmla="*/ 112 h 978"/>
                <a:gd name="T72" fmla="*/ 0 w 1727"/>
                <a:gd name="T73" fmla="*/ 920 h 978"/>
                <a:gd name="T74" fmla="*/ 0 w 1727"/>
                <a:gd name="T75" fmla="*/ 920 h 978"/>
                <a:gd name="T76" fmla="*/ 1 w 1727"/>
                <a:gd name="T77" fmla="*/ 931 h 978"/>
                <a:gd name="T78" fmla="*/ 4 w 1727"/>
                <a:gd name="T79" fmla="*/ 943 h 978"/>
                <a:gd name="T80" fmla="*/ 9 w 1727"/>
                <a:gd name="T81" fmla="*/ 952 h 978"/>
                <a:gd name="T82" fmla="*/ 16 w 1727"/>
                <a:gd name="T83" fmla="*/ 960 h 978"/>
                <a:gd name="T84" fmla="*/ 25 w 1727"/>
                <a:gd name="T85" fmla="*/ 968 h 978"/>
                <a:gd name="T86" fmla="*/ 35 w 1727"/>
                <a:gd name="T87" fmla="*/ 973 h 978"/>
                <a:gd name="T88" fmla="*/ 45 w 1727"/>
                <a:gd name="T89" fmla="*/ 977 h 978"/>
                <a:gd name="T90" fmla="*/ 58 w 1727"/>
                <a:gd name="T91" fmla="*/ 978 h 978"/>
                <a:gd name="T92" fmla="*/ 1607 w 1727"/>
                <a:gd name="T93" fmla="*/ 978 h 978"/>
                <a:gd name="T94" fmla="*/ 1607 w 1727"/>
                <a:gd name="T95" fmla="*/ 978 h 978"/>
                <a:gd name="T96" fmla="*/ 1614 w 1727"/>
                <a:gd name="T97" fmla="*/ 977 h 978"/>
                <a:gd name="T98" fmla="*/ 1622 w 1727"/>
                <a:gd name="T99" fmla="*/ 976 h 978"/>
                <a:gd name="T100" fmla="*/ 1628 w 1727"/>
                <a:gd name="T101" fmla="*/ 974 h 978"/>
                <a:gd name="T102" fmla="*/ 1634 w 1727"/>
                <a:gd name="T103" fmla="*/ 971 h 978"/>
                <a:gd name="T104" fmla="*/ 1678 w 1727"/>
                <a:gd name="T105" fmla="*/ 957 h 978"/>
                <a:gd name="T106" fmla="*/ 1678 w 1727"/>
                <a:gd name="T107" fmla="*/ 957 h 978"/>
                <a:gd name="T108" fmla="*/ 1685 w 1727"/>
                <a:gd name="T109" fmla="*/ 952 h 978"/>
                <a:gd name="T110" fmla="*/ 1690 w 1727"/>
                <a:gd name="T111" fmla="*/ 947 h 978"/>
                <a:gd name="T112" fmla="*/ 1694 w 1727"/>
                <a:gd name="T113" fmla="*/ 941 h 978"/>
                <a:gd name="T114" fmla="*/ 1698 w 1727"/>
                <a:gd name="T115" fmla="*/ 934 h 978"/>
                <a:gd name="T116" fmla="*/ 1705 w 1727"/>
                <a:gd name="T117" fmla="*/ 920 h 978"/>
                <a:gd name="T118" fmla="*/ 1711 w 1727"/>
                <a:gd name="T119" fmla="*/ 906 h 978"/>
                <a:gd name="T120" fmla="*/ 1727 w 1727"/>
                <a:gd name="T121" fmla="*/ 884 h 978"/>
                <a:gd name="T122" fmla="*/ 1727 w 1727"/>
                <a:gd name="T123" fmla="*/ 884 h 978"/>
                <a:gd name="T124" fmla="*/ 1727 w 1727"/>
                <a:gd name="T125" fmla="*/ 68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27" h="978">
                  <a:moveTo>
                    <a:pt x="1727" y="438"/>
                  </a:moveTo>
                  <a:lnTo>
                    <a:pt x="1727" y="438"/>
                  </a:lnTo>
                  <a:lnTo>
                    <a:pt x="1727" y="122"/>
                  </a:lnTo>
                  <a:lnTo>
                    <a:pt x="1724" y="82"/>
                  </a:lnTo>
                  <a:lnTo>
                    <a:pt x="1724" y="82"/>
                  </a:lnTo>
                  <a:lnTo>
                    <a:pt x="1722" y="74"/>
                  </a:lnTo>
                  <a:lnTo>
                    <a:pt x="1720" y="66"/>
                  </a:lnTo>
                  <a:lnTo>
                    <a:pt x="1716" y="59"/>
                  </a:lnTo>
                  <a:lnTo>
                    <a:pt x="1713" y="53"/>
                  </a:lnTo>
                  <a:lnTo>
                    <a:pt x="1707" y="47"/>
                  </a:lnTo>
                  <a:lnTo>
                    <a:pt x="1703" y="40"/>
                  </a:lnTo>
                  <a:lnTo>
                    <a:pt x="1692" y="31"/>
                  </a:lnTo>
                  <a:lnTo>
                    <a:pt x="1679" y="23"/>
                  </a:lnTo>
                  <a:lnTo>
                    <a:pt x="1665" y="16"/>
                  </a:lnTo>
                  <a:lnTo>
                    <a:pt x="1651" y="9"/>
                  </a:lnTo>
                  <a:lnTo>
                    <a:pt x="1636" y="3"/>
                  </a:lnTo>
                  <a:lnTo>
                    <a:pt x="1599" y="0"/>
                  </a:lnTo>
                  <a:lnTo>
                    <a:pt x="1599" y="0"/>
                  </a:lnTo>
                  <a:lnTo>
                    <a:pt x="1547" y="0"/>
                  </a:lnTo>
                  <a:lnTo>
                    <a:pt x="1547" y="0"/>
                  </a:lnTo>
                  <a:lnTo>
                    <a:pt x="718" y="0"/>
                  </a:lnTo>
                  <a:lnTo>
                    <a:pt x="718" y="0"/>
                  </a:lnTo>
                  <a:lnTo>
                    <a:pt x="198" y="0"/>
                  </a:lnTo>
                  <a:lnTo>
                    <a:pt x="166" y="13"/>
                  </a:lnTo>
                  <a:lnTo>
                    <a:pt x="64" y="52"/>
                  </a:lnTo>
                  <a:lnTo>
                    <a:pt x="58" y="54"/>
                  </a:lnTo>
                  <a:lnTo>
                    <a:pt x="39" y="57"/>
                  </a:lnTo>
                  <a:lnTo>
                    <a:pt x="39" y="57"/>
                  </a:lnTo>
                  <a:lnTo>
                    <a:pt x="31" y="61"/>
                  </a:lnTo>
                  <a:lnTo>
                    <a:pt x="23" y="65"/>
                  </a:lnTo>
                  <a:lnTo>
                    <a:pt x="16" y="71"/>
                  </a:lnTo>
                  <a:lnTo>
                    <a:pt x="10" y="79"/>
                  </a:lnTo>
                  <a:lnTo>
                    <a:pt x="6" y="86"/>
                  </a:lnTo>
                  <a:lnTo>
                    <a:pt x="2" y="94"/>
                  </a:lnTo>
                  <a:lnTo>
                    <a:pt x="0" y="103"/>
                  </a:lnTo>
                  <a:lnTo>
                    <a:pt x="0" y="112"/>
                  </a:lnTo>
                  <a:lnTo>
                    <a:pt x="0" y="920"/>
                  </a:lnTo>
                  <a:lnTo>
                    <a:pt x="0" y="920"/>
                  </a:lnTo>
                  <a:lnTo>
                    <a:pt x="1" y="931"/>
                  </a:lnTo>
                  <a:lnTo>
                    <a:pt x="4" y="943"/>
                  </a:lnTo>
                  <a:lnTo>
                    <a:pt x="9" y="952"/>
                  </a:lnTo>
                  <a:lnTo>
                    <a:pt x="16" y="960"/>
                  </a:lnTo>
                  <a:lnTo>
                    <a:pt x="25" y="968"/>
                  </a:lnTo>
                  <a:lnTo>
                    <a:pt x="35" y="973"/>
                  </a:lnTo>
                  <a:lnTo>
                    <a:pt x="45" y="977"/>
                  </a:lnTo>
                  <a:lnTo>
                    <a:pt x="58" y="978"/>
                  </a:lnTo>
                  <a:lnTo>
                    <a:pt x="1607" y="978"/>
                  </a:lnTo>
                  <a:lnTo>
                    <a:pt x="1607" y="978"/>
                  </a:lnTo>
                  <a:lnTo>
                    <a:pt x="1614" y="977"/>
                  </a:lnTo>
                  <a:lnTo>
                    <a:pt x="1622" y="976"/>
                  </a:lnTo>
                  <a:lnTo>
                    <a:pt x="1628" y="974"/>
                  </a:lnTo>
                  <a:lnTo>
                    <a:pt x="1634" y="971"/>
                  </a:lnTo>
                  <a:lnTo>
                    <a:pt x="1678" y="957"/>
                  </a:lnTo>
                  <a:lnTo>
                    <a:pt x="1678" y="957"/>
                  </a:lnTo>
                  <a:lnTo>
                    <a:pt x="1685" y="952"/>
                  </a:lnTo>
                  <a:lnTo>
                    <a:pt x="1690" y="947"/>
                  </a:lnTo>
                  <a:lnTo>
                    <a:pt x="1694" y="941"/>
                  </a:lnTo>
                  <a:lnTo>
                    <a:pt x="1698" y="934"/>
                  </a:lnTo>
                  <a:lnTo>
                    <a:pt x="1705" y="920"/>
                  </a:lnTo>
                  <a:lnTo>
                    <a:pt x="1711" y="906"/>
                  </a:lnTo>
                  <a:lnTo>
                    <a:pt x="1727" y="884"/>
                  </a:lnTo>
                  <a:lnTo>
                    <a:pt x="1727" y="884"/>
                  </a:lnTo>
                  <a:lnTo>
                    <a:pt x="1727" y="6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79F888A-9A14-6329-A72B-4858FC067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557"/>
              <a:ext cx="283" cy="326"/>
            </a:xfrm>
            <a:custGeom>
              <a:avLst/>
              <a:gdLst>
                <a:gd name="T0" fmla="*/ 285 w 565"/>
                <a:gd name="T1" fmla="*/ 98 h 653"/>
                <a:gd name="T2" fmla="*/ 297 w 565"/>
                <a:gd name="T3" fmla="*/ 80 h 653"/>
                <a:gd name="T4" fmla="*/ 330 w 565"/>
                <a:gd name="T5" fmla="*/ 49 h 653"/>
                <a:gd name="T6" fmla="*/ 369 w 565"/>
                <a:gd name="T7" fmla="*/ 25 h 653"/>
                <a:gd name="T8" fmla="*/ 400 w 565"/>
                <a:gd name="T9" fmla="*/ 13 h 653"/>
                <a:gd name="T10" fmla="*/ 421 w 565"/>
                <a:gd name="T11" fmla="*/ 7 h 653"/>
                <a:gd name="T12" fmla="*/ 442 w 565"/>
                <a:gd name="T13" fmla="*/ 5 h 653"/>
                <a:gd name="T14" fmla="*/ 463 w 565"/>
                <a:gd name="T15" fmla="*/ 6 h 653"/>
                <a:gd name="T16" fmla="*/ 482 w 565"/>
                <a:gd name="T17" fmla="*/ 11 h 653"/>
                <a:gd name="T18" fmla="*/ 501 w 565"/>
                <a:gd name="T19" fmla="*/ 19 h 653"/>
                <a:gd name="T20" fmla="*/ 518 w 565"/>
                <a:gd name="T21" fmla="*/ 31 h 653"/>
                <a:gd name="T22" fmla="*/ 532 w 565"/>
                <a:gd name="T23" fmla="*/ 47 h 653"/>
                <a:gd name="T24" fmla="*/ 546 w 565"/>
                <a:gd name="T25" fmla="*/ 67 h 653"/>
                <a:gd name="T26" fmla="*/ 555 w 565"/>
                <a:gd name="T27" fmla="*/ 92 h 653"/>
                <a:gd name="T28" fmla="*/ 559 w 565"/>
                <a:gd name="T29" fmla="*/ 107 h 653"/>
                <a:gd name="T30" fmla="*/ 565 w 565"/>
                <a:gd name="T31" fmla="*/ 144 h 653"/>
                <a:gd name="T32" fmla="*/ 565 w 565"/>
                <a:gd name="T33" fmla="*/ 181 h 653"/>
                <a:gd name="T34" fmla="*/ 560 w 565"/>
                <a:gd name="T35" fmla="*/ 219 h 653"/>
                <a:gd name="T36" fmla="*/ 550 w 565"/>
                <a:gd name="T37" fmla="*/ 257 h 653"/>
                <a:gd name="T38" fmla="*/ 535 w 565"/>
                <a:gd name="T39" fmla="*/ 296 h 653"/>
                <a:gd name="T40" fmla="*/ 518 w 565"/>
                <a:gd name="T41" fmla="*/ 334 h 653"/>
                <a:gd name="T42" fmla="*/ 498 w 565"/>
                <a:gd name="T43" fmla="*/ 372 h 653"/>
                <a:gd name="T44" fmla="*/ 450 w 565"/>
                <a:gd name="T45" fmla="*/ 446 h 653"/>
                <a:gd name="T46" fmla="*/ 399 w 565"/>
                <a:gd name="T47" fmla="*/ 514 h 653"/>
                <a:gd name="T48" fmla="*/ 324 w 565"/>
                <a:gd name="T49" fmla="*/ 604 h 653"/>
                <a:gd name="T50" fmla="*/ 284 w 565"/>
                <a:gd name="T51" fmla="*/ 653 h 653"/>
                <a:gd name="T52" fmla="*/ 194 w 565"/>
                <a:gd name="T53" fmla="*/ 545 h 653"/>
                <a:gd name="T54" fmla="*/ 142 w 565"/>
                <a:gd name="T55" fmla="*/ 479 h 653"/>
                <a:gd name="T56" fmla="*/ 91 w 565"/>
                <a:gd name="T57" fmla="*/ 406 h 653"/>
                <a:gd name="T58" fmla="*/ 58 w 565"/>
                <a:gd name="T59" fmla="*/ 350 h 653"/>
                <a:gd name="T60" fmla="*/ 40 w 565"/>
                <a:gd name="T61" fmla="*/ 312 h 653"/>
                <a:gd name="T62" fmla="*/ 23 w 565"/>
                <a:gd name="T63" fmla="*/ 273 h 653"/>
                <a:gd name="T64" fmla="*/ 11 w 565"/>
                <a:gd name="T65" fmla="*/ 234 h 653"/>
                <a:gd name="T66" fmla="*/ 4 w 565"/>
                <a:gd name="T67" fmla="*/ 196 h 653"/>
                <a:gd name="T68" fmla="*/ 0 w 565"/>
                <a:gd name="T69" fmla="*/ 158 h 653"/>
                <a:gd name="T70" fmla="*/ 4 w 565"/>
                <a:gd name="T71" fmla="*/ 120 h 653"/>
                <a:gd name="T72" fmla="*/ 8 w 565"/>
                <a:gd name="T73" fmla="*/ 102 h 653"/>
                <a:gd name="T74" fmla="*/ 16 w 565"/>
                <a:gd name="T75" fmla="*/ 75 h 653"/>
                <a:gd name="T76" fmla="*/ 27 w 565"/>
                <a:gd name="T77" fmla="*/ 52 h 653"/>
                <a:gd name="T78" fmla="*/ 41 w 565"/>
                <a:gd name="T79" fmla="*/ 33 h 653"/>
                <a:gd name="T80" fmla="*/ 57 w 565"/>
                <a:gd name="T81" fmla="*/ 20 h 653"/>
                <a:gd name="T82" fmla="*/ 75 w 565"/>
                <a:gd name="T83" fmla="*/ 9 h 653"/>
                <a:gd name="T84" fmla="*/ 94 w 565"/>
                <a:gd name="T85" fmla="*/ 3 h 653"/>
                <a:gd name="T86" fmla="*/ 114 w 565"/>
                <a:gd name="T87" fmla="*/ 1 h 653"/>
                <a:gd name="T88" fmla="*/ 135 w 565"/>
                <a:gd name="T89" fmla="*/ 1 h 653"/>
                <a:gd name="T90" fmla="*/ 156 w 565"/>
                <a:gd name="T91" fmla="*/ 4 h 653"/>
                <a:gd name="T92" fmla="*/ 177 w 565"/>
                <a:gd name="T93" fmla="*/ 11 h 653"/>
                <a:gd name="T94" fmla="*/ 218 w 565"/>
                <a:gd name="T95" fmla="*/ 30 h 653"/>
                <a:gd name="T96" fmla="*/ 253 w 565"/>
                <a:gd name="T97" fmla="*/ 58 h 653"/>
                <a:gd name="T98" fmla="*/ 276 w 565"/>
                <a:gd name="T99" fmla="*/ 83 h 653"/>
                <a:gd name="T100" fmla="*/ 285 w 565"/>
                <a:gd name="T101" fmla="*/ 98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65" h="653">
                  <a:moveTo>
                    <a:pt x="285" y="98"/>
                  </a:moveTo>
                  <a:lnTo>
                    <a:pt x="285" y="98"/>
                  </a:lnTo>
                  <a:lnTo>
                    <a:pt x="291" y="88"/>
                  </a:lnTo>
                  <a:lnTo>
                    <a:pt x="297" y="80"/>
                  </a:lnTo>
                  <a:lnTo>
                    <a:pt x="313" y="63"/>
                  </a:lnTo>
                  <a:lnTo>
                    <a:pt x="330" y="49"/>
                  </a:lnTo>
                  <a:lnTo>
                    <a:pt x="349" y="35"/>
                  </a:lnTo>
                  <a:lnTo>
                    <a:pt x="369" y="25"/>
                  </a:lnTo>
                  <a:lnTo>
                    <a:pt x="389" y="16"/>
                  </a:lnTo>
                  <a:lnTo>
                    <a:pt x="400" y="13"/>
                  </a:lnTo>
                  <a:lnTo>
                    <a:pt x="410" y="9"/>
                  </a:lnTo>
                  <a:lnTo>
                    <a:pt x="421" y="7"/>
                  </a:lnTo>
                  <a:lnTo>
                    <a:pt x="432" y="6"/>
                  </a:lnTo>
                  <a:lnTo>
                    <a:pt x="442" y="5"/>
                  </a:lnTo>
                  <a:lnTo>
                    <a:pt x="452" y="5"/>
                  </a:lnTo>
                  <a:lnTo>
                    <a:pt x="463" y="6"/>
                  </a:lnTo>
                  <a:lnTo>
                    <a:pt x="472" y="8"/>
                  </a:lnTo>
                  <a:lnTo>
                    <a:pt x="482" y="11"/>
                  </a:lnTo>
                  <a:lnTo>
                    <a:pt x="492" y="15"/>
                  </a:lnTo>
                  <a:lnTo>
                    <a:pt x="501" y="19"/>
                  </a:lnTo>
                  <a:lnTo>
                    <a:pt x="509" y="25"/>
                  </a:lnTo>
                  <a:lnTo>
                    <a:pt x="518" y="31"/>
                  </a:lnTo>
                  <a:lnTo>
                    <a:pt x="525" y="38"/>
                  </a:lnTo>
                  <a:lnTo>
                    <a:pt x="532" y="47"/>
                  </a:lnTo>
                  <a:lnTo>
                    <a:pt x="539" y="57"/>
                  </a:lnTo>
                  <a:lnTo>
                    <a:pt x="546" y="67"/>
                  </a:lnTo>
                  <a:lnTo>
                    <a:pt x="551" y="80"/>
                  </a:lnTo>
                  <a:lnTo>
                    <a:pt x="555" y="92"/>
                  </a:lnTo>
                  <a:lnTo>
                    <a:pt x="559" y="107"/>
                  </a:lnTo>
                  <a:lnTo>
                    <a:pt x="559" y="107"/>
                  </a:lnTo>
                  <a:lnTo>
                    <a:pt x="563" y="125"/>
                  </a:lnTo>
                  <a:lnTo>
                    <a:pt x="565" y="144"/>
                  </a:lnTo>
                  <a:lnTo>
                    <a:pt x="565" y="163"/>
                  </a:lnTo>
                  <a:lnTo>
                    <a:pt x="565" y="181"/>
                  </a:lnTo>
                  <a:lnTo>
                    <a:pt x="563" y="200"/>
                  </a:lnTo>
                  <a:lnTo>
                    <a:pt x="560" y="219"/>
                  </a:lnTo>
                  <a:lnTo>
                    <a:pt x="555" y="238"/>
                  </a:lnTo>
                  <a:lnTo>
                    <a:pt x="550" y="257"/>
                  </a:lnTo>
                  <a:lnTo>
                    <a:pt x="543" y="277"/>
                  </a:lnTo>
                  <a:lnTo>
                    <a:pt x="535" y="296"/>
                  </a:lnTo>
                  <a:lnTo>
                    <a:pt x="527" y="315"/>
                  </a:lnTo>
                  <a:lnTo>
                    <a:pt x="518" y="334"/>
                  </a:lnTo>
                  <a:lnTo>
                    <a:pt x="508" y="353"/>
                  </a:lnTo>
                  <a:lnTo>
                    <a:pt x="498" y="372"/>
                  </a:lnTo>
                  <a:lnTo>
                    <a:pt x="475" y="409"/>
                  </a:lnTo>
                  <a:lnTo>
                    <a:pt x="450" y="446"/>
                  </a:lnTo>
                  <a:lnTo>
                    <a:pt x="425" y="481"/>
                  </a:lnTo>
                  <a:lnTo>
                    <a:pt x="399" y="514"/>
                  </a:lnTo>
                  <a:lnTo>
                    <a:pt x="373" y="546"/>
                  </a:lnTo>
                  <a:lnTo>
                    <a:pt x="324" y="604"/>
                  </a:lnTo>
                  <a:lnTo>
                    <a:pt x="284" y="653"/>
                  </a:lnTo>
                  <a:lnTo>
                    <a:pt x="284" y="653"/>
                  </a:lnTo>
                  <a:lnTo>
                    <a:pt x="242" y="604"/>
                  </a:lnTo>
                  <a:lnTo>
                    <a:pt x="194" y="545"/>
                  </a:lnTo>
                  <a:lnTo>
                    <a:pt x="168" y="513"/>
                  </a:lnTo>
                  <a:lnTo>
                    <a:pt x="142" y="479"/>
                  </a:lnTo>
                  <a:lnTo>
                    <a:pt x="116" y="444"/>
                  </a:lnTo>
                  <a:lnTo>
                    <a:pt x="91" y="406"/>
                  </a:lnTo>
                  <a:lnTo>
                    <a:pt x="69" y="369"/>
                  </a:lnTo>
                  <a:lnTo>
                    <a:pt x="58" y="350"/>
                  </a:lnTo>
                  <a:lnTo>
                    <a:pt x="48" y="331"/>
                  </a:lnTo>
                  <a:lnTo>
                    <a:pt x="40" y="312"/>
                  </a:lnTo>
                  <a:lnTo>
                    <a:pt x="30" y="292"/>
                  </a:lnTo>
                  <a:lnTo>
                    <a:pt x="23" y="273"/>
                  </a:lnTo>
                  <a:lnTo>
                    <a:pt x="17" y="254"/>
                  </a:lnTo>
                  <a:lnTo>
                    <a:pt x="11" y="234"/>
                  </a:lnTo>
                  <a:lnTo>
                    <a:pt x="7" y="215"/>
                  </a:lnTo>
                  <a:lnTo>
                    <a:pt x="4" y="196"/>
                  </a:lnTo>
                  <a:lnTo>
                    <a:pt x="1" y="176"/>
                  </a:lnTo>
                  <a:lnTo>
                    <a:pt x="0" y="158"/>
                  </a:lnTo>
                  <a:lnTo>
                    <a:pt x="1" y="139"/>
                  </a:lnTo>
                  <a:lnTo>
                    <a:pt x="4" y="120"/>
                  </a:lnTo>
                  <a:lnTo>
                    <a:pt x="8" y="102"/>
                  </a:lnTo>
                  <a:lnTo>
                    <a:pt x="8" y="102"/>
                  </a:lnTo>
                  <a:lnTo>
                    <a:pt x="11" y="88"/>
                  </a:lnTo>
                  <a:lnTo>
                    <a:pt x="16" y="75"/>
                  </a:lnTo>
                  <a:lnTo>
                    <a:pt x="21" y="62"/>
                  </a:lnTo>
                  <a:lnTo>
                    <a:pt x="27" y="52"/>
                  </a:lnTo>
                  <a:lnTo>
                    <a:pt x="34" y="43"/>
                  </a:lnTo>
                  <a:lnTo>
                    <a:pt x="41" y="33"/>
                  </a:lnTo>
                  <a:lnTo>
                    <a:pt x="49" y="26"/>
                  </a:lnTo>
                  <a:lnTo>
                    <a:pt x="57" y="20"/>
                  </a:lnTo>
                  <a:lnTo>
                    <a:pt x="66" y="15"/>
                  </a:lnTo>
                  <a:lnTo>
                    <a:pt x="75" y="9"/>
                  </a:lnTo>
                  <a:lnTo>
                    <a:pt x="84" y="6"/>
                  </a:lnTo>
                  <a:lnTo>
                    <a:pt x="94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5" y="0"/>
                  </a:lnTo>
                  <a:lnTo>
                    <a:pt x="135" y="1"/>
                  </a:lnTo>
                  <a:lnTo>
                    <a:pt x="145" y="2"/>
                  </a:lnTo>
                  <a:lnTo>
                    <a:pt x="156" y="4"/>
                  </a:lnTo>
                  <a:lnTo>
                    <a:pt x="166" y="7"/>
                  </a:lnTo>
                  <a:lnTo>
                    <a:pt x="177" y="11"/>
                  </a:lnTo>
                  <a:lnTo>
                    <a:pt x="197" y="20"/>
                  </a:lnTo>
                  <a:lnTo>
                    <a:pt x="218" y="30"/>
                  </a:lnTo>
                  <a:lnTo>
                    <a:pt x="236" y="44"/>
                  </a:lnTo>
                  <a:lnTo>
                    <a:pt x="253" y="58"/>
                  </a:lnTo>
                  <a:lnTo>
                    <a:pt x="268" y="75"/>
                  </a:lnTo>
                  <a:lnTo>
                    <a:pt x="276" y="83"/>
                  </a:lnTo>
                  <a:lnTo>
                    <a:pt x="282" y="92"/>
                  </a:lnTo>
                  <a:lnTo>
                    <a:pt x="285" y="98"/>
                  </a:lnTo>
                  <a:close/>
                </a:path>
              </a:pathLst>
            </a:custGeom>
            <a:solidFill>
              <a:srgbClr val="F29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97EF2A7-D77E-C283-87E6-D680F9BE7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557"/>
              <a:ext cx="283" cy="326"/>
            </a:xfrm>
            <a:custGeom>
              <a:avLst/>
              <a:gdLst>
                <a:gd name="T0" fmla="*/ 285 w 565"/>
                <a:gd name="T1" fmla="*/ 98 h 653"/>
                <a:gd name="T2" fmla="*/ 297 w 565"/>
                <a:gd name="T3" fmla="*/ 80 h 653"/>
                <a:gd name="T4" fmla="*/ 330 w 565"/>
                <a:gd name="T5" fmla="*/ 49 h 653"/>
                <a:gd name="T6" fmla="*/ 369 w 565"/>
                <a:gd name="T7" fmla="*/ 25 h 653"/>
                <a:gd name="T8" fmla="*/ 400 w 565"/>
                <a:gd name="T9" fmla="*/ 13 h 653"/>
                <a:gd name="T10" fmla="*/ 421 w 565"/>
                <a:gd name="T11" fmla="*/ 7 h 653"/>
                <a:gd name="T12" fmla="*/ 442 w 565"/>
                <a:gd name="T13" fmla="*/ 5 h 653"/>
                <a:gd name="T14" fmla="*/ 463 w 565"/>
                <a:gd name="T15" fmla="*/ 6 h 653"/>
                <a:gd name="T16" fmla="*/ 482 w 565"/>
                <a:gd name="T17" fmla="*/ 11 h 653"/>
                <a:gd name="T18" fmla="*/ 501 w 565"/>
                <a:gd name="T19" fmla="*/ 19 h 653"/>
                <a:gd name="T20" fmla="*/ 518 w 565"/>
                <a:gd name="T21" fmla="*/ 31 h 653"/>
                <a:gd name="T22" fmla="*/ 532 w 565"/>
                <a:gd name="T23" fmla="*/ 47 h 653"/>
                <a:gd name="T24" fmla="*/ 546 w 565"/>
                <a:gd name="T25" fmla="*/ 67 h 653"/>
                <a:gd name="T26" fmla="*/ 555 w 565"/>
                <a:gd name="T27" fmla="*/ 92 h 653"/>
                <a:gd name="T28" fmla="*/ 559 w 565"/>
                <a:gd name="T29" fmla="*/ 107 h 653"/>
                <a:gd name="T30" fmla="*/ 565 w 565"/>
                <a:gd name="T31" fmla="*/ 144 h 653"/>
                <a:gd name="T32" fmla="*/ 565 w 565"/>
                <a:gd name="T33" fmla="*/ 181 h 653"/>
                <a:gd name="T34" fmla="*/ 560 w 565"/>
                <a:gd name="T35" fmla="*/ 219 h 653"/>
                <a:gd name="T36" fmla="*/ 550 w 565"/>
                <a:gd name="T37" fmla="*/ 257 h 653"/>
                <a:gd name="T38" fmla="*/ 535 w 565"/>
                <a:gd name="T39" fmla="*/ 296 h 653"/>
                <a:gd name="T40" fmla="*/ 518 w 565"/>
                <a:gd name="T41" fmla="*/ 334 h 653"/>
                <a:gd name="T42" fmla="*/ 498 w 565"/>
                <a:gd name="T43" fmla="*/ 372 h 653"/>
                <a:gd name="T44" fmla="*/ 450 w 565"/>
                <a:gd name="T45" fmla="*/ 446 h 653"/>
                <a:gd name="T46" fmla="*/ 399 w 565"/>
                <a:gd name="T47" fmla="*/ 514 h 653"/>
                <a:gd name="T48" fmla="*/ 324 w 565"/>
                <a:gd name="T49" fmla="*/ 604 h 653"/>
                <a:gd name="T50" fmla="*/ 284 w 565"/>
                <a:gd name="T51" fmla="*/ 653 h 653"/>
                <a:gd name="T52" fmla="*/ 194 w 565"/>
                <a:gd name="T53" fmla="*/ 545 h 653"/>
                <a:gd name="T54" fmla="*/ 142 w 565"/>
                <a:gd name="T55" fmla="*/ 479 h 653"/>
                <a:gd name="T56" fmla="*/ 91 w 565"/>
                <a:gd name="T57" fmla="*/ 406 h 653"/>
                <a:gd name="T58" fmla="*/ 58 w 565"/>
                <a:gd name="T59" fmla="*/ 350 h 653"/>
                <a:gd name="T60" fmla="*/ 40 w 565"/>
                <a:gd name="T61" fmla="*/ 312 h 653"/>
                <a:gd name="T62" fmla="*/ 23 w 565"/>
                <a:gd name="T63" fmla="*/ 273 h 653"/>
                <a:gd name="T64" fmla="*/ 11 w 565"/>
                <a:gd name="T65" fmla="*/ 234 h 653"/>
                <a:gd name="T66" fmla="*/ 4 w 565"/>
                <a:gd name="T67" fmla="*/ 196 h 653"/>
                <a:gd name="T68" fmla="*/ 0 w 565"/>
                <a:gd name="T69" fmla="*/ 158 h 653"/>
                <a:gd name="T70" fmla="*/ 4 w 565"/>
                <a:gd name="T71" fmla="*/ 120 h 653"/>
                <a:gd name="T72" fmla="*/ 8 w 565"/>
                <a:gd name="T73" fmla="*/ 102 h 653"/>
                <a:gd name="T74" fmla="*/ 16 w 565"/>
                <a:gd name="T75" fmla="*/ 75 h 653"/>
                <a:gd name="T76" fmla="*/ 27 w 565"/>
                <a:gd name="T77" fmla="*/ 52 h 653"/>
                <a:gd name="T78" fmla="*/ 41 w 565"/>
                <a:gd name="T79" fmla="*/ 33 h 653"/>
                <a:gd name="T80" fmla="*/ 57 w 565"/>
                <a:gd name="T81" fmla="*/ 20 h 653"/>
                <a:gd name="T82" fmla="*/ 75 w 565"/>
                <a:gd name="T83" fmla="*/ 9 h 653"/>
                <a:gd name="T84" fmla="*/ 94 w 565"/>
                <a:gd name="T85" fmla="*/ 3 h 653"/>
                <a:gd name="T86" fmla="*/ 114 w 565"/>
                <a:gd name="T87" fmla="*/ 1 h 653"/>
                <a:gd name="T88" fmla="*/ 135 w 565"/>
                <a:gd name="T89" fmla="*/ 1 h 653"/>
                <a:gd name="T90" fmla="*/ 156 w 565"/>
                <a:gd name="T91" fmla="*/ 4 h 653"/>
                <a:gd name="T92" fmla="*/ 177 w 565"/>
                <a:gd name="T93" fmla="*/ 11 h 653"/>
                <a:gd name="T94" fmla="*/ 218 w 565"/>
                <a:gd name="T95" fmla="*/ 30 h 653"/>
                <a:gd name="T96" fmla="*/ 253 w 565"/>
                <a:gd name="T97" fmla="*/ 58 h 653"/>
                <a:gd name="T98" fmla="*/ 276 w 565"/>
                <a:gd name="T99" fmla="*/ 83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65" h="653">
                  <a:moveTo>
                    <a:pt x="285" y="98"/>
                  </a:moveTo>
                  <a:lnTo>
                    <a:pt x="285" y="98"/>
                  </a:lnTo>
                  <a:lnTo>
                    <a:pt x="291" y="88"/>
                  </a:lnTo>
                  <a:lnTo>
                    <a:pt x="297" y="80"/>
                  </a:lnTo>
                  <a:lnTo>
                    <a:pt x="313" y="63"/>
                  </a:lnTo>
                  <a:lnTo>
                    <a:pt x="330" y="49"/>
                  </a:lnTo>
                  <a:lnTo>
                    <a:pt x="349" y="35"/>
                  </a:lnTo>
                  <a:lnTo>
                    <a:pt x="369" y="25"/>
                  </a:lnTo>
                  <a:lnTo>
                    <a:pt x="389" y="16"/>
                  </a:lnTo>
                  <a:lnTo>
                    <a:pt x="400" y="13"/>
                  </a:lnTo>
                  <a:lnTo>
                    <a:pt x="410" y="9"/>
                  </a:lnTo>
                  <a:lnTo>
                    <a:pt x="421" y="7"/>
                  </a:lnTo>
                  <a:lnTo>
                    <a:pt x="432" y="6"/>
                  </a:lnTo>
                  <a:lnTo>
                    <a:pt x="442" y="5"/>
                  </a:lnTo>
                  <a:lnTo>
                    <a:pt x="452" y="5"/>
                  </a:lnTo>
                  <a:lnTo>
                    <a:pt x="463" y="6"/>
                  </a:lnTo>
                  <a:lnTo>
                    <a:pt x="472" y="8"/>
                  </a:lnTo>
                  <a:lnTo>
                    <a:pt x="482" y="11"/>
                  </a:lnTo>
                  <a:lnTo>
                    <a:pt x="492" y="15"/>
                  </a:lnTo>
                  <a:lnTo>
                    <a:pt x="501" y="19"/>
                  </a:lnTo>
                  <a:lnTo>
                    <a:pt x="509" y="25"/>
                  </a:lnTo>
                  <a:lnTo>
                    <a:pt x="518" y="31"/>
                  </a:lnTo>
                  <a:lnTo>
                    <a:pt x="525" y="38"/>
                  </a:lnTo>
                  <a:lnTo>
                    <a:pt x="532" y="47"/>
                  </a:lnTo>
                  <a:lnTo>
                    <a:pt x="539" y="57"/>
                  </a:lnTo>
                  <a:lnTo>
                    <a:pt x="546" y="67"/>
                  </a:lnTo>
                  <a:lnTo>
                    <a:pt x="551" y="80"/>
                  </a:lnTo>
                  <a:lnTo>
                    <a:pt x="555" y="92"/>
                  </a:lnTo>
                  <a:lnTo>
                    <a:pt x="559" y="107"/>
                  </a:lnTo>
                  <a:lnTo>
                    <a:pt x="559" y="107"/>
                  </a:lnTo>
                  <a:lnTo>
                    <a:pt x="563" y="125"/>
                  </a:lnTo>
                  <a:lnTo>
                    <a:pt x="565" y="144"/>
                  </a:lnTo>
                  <a:lnTo>
                    <a:pt x="565" y="163"/>
                  </a:lnTo>
                  <a:lnTo>
                    <a:pt x="565" y="181"/>
                  </a:lnTo>
                  <a:lnTo>
                    <a:pt x="563" y="200"/>
                  </a:lnTo>
                  <a:lnTo>
                    <a:pt x="560" y="219"/>
                  </a:lnTo>
                  <a:lnTo>
                    <a:pt x="555" y="238"/>
                  </a:lnTo>
                  <a:lnTo>
                    <a:pt x="550" y="257"/>
                  </a:lnTo>
                  <a:lnTo>
                    <a:pt x="543" y="277"/>
                  </a:lnTo>
                  <a:lnTo>
                    <a:pt x="535" y="296"/>
                  </a:lnTo>
                  <a:lnTo>
                    <a:pt x="527" y="315"/>
                  </a:lnTo>
                  <a:lnTo>
                    <a:pt x="518" y="334"/>
                  </a:lnTo>
                  <a:lnTo>
                    <a:pt x="508" y="353"/>
                  </a:lnTo>
                  <a:lnTo>
                    <a:pt x="498" y="372"/>
                  </a:lnTo>
                  <a:lnTo>
                    <a:pt x="475" y="409"/>
                  </a:lnTo>
                  <a:lnTo>
                    <a:pt x="450" y="446"/>
                  </a:lnTo>
                  <a:lnTo>
                    <a:pt x="425" y="481"/>
                  </a:lnTo>
                  <a:lnTo>
                    <a:pt x="399" y="514"/>
                  </a:lnTo>
                  <a:lnTo>
                    <a:pt x="373" y="546"/>
                  </a:lnTo>
                  <a:lnTo>
                    <a:pt x="324" y="604"/>
                  </a:lnTo>
                  <a:lnTo>
                    <a:pt x="284" y="653"/>
                  </a:lnTo>
                  <a:lnTo>
                    <a:pt x="284" y="653"/>
                  </a:lnTo>
                  <a:lnTo>
                    <a:pt x="242" y="604"/>
                  </a:lnTo>
                  <a:lnTo>
                    <a:pt x="194" y="545"/>
                  </a:lnTo>
                  <a:lnTo>
                    <a:pt x="168" y="513"/>
                  </a:lnTo>
                  <a:lnTo>
                    <a:pt x="142" y="479"/>
                  </a:lnTo>
                  <a:lnTo>
                    <a:pt x="116" y="444"/>
                  </a:lnTo>
                  <a:lnTo>
                    <a:pt x="91" y="406"/>
                  </a:lnTo>
                  <a:lnTo>
                    <a:pt x="69" y="369"/>
                  </a:lnTo>
                  <a:lnTo>
                    <a:pt x="58" y="350"/>
                  </a:lnTo>
                  <a:lnTo>
                    <a:pt x="48" y="331"/>
                  </a:lnTo>
                  <a:lnTo>
                    <a:pt x="40" y="312"/>
                  </a:lnTo>
                  <a:lnTo>
                    <a:pt x="30" y="292"/>
                  </a:lnTo>
                  <a:lnTo>
                    <a:pt x="23" y="273"/>
                  </a:lnTo>
                  <a:lnTo>
                    <a:pt x="17" y="254"/>
                  </a:lnTo>
                  <a:lnTo>
                    <a:pt x="11" y="234"/>
                  </a:lnTo>
                  <a:lnTo>
                    <a:pt x="7" y="215"/>
                  </a:lnTo>
                  <a:lnTo>
                    <a:pt x="4" y="196"/>
                  </a:lnTo>
                  <a:lnTo>
                    <a:pt x="1" y="176"/>
                  </a:lnTo>
                  <a:lnTo>
                    <a:pt x="0" y="158"/>
                  </a:lnTo>
                  <a:lnTo>
                    <a:pt x="1" y="139"/>
                  </a:lnTo>
                  <a:lnTo>
                    <a:pt x="4" y="120"/>
                  </a:lnTo>
                  <a:lnTo>
                    <a:pt x="8" y="102"/>
                  </a:lnTo>
                  <a:lnTo>
                    <a:pt x="8" y="102"/>
                  </a:lnTo>
                  <a:lnTo>
                    <a:pt x="11" y="88"/>
                  </a:lnTo>
                  <a:lnTo>
                    <a:pt x="16" y="75"/>
                  </a:lnTo>
                  <a:lnTo>
                    <a:pt x="21" y="62"/>
                  </a:lnTo>
                  <a:lnTo>
                    <a:pt x="27" y="52"/>
                  </a:lnTo>
                  <a:lnTo>
                    <a:pt x="34" y="43"/>
                  </a:lnTo>
                  <a:lnTo>
                    <a:pt x="41" y="33"/>
                  </a:lnTo>
                  <a:lnTo>
                    <a:pt x="49" y="26"/>
                  </a:lnTo>
                  <a:lnTo>
                    <a:pt x="57" y="20"/>
                  </a:lnTo>
                  <a:lnTo>
                    <a:pt x="66" y="15"/>
                  </a:lnTo>
                  <a:lnTo>
                    <a:pt x="75" y="9"/>
                  </a:lnTo>
                  <a:lnTo>
                    <a:pt x="84" y="6"/>
                  </a:lnTo>
                  <a:lnTo>
                    <a:pt x="94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5" y="0"/>
                  </a:lnTo>
                  <a:lnTo>
                    <a:pt x="135" y="1"/>
                  </a:lnTo>
                  <a:lnTo>
                    <a:pt x="145" y="2"/>
                  </a:lnTo>
                  <a:lnTo>
                    <a:pt x="156" y="4"/>
                  </a:lnTo>
                  <a:lnTo>
                    <a:pt x="166" y="7"/>
                  </a:lnTo>
                  <a:lnTo>
                    <a:pt x="177" y="11"/>
                  </a:lnTo>
                  <a:lnTo>
                    <a:pt x="197" y="20"/>
                  </a:lnTo>
                  <a:lnTo>
                    <a:pt x="218" y="30"/>
                  </a:lnTo>
                  <a:lnTo>
                    <a:pt x="236" y="44"/>
                  </a:lnTo>
                  <a:lnTo>
                    <a:pt x="253" y="58"/>
                  </a:lnTo>
                  <a:lnTo>
                    <a:pt x="268" y="75"/>
                  </a:lnTo>
                  <a:lnTo>
                    <a:pt x="276" y="83"/>
                  </a:lnTo>
                  <a:lnTo>
                    <a:pt x="282" y="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783BDE77-DCB7-E866-E4F6-B42E4E098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2850"/>
              <a:ext cx="202" cy="122"/>
            </a:xfrm>
            <a:custGeom>
              <a:avLst/>
              <a:gdLst>
                <a:gd name="T0" fmla="*/ 93 w 403"/>
                <a:gd name="T1" fmla="*/ 228 h 246"/>
                <a:gd name="T2" fmla="*/ 154 w 403"/>
                <a:gd name="T3" fmla="*/ 240 h 246"/>
                <a:gd name="T4" fmla="*/ 201 w 403"/>
                <a:gd name="T5" fmla="*/ 245 h 246"/>
                <a:gd name="T6" fmla="*/ 251 w 403"/>
                <a:gd name="T7" fmla="*/ 246 h 246"/>
                <a:gd name="T8" fmla="*/ 299 w 403"/>
                <a:gd name="T9" fmla="*/ 242 h 246"/>
                <a:gd name="T10" fmla="*/ 321 w 403"/>
                <a:gd name="T11" fmla="*/ 235 h 246"/>
                <a:gd name="T12" fmla="*/ 341 w 403"/>
                <a:gd name="T13" fmla="*/ 228 h 246"/>
                <a:gd name="T14" fmla="*/ 360 w 403"/>
                <a:gd name="T15" fmla="*/ 218 h 246"/>
                <a:gd name="T16" fmla="*/ 375 w 403"/>
                <a:gd name="T17" fmla="*/ 204 h 246"/>
                <a:gd name="T18" fmla="*/ 387 w 403"/>
                <a:gd name="T19" fmla="*/ 188 h 246"/>
                <a:gd name="T20" fmla="*/ 397 w 403"/>
                <a:gd name="T21" fmla="*/ 168 h 246"/>
                <a:gd name="T22" fmla="*/ 402 w 403"/>
                <a:gd name="T23" fmla="*/ 144 h 246"/>
                <a:gd name="T24" fmla="*/ 403 w 403"/>
                <a:gd name="T25" fmla="*/ 128 h 246"/>
                <a:gd name="T26" fmla="*/ 399 w 403"/>
                <a:gd name="T27" fmla="*/ 98 h 246"/>
                <a:gd name="T28" fmla="*/ 386 w 403"/>
                <a:gd name="T29" fmla="*/ 74 h 246"/>
                <a:gd name="T30" fmla="*/ 368 w 403"/>
                <a:gd name="T31" fmla="*/ 54 h 246"/>
                <a:gd name="T32" fmla="*/ 344 w 403"/>
                <a:gd name="T33" fmla="*/ 40 h 246"/>
                <a:gd name="T34" fmla="*/ 317 w 403"/>
                <a:gd name="T35" fmla="*/ 29 h 246"/>
                <a:gd name="T36" fmla="*/ 287 w 403"/>
                <a:gd name="T37" fmla="*/ 22 h 246"/>
                <a:gd name="T38" fmla="*/ 241 w 403"/>
                <a:gd name="T39" fmla="*/ 16 h 246"/>
                <a:gd name="T40" fmla="*/ 193 w 403"/>
                <a:gd name="T41" fmla="*/ 9 h 246"/>
                <a:gd name="T42" fmla="*/ 128 w 403"/>
                <a:gd name="T43" fmla="*/ 1 h 246"/>
                <a:gd name="T44" fmla="*/ 79 w 403"/>
                <a:gd name="T45" fmla="*/ 0 h 246"/>
                <a:gd name="T46" fmla="*/ 51 w 403"/>
                <a:gd name="T47" fmla="*/ 3 h 246"/>
                <a:gd name="T48" fmla="*/ 30 w 403"/>
                <a:gd name="T49" fmla="*/ 11 h 246"/>
                <a:gd name="T50" fmla="*/ 22 w 403"/>
                <a:gd name="T51" fmla="*/ 16 h 246"/>
                <a:gd name="T52" fmla="*/ 12 w 403"/>
                <a:gd name="T53" fmla="*/ 27 h 246"/>
                <a:gd name="T54" fmla="*/ 6 w 403"/>
                <a:gd name="T55" fmla="*/ 39 h 246"/>
                <a:gd name="T56" fmla="*/ 1 w 403"/>
                <a:gd name="T57" fmla="*/ 52 h 246"/>
                <a:gd name="T58" fmla="*/ 0 w 403"/>
                <a:gd name="T59" fmla="*/ 81 h 246"/>
                <a:gd name="T60" fmla="*/ 6 w 403"/>
                <a:gd name="T61" fmla="*/ 111 h 246"/>
                <a:gd name="T62" fmla="*/ 17 w 403"/>
                <a:gd name="T63" fmla="*/ 142 h 246"/>
                <a:gd name="T64" fmla="*/ 34 w 403"/>
                <a:gd name="T65" fmla="*/ 171 h 246"/>
                <a:gd name="T66" fmla="*/ 51 w 403"/>
                <a:gd name="T67" fmla="*/ 198 h 246"/>
                <a:gd name="T68" fmla="*/ 69 w 403"/>
                <a:gd name="T69" fmla="*/ 220 h 246"/>
                <a:gd name="T70" fmla="*/ 93 w 403"/>
                <a:gd name="T71" fmla="*/ 228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03" h="246">
                  <a:moveTo>
                    <a:pt x="93" y="228"/>
                  </a:moveTo>
                  <a:lnTo>
                    <a:pt x="93" y="228"/>
                  </a:lnTo>
                  <a:lnTo>
                    <a:pt x="132" y="236"/>
                  </a:lnTo>
                  <a:lnTo>
                    <a:pt x="154" y="240"/>
                  </a:lnTo>
                  <a:lnTo>
                    <a:pt x="177" y="243"/>
                  </a:lnTo>
                  <a:lnTo>
                    <a:pt x="201" y="245"/>
                  </a:lnTo>
                  <a:lnTo>
                    <a:pt x="226" y="246"/>
                  </a:lnTo>
                  <a:lnTo>
                    <a:pt x="251" y="246"/>
                  </a:lnTo>
                  <a:lnTo>
                    <a:pt x="276" y="245"/>
                  </a:lnTo>
                  <a:lnTo>
                    <a:pt x="299" y="242"/>
                  </a:lnTo>
                  <a:lnTo>
                    <a:pt x="310" y="238"/>
                  </a:lnTo>
                  <a:lnTo>
                    <a:pt x="321" y="235"/>
                  </a:lnTo>
                  <a:lnTo>
                    <a:pt x="332" y="232"/>
                  </a:lnTo>
                  <a:lnTo>
                    <a:pt x="341" y="228"/>
                  </a:lnTo>
                  <a:lnTo>
                    <a:pt x="351" y="223"/>
                  </a:lnTo>
                  <a:lnTo>
                    <a:pt x="360" y="218"/>
                  </a:lnTo>
                  <a:lnTo>
                    <a:pt x="368" y="212"/>
                  </a:lnTo>
                  <a:lnTo>
                    <a:pt x="375" y="204"/>
                  </a:lnTo>
                  <a:lnTo>
                    <a:pt x="382" y="197"/>
                  </a:lnTo>
                  <a:lnTo>
                    <a:pt x="387" y="188"/>
                  </a:lnTo>
                  <a:lnTo>
                    <a:pt x="393" y="178"/>
                  </a:lnTo>
                  <a:lnTo>
                    <a:pt x="397" y="168"/>
                  </a:lnTo>
                  <a:lnTo>
                    <a:pt x="400" y="157"/>
                  </a:lnTo>
                  <a:lnTo>
                    <a:pt x="402" y="144"/>
                  </a:lnTo>
                  <a:lnTo>
                    <a:pt x="402" y="144"/>
                  </a:lnTo>
                  <a:lnTo>
                    <a:pt x="403" y="128"/>
                  </a:lnTo>
                  <a:lnTo>
                    <a:pt x="402" y="112"/>
                  </a:lnTo>
                  <a:lnTo>
                    <a:pt x="399" y="98"/>
                  </a:lnTo>
                  <a:lnTo>
                    <a:pt x="394" y="85"/>
                  </a:lnTo>
                  <a:lnTo>
                    <a:pt x="386" y="74"/>
                  </a:lnTo>
                  <a:lnTo>
                    <a:pt x="378" y="63"/>
                  </a:lnTo>
                  <a:lnTo>
                    <a:pt x="368" y="54"/>
                  </a:lnTo>
                  <a:lnTo>
                    <a:pt x="356" y="47"/>
                  </a:lnTo>
                  <a:lnTo>
                    <a:pt x="344" y="40"/>
                  </a:lnTo>
                  <a:lnTo>
                    <a:pt x="331" y="34"/>
                  </a:lnTo>
                  <a:lnTo>
                    <a:pt x="317" y="29"/>
                  </a:lnTo>
                  <a:lnTo>
                    <a:pt x="302" y="25"/>
                  </a:lnTo>
                  <a:lnTo>
                    <a:pt x="287" y="22"/>
                  </a:lnTo>
                  <a:lnTo>
                    <a:pt x="272" y="19"/>
                  </a:lnTo>
                  <a:lnTo>
                    <a:pt x="241" y="16"/>
                  </a:lnTo>
                  <a:lnTo>
                    <a:pt x="241" y="16"/>
                  </a:lnTo>
                  <a:lnTo>
                    <a:pt x="193" y="9"/>
                  </a:lnTo>
                  <a:lnTo>
                    <a:pt x="161" y="4"/>
                  </a:lnTo>
                  <a:lnTo>
                    <a:pt x="128" y="1"/>
                  </a:lnTo>
                  <a:lnTo>
                    <a:pt x="95" y="0"/>
                  </a:lnTo>
                  <a:lnTo>
                    <a:pt x="79" y="0"/>
                  </a:lnTo>
                  <a:lnTo>
                    <a:pt x="65" y="1"/>
                  </a:lnTo>
                  <a:lnTo>
                    <a:pt x="51" y="3"/>
                  </a:lnTo>
                  <a:lnTo>
                    <a:pt x="40" y="6"/>
                  </a:lnTo>
                  <a:lnTo>
                    <a:pt x="30" y="11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17" y="21"/>
                  </a:lnTo>
                  <a:lnTo>
                    <a:pt x="12" y="27"/>
                  </a:lnTo>
                  <a:lnTo>
                    <a:pt x="9" y="32"/>
                  </a:lnTo>
                  <a:lnTo>
                    <a:pt x="6" y="39"/>
                  </a:lnTo>
                  <a:lnTo>
                    <a:pt x="3" y="46"/>
                  </a:lnTo>
                  <a:lnTo>
                    <a:pt x="1" y="52"/>
                  </a:lnTo>
                  <a:lnTo>
                    <a:pt x="0" y="67"/>
                  </a:lnTo>
                  <a:lnTo>
                    <a:pt x="0" y="81"/>
                  </a:lnTo>
                  <a:lnTo>
                    <a:pt x="2" y="97"/>
                  </a:lnTo>
                  <a:lnTo>
                    <a:pt x="6" y="111"/>
                  </a:lnTo>
                  <a:lnTo>
                    <a:pt x="11" y="127"/>
                  </a:lnTo>
                  <a:lnTo>
                    <a:pt x="17" y="142"/>
                  </a:lnTo>
                  <a:lnTo>
                    <a:pt x="25" y="158"/>
                  </a:lnTo>
                  <a:lnTo>
                    <a:pt x="34" y="171"/>
                  </a:lnTo>
                  <a:lnTo>
                    <a:pt x="42" y="186"/>
                  </a:lnTo>
                  <a:lnTo>
                    <a:pt x="51" y="198"/>
                  </a:lnTo>
                  <a:lnTo>
                    <a:pt x="61" y="209"/>
                  </a:lnTo>
                  <a:lnTo>
                    <a:pt x="69" y="220"/>
                  </a:lnTo>
                  <a:lnTo>
                    <a:pt x="77" y="228"/>
                  </a:lnTo>
                  <a:lnTo>
                    <a:pt x="93" y="22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01A16D4-01AE-E9F7-1CD4-5B15D2AED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2073"/>
              <a:ext cx="147" cy="153"/>
            </a:xfrm>
            <a:custGeom>
              <a:avLst/>
              <a:gdLst>
                <a:gd name="T0" fmla="*/ 292 w 294"/>
                <a:gd name="T1" fmla="*/ 147 h 306"/>
                <a:gd name="T2" fmla="*/ 292 w 294"/>
                <a:gd name="T3" fmla="*/ 147 h 306"/>
                <a:gd name="T4" fmla="*/ 265 w 294"/>
                <a:gd name="T5" fmla="*/ 172 h 306"/>
                <a:gd name="T6" fmla="*/ 239 w 294"/>
                <a:gd name="T7" fmla="*/ 195 h 306"/>
                <a:gd name="T8" fmla="*/ 225 w 294"/>
                <a:gd name="T9" fmla="*/ 206 h 306"/>
                <a:gd name="T10" fmla="*/ 210 w 294"/>
                <a:gd name="T11" fmla="*/ 216 h 306"/>
                <a:gd name="T12" fmla="*/ 195 w 294"/>
                <a:gd name="T13" fmla="*/ 226 h 306"/>
                <a:gd name="T14" fmla="*/ 178 w 294"/>
                <a:gd name="T15" fmla="*/ 236 h 306"/>
                <a:gd name="T16" fmla="*/ 178 w 294"/>
                <a:gd name="T17" fmla="*/ 236 h 306"/>
                <a:gd name="T18" fmla="*/ 161 w 294"/>
                <a:gd name="T19" fmla="*/ 246 h 306"/>
                <a:gd name="T20" fmla="*/ 143 w 294"/>
                <a:gd name="T21" fmla="*/ 254 h 306"/>
                <a:gd name="T22" fmla="*/ 105 w 294"/>
                <a:gd name="T23" fmla="*/ 271 h 306"/>
                <a:gd name="T24" fmla="*/ 69 w 294"/>
                <a:gd name="T25" fmla="*/ 287 h 306"/>
                <a:gd name="T26" fmla="*/ 51 w 294"/>
                <a:gd name="T27" fmla="*/ 297 h 306"/>
                <a:gd name="T28" fmla="*/ 33 w 294"/>
                <a:gd name="T29" fmla="*/ 306 h 306"/>
                <a:gd name="T30" fmla="*/ 19 w 294"/>
                <a:gd name="T31" fmla="*/ 297 h 306"/>
                <a:gd name="T32" fmla="*/ 19 w 294"/>
                <a:gd name="T33" fmla="*/ 297 h 306"/>
                <a:gd name="T34" fmla="*/ 13 w 294"/>
                <a:gd name="T35" fmla="*/ 282 h 306"/>
                <a:gd name="T36" fmla="*/ 10 w 294"/>
                <a:gd name="T37" fmla="*/ 267 h 306"/>
                <a:gd name="T38" fmla="*/ 6 w 294"/>
                <a:gd name="T39" fmla="*/ 252 h 306"/>
                <a:gd name="T40" fmla="*/ 4 w 294"/>
                <a:gd name="T41" fmla="*/ 236 h 306"/>
                <a:gd name="T42" fmla="*/ 4 w 294"/>
                <a:gd name="T43" fmla="*/ 250 h 306"/>
                <a:gd name="T44" fmla="*/ 4 w 294"/>
                <a:gd name="T45" fmla="*/ 250 h 306"/>
                <a:gd name="T46" fmla="*/ 2 w 294"/>
                <a:gd name="T47" fmla="*/ 236 h 306"/>
                <a:gd name="T48" fmla="*/ 1 w 294"/>
                <a:gd name="T49" fmla="*/ 219 h 306"/>
                <a:gd name="T50" fmla="*/ 0 w 294"/>
                <a:gd name="T51" fmla="*/ 202 h 306"/>
                <a:gd name="T52" fmla="*/ 0 w 294"/>
                <a:gd name="T53" fmla="*/ 185 h 306"/>
                <a:gd name="T54" fmla="*/ 0 w 294"/>
                <a:gd name="T55" fmla="*/ 167 h 306"/>
                <a:gd name="T56" fmla="*/ 2 w 294"/>
                <a:gd name="T57" fmla="*/ 151 h 306"/>
                <a:gd name="T58" fmla="*/ 4 w 294"/>
                <a:gd name="T59" fmla="*/ 133 h 306"/>
                <a:gd name="T60" fmla="*/ 8 w 294"/>
                <a:gd name="T61" fmla="*/ 117 h 306"/>
                <a:gd name="T62" fmla="*/ 13 w 294"/>
                <a:gd name="T63" fmla="*/ 100 h 306"/>
                <a:gd name="T64" fmla="*/ 18 w 294"/>
                <a:gd name="T65" fmla="*/ 84 h 306"/>
                <a:gd name="T66" fmla="*/ 25 w 294"/>
                <a:gd name="T67" fmla="*/ 70 h 306"/>
                <a:gd name="T68" fmla="*/ 33 w 294"/>
                <a:gd name="T69" fmla="*/ 55 h 306"/>
                <a:gd name="T70" fmla="*/ 44 w 294"/>
                <a:gd name="T71" fmla="*/ 44 h 306"/>
                <a:gd name="T72" fmla="*/ 54 w 294"/>
                <a:gd name="T73" fmla="*/ 33 h 306"/>
                <a:gd name="T74" fmla="*/ 68 w 294"/>
                <a:gd name="T75" fmla="*/ 23 h 306"/>
                <a:gd name="T76" fmla="*/ 75 w 294"/>
                <a:gd name="T77" fmla="*/ 19 h 306"/>
                <a:gd name="T78" fmla="*/ 82 w 294"/>
                <a:gd name="T79" fmla="*/ 16 h 306"/>
                <a:gd name="T80" fmla="*/ 82 w 294"/>
                <a:gd name="T81" fmla="*/ 16 h 306"/>
                <a:gd name="T82" fmla="*/ 99 w 294"/>
                <a:gd name="T83" fmla="*/ 10 h 306"/>
                <a:gd name="T84" fmla="*/ 116 w 294"/>
                <a:gd name="T85" fmla="*/ 6 h 306"/>
                <a:gd name="T86" fmla="*/ 134 w 294"/>
                <a:gd name="T87" fmla="*/ 3 h 306"/>
                <a:gd name="T88" fmla="*/ 151 w 294"/>
                <a:gd name="T89" fmla="*/ 0 h 306"/>
                <a:gd name="T90" fmla="*/ 169 w 294"/>
                <a:gd name="T91" fmla="*/ 0 h 306"/>
                <a:gd name="T92" fmla="*/ 186 w 294"/>
                <a:gd name="T93" fmla="*/ 3 h 306"/>
                <a:gd name="T94" fmla="*/ 204 w 294"/>
                <a:gd name="T95" fmla="*/ 6 h 306"/>
                <a:gd name="T96" fmla="*/ 220 w 294"/>
                <a:gd name="T97" fmla="*/ 11 h 306"/>
                <a:gd name="T98" fmla="*/ 235 w 294"/>
                <a:gd name="T99" fmla="*/ 17 h 306"/>
                <a:gd name="T100" fmla="*/ 249 w 294"/>
                <a:gd name="T101" fmla="*/ 26 h 306"/>
                <a:gd name="T102" fmla="*/ 262 w 294"/>
                <a:gd name="T103" fmla="*/ 37 h 306"/>
                <a:gd name="T104" fmla="*/ 267 w 294"/>
                <a:gd name="T105" fmla="*/ 42 h 306"/>
                <a:gd name="T106" fmla="*/ 272 w 294"/>
                <a:gd name="T107" fmla="*/ 49 h 306"/>
                <a:gd name="T108" fmla="*/ 277 w 294"/>
                <a:gd name="T109" fmla="*/ 55 h 306"/>
                <a:gd name="T110" fmla="*/ 282 w 294"/>
                <a:gd name="T111" fmla="*/ 63 h 306"/>
                <a:gd name="T112" fmla="*/ 285 w 294"/>
                <a:gd name="T113" fmla="*/ 71 h 306"/>
                <a:gd name="T114" fmla="*/ 288 w 294"/>
                <a:gd name="T115" fmla="*/ 79 h 306"/>
                <a:gd name="T116" fmla="*/ 291 w 294"/>
                <a:gd name="T117" fmla="*/ 89 h 306"/>
                <a:gd name="T118" fmla="*/ 293 w 294"/>
                <a:gd name="T119" fmla="*/ 98 h 306"/>
                <a:gd name="T120" fmla="*/ 294 w 294"/>
                <a:gd name="T121" fmla="*/ 107 h 306"/>
                <a:gd name="T122" fmla="*/ 294 w 294"/>
                <a:gd name="T123" fmla="*/ 118 h 306"/>
                <a:gd name="T124" fmla="*/ 292 w 294"/>
                <a:gd name="T125" fmla="*/ 14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4" h="306">
                  <a:moveTo>
                    <a:pt x="292" y="147"/>
                  </a:moveTo>
                  <a:lnTo>
                    <a:pt x="292" y="147"/>
                  </a:lnTo>
                  <a:lnTo>
                    <a:pt x="265" y="172"/>
                  </a:lnTo>
                  <a:lnTo>
                    <a:pt x="239" y="195"/>
                  </a:lnTo>
                  <a:lnTo>
                    <a:pt x="225" y="206"/>
                  </a:lnTo>
                  <a:lnTo>
                    <a:pt x="210" y="216"/>
                  </a:lnTo>
                  <a:lnTo>
                    <a:pt x="195" y="226"/>
                  </a:lnTo>
                  <a:lnTo>
                    <a:pt x="178" y="236"/>
                  </a:lnTo>
                  <a:lnTo>
                    <a:pt x="178" y="236"/>
                  </a:lnTo>
                  <a:lnTo>
                    <a:pt x="161" y="246"/>
                  </a:lnTo>
                  <a:lnTo>
                    <a:pt x="143" y="254"/>
                  </a:lnTo>
                  <a:lnTo>
                    <a:pt x="105" y="271"/>
                  </a:lnTo>
                  <a:lnTo>
                    <a:pt x="69" y="287"/>
                  </a:lnTo>
                  <a:lnTo>
                    <a:pt x="51" y="297"/>
                  </a:lnTo>
                  <a:lnTo>
                    <a:pt x="33" y="306"/>
                  </a:lnTo>
                  <a:lnTo>
                    <a:pt x="19" y="297"/>
                  </a:lnTo>
                  <a:lnTo>
                    <a:pt x="19" y="297"/>
                  </a:lnTo>
                  <a:lnTo>
                    <a:pt x="13" y="282"/>
                  </a:lnTo>
                  <a:lnTo>
                    <a:pt x="10" y="267"/>
                  </a:lnTo>
                  <a:lnTo>
                    <a:pt x="6" y="252"/>
                  </a:lnTo>
                  <a:lnTo>
                    <a:pt x="4" y="236"/>
                  </a:lnTo>
                  <a:lnTo>
                    <a:pt x="4" y="250"/>
                  </a:lnTo>
                  <a:lnTo>
                    <a:pt x="4" y="250"/>
                  </a:lnTo>
                  <a:lnTo>
                    <a:pt x="2" y="236"/>
                  </a:lnTo>
                  <a:lnTo>
                    <a:pt x="1" y="219"/>
                  </a:lnTo>
                  <a:lnTo>
                    <a:pt x="0" y="202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51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0"/>
                  </a:lnTo>
                  <a:lnTo>
                    <a:pt x="18" y="84"/>
                  </a:lnTo>
                  <a:lnTo>
                    <a:pt x="25" y="70"/>
                  </a:lnTo>
                  <a:lnTo>
                    <a:pt x="33" y="55"/>
                  </a:lnTo>
                  <a:lnTo>
                    <a:pt x="44" y="44"/>
                  </a:lnTo>
                  <a:lnTo>
                    <a:pt x="54" y="33"/>
                  </a:lnTo>
                  <a:lnTo>
                    <a:pt x="68" y="23"/>
                  </a:lnTo>
                  <a:lnTo>
                    <a:pt x="75" y="19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99" y="10"/>
                  </a:lnTo>
                  <a:lnTo>
                    <a:pt x="116" y="6"/>
                  </a:lnTo>
                  <a:lnTo>
                    <a:pt x="134" y="3"/>
                  </a:lnTo>
                  <a:lnTo>
                    <a:pt x="151" y="0"/>
                  </a:lnTo>
                  <a:lnTo>
                    <a:pt x="169" y="0"/>
                  </a:lnTo>
                  <a:lnTo>
                    <a:pt x="186" y="3"/>
                  </a:lnTo>
                  <a:lnTo>
                    <a:pt x="204" y="6"/>
                  </a:lnTo>
                  <a:lnTo>
                    <a:pt x="220" y="11"/>
                  </a:lnTo>
                  <a:lnTo>
                    <a:pt x="235" y="17"/>
                  </a:lnTo>
                  <a:lnTo>
                    <a:pt x="249" y="26"/>
                  </a:lnTo>
                  <a:lnTo>
                    <a:pt x="262" y="37"/>
                  </a:lnTo>
                  <a:lnTo>
                    <a:pt x="267" y="42"/>
                  </a:lnTo>
                  <a:lnTo>
                    <a:pt x="272" y="49"/>
                  </a:lnTo>
                  <a:lnTo>
                    <a:pt x="277" y="55"/>
                  </a:lnTo>
                  <a:lnTo>
                    <a:pt x="282" y="63"/>
                  </a:lnTo>
                  <a:lnTo>
                    <a:pt x="285" y="71"/>
                  </a:lnTo>
                  <a:lnTo>
                    <a:pt x="288" y="79"/>
                  </a:lnTo>
                  <a:lnTo>
                    <a:pt x="291" y="89"/>
                  </a:lnTo>
                  <a:lnTo>
                    <a:pt x="293" y="98"/>
                  </a:lnTo>
                  <a:lnTo>
                    <a:pt x="294" y="107"/>
                  </a:lnTo>
                  <a:lnTo>
                    <a:pt x="294" y="118"/>
                  </a:lnTo>
                  <a:lnTo>
                    <a:pt x="292" y="14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F8139F3-791E-7E27-61C9-B137B2525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2073"/>
              <a:ext cx="147" cy="153"/>
            </a:xfrm>
            <a:custGeom>
              <a:avLst/>
              <a:gdLst>
                <a:gd name="T0" fmla="*/ 292 w 294"/>
                <a:gd name="T1" fmla="*/ 147 h 306"/>
                <a:gd name="T2" fmla="*/ 292 w 294"/>
                <a:gd name="T3" fmla="*/ 147 h 306"/>
                <a:gd name="T4" fmla="*/ 265 w 294"/>
                <a:gd name="T5" fmla="*/ 172 h 306"/>
                <a:gd name="T6" fmla="*/ 239 w 294"/>
                <a:gd name="T7" fmla="*/ 195 h 306"/>
                <a:gd name="T8" fmla="*/ 225 w 294"/>
                <a:gd name="T9" fmla="*/ 206 h 306"/>
                <a:gd name="T10" fmla="*/ 210 w 294"/>
                <a:gd name="T11" fmla="*/ 216 h 306"/>
                <a:gd name="T12" fmla="*/ 195 w 294"/>
                <a:gd name="T13" fmla="*/ 226 h 306"/>
                <a:gd name="T14" fmla="*/ 178 w 294"/>
                <a:gd name="T15" fmla="*/ 236 h 306"/>
                <a:gd name="T16" fmla="*/ 178 w 294"/>
                <a:gd name="T17" fmla="*/ 236 h 306"/>
                <a:gd name="T18" fmla="*/ 161 w 294"/>
                <a:gd name="T19" fmla="*/ 246 h 306"/>
                <a:gd name="T20" fmla="*/ 143 w 294"/>
                <a:gd name="T21" fmla="*/ 254 h 306"/>
                <a:gd name="T22" fmla="*/ 105 w 294"/>
                <a:gd name="T23" fmla="*/ 271 h 306"/>
                <a:gd name="T24" fmla="*/ 69 w 294"/>
                <a:gd name="T25" fmla="*/ 287 h 306"/>
                <a:gd name="T26" fmla="*/ 51 w 294"/>
                <a:gd name="T27" fmla="*/ 297 h 306"/>
                <a:gd name="T28" fmla="*/ 33 w 294"/>
                <a:gd name="T29" fmla="*/ 306 h 306"/>
                <a:gd name="T30" fmla="*/ 19 w 294"/>
                <a:gd name="T31" fmla="*/ 297 h 306"/>
                <a:gd name="T32" fmla="*/ 19 w 294"/>
                <a:gd name="T33" fmla="*/ 297 h 306"/>
                <a:gd name="T34" fmla="*/ 13 w 294"/>
                <a:gd name="T35" fmla="*/ 282 h 306"/>
                <a:gd name="T36" fmla="*/ 10 w 294"/>
                <a:gd name="T37" fmla="*/ 267 h 306"/>
                <a:gd name="T38" fmla="*/ 6 w 294"/>
                <a:gd name="T39" fmla="*/ 252 h 306"/>
                <a:gd name="T40" fmla="*/ 4 w 294"/>
                <a:gd name="T41" fmla="*/ 236 h 306"/>
                <a:gd name="T42" fmla="*/ 4 w 294"/>
                <a:gd name="T43" fmla="*/ 250 h 306"/>
                <a:gd name="T44" fmla="*/ 4 w 294"/>
                <a:gd name="T45" fmla="*/ 250 h 306"/>
                <a:gd name="T46" fmla="*/ 2 w 294"/>
                <a:gd name="T47" fmla="*/ 236 h 306"/>
                <a:gd name="T48" fmla="*/ 1 w 294"/>
                <a:gd name="T49" fmla="*/ 219 h 306"/>
                <a:gd name="T50" fmla="*/ 0 w 294"/>
                <a:gd name="T51" fmla="*/ 202 h 306"/>
                <a:gd name="T52" fmla="*/ 0 w 294"/>
                <a:gd name="T53" fmla="*/ 185 h 306"/>
                <a:gd name="T54" fmla="*/ 0 w 294"/>
                <a:gd name="T55" fmla="*/ 167 h 306"/>
                <a:gd name="T56" fmla="*/ 2 w 294"/>
                <a:gd name="T57" fmla="*/ 151 h 306"/>
                <a:gd name="T58" fmla="*/ 4 w 294"/>
                <a:gd name="T59" fmla="*/ 133 h 306"/>
                <a:gd name="T60" fmla="*/ 8 w 294"/>
                <a:gd name="T61" fmla="*/ 117 h 306"/>
                <a:gd name="T62" fmla="*/ 13 w 294"/>
                <a:gd name="T63" fmla="*/ 100 h 306"/>
                <a:gd name="T64" fmla="*/ 18 w 294"/>
                <a:gd name="T65" fmla="*/ 84 h 306"/>
                <a:gd name="T66" fmla="*/ 25 w 294"/>
                <a:gd name="T67" fmla="*/ 70 h 306"/>
                <a:gd name="T68" fmla="*/ 33 w 294"/>
                <a:gd name="T69" fmla="*/ 55 h 306"/>
                <a:gd name="T70" fmla="*/ 44 w 294"/>
                <a:gd name="T71" fmla="*/ 44 h 306"/>
                <a:gd name="T72" fmla="*/ 54 w 294"/>
                <a:gd name="T73" fmla="*/ 33 h 306"/>
                <a:gd name="T74" fmla="*/ 68 w 294"/>
                <a:gd name="T75" fmla="*/ 23 h 306"/>
                <a:gd name="T76" fmla="*/ 75 w 294"/>
                <a:gd name="T77" fmla="*/ 19 h 306"/>
                <a:gd name="T78" fmla="*/ 82 w 294"/>
                <a:gd name="T79" fmla="*/ 16 h 306"/>
                <a:gd name="T80" fmla="*/ 82 w 294"/>
                <a:gd name="T81" fmla="*/ 16 h 306"/>
                <a:gd name="T82" fmla="*/ 99 w 294"/>
                <a:gd name="T83" fmla="*/ 10 h 306"/>
                <a:gd name="T84" fmla="*/ 116 w 294"/>
                <a:gd name="T85" fmla="*/ 6 h 306"/>
                <a:gd name="T86" fmla="*/ 134 w 294"/>
                <a:gd name="T87" fmla="*/ 3 h 306"/>
                <a:gd name="T88" fmla="*/ 151 w 294"/>
                <a:gd name="T89" fmla="*/ 0 h 306"/>
                <a:gd name="T90" fmla="*/ 169 w 294"/>
                <a:gd name="T91" fmla="*/ 0 h 306"/>
                <a:gd name="T92" fmla="*/ 186 w 294"/>
                <a:gd name="T93" fmla="*/ 3 h 306"/>
                <a:gd name="T94" fmla="*/ 204 w 294"/>
                <a:gd name="T95" fmla="*/ 6 h 306"/>
                <a:gd name="T96" fmla="*/ 220 w 294"/>
                <a:gd name="T97" fmla="*/ 11 h 306"/>
                <a:gd name="T98" fmla="*/ 235 w 294"/>
                <a:gd name="T99" fmla="*/ 17 h 306"/>
                <a:gd name="T100" fmla="*/ 249 w 294"/>
                <a:gd name="T101" fmla="*/ 26 h 306"/>
                <a:gd name="T102" fmla="*/ 262 w 294"/>
                <a:gd name="T103" fmla="*/ 37 h 306"/>
                <a:gd name="T104" fmla="*/ 267 w 294"/>
                <a:gd name="T105" fmla="*/ 42 h 306"/>
                <a:gd name="T106" fmla="*/ 272 w 294"/>
                <a:gd name="T107" fmla="*/ 49 h 306"/>
                <a:gd name="T108" fmla="*/ 277 w 294"/>
                <a:gd name="T109" fmla="*/ 55 h 306"/>
                <a:gd name="T110" fmla="*/ 282 w 294"/>
                <a:gd name="T111" fmla="*/ 63 h 306"/>
                <a:gd name="T112" fmla="*/ 285 w 294"/>
                <a:gd name="T113" fmla="*/ 71 h 306"/>
                <a:gd name="T114" fmla="*/ 288 w 294"/>
                <a:gd name="T115" fmla="*/ 79 h 306"/>
                <a:gd name="T116" fmla="*/ 291 w 294"/>
                <a:gd name="T117" fmla="*/ 89 h 306"/>
                <a:gd name="T118" fmla="*/ 293 w 294"/>
                <a:gd name="T119" fmla="*/ 98 h 306"/>
                <a:gd name="T120" fmla="*/ 294 w 294"/>
                <a:gd name="T121" fmla="*/ 107 h 306"/>
                <a:gd name="T122" fmla="*/ 294 w 294"/>
                <a:gd name="T123" fmla="*/ 118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4" h="306">
                  <a:moveTo>
                    <a:pt x="292" y="147"/>
                  </a:moveTo>
                  <a:lnTo>
                    <a:pt x="292" y="147"/>
                  </a:lnTo>
                  <a:lnTo>
                    <a:pt x="265" y="172"/>
                  </a:lnTo>
                  <a:lnTo>
                    <a:pt x="239" y="195"/>
                  </a:lnTo>
                  <a:lnTo>
                    <a:pt x="225" y="206"/>
                  </a:lnTo>
                  <a:lnTo>
                    <a:pt x="210" y="216"/>
                  </a:lnTo>
                  <a:lnTo>
                    <a:pt x="195" y="226"/>
                  </a:lnTo>
                  <a:lnTo>
                    <a:pt x="178" y="236"/>
                  </a:lnTo>
                  <a:lnTo>
                    <a:pt x="178" y="236"/>
                  </a:lnTo>
                  <a:lnTo>
                    <a:pt x="161" y="246"/>
                  </a:lnTo>
                  <a:lnTo>
                    <a:pt x="143" y="254"/>
                  </a:lnTo>
                  <a:lnTo>
                    <a:pt x="105" y="271"/>
                  </a:lnTo>
                  <a:lnTo>
                    <a:pt x="69" y="287"/>
                  </a:lnTo>
                  <a:lnTo>
                    <a:pt x="51" y="297"/>
                  </a:lnTo>
                  <a:lnTo>
                    <a:pt x="33" y="306"/>
                  </a:lnTo>
                  <a:lnTo>
                    <a:pt x="19" y="297"/>
                  </a:lnTo>
                  <a:lnTo>
                    <a:pt x="19" y="297"/>
                  </a:lnTo>
                  <a:lnTo>
                    <a:pt x="13" y="282"/>
                  </a:lnTo>
                  <a:lnTo>
                    <a:pt x="10" y="267"/>
                  </a:lnTo>
                  <a:lnTo>
                    <a:pt x="6" y="252"/>
                  </a:lnTo>
                  <a:lnTo>
                    <a:pt x="4" y="236"/>
                  </a:lnTo>
                  <a:lnTo>
                    <a:pt x="4" y="250"/>
                  </a:lnTo>
                  <a:lnTo>
                    <a:pt x="4" y="250"/>
                  </a:lnTo>
                  <a:lnTo>
                    <a:pt x="2" y="236"/>
                  </a:lnTo>
                  <a:lnTo>
                    <a:pt x="1" y="219"/>
                  </a:lnTo>
                  <a:lnTo>
                    <a:pt x="0" y="202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51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0"/>
                  </a:lnTo>
                  <a:lnTo>
                    <a:pt x="18" y="84"/>
                  </a:lnTo>
                  <a:lnTo>
                    <a:pt x="25" y="70"/>
                  </a:lnTo>
                  <a:lnTo>
                    <a:pt x="33" y="55"/>
                  </a:lnTo>
                  <a:lnTo>
                    <a:pt x="44" y="44"/>
                  </a:lnTo>
                  <a:lnTo>
                    <a:pt x="54" y="33"/>
                  </a:lnTo>
                  <a:lnTo>
                    <a:pt x="68" y="23"/>
                  </a:lnTo>
                  <a:lnTo>
                    <a:pt x="75" y="19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99" y="10"/>
                  </a:lnTo>
                  <a:lnTo>
                    <a:pt x="116" y="6"/>
                  </a:lnTo>
                  <a:lnTo>
                    <a:pt x="134" y="3"/>
                  </a:lnTo>
                  <a:lnTo>
                    <a:pt x="151" y="0"/>
                  </a:lnTo>
                  <a:lnTo>
                    <a:pt x="169" y="0"/>
                  </a:lnTo>
                  <a:lnTo>
                    <a:pt x="186" y="3"/>
                  </a:lnTo>
                  <a:lnTo>
                    <a:pt x="204" y="6"/>
                  </a:lnTo>
                  <a:lnTo>
                    <a:pt x="220" y="11"/>
                  </a:lnTo>
                  <a:lnTo>
                    <a:pt x="235" y="17"/>
                  </a:lnTo>
                  <a:lnTo>
                    <a:pt x="249" y="26"/>
                  </a:lnTo>
                  <a:lnTo>
                    <a:pt x="262" y="37"/>
                  </a:lnTo>
                  <a:lnTo>
                    <a:pt x="267" y="42"/>
                  </a:lnTo>
                  <a:lnTo>
                    <a:pt x="272" y="49"/>
                  </a:lnTo>
                  <a:lnTo>
                    <a:pt x="277" y="55"/>
                  </a:lnTo>
                  <a:lnTo>
                    <a:pt x="282" y="63"/>
                  </a:lnTo>
                  <a:lnTo>
                    <a:pt x="285" y="71"/>
                  </a:lnTo>
                  <a:lnTo>
                    <a:pt x="288" y="79"/>
                  </a:lnTo>
                  <a:lnTo>
                    <a:pt x="291" y="89"/>
                  </a:lnTo>
                  <a:lnTo>
                    <a:pt x="293" y="98"/>
                  </a:lnTo>
                  <a:lnTo>
                    <a:pt x="294" y="107"/>
                  </a:lnTo>
                  <a:lnTo>
                    <a:pt x="294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9E2B0F2-723D-8CC6-1557-7FF221F9E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" y="2273"/>
              <a:ext cx="288" cy="245"/>
            </a:xfrm>
            <a:custGeom>
              <a:avLst/>
              <a:gdLst>
                <a:gd name="T0" fmla="*/ 262 w 575"/>
                <a:gd name="T1" fmla="*/ 167 h 490"/>
                <a:gd name="T2" fmla="*/ 282 w 575"/>
                <a:gd name="T3" fmla="*/ 143 h 490"/>
                <a:gd name="T4" fmla="*/ 305 w 575"/>
                <a:gd name="T5" fmla="*/ 125 h 490"/>
                <a:gd name="T6" fmla="*/ 331 w 575"/>
                <a:gd name="T7" fmla="*/ 109 h 490"/>
                <a:gd name="T8" fmla="*/ 357 w 575"/>
                <a:gd name="T9" fmla="*/ 72 h 490"/>
                <a:gd name="T10" fmla="*/ 367 w 575"/>
                <a:gd name="T11" fmla="*/ 58 h 490"/>
                <a:gd name="T12" fmla="*/ 385 w 575"/>
                <a:gd name="T13" fmla="*/ 29 h 490"/>
                <a:gd name="T14" fmla="*/ 404 w 575"/>
                <a:gd name="T15" fmla="*/ 0 h 490"/>
                <a:gd name="T16" fmla="*/ 381 w 575"/>
                <a:gd name="T17" fmla="*/ 7 h 490"/>
                <a:gd name="T18" fmla="*/ 335 w 575"/>
                <a:gd name="T19" fmla="*/ 26 h 490"/>
                <a:gd name="T20" fmla="*/ 271 w 575"/>
                <a:gd name="T21" fmla="*/ 62 h 490"/>
                <a:gd name="T22" fmla="*/ 230 w 575"/>
                <a:gd name="T23" fmla="*/ 87 h 490"/>
                <a:gd name="T24" fmla="*/ 184 w 575"/>
                <a:gd name="T25" fmla="*/ 112 h 490"/>
                <a:gd name="T26" fmla="*/ 114 w 575"/>
                <a:gd name="T27" fmla="*/ 152 h 490"/>
                <a:gd name="T28" fmla="*/ 72 w 575"/>
                <a:gd name="T29" fmla="*/ 181 h 490"/>
                <a:gd name="T30" fmla="*/ 52 w 575"/>
                <a:gd name="T31" fmla="*/ 196 h 490"/>
                <a:gd name="T32" fmla="*/ 36 w 575"/>
                <a:gd name="T33" fmla="*/ 215 h 490"/>
                <a:gd name="T34" fmla="*/ 23 w 575"/>
                <a:gd name="T35" fmla="*/ 232 h 490"/>
                <a:gd name="T36" fmla="*/ 13 w 575"/>
                <a:gd name="T37" fmla="*/ 252 h 490"/>
                <a:gd name="T38" fmla="*/ 5 w 575"/>
                <a:gd name="T39" fmla="*/ 271 h 490"/>
                <a:gd name="T40" fmla="*/ 1 w 575"/>
                <a:gd name="T41" fmla="*/ 290 h 490"/>
                <a:gd name="T42" fmla="*/ 0 w 575"/>
                <a:gd name="T43" fmla="*/ 310 h 490"/>
                <a:gd name="T44" fmla="*/ 3 w 575"/>
                <a:gd name="T45" fmla="*/ 349 h 490"/>
                <a:gd name="T46" fmla="*/ 16 w 575"/>
                <a:gd name="T47" fmla="*/ 388 h 490"/>
                <a:gd name="T48" fmla="*/ 34 w 575"/>
                <a:gd name="T49" fmla="*/ 424 h 490"/>
                <a:gd name="T50" fmla="*/ 59 w 575"/>
                <a:gd name="T51" fmla="*/ 459 h 490"/>
                <a:gd name="T52" fmla="*/ 88 w 575"/>
                <a:gd name="T53" fmla="*/ 490 h 490"/>
                <a:gd name="T54" fmla="*/ 102 w 575"/>
                <a:gd name="T55" fmla="*/ 490 h 490"/>
                <a:gd name="T56" fmla="*/ 117 w 575"/>
                <a:gd name="T57" fmla="*/ 476 h 490"/>
                <a:gd name="T58" fmla="*/ 136 w 575"/>
                <a:gd name="T59" fmla="*/ 465 h 490"/>
                <a:gd name="T60" fmla="*/ 172 w 575"/>
                <a:gd name="T61" fmla="*/ 451 h 490"/>
                <a:gd name="T62" fmla="*/ 203 w 575"/>
                <a:gd name="T63" fmla="*/ 441 h 490"/>
                <a:gd name="T64" fmla="*/ 233 w 575"/>
                <a:gd name="T65" fmla="*/ 434 h 490"/>
                <a:gd name="T66" fmla="*/ 263 w 575"/>
                <a:gd name="T67" fmla="*/ 431 h 490"/>
                <a:gd name="T68" fmla="*/ 323 w 575"/>
                <a:gd name="T69" fmla="*/ 431 h 490"/>
                <a:gd name="T70" fmla="*/ 416 w 575"/>
                <a:gd name="T71" fmla="*/ 442 h 490"/>
                <a:gd name="T72" fmla="*/ 431 w 575"/>
                <a:gd name="T73" fmla="*/ 443 h 490"/>
                <a:gd name="T74" fmla="*/ 457 w 575"/>
                <a:gd name="T75" fmla="*/ 443 h 490"/>
                <a:gd name="T76" fmla="*/ 481 w 575"/>
                <a:gd name="T77" fmla="*/ 438 h 490"/>
                <a:gd name="T78" fmla="*/ 504 w 575"/>
                <a:gd name="T79" fmla="*/ 432 h 490"/>
                <a:gd name="T80" fmla="*/ 523 w 575"/>
                <a:gd name="T81" fmla="*/ 422 h 490"/>
                <a:gd name="T82" fmla="*/ 539 w 575"/>
                <a:gd name="T83" fmla="*/ 407 h 490"/>
                <a:gd name="T84" fmla="*/ 553 w 575"/>
                <a:gd name="T85" fmla="*/ 389 h 490"/>
                <a:gd name="T86" fmla="*/ 563 w 575"/>
                <a:gd name="T87" fmla="*/ 365 h 490"/>
                <a:gd name="T88" fmla="*/ 567 w 575"/>
                <a:gd name="T89" fmla="*/ 351 h 490"/>
                <a:gd name="T90" fmla="*/ 574 w 575"/>
                <a:gd name="T91" fmla="*/ 318 h 490"/>
                <a:gd name="T92" fmla="*/ 575 w 575"/>
                <a:gd name="T93" fmla="*/ 289 h 490"/>
                <a:gd name="T94" fmla="*/ 572 w 575"/>
                <a:gd name="T95" fmla="*/ 264 h 490"/>
                <a:gd name="T96" fmla="*/ 564 w 575"/>
                <a:gd name="T97" fmla="*/ 245 h 490"/>
                <a:gd name="T98" fmla="*/ 553 w 575"/>
                <a:gd name="T99" fmla="*/ 227 h 490"/>
                <a:gd name="T100" fmla="*/ 537 w 575"/>
                <a:gd name="T101" fmla="*/ 214 h 490"/>
                <a:gd name="T102" fmla="*/ 518 w 575"/>
                <a:gd name="T103" fmla="*/ 202 h 490"/>
                <a:gd name="T104" fmla="*/ 498 w 575"/>
                <a:gd name="T105" fmla="*/ 193 h 490"/>
                <a:gd name="T106" fmla="*/ 450 w 575"/>
                <a:gd name="T107" fmla="*/ 181 h 490"/>
                <a:gd name="T108" fmla="*/ 400 w 575"/>
                <a:gd name="T109" fmla="*/ 172 h 490"/>
                <a:gd name="T110" fmla="*/ 323 w 575"/>
                <a:gd name="T111" fmla="*/ 162 h 490"/>
                <a:gd name="T112" fmla="*/ 262 w 575"/>
                <a:gd name="T113" fmla="*/ 167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5" h="490">
                  <a:moveTo>
                    <a:pt x="262" y="167"/>
                  </a:moveTo>
                  <a:lnTo>
                    <a:pt x="262" y="167"/>
                  </a:lnTo>
                  <a:lnTo>
                    <a:pt x="271" y="155"/>
                  </a:lnTo>
                  <a:lnTo>
                    <a:pt x="282" y="143"/>
                  </a:lnTo>
                  <a:lnTo>
                    <a:pt x="293" y="134"/>
                  </a:lnTo>
                  <a:lnTo>
                    <a:pt x="305" y="125"/>
                  </a:lnTo>
                  <a:lnTo>
                    <a:pt x="318" y="116"/>
                  </a:lnTo>
                  <a:lnTo>
                    <a:pt x="331" y="109"/>
                  </a:lnTo>
                  <a:lnTo>
                    <a:pt x="358" y="97"/>
                  </a:lnTo>
                  <a:lnTo>
                    <a:pt x="357" y="72"/>
                  </a:lnTo>
                  <a:lnTo>
                    <a:pt x="357" y="72"/>
                  </a:lnTo>
                  <a:lnTo>
                    <a:pt x="367" y="58"/>
                  </a:lnTo>
                  <a:lnTo>
                    <a:pt x="377" y="44"/>
                  </a:lnTo>
                  <a:lnTo>
                    <a:pt x="385" y="29"/>
                  </a:lnTo>
                  <a:lnTo>
                    <a:pt x="393" y="16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381" y="7"/>
                  </a:lnTo>
                  <a:lnTo>
                    <a:pt x="358" y="16"/>
                  </a:lnTo>
                  <a:lnTo>
                    <a:pt x="335" y="26"/>
                  </a:lnTo>
                  <a:lnTo>
                    <a:pt x="314" y="38"/>
                  </a:lnTo>
                  <a:lnTo>
                    <a:pt x="271" y="62"/>
                  </a:lnTo>
                  <a:lnTo>
                    <a:pt x="230" y="87"/>
                  </a:lnTo>
                  <a:lnTo>
                    <a:pt x="230" y="87"/>
                  </a:lnTo>
                  <a:lnTo>
                    <a:pt x="207" y="100"/>
                  </a:lnTo>
                  <a:lnTo>
                    <a:pt x="184" y="112"/>
                  </a:lnTo>
                  <a:lnTo>
                    <a:pt x="138" y="138"/>
                  </a:lnTo>
                  <a:lnTo>
                    <a:pt x="114" y="152"/>
                  </a:lnTo>
                  <a:lnTo>
                    <a:pt x="92" y="165"/>
                  </a:lnTo>
                  <a:lnTo>
                    <a:pt x="72" y="181"/>
                  </a:lnTo>
                  <a:lnTo>
                    <a:pt x="52" y="196"/>
                  </a:lnTo>
                  <a:lnTo>
                    <a:pt x="52" y="196"/>
                  </a:lnTo>
                  <a:lnTo>
                    <a:pt x="44" y="205"/>
                  </a:lnTo>
                  <a:lnTo>
                    <a:pt x="36" y="215"/>
                  </a:lnTo>
                  <a:lnTo>
                    <a:pt x="29" y="223"/>
                  </a:lnTo>
                  <a:lnTo>
                    <a:pt x="23" y="232"/>
                  </a:lnTo>
                  <a:lnTo>
                    <a:pt x="18" y="242"/>
                  </a:lnTo>
                  <a:lnTo>
                    <a:pt x="13" y="252"/>
                  </a:lnTo>
                  <a:lnTo>
                    <a:pt x="10" y="261"/>
                  </a:lnTo>
                  <a:lnTo>
                    <a:pt x="5" y="271"/>
                  </a:lnTo>
                  <a:lnTo>
                    <a:pt x="3" y="281"/>
                  </a:lnTo>
                  <a:lnTo>
                    <a:pt x="1" y="290"/>
                  </a:lnTo>
                  <a:lnTo>
                    <a:pt x="0" y="300"/>
                  </a:lnTo>
                  <a:lnTo>
                    <a:pt x="0" y="310"/>
                  </a:lnTo>
                  <a:lnTo>
                    <a:pt x="0" y="330"/>
                  </a:lnTo>
                  <a:lnTo>
                    <a:pt x="3" y="349"/>
                  </a:lnTo>
                  <a:lnTo>
                    <a:pt x="9" y="368"/>
                  </a:lnTo>
                  <a:lnTo>
                    <a:pt x="16" y="388"/>
                  </a:lnTo>
                  <a:lnTo>
                    <a:pt x="24" y="406"/>
                  </a:lnTo>
                  <a:lnTo>
                    <a:pt x="34" y="424"/>
                  </a:lnTo>
                  <a:lnTo>
                    <a:pt x="47" y="442"/>
                  </a:lnTo>
                  <a:lnTo>
                    <a:pt x="59" y="459"/>
                  </a:lnTo>
                  <a:lnTo>
                    <a:pt x="73" y="475"/>
                  </a:lnTo>
                  <a:lnTo>
                    <a:pt x="88" y="490"/>
                  </a:lnTo>
                  <a:lnTo>
                    <a:pt x="102" y="490"/>
                  </a:lnTo>
                  <a:lnTo>
                    <a:pt x="102" y="490"/>
                  </a:lnTo>
                  <a:lnTo>
                    <a:pt x="109" y="483"/>
                  </a:lnTo>
                  <a:lnTo>
                    <a:pt x="117" y="476"/>
                  </a:lnTo>
                  <a:lnTo>
                    <a:pt x="126" y="470"/>
                  </a:lnTo>
                  <a:lnTo>
                    <a:pt x="136" y="465"/>
                  </a:lnTo>
                  <a:lnTo>
                    <a:pt x="172" y="451"/>
                  </a:lnTo>
                  <a:lnTo>
                    <a:pt x="172" y="451"/>
                  </a:lnTo>
                  <a:lnTo>
                    <a:pt x="187" y="446"/>
                  </a:lnTo>
                  <a:lnTo>
                    <a:pt x="203" y="441"/>
                  </a:lnTo>
                  <a:lnTo>
                    <a:pt x="217" y="437"/>
                  </a:lnTo>
                  <a:lnTo>
                    <a:pt x="233" y="434"/>
                  </a:lnTo>
                  <a:lnTo>
                    <a:pt x="247" y="432"/>
                  </a:lnTo>
                  <a:lnTo>
                    <a:pt x="263" y="431"/>
                  </a:lnTo>
                  <a:lnTo>
                    <a:pt x="293" y="430"/>
                  </a:lnTo>
                  <a:lnTo>
                    <a:pt x="323" y="431"/>
                  </a:lnTo>
                  <a:lnTo>
                    <a:pt x="353" y="434"/>
                  </a:lnTo>
                  <a:lnTo>
                    <a:pt x="416" y="442"/>
                  </a:lnTo>
                  <a:lnTo>
                    <a:pt x="416" y="442"/>
                  </a:lnTo>
                  <a:lnTo>
                    <a:pt x="431" y="443"/>
                  </a:lnTo>
                  <a:lnTo>
                    <a:pt x="444" y="443"/>
                  </a:lnTo>
                  <a:lnTo>
                    <a:pt x="457" y="443"/>
                  </a:lnTo>
                  <a:lnTo>
                    <a:pt x="470" y="441"/>
                  </a:lnTo>
                  <a:lnTo>
                    <a:pt x="481" y="438"/>
                  </a:lnTo>
                  <a:lnTo>
                    <a:pt x="493" y="436"/>
                  </a:lnTo>
                  <a:lnTo>
                    <a:pt x="504" y="432"/>
                  </a:lnTo>
                  <a:lnTo>
                    <a:pt x="513" y="428"/>
                  </a:lnTo>
                  <a:lnTo>
                    <a:pt x="523" y="422"/>
                  </a:lnTo>
                  <a:lnTo>
                    <a:pt x="532" y="416"/>
                  </a:lnTo>
                  <a:lnTo>
                    <a:pt x="539" y="407"/>
                  </a:lnTo>
                  <a:lnTo>
                    <a:pt x="546" y="399"/>
                  </a:lnTo>
                  <a:lnTo>
                    <a:pt x="553" y="389"/>
                  </a:lnTo>
                  <a:lnTo>
                    <a:pt x="559" y="377"/>
                  </a:lnTo>
                  <a:lnTo>
                    <a:pt x="563" y="365"/>
                  </a:lnTo>
                  <a:lnTo>
                    <a:pt x="567" y="351"/>
                  </a:lnTo>
                  <a:lnTo>
                    <a:pt x="567" y="351"/>
                  </a:lnTo>
                  <a:lnTo>
                    <a:pt x="571" y="334"/>
                  </a:lnTo>
                  <a:lnTo>
                    <a:pt x="574" y="318"/>
                  </a:lnTo>
                  <a:lnTo>
                    <a:pt x="575" y="303"/>
                  </a:lnTo>
                  <a:lnTo>
                    <a:pt x="575" y="289"/>
                  </a:lnTo>
                  <a:lnTo>
                    <a:pt x="574" y="277"/>
                  </a:lnTo>
                  <a:lnTo>
                    <a:pt x="572" y="264"/>
                  </a:lnTo>
                  <a:lnTo>
                    <a:pt x="568" y="254"/>
                  </a:lnTo>
                  <a:lnTo>
                    <a:pt x="564" y="245"/>
                  </a:lnTo>
                  <a:lnTo>
                    <a:pt x="559" y="235"/>
                  </a:lnTo>
                  <a:lnTo>
                    <a:pt x="553" y="227"/>
                  </a:lnTo>
                  <a:lnTo>
                    <a:pt x="545" y="220"/>
                  </a:lnTo>
                  <a:lnTo>
                    <a:pt x="537" y="214"/>
                  </a:lnTo>
                  <a:lnTo>
                    <a:pt x="528" y="207"/>
                  </a:lnTo>
                  <a:lnTo>
                    <a:pt x="518" y="202"/>
                  </a:lnTo>
                  <a:lnTo>
                    <a:pt x="508" y="197"/>
                  </a:lnTo>
                  <a:lnTo>
                    <a:pt x="498" y="193"/>
                  </a:lnTo>
                  <a:lnTo>
                    <a:pt x="475" y="186"/>
                  </a:lnTo>
                  <a:lnTo>
                    <a:pt x="450" y="181"/>
                  </a:lnTo>
                  <a:lnTo>
                    <a:pt x="425" y="175"/>
                  </a:lnTo>
                  <a:lnTo>
                    <a:pt x="400" y="172"/>
                  </a:lnTo>
                  <a:lnTo>
                    <a:pt x="348" y="166"/>
                  </a:lnTo>
                  <a:lnTo>
                    <a:pt x="323" y="162"/>
                  </a:lnTo>
                  <a:lnTo>
                    <a:pt x="300" y="158"/>
                  </a:lnTo>
                  <a:lnTo>
                    <a:pt x="262" y="16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24926A8D-A876-AA1C-BDD9-ED5CC2F30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" y="2273"/>
              <a:ext cx="288" cy="245"/>
            </a:xfrm>
            <a:custGeom>
              <a:avLst/>
              <a:gdLst>
                <a:gd name="T0" fmla="*/ 262 w 575"/>
                <a:gd name="T1" fmla="*/ 167 h 490"/>
                <a:gd name="T2" fmla="*/ 282 w 575"/>
                <a:gd name="T3" fmla="*/ 143 h 490"/>
                <a:gd name="T4" fmla="*/ 305 w 575"/>
                <a:gd name="T5" fmla="*/ 125 h 490"/>
                <a:gd name="T6" fmla="*/ 331 w 575"/>
                <a:gd name="T7" fmla="*/ 109 h 490"/>
                <a:gd name="T8" fmla="*/ 357 w 575"/>
                <a:gd name="T9" fmla="*/ 72 h 490"/>
                <a:gd name="T10" fmla="*/ 367 w 575"/>
                <a:gd name="T11" fmla="*/ 58 h 490"/>
                <a:gd name="T12" fmla="*/ 385 w 575"/>
                <a:gd name="T13" fmla="*/ 29 h 490"/>
                <a:gd name="T14" fmla="*/ 404 w 575"/>
                <a:gd name="T15" fmla="*/ 0 h 490"/>
                <a:gd name="T16" fmla="*/ 381 w 575"/>
                <a:gd name="T17" fmla="*/ 7 h 490"/>
                <a:gd name="T18" fmla="*/ 335 w 575"/>
                <a:gd name="T19" fmla="*/ 26 h 490"/>
                <a:gd name="T20" fmla="*/ 271 w 575"/>
                <a:gd name="T21" fmla="*/ 62 h 490"/>
                <a:gd name="T22" fmla="*/ 230 w 575"/>
                <a:gd name="T23" fmla="*/ 87 h 490"/>
                <a:gd name="T24" fmla="*/ 184 w 575"/>
                <a:gd name="T25" fmla="*/ 112 h 490"/>
                <a:gd name="T26" fmla="*/ 114 w 575"/>
                <a:gd name="T27" fmla="*/ 152 h 490"/>
                <a:gd name="T28" fmla="*/ 72 w 575"/>
                <a:gd name="T29" fmla="*/ 181 h 490"/>
                <a:gd name="T30" fmla="*/ 52 w 575"/>
                <a:gd name="T31" fmla="*/ 196 h 490"/>
                <a:gd name="T32" fmla="*/ 36 w 575"/>
                <a:gd name="T33" fmla="*/ 215 h 490"/>
                <a:gd name="T34" fmla="*/ 23 w 575"/>
                <a:gd name="T35" fmla="*/ 232 h 490"/>
                <a:gd name="T36" fmla="*/ 13 w 575"/>
                <a:gd name="T37" fmla="*/ 252 h 490"/>
                <a:gd name="T38" fmla="*/ 5 w 575"/>
                <a:gd name="T39" fmla="*/ 271 h 490"/>
                <a:gd name="T40" fmla="*/ 1 w 575"/>
                <a:gd name="T41" fmla="*/ 290 h 490"/>
                <a:gd name="T42" fmla="*/ 0 w 575"/>
                <a:gd name="T43" fmla="*/ 310 h 490"/>
                <a:gd name="T44" fmla="*/ 3 w 575"/>
                <a:gd name="T45" fmla="*/ 349 h 490"/>
                <a:gd name="T46" fmla="*/ 16 w 575"/>
                <a:gd name="T47" fmla="*/ 388 h 490"/>
                <a:gd name="T48" fmla="*/ 34 w 575"/>
                <a:gd name="T49" fmla="*/ 424 h 490"/>
                <a:gd name="T50" fmla="*/ 59 w 575"/>
                <a:gd name="T51" fmla="*/ 459 h 490"/>
                <a:gd name="T52" fmla="*/ 88 w 575"/>
                <a:gd name="T53" fmla="*/ 490 h 490"/>
                <a:gd name="T54" fmla="*/ 102 w 575"/>
                <a:gd name="T55" fmla="*/ 490 h 490"/>
                <a:gd name="T56" fmla="*/ 117 w 575"/>
                <a:gd name="T57" fmla="*/ 476 h 490"/>
                <a:gd name="T58" fmla="*/ 136 w 575"/>
                <a:gd name="T59" fmla="*/ 465 h 490"/>
                <a:gd name="T60" fmla="*/ 172 w 575"/>
                <a:gd name="T61" fmla="*/ 451 h 490"/>
                <a:gd name="T62" fmla="*/ 203 w 575"/>
                <a:gd name="T63" fmla="*/ 441 h 490"/>
                <a:gd name="T64" fmla="*/ 233 w 575"/>
                <a:gd name="T65" fmla="*/ 434 h 490"/>
                <a:gd name="T66" fmla="*/ 263 w 575"/>
                <a:gd name="T67" fmla="*/ 431 h 490"/>
                <a:gd name="T68" fmla="*/ 323 w 575"/>
                <a:gd name="T69" fmla="*/ 431 h 490"/>
                <a:gd name="T70" fmla="*/ 416 w 575"/>
                <a:gd name="T71" fmla="*/ 442 h 490"/>
                <a:gd name="T72" fmla="*/ 431 w 575"/>
                <a:gd name="T73" fmla="*/ 443 h 490"/>
                <a:gd name="T74" fmla="*/ 457 w 575"/>
                <a:gd name="T75" fmla="*/ 443 h 490"/>
                <a:gd name="T76" fmla="*/ 481 w 575"/>
                <a:gd name="T77" fmla="*/ 438 h 490"/>
                <a:gd name="T78" fmla="*/ 504 w 575"/>
                <a:gd name="T79" fmla="*/ 432 h 490"/>
                <a:gd name="T80" fmla="*/ 523 w 575"/>
                <a:gd name="T81" fmla="*/ 422 h 490"/>
                <a:gd name="T82" fmla="*/ 539 w 575"/>
                <a:gd name="T83" fmla="*/ 407 h 490"/>
                <a:gd name="T84" fmla="*/ 553 w 575"/>
                <a:gd name="T85" fmla="*/ 389 h 490"/>
                <a:gd name="T86" fmla="*/ 563 w 575"/>
                <a:gd name="T87" fmla="*/ 365 h 490"/>
                <a:gd name="T88" fmla="*/ 567 w 575"/>
                <a:gd name="T89" fmla="*/ 351 h 490"/>
                <a:gd name="T90" fmla="*/ 574 w 575"/>
                <a:gd name="T91" fmla="*/ 318 h 490"/>
                <a:gd name="T92" fmla="*/ 575 w 575"/>
                <a:gd name="T93" fmla="*/ 289 h 490"/>
                <a:gd name="T94" fmla="*/ 572 w 575"/>
                <a:gd name="T95" fmla="*/ 264 h 490"/>
                <a:gd name="T96" fmla="*/ 564 w 575"/>
                <a:gd name="T97" fmla="*/ 245 h 490"/>
                <a:gd name="T98" fmla="*/ 553 w 575"/>
                <a:gd name="T99" fmla="*/ 227 h 490"/>
                <a:gd name="T100" fmla="*/ 537 w 575"/>
                <a:gd name="T101" fmla="*/ 214 h 490"/>
                <a:gd name="T102" fmla="*/ 518 w 575"/>
                <a:gd name="T103" fmla="*/ 202 h 490"/>
                <a:gd name="T104" fmla="*/ 498 w 575"/>
                <a:gd name="T105" fmla="*/ 193 h 490"/>
                <a:gd name="T106" fmla="*/ 450 w 575"/>
                <a:gd name="T107" fmla="*/ 181 h 490"/>
                <a:gd name="T108" fmla="*/ 400 w 575"/>
                <a:gd name="T109" fmla="*/ 172 h 490"/>
                <a:gd name="T110" fmla="*/ 323 w 575"/>
                <a:gd name="T111" fmla="*/ 16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75" h="490">
                  <a:moveTo>
                    <a:pt x="262" y="167"/>
                  </a:moveTo>
                  <a:lnTo>
                    <a:pt x="262" y="167"/>
                  </a:lnTo>
                  <a:lnTo>
                    <a:pt x="271" y="155"/>
                  </a:lnTo>
                  <a:lnTo>
                    <a:pt x="282" y="143"/>
                  </a:lnTo>
                  <a:lnTo>
                    <a:pt x="293" y="134"/>
                  </a:lnTo>
                  <a:lnTo>
                    <a:pt x="305" y="125"/>
                  </a:lnTo>
                  <a:lnTo>
                    <a:pt x="318" y="116"/>
                  </a:lnTo>
                  <a:lnTo>
                    <a:pt x="331" y="109"/>
                  </a:lnTo>
                  <a:lnTo>
                    <a:pt x="358" y="97"/>
                  </a:lnTo>
                  <a:lnTo>
                    <a:pt x="357" y="72"/>
                  </a:lnTo>
                  <a:lnTo>
                    <a:pt x="357" y="72"/>
                  </a:lnTo>
                  <a:lnTo>
                    <a:pt x="367" y="58"/>
                  </a:lnTo>
                  <a:lnTo>
                    <a:pt x="377" y="44"/>
                  </a:lnTo>
                  <a:lnTo>
                    <a:pt x="385" y="29"/>
                  </a:lnTo>
                  <a:lnTo>
                    <a:pt x="393" y="16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381" y="7"/>
                  </a:lnTo>
                  <a:lnTo>
                    <a:pt x="358" y="16"/>
                  </a:lnTo>
                  <a:lnTo>
                    <a:pt x="335" y="26"/>
                  </a:lnTo>
                  <a:lnTo>
                    <a:pt x="314" y="38"/>
                  </a:lnTo>
                  <a:lnTo>
                    <a:pt x="271" y="62"/>
                  </a:lnTo>
                  <a:lnTo>
                    <a:pt x="230" y="87"/>
                  </a:lnTo>
                  <a:lnTo>
                    <a:pt x="230" y="87"/>
                  </a:lnTo>
                  <a:lnTo>
                    <a:pt x="207" y="100"/>
                  </a:lnTo>
                  <a:lnTo>
                    <a:pt x="184" y="112"/>
                  </a:lnTo>
                  <a:lnTo>
                    <a:pt x="138" y="138"/>
                  </a:lnTo>
                  <a:lnTo>
                    <a:pt x="114" y="152"/>
                  </a:lnTo>
                  <a:lnTo>
                    <a:pt x="92" y="165"/>
                  </a:lnTo>
                  <a:lnTo>
                    <a:pt x="72" y="181"/>
                  </a:lnTo>
                  <a:lnTo>
                    <a:pt x="52" y="196"/>
                  </a:lnTo>
                  <a:lnTo>
                    <a:pt x="52" y="196"/>
                  </a:lnTo>
                  <a:lnTo>
                    <a:pt x="44" y="205"/>
                  </a:lnTo>
                  <a:lnTo>
                    <a:pt x="36" y="215"/>
                  </a:lnTo>
                  <a:lnTo>
                    <a:pt x="29" y="223"/>
                  </a:lnTo>
                  <a:lnTo>
                    <a:pt x="23" y="232"/>
                  </a:lnTo>
                  <a:lnTo>
                    <a:pt x="18" y="242"/>
                  </a:lnTo>
                  <a:lnTo>
                    <a:pt x="13" y="252"/>
                  </a:lnTo>
                  <a:lnTo>
                    <a:pt x="10" y="261"/>
                  </a:lnTo>
                  <a:lnTo>
                    <a:pt x="5" y="271"/>
                  </a:lnTo>
                  <a:lnTo>
                    <a:pt x="3" y="281"/>
                  </a:lnTo>
                  <a:lnTo>
                    <a:pt x="1" y="290"/>
                  </a:lnTo>
                  <a:lnTo>
                    <a:pt x="0" y="300"/>
                  </a:lnTo>
                  <a:lnTo>
                    <a:pt x="0" y="310"/>
                  </a:lnTo>
                  <a:lnTo>
                    <a:pt x="0" y="330"/>
                  </a:lnTo>
                  <a:lnTo>
                    <a:pt x="3" y="349"/>
                  </a:lnTo>
                  <a:lnTo>
                    <a:pt x="9" y="368"/>
                  </a:lnTo>
                  <a:lnTo>
                    <a:pt x="16" y="388"/>
                  </a:lnTo>
                  <a:lnTo>
                    <a:pt x="24" y="406"/>
                  </a:lnTo>
                  <a:lnTo>
                    <a:pt x="34" y="424"/>
                  </a:lnTo>
                  <a:lnTo>
                    <a:pt x="47" y="442"/>
                  </a:lnTo>
                  <a:lnTo>
                    <a:pt x="59" y="459"/>
                  </a:lnTo>
                  <a:lnTo>
                    <a:pt x="73" y="475"/>
                  </a:lnTo>
                  <a:lnTo>
                    <a:pt x="88" y="490"/>
                  </a:lnTo>
                  <a:lnTo>
                    <a:pt x="102" y="490"/>
                  </a:lnTo>
                  <a:lnTo>
                    <a:pt x="102" y="490"/>
                  </a:lnTo>
                  <a:lnTo>
                    <a:pt x="109" y="483"/>
                  </a:lnTo>
                  <a:lnTo>
                    <a:pt x="117" y="476"/>
                  </a:lnTo>
                  <a:lnTo>
                    <a:pt x="126" y="470"/>
                  </a:lnTo>
                  <a:lnTo>
                    <a:pt x="136" y="465"/>
                  </a:lnTo>
                  <a:lnTo>
                    <a:pt x="172" y="451"/>
                  </a:lnTo>
                  <a:lnTo>
                    <a:pt x="172" y="451"/>
                  </a:lnTo>
                  <a:lnTo>
                    <a:pt x="187" y="446"/>
                  </a:lnTo>
                  <a:lnTo>
                    <a:pt x="203" y="441"/>
                  </a:lnTo>
                  <a:lnTo>
                    <a:pt x="217" y="437"/>
                  </a:lnTo>
                  <a:lnTo>
                    <a:pt x="233" y="434"/>
                  </a:lnTo>
                  <a:lnTo>
                    <a:pt x="247" y="432"/>
                  </a:lnTo>
                  <a:lnTo>
                    <a:pt x="263" y="431"/>
                  </a:lnTo>
                  <a:lnTo>
                    <a:pt x="293" y="430"/>
                  </a:lnTo>
                  <a:lnTo>
                    <a:pt x="323" y="431"/>
                  </a:lnTo>
                  <a:lnTo>
                    <a:pt x="353" y="434"/>
                  </a:lnTo>
                  <a:lnTo>
                    <a:pt x="416" y="442"/>
                  </a:lnTo>
                  <a:lnTo>
                    <a:pt x="416" y="442"/>
                  </a:lnTo>
                  <a:lnTo>
                    <a:pt x="431" y="443"/>
                  </a:lnTo>
                  <a:lnTo>
                    <a:pt x="444" y="443"/>
                  </a:lnTo>
                  <a:lnTo>
                    <a:pt x="457" y="443"/>
                  </a:lnTo>
                  <a:lnTo>
                    <a:pt x="470" y="441"/>
                  </a:lnTo>
                  <a:lnTo>
                    <a:pt x="481" y="438"/>
                  </a:lnTo>
                  <a:lnTo>
                    <a:pt x="493" y="436"/>
                  </a:lnTo>
                  <a:lnTo>
                    <a:pt x="504" y="432"/>
                  </a:lnTo>
                  <a:lnTo>
                    <a:pt x="513" y="428"/>
                  </a:lnTo>
                  <a:lnTo>
                    <a:pt x="523" y="422"/>
                  </a:lnTo>
                  <a:lnTo>
                    <a:pt x="532" y="416"/>
                  </a:lnTo>
                  <a:lnTo>
                    <a:pt x="539" y="407"/>
                  </a:lnTo>
                  <a:lnTo>
                    <a:pt x="546" y="399"/>
                  </a:lnTo>
                  <a:lnTo>
                    <a:pt x="553" y="389"/>
                  </a:lnTo>
                  <a:lnTo>
                    <a:pt x="559" y="377"/>
                  </a:lnTo>
                  <a:lnTo>
                    <a:pt x="563" y="365"/>
                  </a:lnTo>
                  <a:lnTo>
                    <a:pt x="567" y="351"/>
                  </a:lnTo>
                  <a:lnTo>
                    <a:pt x="567" y="351"/>
                  </a:lnTo>
                  <a:lnTo>
                    <a:pt x="571" y="334"/>
                  </a:lnTo>
                  <a:lnTo>
                    <a:pt x="574" y="318"/>
                  </a:lnTo>
                  <a:lnTo>
                    <a:pt x="575" y="303"/>
                  </a:lnTo>
                  <a:lnTo>
                    <a:pt x="575" y="289"/>
                  </a:lnTo>
                  <a:lnTo>
                    <a:pt x="574" y="277"/>
                  </a:lnTo>
                  <a:lnTo>
                    <a:pt x="572" y="264"/>
                  </a:lnTo>
                  <a:lnTo>
                    <a:pt x="568" y="254"/>
                  </a:lnTo>
                  <a:lnTo>
                    <a:pt x="564" y="245"/>
                  </a:lnTo>
                  <a:lnTo>
                    <a:pt x="559" y="235"/>
                  </a:lnTo>
                  <a:lnTo>
                    <a:pt x="553" y="227"/>
                  </a:lnTo>
                  <a:lnTo>
                    <a:pt x="545" y="220"/>
                  </a:lnTo>
                  <a:lnTo>
                    <a:pt x="537" y="214"/>
                  </a:lnTo>
                  <a:lnTo>
                    <a:pt x="528" y="207"/>
                  </a:lnTo>
                  <a:lnTo>
                    <a:pt x="518" y="202"/>
                  </a:lnTo>
                  <a:lnTo>
                    <a:pt x="508" y="197"/>
                  </a:lnTo>
                  <a:lnTo>
                    <a:pt x="498" y="193"/>
                  </a:lnTo>
                  <a:lnTo>
                    <a:pt x="475" y="186"/>
                  </a:lnTo>
                  <a:lnTo>
                    <a:pt x="450" y="181"/>
                  </a:lnTo>
                  <a:lnTo>
                    <a:pt x="425" y="175"/>
                  </a:lnTo>
                  <a:lnTo>
                    <a:pt x="400" y="172"/>
                  </a:lnTo>
                  <a:lnTo>
                    <a:pt x="348" y="166"/>
                  </a:lnTo>
                  <a:lnTo>
                    <a:pt x="323" y="162"/>
                  </a:lnTo>
                  <a:lnTo>
                    <a:pt x="300" y="1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536DE50-A611-4338-81DA-9BC69EECF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" y="2521"/>
              <a:ext cx="325" cy="167"/>
            </a:xfrm>
            <a:custGeom>
              <a:avLst/>
              <a:gdLst>
                <a:gd name="T0" fmla="*/ 125 w 651"/>
                <a:gd name="T1" fmla="*/ 326 h 333"/>
                <a:gd name="T2" fmla="*/ 111 w 651"/>
                <a:gd name="T3" fmla="*/ 327 h 333"/>
                <a:gd name="T4" fmla="*/ 96 w 651"/>
                <a:gd name="T5" fmla="*/ 333 h 333"/>
                <a:gd name="T6" fmla="*/ 77 w 651"/>
                <a:gd name="T7" fmla="*/ 333 h 333"/>
                <a:gd name="T8" fmla="*/ 56 w 651"/>
                <a:gd name="T9" fmla="*/ 311 h 333"/>
                <a:gd name="T10" fmla="*/ 37 w 651"/>
                <a:gd name="T11" fmla="*/ 287 h 333"/>
                <a:gd name="T12" fmla="*/ 23 w 651"/>
                <a:gd name="T13" fmla="*/ 262 h 333"/>
                <a:gd name="T14" fmla="*/ 13 w 651"/>
                <a:gd name="T15" fmla="*/ 236 h 333"/>
                <a:gd name="T16" fmla="*/ 4 w 651"/>
                <a:gd name="T17" fmla="*/ 210 h 333"/>
                <a:gd name="T18" fmla="*/ 1 w 651"/>
                <a:gd name="T19" fmla="*/ 183 h 333"/>
                <a:gd name="T20" fmla="*/ 0 w 651"/>
                <a:gd name="T21" fmla="*/ 157 h 333"/>
                <a:gd name="T22" fmla="*/ 3 w 651"/>
                <a:gd name="T23" fmla="*/ 131 h 333"/>
                <a:gd name="T24" fmla="*/ 11 w 651"/>
                <a:gd name="T25" fmla="*/ 107 h 333"/>
                <a:gd name="T26" fmla="*/ 22 w 651"/>
                <a:gd name="T27" fmla="*/ 84 h 333"/>
                <a:gd name="T28" fmla="*/ 36 w 651"/>
                <a:gd name="T29" fmla="*/ 65 h 333"/>
                <a:gd name="T30" fmla="*/ 54 w 651"/>
                <a:gd name="T31" fmla="*/ 47 h 333"/>
                <a:gd name="T32" fmla="*/ 77 w 651"/>
                <a:gd name="T33" fmla="*/ 33 h 333"/>
                <a:gd name="T34" fmla="*/ 103 w 651"/>
                <a:gd name="T35" fmla="*/ 21 h 333"/>
                <a:gd name="T36" fmla="*/ 133 w 651"/>
                <a:gd name="T37" fmla="*/ 14 h 333"/>
                <a:gd name="T38" fmla="*/ 167 w 651"/>
                <a:gd name="T39" fmla="*/ 11 h 333"/>
                <a:gd name="T40" fmla="*/ 191 w 651"/>
                <a:gd name="T41" fmla="*/ 11 h 333"/>
                <a:gd name="T42" fmla="*/ 288 w 651"/>
                <a:gd name="T43" fmla="*/ 4 h 333"/>
                <a:gd name="T44" fmla="*/ 365 w 651"/>
                <a:gd name="T45" fmla="*/ 1 h 333"/>
                <a:gd name="T46" fmla="*/ 445 w 651"/>
                <a:gd name="T47" fmla="*/ 1 h 333"/>
                <a:gd name="T48" fmla="*/ 502 w 651"/>
                <a:gd name="T49" fmla="*/ 7 h 333"/>
                <a:gd name="T50" fmla="*/ 537 w 651"/>
                <a:gd name="T51" fmla="*/ 13 h 333"/>
                <a:gd name="T52" fmla="*/ 569 w 651"/>
                <a:gd name="T53" fmla="*/ 22 h 333"/>
                <a:gd name="T54" fmla="*/ 597 w 651"/>
                <a:gd name="T55" fmla="*/ 36 h 333"/>
                <a:gd name="T56" fmla="*/ 620 w 651"/>
                <a:gd name="T57" fmla="*/ 52 h 333"/>
                <a:gd name="T58" fmla="*/ 637 w 651"/>
                <a:gd name="T59" fmla="*/ 74 h 333"/>
                <a:gd name="T60" fmla="*/ 648 w 651"/>
                <a:gd name="T61" fmla="*/ 99 h 333"/>
                <a:gd name="T62" fmla="*/ 650 w 651"/>
                <a:gd name="T63" fmla="*/ 114 h 333"/>
                <a:gd name="T64" fmla="*/ 649 w 651"/>
                <a:gd name="T65" fmla="*/ 151 h 333"/>
                <a:gd name="T66" fmla="*/ 639 w 651"/>
                <a:gd name="T67" fmla="*/ 183 h 333"/>
                <a:gd name="T68" fmla="*/ 622 w 651"/>
                <a:gd name="T69" fmla="*/ 209 h 333"/>
                <a:gd name="T70" fmla="*/ 599 w 651"/>
                <a:gd name="T71" fmla="*/ 230 h 333"/>
                <a:gd name="T72" fmla="*/ 569 w 651"/>
                <a:gd name="T73" fmla="*/ 249 h 333"/>
                <a:gd name="T74" fmla="*/ 535 w 651"/>
                <a:gd name="T75" fmla="*/ 263 h 333"/>
                <a:gd name="T76" fmla="*/ 498 w 651"/>
                <a:gd name="T77" fmla="*/ 274 h 333"/>
                <a:gd name="T78" fmla="*/ 457 w 651"/>
                <a:gd name="T79" fmla="*/ 283 h 333"/>
                <a:gd name="T80" fmla="*/ 373 w 651"/>
                <a:gd name="T81" fmla="*/ 295 h 333"/>
                <a:gd name="T82" fmla="*/ 249 w 651"/>
                <a:gd name="T83" fmla="*/ 307 h 333"/>
                <a:gd name="T84" fmla="*/ 181 w 651"/>
                <a:gd name="T85" fmla="*/ 316 h 333"/>
                <a:gd name="T86" fmla="*/ 154 w 651"/>
                <a:gd name="T87" fmla="*/ 32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1" h="333">
                  <a:moveTo>
                    <a:pt x="125" y="326"/>
                  </a:moveTo>
                  <a:lnTo>
                    <a:pt x="125" y="326"/>
                  </a:lnTo>
                  <a:lnTo>
                    <a:pt x="118" y="326"/>
                  </a:lnTo>
                  <a:lnTo>
                    <a:pt x="111" y="327"/>
                  </a:lnTo>
                  <a:lnTo>
                    <a:pt x="104" y="329"/>
                  </a:lnTo>
                  <a:lnTo>
                    <a:pt x="96" y="333"/>
                  </a:lnTo>
                  <a:lnTo>
                    <a:pt x="77" y="333"/>
                  </a:lnTo>
                  <a:lnTo>
                    <a:pt x="77" y="333"/>
                  </a:lnTo>
                  <a:lnTo>
                    <a:pt x="66" y="323"/>
                  </a:lnTo>
                  <a:lnTo>
                    <a:pt x="56" y="311"/>
                  </a:lnTo>
                  <a:lnTo>
                    <a:pt x="47" y="300"/>
                  </a:lnTo>
                  <a:lnTo>
                    <a:pt x="37" y="287"/>
                  </a:lnTo>
                  <a:lnTo>
                    <a:pt x="30" y="275"/>
                  </a:lnTo>
                  <a:lnTo>
                    <a:pt x="23" y="262"/>
                  </a:lnTo>
                  <a:lnTo>
                    <a:pt x="18" y="249"/>
                  </a:lnTo>
                  <a:lnTo>
                    <a:pt x="13" y="236"/>
                  </a:lnTo>
                  <a:lnTo>
                    <a:pt x="8" y="222"/>
                  </a:lnTo>
                  <a:lnTo>
                    <a:pt x="4" y="210"/>
                  </a:lnTo>
                  <a:lnTo>
                    <a:pt x="2" y="196"/>
                  </a:lnTo>
                  <a:lnTo>
                    <a:pt x="1" y="183"/>
                  </a:lnTo>
                  <a:lnTo>
                    <a:pt x="0" y="169"/>
                  </a:lnTo>
                  <a:lnTo>
                    <a:pt x="0" y="157"/>
                  </a:lnTo>
                  <a:lnTo>
                    <a:pt x="1" y="143"/>
                  </a:lnTo>
                  <a:lnTo>
                    <a:pt x="3" y="131"/>
                  </a:lnTo>
                  <a:lnTo>
                    <a:pt x="6" y="119"/>
                  </a:lnTo>
                  <a:lnTo>
                    <a:pt x="11" y="107"/>
                  </a:lnTo>
                  <a:lnTo>
                    <a:pt x="16" y="96"/>
                  </a:lnTo>
                  <a:lnTo>
                    <a:pt x="22" y="84"/>
                  </a:lnTo>
                  <a:lnTo>
                    <a:pt x="28" y="74"/>
                  </a:lnTo>
                  <a:lnTo>
                    <a:pt x="36" y="65"/>
                  </a:lnTo>
                  <a:lnTo>
                    <a:pt x="45" y="55"/>
                  </a:lnTo>
                  <a:lnTo>
                    <a:pt x="54" y="47"/>
                  </a:lnTo>
                  <a:lnTo>
                    <a:pt x="65" y="39"/>
                  </a:lnTo>
                  <a:lnTo>
                    <a:pt x="77" y="33"/>
                  </a:lnTo>
                  <a:lnTo>
                    <a:pt x="89" y="26"/>
                  </a:lnTo>
                  <a:lnTo>
                    <a:pt x="103" y="21"/>
                  </a:lnTo>
                  <a:lnTo>
                    <a:pt x="117" y="17"/>
                  </a:lnTo>
                  <a:lnTo>
                    <a:pt x="133" y="14"/>
                  </a:lnTo>
                  <a:lnTo>
                    <a:pt x="149" y="12"/>
                  </a:lnTo>
                  <a:lnTo>
                    <a:pt x="167" y="11"/>
                  </a:lnTo>
                  <a:lnTo>
                    <a:pt x="167" y="11"/>
                  </a:lnTo>
                  <a:lnTo>
                    <a:pt x="191" y="11"/>
                  </a:lnTo>
                  <a:lnTo>
                    <a:pt x="219" y="9"/>
                  </a:lnTo>
                  <a:lnTo>
                    <a:pt x="288" y="4"/>
                  </a:lnTo>
                  <a:lnTo>
                    <a:pt x="326" y="2"/>
                  </a:lnTo>
                  <a:lnTo>
                    <a:pt x="365" y="1"/>
                  </a:lnTo>
                  <a:lnTo>
                    <a:pt x="405" y="0"/>
                  </a:lnTo>
                  <a:lnTo>
                    <a:pt x="445" y="1"/>
                  </a:lnTo>
                  <a:lnTo>
                    <a:pt x="483" y="4"/>
                  </a:lnTo>
                  <a:lnTo>
                    <a:pt x="502" y="7"/>
                  </a:lnTo>
                  <a:lnTo>
                    <a:pt x="519" y="10"/>
                  </a:lnTo>
                  <a:lnTo>
                    <a:pt x="537" y="13"/>
                  </a:lnTo>
                  <a:lnTo>
                    <a:pt x="554" y="17"/>
                  </a:lnTo>
                  <a:lnTo>
                    <a:pt x="569" y="22"/>
                  </a:lnTo>
                  <a:lnTo>
                    <a:pt x="584" y="29"/>
                  </a:lnTo>
                  <a:lnTo>
                    <a:pt x="597" y="36"/>
                  </a:lnTo>
                  <a:lnTo>
                    <a:pt x="609" y="44"/>
                  </a:lnTo>
                  <a:lnTo>
                    <a:pt x="620" y="52"/>
                  </a:lnTo>
                  <a:lnTo>
                    <a:pt x="629" y="63"/>
                  </a:lnTo>
                  <a:lnTo>
                    <a:pt x="637" y="74"/>
                  </a:lnTo>
                  <a:lnTo>
                    <a:pt x="642" y="85"/>
                  </a:lnTo>
                  <a:lnTo>
                    <a:pt x="648" y="99"/>
                  </a:lnTo>
                  <a:lnTo>
                    <a:pt x="650" y="114"/>
                  </a:lnTo>
                  <a:lnTo>
                    <a:pt x="650" y="114"/>
                  </a:lnTo>
                  <a:lnTo>
                    <a:pt x="651" y="133"/>
                  </a:lnTo>
                  <a:lnTo>
                    <a:pt x="649" y="151"/>
                  </a:lnTo>
                  <a:lnTo>
                    <a:pt x="646" y="167"/>
                  </a:lnTo>
                  <a:lnTo>
                    <a:pt x="639" y="183"/>
                  </a:lnTo>
                  <a:lnTo>
                    <a:pt x="632" y="196"/>
                  </a:lnTo>
                  <a:lnTo>
                    <a:pt x="622" y="209"/>
                  </a:lnTo>
                  <a:lnTo>
                    <a:pt x="611" y="220"/>
                  </a:lnTo>
                  <a:lnTo>
                    <a:pt x="599" y="230"/>
                  </a:lnTo>
                  <a:lnTo>
                    <a:pt x="585" y="240"/>
                  </a:lnTo>
                  <a:lnTo>
                    <a:pt x="569" y="249"/>
                  </a:lnTo>
                  <a:lnTo>
                    <a:pt x="553" y="256"/>
                  </a:lnTo>
                  <a:lnTo>
                    <a:pt x="535" y="263"/>
                  </a:lnTo>
                  <a:lnTo>
                    <a:pt x="517" y="269"/>
                  </a:lnTo>
                  <a:lnTo>
                    <a:pt x="498" y="274"/>
                  </a:lnTo>
                  <a:lnTo>
                    <a:pt x="478" y="279"/>
                  </a:lnTo>
                  <a:lnTo>
                    <a:pt x="457" y="283"/>
                  </a:lnTo>
                  <a:lnTo>
                    <a:pt x="416" y="290"/>
                  </a:lnTo>
                  <a:lnTo>
                    <a:pt x="373" y="295"/>
                  </a:lnTo>
                  <a:lnTo>
                    <a:pt x="289" y="303"/>
                  </a:lnTo>
                  <a:lnTo>
                    <a:pt x="249" y="307"/>
                  </a:lnTo>
                  <a:lnTo>
                    <a:pt x="213" y="311"/>
                  </a:lnTo>
                  <a:lnTo>
                    <a:pt x="181" y="316"/>
                  </a:lnTo>
                  <a:lnTo>
                    <a:pt x="167" y="320"/>
                  </a:lnTo>
                  <a:lnTo>
                    <a:pt x="154" y="324"/>
                  </a:lnTo>
                  <a:lnTo>
                    <a:pt x="125" y="326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4490B30-33E3-6193-662B-6129D2B78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" y="2521"/>
              <a:ext cx="325" cy="167"/>
            </a:xfrm>
            <a:custGeom>
              <a:avLst/>
              <a:gdLst>
                <a:gd name="T0" fmla="*/ 125 w 651"/>
                <a:gd name="T1" fmla="*/ 326 h 333"/>
                <a:gd name="T2" fmla="*/ 111 w 651"/>
                <a:gd name="T3" fmla="*/ 327 h 333"/>
                <a:gd name="T4" fmla="*/ 96 w 651"/>
                <a:gd name="T5" fmla="*/ 333 h 333"/>
                <a:gd name="T6" fmla="*/ 77 w 651"/>
                <a:gd name="T7" fmla="*/ 333 h 333"/>
                <a:gd name="T8" fmla="*/ 56 w 651"/>
                <a:gd name="T9" fmla="*/ 311 h 333"/>
                <a:gd name="T10" fmla="*/ 37 w 651"/>
                <a:gd name="T11" fmla="*/ 287 h 333"/>
                <a:gd name="T12" fmla="*/ 23 w 651"/>
                <a:gd name="T13" fmla="*/ 262 h 333"/>
                <a:gd name="T14" fmla="*/ 13 w 651"/>
                <a:gd name="T15" fmla="*/ 236 h 333"/>
                <a:gd name="T16" fmla="*/ 4 w 651"/>
                <a:gd name="T17" fmla="*/ 210 h 333"/>
                <a:gd name="T18" fmla="*/ 1 w 651"/>
                <a:gd name="T19" fmla="*/ 183 h 333"/>
                <a:gd name="T20" fmla="*/ 0 w 651"/>
                <a:gd name="T21" fmla="*/ 157 h 333"/>
                <a:gd name="T22" fmla="*/ 3 w 651"/>
                <a:gd name="T23" fmla="*/ 131 h 333"/>
                <a:gd name="T24" fmla="*/ 11 w 651"/>
                <a:gd name="T25" fmla="*/ 107 h 333"/>
                <a:gd name="T26" fmla="*/ 22 w 651"/>
                <a:gd name="T27" fmla="*/ 84 h 333"/>
                <a:gd name="T28" fmla="*/ 36 w 651"/>
                <a:gd name="T29" fmla="*/ 65 h 333"/>
                <a:gd name="T30" fmla="*/ 54 w 651"/>
                <a:gd name="T31" fmla="*/ 47 h 333"/>
                <a:gd name="T32" fmla="*/ 77 w 651"/>
                <a:gd name="T33" fmla="*/ 33 h 333"/>
                <a:gd name="T34" fmla="*/ 103 w 651"/>
                <a:gd name="T35" fmla="*/ 21 h 333"/>
                <a:gd name="T36" fmla="*/ 133 w 651"/>
                <a:gd name="T37" fmla="*/ 14 h 333"/>
                <a:gd name="T38" fmla="*/ 167 w 651"/>
                <a:gd name="T39" fmla="*/ 11 h 333"/>
                <a:gd name="T40" fmla="*/ 191 w 651"/>
                <a:gd name="T41" fmla="*/ 11 h 333"/>
                <a:gd name="T42" fmla="*/ 288 w 651"/>
                <a:gd name="T43" fmla="*/ 4 h 333"/>
                <a:gd name="T44" fmla="*/ 365 w 651"/>
                <a:gd name="T45" fmla="*/ 1 h 333"/>
                <a:gd name="T46" fmla="*/ 445 w 651"/>
                <a:gd name="T47" fmla="*/ 1 h 333"/>
                <a:gd name="T48" fmla="*/ 502 w 651"/>
                <a:gd name="T49" fmla="*/ 7 h 333"/>
                <a:gd name="T50" fmla="*/ 537 w 651"/>
                <a:gd name="T51" fmla="*/ 13 h 333"/>
                <a:gd name="T52" fmla="*/ 569 w 651"/>
                <a:gd name="T53" fmla="*/ 22 h 333"/>
                <a:gd name="T54" fmla="*/ 597 w 651"/>
                <a:gd name="T55" fmla="*/ 36 h 333"/>
                <a:gd name="T56" fmla="*/ 620 w 651"/>
                <a:gd name="T57" fmla="*/ 52 h 333"/>
                <a:gd name="T58" fmla="*/ 637 w 651"/>
                <a:gd name="T59" fmla="*/ 74 h 333"/>
                <a:gd name="T60" fmla="*/ 648 w 651"/>
                <a:gd name="T61" fmla="*/ 99 h 333"/>
                <a:gd name="T62" fmla="*/ 650 w 651"/>
                <a:gd name="T63" fmla="*/ 114 h 333"/>
                <a:gd name="T64" fmla="*/ 649 w 651"/>
                <a:gd name="T65" fmla="*/ 151 h 333"/>
                <a:gd name="T66" fmla="*/ 639 w 651"/>
                <a:gd name="T67" fmla="*/ 183 h 333"/>
                <a:gd name="T68" fmla="*/ 622 w 651"/>
                <a:gd name="T69" fmla="*/ 209 h 333"/>
                <a:gd name="T70" fmla="*/ 599 w 651"/>
                <a:gd name="T71" fmla="*/ 230 h 333"/>
                <a:gd name="T72" fmla="*/ 569 w 651"/>
                <a:gd name="T73" fmla="*/ 249 h 333"/>
                <a:gd name="T74" fmla="*/ 535 w 651"/>
                <a:gd name="T75" fmla="*/ 263 h 333"/>
                <a:gd name="T76" fmla="*/ 498 w 651"/>
                <a:gd name="T77" fmla="*/ 274 h 333"/>
                <a:gd name="T78" fmla="*/ 457 w 651"/>
                <a:gd name="T79" fmla="*/ 283 h 333"/>
                <a:gd name="T80" fmla="*/ 373 w 651"/>
                <a:gd name="T81" fmla="*/ 295 h 333"/>
                <a:gd name="T82" fmla="*/ 249 w 651"/>
                <a:gd name="T83" fmla="*/ 307 h 333"/>
                <a:gd name="T84" fmla="*/ 181 w 651"/>
                <a:gd name="T85" fmla="*/ 316 h 333"/>
                <a:gd name="T86" fmla="*/ 154 w 651"/>
                <a:gd name="T87" fmla="*/ 32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1" h="333">
                  <a:moveTo>
                    <a:pt x="125" y="326"/>
                  </a:moveTo>
                  <a:lnTo>
                    <a:pt x="125" y="326"/>
                  </a:lnTo>
                  <a:lnTo>
                    <a:pt x="118" y="326"/>
                  </a:lnTo>
                  <a:lnTo>
                    <a:pt x="111" y="327"/>
                  </a:lnTo>
                  <a:lnTo>
                    <a:pt x="104" y="329"/>
                  </a:lnTo>
                  <a:lnTo>
                    <a:pt x="96" y="333"/>
                  </a:lnTo>
                  <a:lnTo>
                    <a:pt x="77" y="333"/>
                  </a:lnTo>
                  <a:lnTo>
                    <a:pt x="77" y="333"/>
                  </a:lnTo>
                  <a:lnTo>
                    <a:pt x="66" y="323"/>
                  </a:lnTo>
                  <a:lnTo>
                    <a:pt x="56" y="311"/>
                  </a:lnTo>
                  <a:lnTo>
                    <a:pt x="47" y="300"/>
                  </a:lnTo>
                  <a:lnTo>
                    <a:pt x="37" y="287"/>
                  </a:lnTo>
                  <a:lnTo>
                    <a:pt x="30" y="275"/>
                  </a:lnTo>
                  <a:lnTo>
                    <a:pt x="23" y="262"/>
                  </a:lnTo>
                  <a:lnTo>
                    <a:pt x="18" y="249"/>
                  </a:lnTo>
                  <a:lnTo>
                    <a:pt x="13" y="236"/>
                  </a:lnTo>
                  <a:lnTo>
                    <a:pt x="8" y="222"/>
                  </a:lnTo>
                  <a:lnTo>
                    <a:pt x="4" y="210"/>
                  </a:lnTo>
                  <a:lnTo>
                    <a:pt x="2" y="196"/>
                  </a:lnTo>
                  <a:lnTo>
                    <a:pt x="1" y="183"/>
                  </a:lnTo>
                  <a:lnTo>
                    <a:pt x="0" y="169"/>
                  </a:lnTo>
                  <a:lnTo>
                    <a:pt x="0" y="157"/>
                  </a:lnTo>
                  <a:lnTo>
                    <a:pt x="1" y="143"/>
                  </a:lnTo>
                  <a:lnTo>
                    <a:pt x="3" y="131"/>
                  </a:lnTo>
                  <a:lnTo>
                    <a:pt x="6" y="119"/>
                  </a:lnTo>
                  <a:lnTo>
                    <a:pt x="11" y="107"/>
                  </a:lnTo>
                  <a:lnTo>
                    <a:pt x="16" y="96"/>
                  </a:lnTo>
                  <a:lnTo>
                    <a:pt x="22" y="84"/>
                  </a:lnTo>
                  <a:lnTo>
                    <a:pt x="28" y="74"/>
                  </a:lnTo>
                  <a:lnTo>
                    <a:pt x="36" y="65"/>
                  </a:lnTo>
                  <a:lnTo>
                    <a:pt x="45" y="55"/>
                  </a:lnTo>
                  <a:lnTo>
                    <a:pt x="54" y="47"/>
                  </a:lnTo>
                  <a:lnTo>
                    <a:pt x="65" y="39"/>
                  </a:lnTo>
                  <a:lnTo>
                    <a:pt x="77" y="33"/>
                  </a:lnTo>
                  <a:lnTo>
                    <a:pt x="89" y="26"/>
                  </a:lnTo>
                  <a:lnTo>
                    <a:pt x="103" y="21"/>
                  </a:lnTo>
                  <a:lnTo>
                    <a:pt x="117" y="17"/>
                  </a:lnTo>
                  <a:lnTo>
                    <a:pt x="133" y="14"/>
                  </a:lnTo>
                  <a:lnTo>
                    <a:pt x="149" y="12"/>
                  </a:lnTo>
                  <a:lnTo>
                    <a:pt x="167" y="11"/>
                  </a:lnTo>
                  <a:lnTo>
                    <a:pt x="167" y="11"/>
                  </a:lnTo>
                  <a:lnTo>
                    <a:pt x="191" y="11"/>
                  </a:lnTo>
                  <a:lnTo>
                    <a:pt x="219" y="9"/>
                  </a:lnTo>
                  <a:lnTo>
                    <a:pt x="288" y="4"/>
                  </a:lnTo>
                  <a:lnTo>
                    <a:pt x="326" y="2"/>
                  </a:lnTo>
                  <a:lnTo>
                    <a:pt x="365" y="1"/>
                  </a:lnTo>
                  <a:lnTo>
                    <a:pt x="405" y="0"/>
                  </a:lnTo>
                  <a:lnTo>
                    <a:pt x="445" y="1"/>
                  </a:lnTo>
                  <a:lnTo>
                    <a:pt x="483" y="4"/>
                  </a:lnTo>
                  <a:lnTo>
                    <a:pt x="502" y="7"/>
                  </a:lnTo>
                  <a:lnTo>
                    <a:pt x="519" y="10"/>
                  </a:lnTo>
                  <a:lnTo>
                    <a:pt x="537" y="13"/>
                  </a:lnTo>
                  <a:lnTo>
                    <a:pt x="554" y="17"/>
                  </a:lnTo>
                  <a:lnTo>
                    <a:pt x="569" y="22"/>
                  </a:lnTo>
                  <a:lnTo>
                    <a:pt x="584" y="29"/>
                  </a:lnTo>
                  <a:lnTo>
                    <a:pt x="597" y="36"/>
                  </a:lnTo>
                  <a:lnTo>
                    <a:pt x="609" y="44"/>
                  </a:lnTo>
                  <a:lnTo>
                    <a:pt x="620" y="52"/>
                  </a:lnTo>
                  <a:lnTo>
                    <a:pt x="629" y="63"/>
                  </a:lnTo>
                  <a:lnTo>
                    <a:pt x="637" y="74"/>
                  </a:lnTo>
                  <a:lnTo>
                    <a:pt x="642" y="85"/>
                  </a:lnTo>
                  <a:lnTo>
                    <a:pt x="648" y="99"/>
                  </a:lnTo>
                  <a:lnTo>
                    <a:pt x="650" y="114"/>
                  </a:lnTo>
                  <a:lnTo>
                    <a:pt x="650" y="114"/>
                  </a:lnTo>
                  <a:lnTo>
                    <a:pt x="651" y="133"/>
                  </a:lnTo>
                  <a:lnTo>
                    <a:pt x="649" y="151"/>
                  </a:lnTo>
                  <a:lnTo>
                    <a:pt x="646" y="167"/>
                  </a:lnTo>
                  <a:lnTo>
                    <a:pt x="639" y="183"/>
                  </a:lnTo>
                  <a:lnTo>
                    <a:pt x="632" y="196"/>
                  </a:lnTo>
                  <a:lnTo>
                    <a:pt x="622" y="209"/>
                  </a:lnTo>
                  <a:lnTo>
                    <a:pt x="611" y="220"/>
                  </a:lnTo>
                  <a:lnTo>
                    <a:pt x="599" y="230"/>
                  </a:lnTo>
                  <a:lnTo>
                    <a:pt x="585" y="240"/>
                  </a:lnTo>
                  <a:lnTo>
                    <a:pt x="569" y="249"/>
                  </a:lnTo>
                  <a:lnTo>
                    <a:pt x="553" y="256"/>
                  </a:lnTo>
                  <a:lnTo>
                    <a:pt x="535" y="263"/>
                  </a:lnTo>
                  <a:lnTo>
                    <a:pt x="517" y="269"/>
                  </a:lnTo>
                  <a:lnTo>
                    <a:pt x="498" y="274"/>
                  </a:lnTo>
                  <a:lnTo>
                    <a:pt x="478" y="279"/>
                  </a:lnTo>
                  <a:lnTo>
                    <a:pt x="457" y="283"/>
                  </a:lnTo>
                  <a:lnTo>
                    <a:pt x="416" y="290"/>
                  </a:lnTo>
                  <a:lnTo>
                    <a:pt x="373" y="295"/>
                  </a:lnTo>
                  <a:lnTo>
                    <a:pt x="289" y="303"/>
                  </a:lnTo>
                  <a:lnTo>
                    <a:pt x="249" y="307"/>
                  </a:lnTo>
                  <a:lnTo>
                    <a:pt x="213" y="311"/>
                  </a:lnTo>
                  <a:lnTo>
                    <a:pt x="181" y="316"/>
                  </a:lnTo>
                  <a:lnTo>
                    <a:pt x="167" y="320"/>
                  </a:lnTo>
                  <a:lnTo>
                    <a:pt x="154" y="3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5E61C20-5DC3-9692-F4AA-7BBCF1464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3620"/>
              <a:ext cx="2079" cy="700"/>
            </a:xfrm>
            <a:custGeom>
              <a:avLst/>
              <a:gdLst>
                <a:gd name="T0" fmla="*/ 1181 w 4157"/>
                <a:gd name="T1" fmla="*/ 600 h 1400"/>
                <a:gd name="T2" fmla="*/ 1105 w 4157"/>
                <a:gd name="T3" fmla="*/ 622 h 1400"/>
                <a:gd name="T4" fmla="*/ 968 w 4157"/>
                <a:gd name="T5" fmla="*/ 636 h 1400"/>
                <a:gd name="T6" fmla="*/ 596 w 4157"/>
                <a:gd name="T7" fmla="*/ 642 h 1400"/>
                <a:gd name="T8" fmla="*/ 185 w 4157"/>
                <a:gd name="T9" fmla="*/ 649 h 1400"/>
                <a:gd name="T10" fmla="*/ 69 w 4157"/>
                <a:gd name="T11" fmla="*/ 672 h 1400"/>
                <a:gd name="T12" fmla="*/ 14 w 4157"/>
                <a:gd name="T13" fmla="*/ 714 h 1400"/>
                <a:gd name="T14" fmla="*/ 1 w 4157"/>
                <a:gd name="T15" fmla="*/ 765 h 1400"/>
                <a:gd name="T16" fmla="*/ 27 w 4157"/>
                <a:gd name="T17" fmla="*/ 807 h 1400"/>
                <a:gd name="T18" fmla="*/ 86 w 4157"/>
                <a:gd name="T19" fmla="*/ 828 h 1400"/>
                <a:gd name="T20" fmla="*/ 216 w 4157"/>
                <a:gd name="T21" fmla="*/ 841 h 1400"/>
                <a:gd name="T22" fmla="*/ 264 w 4157"/>
                <a:gd name="T23" fmla="*/ 873 h 1400"/>
                <a:gd name="T24" fmla="*/ 261 w 4157"/>
                <a:gd name="T25" fmla="*/ 899 h 1400"/>
                <a:gd name="T26" fmla="*/ 328 w 4157"/>
                <a:gd name="T27" fmla="*/ 944 h 1400"/>
                <a:gd name="T28" fmla="*/ 545 w 4157"/>
                <a:gd name="T29" fmla="*/ 1011 h 1400"/>
                <a:gd name="T30" fmla="*/ 1113 w 4157"/>
                <a:gd name="T31" fmla="*/ 1115 h 1400"/>
                <a:gd name="T32" fmla="*/ 1442 w 4157"/>
                <a:gd name="T33" fmla="*/ 1163 h 1400"/>
                <a:gd name="T34" fmla="*/ 1678 w 4157"/>
                <a:gd name="T35" fmla="*/ 1167 h 1400"/>
                <a:gd name="T36" fmla="*/ 1874 w 4157"/>
                <a:gd name="T37" fmla="*/ 1126 h 1400"/>
                <a:gd name="T38" fmla="*/ 2127 w 4157"/>
                <a:gd name="T39" fmla="*/ 1032 h 1400"/>
                <a:gd name="T40" fmla="*/ 2228 w 4157"/>
                <a:gd name="T41" fmla="*/ 1004 h 1400"/>
                <a:gd name="T42" fmla="*/ 2360 w 4157"/>
                <a:gd name="T43" fmla="*/ 995 h 1400"/>
                <a:gd name="T44" fmla="*/ 2548 w 4157"/>
                <a:gd name="T45" fmla="*/ 1011 h 1400"/>
                <a:gd name="T46" fmla="*/ 2764 w 4157"/>
                <a:gd name="T47" fmla="*/ 1073 h 1400"/>
                <a:gd name="T48" fmla="*/ 3003 w 4157"/>
                <a:gd name="T49" fmla="*/ 1181 h 1400"/>
                <a:gd name="T50" fmla="*/ 3212 w 4157"/>
                <a:gd name="T51" fmla="*/ 1300 h 1400"/>
                <a:gd name="T52" fmla="*/ 3360 w 4157"/>
                <a:gd name="T53" fmla="*/ 1368 h 1400"/>
                <a:gd name="T54" fmla="*/ 3402 w 4157"/>
                <a:gd name="T55" fmla="*/ 1400 h 1400"/>
                <a:gd name="T56" fmla="*/ 4156 w 4157"/>
                <a:gd name="T57" fmla="*/ 1060 h 1400"/>
                <a:gd name="T58" fmla="*/ 4134 w 4157"/>
                <a:gd name="T59" fmla="*/ 778 h 1400"/>
                <a:gd name="T60" fmla="*/ 4085 w 4157"/>
                <a:gd name="T61" fmla="*/ 714 h 1400"/>
                <a:gd name="T62" fmla="*/ 4030 w 4157"/>
                <a:gd name="T63" fmla="*/ 679 h 1400"/>
                <a:gd name="T64" fmla="*/ 3924 w 4157"/>
                <a:gd name="T65" fmla="*/ 662 h 1400"/>
                <a:gd name="T66" fmla="*/ 3751 w 4157"/>
                <a:gd name="T67" fmla="*/ 642 h 1400"/>
                <a:gd name="T68" fmla="*/ 3514 w 4157"/>
                <a:gd name="T69" fmla="*/ 580 h 1400"/>
                <a:gd name="T70" fmla="*/ 3194 w 4157"/>
                <a:gd name="T71" fmla="*/ 464 h 1400"/>
                <a:gd name="T72" fmla="*/ 2965 w 4157"/>
                <a:gd name="T73" fmla="*/ 391 h 1400"/>
                <a:gd name="T74" fmla="*/ 2819 w 4157"/>
                <a:gd name="T75" fmla="*/ 318 h 1400"/>
                <a:gd name="T76" fmla="*/ 2723 w 4157"/>
                <a:gd name="T77" fmla="*/ 247 h 1400"/>
                <a:gd name="T78" fmla="*/ 2647 w 4157"/>
                <a:gd name="T79" fmla="*/ 208 h 1400"/>
                <a:gd name="T80" fmla="*/ 2530 w 4157"/>
                <a:gd name="T81" fmla="*/ 132 h 1400"/>
                <a:gd name="T82" fmla="*/ 2401 w 4157"/>
                <a:gd name="T83" fmla="*/ 83 h 1400"/>
                <a:gd name="T84" fmla="*/ 2296 w 4157"/>
                <a:gd name="T85" fmla="*/ 71 h 1400"/>
                <a:gd name="T86" fmla="*/ 2055 w 4157"/>
                <a:gd name="T87" fmla="*/ 81 h 1400"/>
                <a:gd name="T88" fmla="*/ 1808 w 4157"/>
                <a:gd name="T89" fmla="*/ 102 h 1400"/>
                <a:gd name="T90" fmla="*/ 1549 w 4157"/>
                <a:gd name="T91" fmla="*/ 102 h 1400"/>
                <a:gd name="T92" fmla="*/ 1191 w 4157"/>
                <a:gd name="T93" fmla="*/ 103 h 1400"/>
                <a:gd name="T94" fmla="*/ 1103 w 4157"/>
                <a:gd name="T95" fmla="*/ 88 h 1400"/>
                <a:gd name="T96" fmla="*/ 1044 w 4157"/>
                <a:gd name="T97" fmla="*/ 41 h 1400"/>
                <a:gd name="T98" fmla="*/ 1016 w 4157"/>
                <a:gd name="T99" fmla="*/ 11 h 1400"/>
                <a:gd name="T100" fmla="*/ 970 w 4157"/>
                <a:gd name="T101" fmla="*/ 11 h 1400"/>
                <a:gd name="T102" fmla="*/ 947 w 4157"/>
                <a:gd name="T103" fmla="*/ 58 h 1400"/>
                <a:gd name="T104" fmla="*/ 963 w 4157"/>
                <a:gd name="T105" fmla="*/ 169 h 1400"/>
                <a:gd name="T106" fmla="*/ 1003 w 4157"/>
                <a:gd name="T107" fmla="*/ 235 h 1400"/>
                <a:gd name="T108" fmla="*/ 1073 w 4157"/>
                <a:gd name="T109" fmla="*/ 282 h 1400"/>
                <a:gd name="T110" fmla="*/ 1221 w 4157"/>
                <a:gd name="T111" fmla="*/ 330 h 1400"/>
                <a:gd name="T112" fmla="*/ 1421 w 4157"/>
                <a:gd name="T113" fmla="*/ 348 h 1400"/>
                <a:gd name="T114" fmla="*/ 1689 w 4157"/>
                <a:gd name="T115" fmla="*/ 323 h 1400"/>
                <a:gd name="T116" fmla="*/ 1720 w 4157"/>
                <a:gd name="T117" fmla="*/ 348 h 1400"/>
                <a:gd name="T118" fmla="*/ 1561 w 4157"/>
                <a:gd name="T119" fmla="*/ 426 h 1400"/>
                <a:gd name="T120" fmla="*/ 1294 w 4157"/>
                <a:gd name="T121" fmla="*/ 531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157" h="1400">
                  <a:moveTo>
                    <a:pt x="1253" y="545"/>
                  </a:moveTo>
                  <a:lnTo>
                    <a:pt x="1253" y="545"/>
                  </a:lnTo>
                  <a:lnTo>
                    <a:pt x="1226" y="569"/>
                  </a:lnTo>
                  <a:lnTo>
                    <a:pt x="1211" y="581"/>
                  </a:lnTo>
                  <a:lnTo>
                    <a:pt x="1197" y="591"/>
                  </a:lnTo>
                  <a:lnTo>
                    <a:pt x="1181" y="600"/>
                  </a:lnTo>
                  <a:lnTo>
                    <a:pt x="1166" y="609"/>
                  </a:lnTo>
                  <a:lnTo>
                    <a:pt x="1149" y="614"/>
                  </a:lnTo>
                  <a:lnTo>
                    <a:pt x="1132" y="618"/>
                  </a:lnTo>
                  <a:lnTo>
                    <a:pt x="1132" y="618"/>
                  </a:lnTo>
                  <a:lnTo>
                    <a:pt x="1118" y="620"/>
                  </a:lnTo>
                  <a:lnTo>
                    <a:pt x="1105" y="622"/>
                  </a:lnTo>
                  <a:lnTo>
                    <a:pt x="1077" y="624"/>
                  </a:lnTo>
                  <a:lnTo>
                    <a:pt x="1048" y="625"/>
                  </a:lnTo>
                  <a:lnTo>
                    <a:pt x="1021" y="627"/>
                  </a:lnTo>
                  <a:lnTo>
                    <a:pt x="1021" y="627"/>
                  </a:lnTo>
                  <a:lnTo>
                    <a:pt x="994" y="632"/>
                  </a:lnTo>
                  <a:lnTo>
                    <a:pt x="968" y="636"/>
                  </a:lnTo>
                  <a:lnTo>
                    <a:pt x="916" y="641"/>
                  </a:lnTo>
                  <a:lnTo>
                    <a:pt x="863" y="644"/>
                  </a:lnTo>
                  <a:lnTo>
                    <a:pt x="809" y="646"/>
                  </a:lnTo>
                  <a:lnTo>
                    <a:pt x="756" y="646"/>
                  </a:lnTo>
                  <a:lnTo>
                    <a:pt x="703" y="646"/>
                  </a:lnTo>
                  <a:lnTo>
                    <a:pt x="596" y="642"/>
                  </a:lnTo>
                  <a:lnTo>
                    <a:pt x="596" y="642"/>
                  </a:lnTo>
                  <a:lnTo>
                    <a:pt x="497" y="640"/>
                  </a:lnTo>
                  <a:lnTo>
                    <a:pt x="399" y="640"/>
                  </a:lnTo>
                  <a:lnTo>
                    <a:pt x="200" y="640"/>
                  </a:lnTo>
                  <a:lnTo>
                    <a:pt x="185" y="649"/>
                  </a:lnTo>
                  <a:lnTo>
                    <a:pt x="185" y="649"/>
                  </a:lnTo>
                  <a:lnTo>
                    <a:pt x="164" y="650"/>
                  </a:lnTo>
                  <a:lnTo>
                    <a:pt x="140" y="652"/>
                  </a:lnTo>
                  <a:lnTo>
                    <a:pt x="116" y="656"/>
                  </a:lnTo>
                  <a:lnTo>
                    <a:pt x="91" y="662"/>
                  </a:lnTo>
                  <a:lnTo>
                    <a:pt x="80" y="667"/>
                  </a:lnTo>
                  <a:lnTo>
                    <a:pt x="69" y="672"/>
                  </a:lnTo>
                  <a:lnTo>
                    <a:pt x="57" y="677"/>
                  </a:lnTo>
                  <a:lnTo>
                    <a:pt x="48" y="683"/>
                  </a:lnTo>
                  <a:lnTo>
                    <a:pt x="38" y="690"/>
                  </a:lnTo>
                  <a:lnTo>
                    <a:pt x="29" y="698"/>
                  </a:lnTo>
                  <a:lnTo>
                    <a:pt x="21" y="706"/>
                  </a:lnTo>
                  <a:lnTo>
                    <a:pt x="14" y="714"/>
                  </a:lnTo>
                  <a:lnTo>
                    <a:pt x="14" y="714"/>
                  </a:lnTo>
                  <a:lnTo>
                    <a:pt x="9" y="724"/>
                  </a:lnTo>
                  <a:lnTo>
                    <a:pt x="4" y="734"/>
                  </a:lnTo>
                  <a:lnTo>
                    <a:pt x="2" y="744"/>
                  </a:lnTo>
                  <a:lnTo>
                    <a:pt x="0" y="755"/>
                  </a:lnTo>
                  <a:lnTo>
                    <a:pt x="1" y="765"/>
                  </a:lnTo>
                  <a:lnTo>
                    <a:pt x="2" y="775"/>
                  </a:lnTo>
                  <a:lnTo>
                    <a:pt x="7" y="786"/>
                  </a:lnTo>
                  <a:lnTo>
                    <a:pt x="13" y="794"/>
                  </a:lnTo>
                  <a:lnTo>
                    <a:pt x="13" y="794"/>
                  </a:lnTo>
                  <a:lnTo>
                    <a:pt x="19" y="801"/>
                  </a:lnTo>
                  <a:lnTo>
                    <a:pt x="27" y="807"/>
                  </a:lnTo>
                  <a:lnTo>
                    <a:pt x="37" y="814"/>
                  </a:lnTo>
                  <a:lnTo>
                    <a:pt x="46" y="818"/>
                  </a:lnTo>
                  <a:lnTo>
                    <a:pt x="56" y="821"/>
                  </a:lnTo>
                  <a:lnTo>
                    <a:pt x="67" y="824"/>
                  </a:lnTo>
                  <a:lnTo>
                    <a:pt x="86" y="828"/>
                  </a:lnTo>
                  <a:lnTo>
                    <a:pt x="86" y="828"/>
                  </a:lnTo>
                  <a:lnTo>
                    <a:pt x="104" y="830"/>
                  </a:lnTo>
                  <a:lnTo>
                    <a:pt x="121" y="832"/>
                  </a:lnTo>
                  <a:lnTo>
                    <a:pt x="156" y="834"/>
                  </a:lnTo>
                  <a:lnTo>
                    <a:pt x="156" y="834"/>
                  </a:lnTo>
                  <a:lnTo>
                    <a:pt x="186" y="836"/>
                  </a:lnTo>
                  <a:lnTo>
                    <a:pt x="216" y="841"/>
                  </a:lnTo>
                  <a:lnTo>
                    <a:pt x="245" y="846"/>
                  </a:lnTo>
                  <a:lnTo>
                    <a:pt x="274" y="852"/>
                  </a:lnTo>
                  <a:lnTo>
                    <a:pt x="278" y="864"/>
                  </a:lnTo>
                  <a:lnTo>
                    <a:pt x="278" y="864"/>
                  </a:lnTo>
                  <a:lnTo>
                    <a:pt x="270" y="869"/>
                  </a:lnTo>
                  <a:lnTo>
                    <a:pt x="264" y="873"/>
                  </a:lnTo>
                  <a:lnTo>
                    <a:pt x="260" y="876"/>
                  </a:lnTo>
                  <a:lnTo>
                    <a:pt x="258" y="881"/>
                  </a:lnTo>
                  <a:lnTo>
                    <a:pt x="257" y="885"/>
                  </a:lnTo>
                  <a:lnTo>
                    <a:pt x="257" y="889"/>
                  </a:lnTo>
                  <a:lnTo>
                    <a:pt x="258" y="893"/>
                  </a:lnTo>
                  <a:lnTo>
                    <a:pt x="261" y="899"/>
                  </a:lnTo>
                  <a:lnTo>
                    <a:pt x="264" y="903"/>
                  </a:lnTo>
                  <a:lnTo>
                    <a:pt x="268" y="908"/>
                  </a:lnTo>
                  <a:lnTo>
                    <a:pt x="281" y="917"/>
                  </a:lnTo>
                  <a:lnTo>
                    <a:pt x="294" y="927"/>
                  </a:lnTo>
                  <a:lnTo>
                    <a:pt x="311" y="935"/>
                  </a:lnTo>
                  <a:lnTo>
                    <a:pt x="328" y="944"/>
                  </a:lnTo>
                  <a:lnTo>
                    <a:pt x="346" y="953"/>
                  </a:lnTo>
                  <a:lnTo>
                    <a:pt x="380" y="966"/>
                  </a:lnTo>
                  <a:lnTo>
                    <a:pt x="420" y="980"/>
                  </a:lnTo>
                  <a:lnTo>
                    <a:pt x="420" y="980"/>
                  </a:lnTo>
                  <a:lnTo>
                    <a:pt x="482" y="996"/>
                  </a:lnTo>
                  <a:lnTo>
                    <a:pt x="545" y="1011"/>
                  </a:lnTo>
                  <a:lnTo>
                    <a:pt x="610" y="1023"/>
                  </a:lnTo>
                  <a:lnTo>
                    <a:pt x="673" y="1034"/>
                  </a:lnTo>
                  <a:lnTo>
                    <a:pt x="800" y="1057"/>
                  </a:lnTo>
                  <a:lnTo>
                    <a:pt x="927" y="1080"/>
                  </a:lnTo>
                  <a:lnTo>
                    <a:pt x="927" y="1080"/>
                  </a:lnTo>
                  <a:lnTo>
                    <a:pt x="1113" y="1115"/>
                  </a:lnTo>
                  <a:lnTo>
                    <a:pt x="1206" y="1132"/>
                  </a:lnTo>
                  <a:lnTo>
                    <a:pt x="1253" y="1139"/>
                  </a:lnTo>
                  <a:lnTo>
                    <a:pt x="1300" y="1146"/>
                  </a:lnTo>
                  <a:lnTo>
                    <a:pt x="1347" y="1152"/>
                  </a:lnTo>
                  <a:lnTo>
                    <a:pt x="1395" y="1158"/>
                  </a:lnTo>
                  <a:lnTo>
                    <a:pt x="1442" y="1163"/>
                  </a:lnTo>
                  <a:lnTo>
                    <a:pt x="1489" y="1166"/>
                  </a:lnTo>
                  <a:lnTo>
                    <a:pt x="1536" y="1168"/>
                  </a:lnTo>
                  <a:lnTo>
                    <a:pt x="1583" y="1169"/>
                  </a:lnTo>
                  <a:lnTo>
                    <a:pt x="1630" y="1169"/>
                  </a:lnTo>
                  <a:lnTo>
                    <a:pt x="1678" y="1167"/>
                  </a:lnTo>
                  <a:lnTo>
                    <a:pt x="1678" y="1167"/>
                  </a:lnTo>
                  <a:lnTo>
                    <a:pt x="1712" y="1164"/>
                  </a:lnTo>
                  <a:lnTo>
                    <a:pt x="1745" y="1159"/>
                  </a:lnTo>
                  <a:lnTo>
                    <a:pt x="1778" y="1152"/>
                  </a:lnTo>
                  <a:lnTo>
                    <a:pt x="1810" y="1145"/>
                  </a:lnTo>
                  <a:lnTo>
                    <a:pt x="1842" y="1136"/>
                  </a:lnTo>
                  <a:lnTo>
                    <a:pt x="1874" y="1126"/>
                  </a:lnTo>
                  <a:lnTo>
                    <a:pt x="1905" y="1114"/>
                  </a:lnTo>
                  <a:lnTo>
                    <a:pt x="1938" y="1103"/>
                  </a:lnTo>
                  <a:lnTo>
                    <a:pt x="2000" y="1078"/>
                  </a:lnTo>
                  <a:lnTo>
                    <a:pt x="2063" y="1054"/>
                  </a:lnTo>
                  <a:lnTo>
                    <a:pt x="2095" y="1043"/>
                  </a:lnTo>
                  <a:lnTo>
                    <a:pt x="2127" y="1032"/>
                  </a:lnTo>
                  <a:lnTo>
                    <a:pt x="2159" y="1023"/>
                  </a:lnTo>
                  <a:lnTo>
                    <a:pt x="2192" y="1015"/>
                  </a:lnTo>
                  <a:lnTo>
                    <a:pt x="2214" y="1007"/>
                  </a:lnTo>
                  <a:lnTo>
                    <a:pt x="2214" y="1007"/>
                  </a:lnTo>
                  <a:lnTo>
                    <a:pt x="2224" y="1005"/>
                  </a:lnTo>
                  <a:lnTo>
                    <a:pt x="2228" y="1004"/>
                  </a:lnTo>
                  <a:lnTo>
                    <a:pt x="2232" y="1002"/>
                  </a:lnTo>
                  <a:lnTo>
                    <a:pt x="2269" y="1000"/>
                  </a:lnTo>
                  <a:lnTo>
                    <a:pt x="2269" y="1000"/>
                  </a:lnTo>
                  <a:lnTo>
                    <a:pt x="2300" y="997"/>
                  </a:lnTo>
                  <a:lnTo>
                    <a:pt x="2330" y="995"/>
                  </a:lnTo>
                  <a:lnTo>
                    <a:pt x="2360" y="995"/>
                  </a:lnTo>
                  <a:lnTo>
                    <a:pt x="2390" y="995"/>
                  </a:lnTo>
                  <a:lnTo>
                    <a:pt x="2420" y="996"/>
                  </a:lnTo>
                  <a:lnTo>
                    <a:pt x="2450" y="999"/>
                  </a:lnTo>
                  <a:lnTo>
                    <a:pt x="2511" y="1005"/>
                  </a:lnTo>
                  <a:lnTo>
                    <a:pt x="2511" y="1005"/>
                  </a:lnTo>
                  <a:lnTo>
                    <a:pt x="2548" y="1011"/>
                  </a:lnTo>
                  <a:lnTo>
                    <a:pt x="2585" y="1019"/>
                  </a:lnTo>
                  <a:lnTo>
                    <a:pt x="2622" y="1027"/>
                  </a:lnTo>
                  <a:lnTo>
                    <a:pt x="2658" y="1036"/>
                  </a:lnTo>
                  <a:lnTo>
                    <a:pt x="2694" y="1048"/>
                  </a:lnTo>
                  <a:lnTo>
                    <a:pt x="2730" y="1059"/>
                  </a:lnTo>
                  <a:lnTo>
                    <a:pt x="2764" y="1073"/>
                  </a:lnTo>
                  <a:lnTo>
                    <a:pt x="2799" y="1086"/>
                  </a:lnTo>
                  <a:lnTo>
                    <a:pt x="2833" y="1101"/>
                  </a:lnTo>
                  <a:lnTo>
                    <a:pt x="2868" y="1115"/>
                  </a:lnTo>
                  <a:lnTo>
                    <a:pt x="2901" y="1132"/>
                  </a:lnTo>
                  <a:lnTo>
                    <a:pt x="2936" y="1147"/>
                  </a:lnTo>
                  <a:lnTo>
                    <a:pt x="3003" y="1181"/>
                  </a:lnTo>
                  <a:lnTo>
                    <a:pt x="3070" y="1218"/>
                  </a:lnTo>
                  <a:lnTo>
                    <a:pt x="3070" y="1218"/>
                  </a:lnTo>
                  <a:lnTo>
                    <a:pt x="3106" y="1237"/>
                  </a:lnTo>
                  <a:lnTo>
                    <a:pt x="3141" y="1259"/>
                  </a:lnTo>
                  <a:lnTo>
                    <a:pt x="3177" y="1280"/>
                  </a:lnTo>
                  <a:lnTo>
                    <a:pt x="3212" y="1300"/>
                  </a:lnTo>
                  <a:lnTo>
                    <a:pt x="3247" y="1319"/>
                  </a:lnTo>
                  <a:lnTo>
                    <a:pt x="3283" y="1337"/>
                  </a:lnTo>
                  <a:lnTo>
                    <a:pt x="3320" y="1353"/>
                  </a:lnTo>
                  <a:lnTo>
                    <a:pt x="3340" y="1361"/>
                  </a:lnTo>
                  <a:lnTo>
                    <a:pt x="3360" y="1368"/>
                  </a:lnTo>
                  <a:lnTo>
                    <a:pt x="3360" y="1368"/>
                  </a:lnTo>
                  <a:lnTo>
                    <a:pt x="3370" y="1371"/>
                  </a:lnTo>
                  <a:lnTo>
                    <a:pt x="3378" y="1375"/>
                  </a:lnTo>
                  <a:lnTo>
                    <a:pt x="3386" y="1380"/>
                  </a:lnTo>
                  <a:lnTo>
                    <a:pt x="3392" y="1385"/>
                  </a:lnTo>
                  <a:lnTo>
                    <a:pt x="3402" y="1400"/>
                  </a:lnTo>
                  <a:lnTo>
                    <a:pt x="3402" y="1400"/>
                  </a:lnTo>
                  <a:lnTo>
                    <a:pt x="4123" y="1400"/>
                  </a:lnTo>
                  <a:lnTo>
                    <a:pt x="4156" y="1383"/>
                  </a:lnTo>
                  <a:lnTo>
                    <a:pt x="4156" y="1383"/>
                  </a:lnTo>
                  <a:lnTo>
                    <a:pt x="4157" y="1223"/>
                  </a:lnTo>
                  <a:lnTo>
                    <a:pt x="4157" y="1141"/>
                  </a:lnTo>
                  <a:lnTo>
                    <a:pt x="4156" y="1060"/>
                  </a:lnTo>
                  <a:lnTo>
                    <a:pt x="4153" y="979"/>
                  </a:lnTo>
                  <a:lnTo>
                    <a:pt x="4151" y="939"/>
                  </a:lnTo>
                  <a:lnTo>
                    <a:pt x="4148" y="900"/>
                  </a:lnTo>
                  <a:lnTo>
                    <a:pt x="4145" y="859"/>
                  </a:lnTo>
                  <a:lnTo>
                    <a:pt x="4140" y="819"/>
                  </a:lnTo>
                  <a:lnTo>
                    <a:pt x="4134" y="778"/>
                  </a:lnTo>
                  <a:lnTo>
                    <a:pt x="4127" y="739"/>
                  </a:lnTo>
                  <a:lnTo>
                    <a:pt x="4100" y="731"/>
                  </a:lnTo>
                  <a:lnTo>
                    <a:pt x="4100" y="731"/>
                  </a:lnTo>
                  <a:lnTo>
                    <a:pt x="4096" y="725"/>
                  </a:lnTo>
                  <a:lnTo>
                    <a:pt x="4091" y="719"/>
                  </a:lnTo>
                  <a:lnTo>
                    <a:pt x="4085" y="714"/>
                  </a:lnTo>
                  <a:lnTo>
                    <a:pt x="4078" y="710"/>
                  </a:lnTo>
                  <a:lnTo>
                    <a:pt x="4064" y="700"/>
                  </a:lnTo>
                  <a:lnTo>
                    <a:pt x="4064" y="700"/>
                  </a:lnTo>
                  <a:lnTo>
                    <a:pt x="4054" y="691"/>
                  </a:lnTo>
                  <a:lnTo>
                    <a:pt x="4042" y="685"/>
                  </a:lnTo>
                  <a:lnTo>
                    <a:pt x="4030" y="679"/>
                  </a:lnTo>
                  <a:lnTo>
                    <a:pt x="4016" y="675"/>
                  </a:lnTo>
                  <a:lnTo>
                    <a:pt x="4002" y="671"/>
                  </a:lnTo>
                  <a:lnTo>
                    <a:pt x="3987" y="668"/>
                  </a:lnTo>
                  <a:lnTo>
                    <a:pt x="3972" y="666"/>
                  </a:lnTo>
                  <a:lnTo>
                    <a:pt x="3955" y="664"/>
                  </a:lnTo>
                  <a:lnTo>
                    <a:pt x="3924" y="662"/>
                  </a:lnTo>
                  <a:lnTo>
                    <a:pt x="3892" y="660"/>
                  </a:lnTo>
                  <a:lnTo>
                    <a:pt x="3861" y="659"/>
                  </a:lnTo>
                  <a:lnTo>
                    <a:pt x="3832" y="656"/>
                  </a:lnTo>
                  <a:lnTo>
                    <a:pt x="3832" y="656"/>
                  </a:lnTo>
                  <a:lnTo>
                    <a:pt x="3792" y="649"/>
                  </a:lnTo>
                  <a:lnTo>
                    <a:pt x="3751" y="642"/>
                  </a:lnTo>
                  <a:lnTo>
                    <a:pt x="3711" y="632"/>
                  </a:lnTo>
                  <a:lnTo>
                    <a:pt x="3672" y="623"/>
                  </a:lnTo>
                  <a:lnTo>
                    <a:pt x="3633" y="614"/>
                  </a:lnTo>
                  <a:lnTo>
                    <a:pt x="3593" y="603"/>
                  </a:lnTo>
                  <a:lnTo>
                    <a:pt x="3554" y="592"/>
                  </a:lnTo>
                  <a:lnTo>
                    <a:pt x="3514" y="580"/>
                  </a:lnTo>
                  <a:lnTo>
                    <a:pt x="3514" y="580"/>
                  </a:lnTo>
                  <a:lnTo>
                    <a:pt x="3467" y="564"/>
                  </a:lnTo>
                  <a:lnTo>
                    <a:pt x="3422" y="549"/>
                  </a:lnTo>
                  <a:lnTo>
                    <a:pt x="3331" y="514"/>
                  </a:lnTo>
                  <a:lnTo>
                    <a:pt x="3240" y="480"/>
                  </a:lnTo>
                  <a:lnTo>
                    <a:pt x="3194" y="464"/>
                  </a:lnTo>
                  <a:lnTo>
                    <a:pt x="3148" y="449"/>
                  </a:lnTo>
                  <a:lnTo>
                    <a:pt x="3148" y="449"/>
                  </a:lnTo>
                  <a:lnTo>
                    <a:pt x="3096" y="434"/>
                  </a:lnTo>
                  <a:lnTo>
                    <a:pt x="3043" y="417"/>
                  </a:lnTo>
                  <a:lnTo>
                    <a:pt x="2991" y="400"/>
                  </a:lnTo>
                  <a:lnTo>
                    <a:pt x="2965" y="391"/>
                  </a:lnTo>
                  <a:lnTo>
                    <a:pt x="2939" y="382"/>
                  </a:lnTo>
                  <a:lnTo>
                    <a:pt x="2914" y="371"/>
                  </a:lnTo>
                  <a:lnTo>
                    <a:pt x="2889" y="360"/>
                  </a:lnTo>
                  <a:lnTo>
                    <a:pt x="2864" y="347"/>
                  </a:lnTo>
                  <a:lnTo>
                    <a:pt x="2841" y="333"/>
                  </a:lnTo>
                  <a:lnTo>
                    <a:pt x="2819" y="318"/>
                  </a:lnTo>
                  <a:lnTo>
                    <a:pt x="2797" y="300"/>
                  </a:lnTo>
                  <a:lnTo>
                    <a:pt x="2776" y="281"/>
                  </a:lnTo>
                  <a:lnTo>
                    <a:pt x="2757" y="261"/>
                  </a:lnTo>
                  <a:lnTo>
                    <a:pt x="2730" y="250"/>
                  </a:lnTo>
                  <a:lnTo>
                    <a:pt x="2730" y="250"/>
                  </a:lnTo>
                  <a:lnTo>
                    <a:pt x="2723" y="247"/>
                  </a:lnTo>
                  <a:lnTo>
                    <a:pt x="2715" y="245"/>
                  </a:lnTo>
                  <a:lnTo>
                    <a:pt x="2701" y="241"/>
                  </a:lnTo>
                  <a:lnTo>
                    <a:pt x="2677" y="236"/>
                  </a:lnTo>
                  <a:lnTo>
                    <a:pt x="2677" y="236"/>
                  </a:lnTo>
                  <a:lnTo>
                    <a:pt x="2663" y="222"/>
                  </a:lnTo>
                  <a:lnTo>
                    <a:pt x="2647" y="208"/>
                  </a:lnTo>
                  <a:lnTo>
                    <a:pt x="2629" y="193"/>
                  </a:lnTo>
                  <a:lnTo>
                    <a:pt x="2611" y="181"/>
                  </a:lnTo>
                  <a:lnTo>
                    <a:pt x="2592" y="167"/>
                  </a:lnTo>
                  <a:lnTo>
                    <a:pt x="2573" y="155"/>
                  </a:lnTo>
                  <a:lnTo>
                    <a:pt x="2552" y="144"/>
                  </a:lnTo>
                  <a:lnTo>
                    <a:pt x="2530" y="132"/>
                  </a:lnTo>
                  <a:lnTo>
                    <a:pt x="2508" y="122"/>
                  </a:lnTo>
                  <a:lnTo>
                    <a:pt x="2487" y="112"/>
                  </a:lnTo>
                  <a:lnTo>
                    <a:pt x="2465" y="103"/>
                  </a:lnTo>
                  <a:lnTo>
                    <a:pt x="2443" y="96"/>
                  </a:lnTo>
                  <a:lnTo>
                    <a:pt x="2422" y="90"/>
                  </a:lnTo>
                  <a:lnTo>
                    <a:pt x="2401" y="83"/>
                  </a:lnTo>
                  <a:lnTo>
                    <a:pt x="2380" y="79"/>
                  </a:lnTo>
                  <a:lnTo>
                    <a:pt x="2361" y="76"/>
                  </a:lnTo>
                  <a:lnTo>
                    <a:pt x="2361" y="76"/>
                  </a:lnTo>
                  <a:lnTo>
                    <a:pt x="2339" y="74"/>
                  </a:lnTo>
                  <a:lnTo>
                    <a:pt x="2318" y="72"/>
                  </a:lnTo>
                  <a:lnTo>
                    <a:pt x="2296" y="71"/>
                  </a:lnTo>
                  <a:lnTo>
                    <a:pt x="2275" y="70"/>
                  </a:lnTo>
                  <a:lnTo>
                    <a:pt x="2230" y="70"/>
                  </a:lnTo>
                  <a:lnTo>
                    <a:pt x="2187" y="72"/>
                  </a:lnTo>
                  <a:lnTo>
                    <a:pt x="2143" y="75"/>
                  </a:lnTo>
                  <a:lnTo>
                    <a:pt x="2099" y="78"/>
                  </a:lnTo>
                  <a:lnTo>
                    <a:pt x="2055" y="81"/>
                  </a:lnTo>
                  <a:lnTo>
                    <a:pt x="2013" y="83"/>
                  </a:lnTo>
                  <a:lnTo>
                    <a:pt x="2013" y="83"/>
                  </a:lnTo>
                  <a:lnTo>
                    <a:pt x="1954" y="89"/>
                  </a:lnTo>
                  <a:lnTo>
                    <a:pt x="1896" y="95"/>
                  </a:lnTo>
                  <a:lnTo>
                    <a:pt x="1838" y="100"/>
                  </a:lnTo>
                  <a:lnTo>
                    <a:pt x="1808" y="102"/>
                  </a:lnTo>
                  <a:lnTo>
                    <a:pt x="1779" y="103"/>
                  </a:lnTo>
                  <a:lnTo>
                    <a:pt x="1779" y="103"/>
                  </a:lnTo>
                  <a:lnTo>
                    <a:pt x="1741" y="104"/>
                  </a:lnTo>
                  <a:lnTo>
                    <a:pt x="1703" y="105"/>
                  </a:lnTo>
                  <a:lnTo>
                    <a:pt x="1625" y="104"/>
                  </a:lnTo>
                  <a:lnTo>
                    <a:pt x="1549" y="102"/>
                  </a:lnTo>
                  <a:lnTo>
                    <a:pt x="1472" y="101"/>
                  </a:lnTo>
                  <a:lnTo>
                    <a:pt x="1472" y="101"/>
                  </a:lnTo>
                  <a:lnTo>
                    <a:pt x="1346" y="102"/>
                  </a:lnTo>
                  <a:lnTo>
                    <a:pt x="1219" y="103"/>
                  </a:lnTo>
                  <a:lnTo>
                    <a:pt x="1219" y="103"/>
                  </a:lnTo>
                  <a:lnTo>
                    <a:pt x="1191" y="103"/>
                  </a:lnTo>
                  <a:lnTo>
                    <a:pt x="1164" y="101"/>
                  </a:lnTo>
                  <a:lnTo>
                    <a:pt x="1150" y="100"/>
                  </a:lnTo>
                  <a:lnTo>
                    <a:pt x="1138" y="98"/>
                  </a:lnTo>
                  <a:lnTo>
                    <a:pt x="1127" y="96"/>
                  </a:lnTo>
                  <a:lnTo>
                    <a:pt x="1114" y="92"/>
                  </a:lnTo>
                  <a:lnTo>
                    <a:pt x="1103" y="88"/>
                  </a:lnTo>
                  <a:lnTo>
                    <a:pt x="1093" y="82"/>
                  </a:lnTo>
                  <a:lnTo>
                    <a:pt x="1082" y="77"/>
                  </a:lnTo>
                  <a:lnTo>
                    <a:pt x="1072" y="70"/>
                  </a:lnTo>
                  <a:lnTo>
                    <a:pt x="1061" y="62"/>
                  </a:lnTo>
                  <a:lnTo>
                    <a:pt x="1052" y="51"/>
                  </a:lnTo>
                  <a:lnTo>
                    <a:pt x="1044" y="41"/>
                  </a:lnTo>
                  <a:lnTo>
                    <a:pt x="1036" y="29"/>
                  </a:lnTo>
                  <a:lnTo>
                    <a:pt x="1019" y="18"/>
                  </a:lnTo>
                  <a:lnTo>
                    <a:pt x="1019" y="18"/>
                  </a:lnTo>
                  <a:lnTo>
                    <a:pt x="1018" y="15"/>
                  </a:lnTo>
                  <a:lnTo>
                    <a:pt x="1018" y="13"/>
                  </a:lnTo>
                  <a:lnTo>
                    <a:pt x="1016" y="11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995" y="1"/>
                  </a:lnTo>
                  <a:lnTo>
                    <a:pt x="986" y="3"/>
                  </a:lnTo>
                  <a:lnTo>
                    <a:pt x="978" y="7"/>
                  </a:lnTo>
                  <a:lnTo>
                    <a:pt x="970" y="11"/>
                  </a:lnTo>
                  <a:lnTo>
                    <a:pt x="963" y="17"/>
                  </a:lnTo>
                  <a:lnTo>
                    <a:pt x="958" y="23"/>
                  </a:lnTo>
                  <a:lnTo>
                    <a:pt x="954" y="31"/>
                  </a:lnTo>
                  <a:lnTo>
                    <a:pt x="951" y="38"/>
                  </a:lnTo>
                  <a:lnTo>
                    <a:pt x="951" y="38"/>
                  </a:lnTo>
                  <a:lnTo>
                    <a:pt x="947" y="58"/>
                  </a:lnTo>
                  <a:lnTo>
                    <a:pt x="946" y="77"/>
                  </a:lnTo>
                  <a:lnTo>
                    <a:pt x="946" y="96"/>
                  </a:lnTo>
                  <a:lnTo>
                    <a:pt x="948" y="115"/>
                  </a:lnTo>
                  <a:lnTo>
                    <a:pt x="952" y="133"/>
                  </a:lnTo>
                  <a:lnTo>
                    <a:pt x="957" y="152"/>
                  </a:lnTo>
                  <a:lnTo>
                    <a:pt x="963" y="169"/>
                  </a:lnTo>
                  <a:lnTo>
                    <a:pt x="970" y="188"/>
                  </a:lnTo>
                  <a:lnTo>
                    <a:pt x="970" y="188"/>
                  </a:lnTo>
                  <a:lnTo>
                    <a:pt x="977" y="200"/>
                  </a:lnTo>
                  <a:lnTo>
                    <a:pt x="985" y="213"/>
                  </a:lnTo>
                  <a:lnTo>
                    <a:pt x="993" y="224"/>
                  </a:lnTo>
                  <a:lnTo>
                    <a:pt x="1003" y="235"/>
                  </a:lnTo>
                  <a:lnTo>
                    <a:pt x="1013" y="244"/>
                  </a:lnTo>
                  <a:lnTo>
                    <a:pt x="1024" y="253"/>
                  </a:lnTo>
                  <a:lnTo>
                    <a:pt x="1036" y="262"/>
                  </a:lnTo>
                  <a:lnTo>
                    <a:pt x="1048" y="269"/>
                  </a:lnTo>
                  <a:lnTo>
                    <a:pt x="1060" y="276"/>
                  </a:lnTo>
                  <a:lnTo>
                    <a:pt x="1073" y="282"/>
                  </a:lnTo>
                  <a:lnTo>
                    <a:pt x="1100" y="294"/>
                  </a:lnTo>
                  <a:lnTo>
                    <a:pt x="1127" y="304"/>
                  </a:lnTo>
                  <a:lnTo>
                    <a:pt x="1154" y="313"/>
                  </a:lnTo>
                  <a:lnTo>
                    <a:pt x="1154" y="313"/>
                  </a:lnTo>
                  <a:lnTo>
                    <a:pt x="1188" y="323"/>
                  </a:lnTo>
                  <a:lnTo>
                    <a:pt x="1221" y="330"/>
                  </a:lnTo>
                  <a:lnTo>
                    <a:pt x="1254" y="336"/>
                  </a:lnTo>
                  <a:lnTo>
                    <a:pt x="1288" y="341"/>
                  </a:lnTo>
                  <a:lnTo>
                    <a:pt x="1321" y="344"/>
                  </a:lnTo>
                  <a:lnTo>
                    <a:pt x="1354" y="347"/>
                  </a:lnTo>
                  <a:lnTo>
                    <a:pt x="1388" y="348"/>
                  </a:lnTo>
                  <a:lnTo>
                    <a:pt x="1421" y="348"/>
                  </a:lnTo>
                  <a:lnTo>
                    <a:pt x="1456" y="347"/>
                  </a:lnTo>
                  <a:lnTo>
                    <a:pt x="1489" y="344"/>
                  </a:lnTo>
                  <a:lnTo>
                    <a:pt x="1522" y="342"/>
                  </a:lnTo>
                  <a:lnTo>
                    <a:pt x="1556" y="339"/>
                  </a:lnTo>
                  <a:lnTo>
                    <a:pt x="1622" y="332"/>
                  </a:lnTo>
                  <a:lnTo>
                    <a:pt x="1689" y="323"/>
                  </a:lnTo>
                  <a:lnTo>
                    <a:pt x="1689" y="323"/>
                  </a:lnTo>
                  <a:lnTo>
                    <a:pt x="1714" y="323"/>
                  </a:lnTo>
                  <a:lnTo>
                    <a:pt x="1740" y="323"/>
                  </a:lnTo>
                  <a:lnTo>
                    <a:pt x="1735" y="344"/>
                  </a:lnTo>
                  <a:lnTo>
                    <a:pt x="1735" y="344"/>
                  </a:lnTo>
                  <a:lnTo>
                    <a:pt x="1720" y="348"/>
                  </a:lnTo>
                  <a:lnTo>
                    <a:pt x="1706" y="353"/>
                  </a:lnTo>
                  <a:lnTo>
                    <a:pt x="1691" y="358"/>
                  </a:lnTo>
                  <a:lnTo>
                    <a:pt x="1677" y="364"/>
                  </a:lnTo>
                  <a:lnTo>
                    <a:pt x="1648" y="379"/>
                  </a:lnTo>
                  <a:lnTo>
                    <a:pt x="1619" y="394"/>
                  </a:lnTo>
                  <a:lnTo>
                    <a:pt x="1561" y="426"/>
                  </a:lnTo>
                  <a:lnTo>
                    <a:pt x="1532" y="442"/>
                  </a:lnTo>
                  <a:lnTo>
                    <a:pt x="1518" y="448"/>
                  </a:lnTo>
                  <a:lnTo>
                    <a:pt x="1503" y="453"/>
                  </a:lnTo>
                  <a:lnTo>
                    <a:pt x="1503" y="453"/>
                  </a:lnTo>
                  <a:lnTo>
                    <a:pt x="1400" y="493"/>
                  </a:lnTo>
                  <a:lnTo>
                    <a:pt x="1294" y="531"/>
                  </a:lnTo>
                  <a:lnTo>
                    <a:pt x="1253" y="54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D1CA1A5E-339F-3C97-BDDE-FF7489BFF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3620"/>
              <a:ext cx="2079" cy="700"/>
            </a:xfrm>
            <a:custGeom>
              <a:avLst/>
              <a:gdLst>
                <a:gd name="T0" fmla="*/ 1181 w 4157"/>
                <a:gd name="T1" fmla="*/ 600 h 1400"/>
                <a:gd name="T2" fmla="*/ 1105 w 4157"/>
                <a:gd name="T3" fmla="*/ 622 h 1400"/>
                <a:gd name="T4" fmla="*/ 968 w 4157"/>
                <a:gd name="T5" fmla="*/ 636 h 1400"/>
                <a:gd name="T6" fmla="*/ 596 w 4157"/>
                <a:gd name="T7" fmla="*/ 642 h 1400"/>
                <a:gd name="T8" fmla="*/ 185 w 4157"/>
                <a:gd name="T9" fmla="*/ 649 h 1400"/>
                <a:gd name="T10" fmla="*/ 69 w 4157"/>
                <a:gd name="T11" fmla="*/ 672 h 1400"/>
                <a:gd name="T12" fmla="*/ 14 w 4157"/>
                <a:gd name="T13" fmla="*/ 714 h 1400"/>
                <a:gd name="T14" fmla="*/ 1 w 4157"/>
                <a:gd name="T15" fmla="*/ 765 h 1400"/>
                <a:gd name="T16" fmla="*/ 27 w 4157"/>
                <a:gd name="T17" fmla="*/ 807 h 1400"/>
                <a:gd name="T18" fmla="*/ 86 w 4157"/>
                <a:gd name="T19" fmla="*/ 828 h 1400"/>
                <a:gd name="T20" fmla="*/ 216 w 4157"/>
                <a:gd name="T21" fmla="*/ 841 h 1400"/>
                <a:gd name="T22" fmla="*/ 264 w 4157"/>
                <a:gd name="T23" fmla="*/ 873 h 1400"/>
                <a:gd name="T24" fmla="*/ 261 w 4157"/>
                <a:gd name="T25" fmla="*/ 899 h 1400"/>
                <a:gd name="T26" fmla="*/ 328 w 4157"/>
                <a:gd name="T27" fmla="*/ 944 h 1400"/>
                <a:gd name="T28" fmla="*/ 545 w 4157"/>
                <a:gd name="T29" fmla="*/ 1011 h 1400"/>
                <a:gd name="T30" fmla="*/ 1113 w 4157"/>
                <a:gd name="T31" fmla="*/ 1115 h 1400"/>
                <a:gd name="T32" fmla="*/ 1442 w 4157"/>
                <a:gd name="T33" fmla="*/ 1163 h 1400"/>
                <a:gd name="T34" fmla="*/ 1678 w 4157"/>
                <a:gd name="T35" fmla="*/ 1167 h 1400"/>
                <a:gd name="T36" fmla="*/ 1874 w 4157"/>
                <a:gd name="T37" fmla="*/ 1126 h 1400"/>
                <a:gd name="T38" fmla="*/ 2127 w 4157"/>
                <a:gd name="T39" fmla="*/ 1032 h 1400"/>
                <a:gd name="T40" fmla="*/ 2228 w 4157"/>
                <a:gd name="T41" fmla="*/ 1004 h 1400"/>
                <a:gd name="T42" fmla="*/ 2360 w 4157"/>
                <a:gd name="T43" fmla="*/ 995 h 1400"/>
                <a:gd name="T44" fmla="*/ 2548 w 4157"/>
                <a:gd name="T45" fmla="*/ 1011 h 1400"/>
                <a:gd name="T46" fmla="*/ 2764 w 4157"/>
                <a:gd name="T47" fmla="*/ 1073 h 1400"/>
                <a:gd name="T48" fmla="*/ 3003 w 4157"/>
                <a:gd name="T49" fmla="*/ 1181 h 1400"/>
                <a:gd name="T50" fmla="*/ 3212 w 4157"/>
                <a:gd name="T51" fmla="*/ 1300 h 1400"/>
                <a:gd name="T52" fmla="*/ 3360 w 4157"/>
                <a:gd name="T53" fmla="*/ 1368 h 1400"/>
                <a:gd name="T54" fmla="*/ 3402 w 4157"/>
                <a:gd name="T55" fmla="*/ 1400 h 1400"/>
                <a:gd name="T56" fmla="*/ 4156 w 4157"/>
                <a:gd name="T57" fmla="*/ 1060 h 1400"/>
                <a:gd name="T58" fmla="*/ 4134 w 4157"/>
                <a:gd name="T59" fmla="*/ 778 h 1400"/>
                <a:gd name="T60" fmla="*/ 4085 w 4157"/>
                <a:gd name="T61" fmla="*/ 714 h 1400"/>
                <a:gd name="T62" fmla="*/ 4030 w 4157"/>
                <a:gd name="T63" fmla="*/ 679 h 1400"/>
                <a:gd name="T64" fmla="*/ 3924 w 4157"/>
                <a:gd name="T65" fmla="*/ 662 h 1400"/>
                <a:gd name="T66" fmla="*/ 3751 w 4157"/>
                <a:gd name="T67" fmla="*/ 642 h 1400"/>
                <a:gd name="T68" fmla="*/ 3514 w 4157"/>
                <a:gd name="T69" fmla="*/ 580 h 1400"/>
                <a:gd name="T70" fmla="*/ 3194 w 4157"/>
                <a:gd name="T71" fmla="*/ 464 h 1400"/>
                <a:gd name="T72" fmla="*/ 2965 w 4157"/>
                <a:gd name="T73" fmla="*/ 391 h 1400"/>
                <a:gd name="T74" fmla="*/ 2819 w 4157"/>
                <a:gd name="T75" fmla="*/ 318 h 1400"/>
                <a:gd name="T76" fmla="*/ 2723 w 4157"/>
                <a:gd name="T77" fmla="*/ 247 h 1400"/>
                <a:gd name="T78" fmla="*/ 2647 w 4157"/>
                <a:gd name="T79" fmla="*/ 208 h 1400"/>
                <a:gd name="T80" fmla="*/ 2530 w 4157"/>
                <a:gd name="T81" fmla="*/ 132 h 1400"/>
                <a:gd name="T82" fmla="*/ 2401 w 4157"/>
                <a:gd name="T83" fmla="*/ 83 h 1400"/>
                <a:gd name="T84" fmla="*/ 2296 w 4157"/>
                <a:gd name="T85" fmla="*/ 71 h 1400"/>
                <a:gd name="T86" fmla="*/ 2055 w 4157"/>
                <a:gd name="T87" fmla="*/ 81 h 1400"/>
                <a:gd name="T88" fmla="*/ 1808 w 4157"/>
                <a:gd name="T89" fmla="*/ 102 h 1400"/>
                <a:gd name="T90" fmla="*/ 1549 w 4157"/>
                <a:gd name="T91" fmla="*/ 102 h 1400"/>
                <a:gd name="T92" fmla="*/ 1191 w 4157"/>
                <a:gd name="T93" fmla="*/ 103 h 1400"/>
                <a:gd name="T94" fmla="*/ 1103 w 4157"/>
                <a:gd name="T95" fmla="*/ 88 h 1400"/>
                <a:gd name="T96" fmla="*/ 1044 w 4157"/>
                <a:gd name="T97" fmla="*/ 41 h 1400"/>
                <a:gd name="T98" fmla="*/ 1016 w 4157"/>
                <a:gd name="T99" fmla="*/ 11 h 1400"/>
                <a:gd name="T100" fmla="*/ 970 w 4157"/>
                <a:gd name="T101" fmla="*/ 11 h 1400"/>
                <a:gd name="T102" fmla="*/ 947 w 4157"/>
                <a:gd name="T103" fmla="*/ 58 h 1400"/>
                <a:gd name="T104" fmla="*/ 963 w 4157"/>
                <a:gd name="T105" fmla="*/ 169 h 1400"/>
                <a:gd name="T106" fmla="*/ 1003 w 4157"/>
                <a:gd name="T107" fmla="*/ 235 h 1400"/>
                <a:gd name="T108" fmla="*/ 1073 w 4157"/>
                <a:gd name="T109" fmla="*/ 282 h 1400"/>
                <a:gd name="T110" fmla="*/ 1221 w 4157"/>
                <a:gd name="T111" fmla="*/ 330 h 1400"/>
                <a:gd name="T112" fmla="*/ 1421 w 4157"/>
                <a:gd name="T113" fmla="*/ 348 h 1400"/>
                <a:gd name="T114" fmla="*/ 1689 w 4157"/>
                <a:gd name="T115" fmla="*/ 323 h 1400"/>
                <a:gd name="T116" fmla="*/ 1720 w 4157"/>
                <a:gd name="T117" fmla="*/ 348 h 1400"/>
                <a:gd name="T118" fmla="*/ 1561 w 4157"/>
                <a:gd name="T119" fmla="*/ 426 h 1400"/>
                <a:gd name="T120" fmla="*/ 1294 w 4157"/>
                <a:gd name="T121" fmla="*/ 531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157" h="1400">
                  <a:moveTo>
                    <a:pt x="1253" y="545"/>
                  </a:moveTo>
                  <a:lnTo>
                    <a:pt x="1253" y="545"/>
                  </a:lnTo>
                  <a:lnTo>
                    <a:pt x="1226" y="569"/>
                  </a:lnTo>
                  <a:lnTo>
                    <a:pt x="1211" y="581"/>
                  </a:lnTo>
                  <a:lnTo>
                    <a:pt x="1197" y="591"/>
                  </a:lnTo>
                  <a:lnTo>
                    <a:pt x="1181" y="600"/>
                  </a:lnTo>
                  <a:lnTo>
                    <a:pt x="1166" y="609"/>
                  </a:lnTo>
                  <a:lnTo>
                    <a:pt x="1149" y="614"/>
                  </a:lnTo>
                  <a:lnTo>
                    <a:pt x="1132" y="618"/>
                  </a:lnTo>
                  <a:lnTo>
                    <a:pt x="1132" y="618"/>
                  </a:lnTo>
                  <a:lnTo>
                    <a:pt x="1118" y="620"/>
                  </a:lnTo>
                  <a:lnTo>
                    <a:pt x="1105" y="622"/>
                  </a:lnTo>
                  <a:lnTo>
                    <a:pt x="1077" y="624"/>
                  </a:lnTo>
                  <a:lnTo>
                    <a:pt x="1048" y="625"/>
                  </a:lnTo>
                  <a:lnTo>
                    <a:pt x="1021" y="627"/>
                  </a:lnTo>
                  <a:lnTo>
                    <a:pt x="1021" y="627"/>
                  </a:lnTo>
                  <a:lnTo>
                    <a:pt x="994" y="632"/>
                  </a:lnTo>
                  <a:lnTo>
                    <a:pt x="968" y="636"/>
                  </a:lnTo>
                  <a:lnTo>
                    <a:pt x="916" y="641"/>
                  </a:lnTo>
                  <a:lnTo>
                    <a:pt x="863" y="644"/>
                  </a:lnTo>
                  <a:lnTo>
                    <a:pt x="809" y="646"/>
                  </a:lnTo>
                  <a:lnTo>
                    <a:pt x="756" y="646"/>
                  </a:lnTo>
                  <a:lnTo>
                    <a:pt x="703" y="646"/>
                  </a:lnTo>
                  <a:lnTo>
                    <a:pt x="596" y="642"/>
                  </a:lnTo>
                  <a:lnTo>
                    <a:pt x="596" y="642"/>
                  </a:lnTo>
                  <a:lnTo>
                    <a:pt x="497" y="640"/>
                  </a:lnTo>
                  <a:lnTo>
                    <a:pt x="399" y="640"/>
                  </a:lnTo>
                  <a:lnTo>
                    <a:pt x="200" y="640"/>
                  </a:lnTo>
                  <a:lnTo>
                    <a:pt x="185" y="649"/>
                  </a:lnTo>
                  <a:lnTo>
                    <a:pt x="185" y="649"/>
                  </a:lnTo>
                  <a:lnTo>
                    <a:pt x="164" y="650"/>
                  </a:lnTo>
                  <a:lnTo>
                    <a:pt x="140" y="652"/>
                  </a:lnTo>
                  <a:lnTo>
                    <a:pt x="116" y="656"/>
                  </a:lnTo>
                  <a:lnTo>
                    <a:pt x="91" y="662"/>
                  </a:lnTo>
                  <a:lnTo>
                    <a:pt x="80" y="667"/>
                  </a:lnTo>
                  <a:lnTo>
                    <a:pt x="69" y="672"/>
                  </a:lnTo>
                  <a:lnTo>
                    <a:pt x="57" y="677"/>
                  </a:lnTo>
                  <a:lnTo>
                    <a:pt x="48" y="683"/>
                  </a:lnTo>
                  <a:lnTo>
                    <a:pt x="38" y="690"/>
                  </a:lnTo>
                  <a:lnTo>
                    <a:pt x="29" y="698"/>
                  </a:lnTo>
                  <a:lnTo>
                    <a:pt x="21" y="706"/>
                  </a:lnTo>
                  <a:lnTo>
                    <a:pt x="14" y="714"/>
                  </a:lnTo>
                  <a:lnTo>
                    <a:pt x="14" y="714"/>
                  </a:lnTo>
                  <a:lnTo>
                    <a:pt x="9" y="724"/>
                  </a:lnTo>
                  <a:lnTo>
                    <a:pt x="4" y="734"/>
                  </a:lnTo>
                  <a:lnTo>
                    <a:pt x="2" y="744"/>
                  </a:lnTo>
                  <a:lnTo>
                    <a:pt x="0" y="755"/>
                  </a:lnTo>
                  <a:lnTo>
                    <a:pt x="1" y="765"/>
                  </a:lnTo>
                  <a:lnTo>
                    <a:pt x="2" y="775"/>
                  </a:lnTo>
                  <a:lnTo>
                    <a:pt x="7" y="786"/>
                  </a:lnTo>
                  <a:lnTo>
                    <a:pt x="13" y="794"/>
                  </a:lnTo>
                  <a:lnTo>
                    <a:pt x="13" y="794"/>
                  </a:lnTo>
                  <a:lnTo>
                    <a:pt x="19" y="801"/>
                  </a:lnTo>
                  <a:lnTo>
                    <a:pt x="27" y="807"/>
                  </a:lnTo>
                  <a:lnTo>
                    <a:pt x="37" y="814"/>
                  </a:lnTo>
                  <a:lnTo>
                    <a:pt x="46" y="818"/>
                  </a:lnTo>
                  <a:lnTo>
                    <a:pt x="56" y="821"/>
                  </a:lnTo>
                  <a:lnTo>
                    <a:pt x="67" y="824"/>
                  </a:lnTo>
                  <a:lnTo>
                    <a:pt x="86" y="828"/>
                  </a:lnTo>
                  <a:lnTo>
                    <a:pt x="86" y="828"/>
                  </a:lnTo>
                  <a:lnTo>
                    <a:pt x="104" y="830"/>
                  </a:lnTo>
                  <a:lnTo>
                    <a:pt x="121" y="832"/>
                  </a:lnTo>
                  <a:lnTo>
                    <a:pt x="156" y="834"/>
                  </a:lnTo>
                  <a:lnTo>
                    <a:pt x="156" y="834"/>
                  </a:lnTo>
                  <a:lnTo>
                    <a:pt x="186" y="836"/>
                  </a:lnTo>
                  <a:lnTo>
                    <a:pt x="216" y="841"/>
                  </a:lnTo>
                  <a:lnTo>
                    <a:pt x="245" y="846"/>
                  </a:lnTo>
                  <a:lnTo>
                    <a:pt x="274" y="852"/>
                  </a:lnTo>
                  <a:lnTo>
                    <a:pt x="278" y="864"/>
                  </a:lnTo>
                  <a:lnTo>
                    <a:pt x="278" y="864"/>
                  </a:lnTo>
                  <a:lnTo>
                    <a:pt x="270" y="869"/>
                  </a:lnTo>
                  <a:lnTo>
                    <a:pt x="264" y="873"/>
                  </a:lnTo>
                  <a:lnTo>
                    <a:pt x="260" y="876"/>
                  </a:lnTo>
                  <a:lnTo>
                    <a:pt x="258" y="881"/>
                  </a:lnTo>
                  <a:lnTo>
                    <a:pt x="257" y="885"/>
                  </a:lnTo>
                  <a:lnTo>
                    <a:pt x="257" y="889"/>
                  </a:lnTo>
                  <a:lnTo>
                    <a:pt x="258" y="893"/>
                  </a:lnTo>
                  <a:lnTo>
                    <a:pt x="261" y="899"/>
                  </a:lnTo>
                  <a:lnTo>
                    <a:pt x="264" y="903"/>
                  </a:lnTo>
                  <a:lnTo>
                    <a:pt x="268" y="908"/>
                  </a:lnTo>
                  <a:lnTo>
                    <a:pt x="281" y="917"/>
                  </a:lnTo>
                  <a:lnTo>
                    <a:pt x="294" y="927"/>
                  </a:lnTo>
                  <a:lnTo>
                    <a:pt x="311" y="935"/>
                  </a:lnTo>
                  <a:lnTo>
                    <a:pt x="328" y="944"/>
                  </a:lnTo>
                  <a:lnTo>
                    <a:pt x="346" y="953"/>
                  </a:lnTo>
                  <a:lnTo>
                    <a:pt x="380" y="966"/>
                  </a:lnTo>
                  <a:lnTo>
                    <a:pt x="420" y="980"/>
                  </a:lnTo>
                  <a:lnTo>
                    <a:pt x="420" y="980"/>
                  </a:lnTo>
                  <a:lnTo>
                    <a:pt x="482" y="996"/>
                  </a:lnTo>
                  <a:lnTo>
                    <a:pt x="545" y="1011"/>
                  </a:lnTo>
                  <a:lnTo>
                    <a:pt x="610" y="1023"/>
                  </a:lnTo>
                  <a:lnTo>
                    <a:pt x="673" y="1034"/>
                  </a:lnTo>
                  <a:lnTo>
                    <a:pt x="800" y="1057"/>
                  </a:lnTo>
                  <a:lnTo>
                    <a:pt x="927" y="1080"/>
                  </a:lnTo>
                  <a:lnTo>
                    <a:pt x="927" y="1080"/>
                  </a:lnTo>
                  <a:lnTo>
                    <a:pt x="1113" y="1115"/>
                  </a:lnTo>
                  <a:lnTo>
                    <a:pt x="1206" y="1132"/>
                  </a:lnTo>
                  <a:lnTo>
                    <a:pt x="1253" y="1139"/>
                  </a:lnTo>
                  <a:lnTo>
                    <a:pt x="1300" y="1146"/>
                  </a:lnTo>
                  <a:lnTo>
                    <a:pt x="1347" y="1152"/>
                  </a:lnTo>
                  <a:lnTo>
                    <a:pt x="1395" y="1158"/>
                  </a:lnTo>
                  <a:lnTo>
                    <a:pt x="1442" y="1163"/>
                  </a:lnTo>
                  <a:lnTo>
                    <a:pt x="1489" y="1166"/>
                  </a:lnTo>
                  <a:lnTo>
                    <a:pt x="1536" y="1168"/>
                  </a:lnTo>
                  <a:lnTo>
                    <a:pt x="1583" y="1169"/>
                  </a:lnTo>
                  <a:lnTo>
                    <a:pt x="1630" y="1169"/>
                  </a:lnTo>
                  <a:lnTo>
                    <a:pt x="1678" y="1167"/>
                  </a:lnTo>
                  <a:lnTo>
                    <a:pt x="1678" y="1167"/>
                  </a:lnTo>
                  <a:lnTo>
                    <a:pt x="1712" y="1164"/>
                  </a:lnTo>
                  <a:lnTo>
                    <a:pt x="1745" y="1159"/>
                  </a:lnTo>
                  <a:lnTo>
                    <a:pt x="1778" y="1152"/>
                  </a:lnTo>
                  <a:lnTo>
                    <a:pt x="1810" y="1145"/>
                  </a:lnTo>
                  <a:lnTo>
                    <a:pt x="1842" y="1136"/>
                  </a:lnTo>
                  <a:lnTo>
                    <a:pt x="1874" y="1126"/>
                  </a:lnTo>
                  <a:lnTo>
                    <a:pt x="1905" y="1114"/>
                  </a:lnTo>
                  <a:lnTo>
                    <a:pt x="1938" y="1103"/>
                  </a:lnTo>
                  <a:lnTo>
                    <a:pt x="2000" y="1078"/>
                  </a:lnTo>
                  <a:lnTo>
                    <a:pt x="2063" y="1054"/>
                  </a:lnTo>
                  <a:lnTo>
                    <a:pt x="2095" y="1043"/>
                  </a:lnTo>
                  <a:lnTo>
                    <a:pt x="2127" y="1032"/>
                  </a:lnTo>
                  <a:lnTo>
                    <a:pt x="2159" y="1023"/>
                  </a:lnTo>
                  <a:lnTo>
                    <a:pt x="2192" y="1015"/>
                  </a:lnTo>
                  <a:lnTo>
                    <a:pt x="2214" y="1007"/>
                  </a:lnTo>
                  <a:lnTo>
                    <a:pt x="2214" y="1007"/>
                  </a:lnTo>
                  <a:lnTo>
                    <a:pt x="2224" y="1005"/>
                  </a:lnTo>
                  <a:lnTo>
                    <a:pt x="2228" y="1004"/>
                  </a:lnTo>
                  <a:lnTo>
                    <a:pt x="2232" y="1002"/>
                  </a:lnTo>
                  <a:lnTo>
                    <a:pt x="2269" y="1000"/>
                  </a:lnTo>
                  <a:lnTo>
                    <a:pt x="2269" y="1000"/>
                  </a:lnTo>
                  <a:lnTo>
                    <a:pt x="2300" y="997"/>
                  </a:lnTo>
                  <a:lnTo>
                    <a:pt x="2330" y="995"/>
                  </a:lnTo>
                  <a:lnTo>
                    <a:pt x="2360" y="995"/>
                  </a:lnTo>
                  <a:lnTo>
                    <a:pt x="2390" y="995"/>
                  </a:lnTo>
                  <a:lnTo>
                    <a:pt x="2420" y="996"/>
                  </a:lnTo>
                  <a:lnTo>
                    <a:pt x="2450" y="999"/>
                  </a:lnTo>
                  <a:lnTo>
                    <a:pt x="2511" y="1005"/>
                  </a:lnTo>
                  <a:lnTo>
                    <a:pt x="2511" y="1005"/>
                  </a:lnTo>
                  <a:lnTo>
                    <a:pt x="2548" y="1011"/>
                  </a:lnTo>
                  <a:lnTo>
                    <a:pt x="2585" y="1019"/>
                  </a:lnTo>
                  <a:lnTo>
                    <a:pt x="2622" y="1027"/>
                  </a:lnTo>
                  <a:lnTo>
                    <a:pt x="2658" y="1036"/>
                  </a:lnTo>
                  <a:lnTo>
                    <a:pt x="2694" y="1048"/>
                  </a:lnTo>
                  <a:lnTo>
                    <a:pt x="2730" y="1059"/>
                  </a:lnTo>
                  <a:lnTo>
                    <a:pt x="2764" y="1073"/>
                  </a:lnTo>
                  <a:lnTo>
                    <a:pt x="2799" y="1086"/>
                  </a:lnTo>
                  <a:lnTo>
                    <a:pt x="2833" y="1101"/>
                  </a:lnTo>
                  <a:lnTo>
                    <a:pt x="2868" y="1115"/>
                  </a:lnTo>
                  <a:lnTo>
                    <a:pt x="2901" y="1132"/>
                  </a:lnTo>
                  <a:lnTo>
                    <a:pt x="2936" y="1147"/>
                  </a:lnTo>
                  <a:lnTo>
                    <a:pt x="3003" y="1181"/>
                  </a:lnTo>
                  <a:lnTo>
                    <a:pt x="3070" y="1218"/>
                  </a:lnTo>
                  <a:lnTo>
                    <a:pt x="3070" y="1218"/>
                  </a:lnTo>
                  <a:lnTo>
                    <a:pt x="3106" y="1237"/>
                  </a:lnTo>
                  <a:lnTo>
                    <a:pt x="3141" y="1259"/>
                  </a:lnTo>
                  <a:lnTo>
                    <a:pt x="3177" y="1280"/>
                  </a:lnTo>
                  <a:lnTo>
                    <a:pt x="3212" y="1300"/>
                  </a:lnTo>
                  <a:lnTo>
                    <a:pt x="3247" y="1319"/>
                  </a:lnTo>
                  <a:lnTo>
                    <a:pt x="3283" y="1337"/>
                  </a:lnTo>
                  <a:lnTo>
                    <a:pt x="3320" y="1353"/>
                  </a:lnTo>
                  <a:lnTo>
                    <a:pt x="3340" y="1361"/>
                  </a:lnTo>
                  <a:lnTo>
                    <a:pt x="3360" y="1368"/>
                  </a:lnTo>
                  <a:lnTo>
                    <a:pt x="3360" y="1368"/>
                  </a:lnTo>
                  <a:lnTo>
                    <a:pt x="3370" y="1371"/>
                  </a:lnTo>
                  <a:lnTo>
                    <a:pt x="3378" y="1375"/>
                  </a:lnTo>
                  <a:lnTo>
                    <a:pt x="3386" y="1380"/>
                  </a:lnTo>
                  <a:lnTo>
                    <a:pt x="3392" y="1385"/>
                  </a:lnTo>
                  <a:lnTo>
                    <a:pt x="3402" y="1400"/>
                  </a:lnTo>
                  <a:lnTo>
                    <a:pt x="3402" y="1400"/>
                  </a:lnTo>
                  <a:lnTo>
                    <a:pt x="4123" y="1400"/>
                  </a:lnTo>
                  <a:lnTo>
                    <a:pt x="4156" y="1383"/>
                  </a:lnTo>
                  <a:lnTo>
                    <a:pt x="4156" y="1383"/>
                  </a:lnTo>
                  <a:lnTo>
                    <a:pt x="4157" y="1223"/>
                  </a:lnTo>
                  <a:lnTo>
                    <a:pt x="4157" y="1141"/>
                  </a:lnTo>
                  <a:lnTo>
                    <a:pt x="4156" y="1060"/>
                  </a:lnTo>
                  <a:lnTo>
                    <a:pt x="4153" y="979"/>
                  </a:lnTo>
                  <a:lnTo>
                    <a:pt x="4151" y="939"/>
                  </a:lnTo>
                  <a:lnTo>
                    <a:pt x="4148" y="900"/>
                  </a:lnTo>
                  <a:lnTo>
                    <a:pt x="4145" y="859"/>
                  </a:lnTo>
                  <a:lnTo>
                    <a:pt x="4140" y="819"/>
                  </a:lnTo>
                  <a:lnTo>
                    <a:pt x="4134" y="778"/>
                  </a:lnTo>
                  <a:lnTo>
                    <a:pt x="4127" y="739"/>
                  </a:lnTo>
                  <a:lnTo>
                    <a:pt x="4100" y="731"/>
                  </a:lnTo>
                  <a:lnTo>
                    <a:pt x="4100" y="731"/>
                  </a:lnTo>
                  <a:lnTo>
                    <a:pt x="4096" y="725"/>
                  </a:lnTo>
                  <a:lnTo>
                    <a:pt x="4091" y="719"/>
                  </a:lnTo>
                  <a:lnTo>
                    <a:pt x="4085" y="714"/>
                  </a:lnTo>
                  <a:lnTo>
                    <a:pt x="4078" y="710"/>
                  </a:lnTo>
                  <a:lnTo>
                    <a:pt x="4064" y="700"/>
                  </a:lnTo>
                  <a:lnTo>
                    <a:pt x="4064" y="700"/>
                  </a:lnTo>
                  <a:lnTo>
                    <a:pt x="4054" y="691"/>
                  </a:lnTo>
                  <a:lnTo>
                    <a:pt x="4042" y="685"/>
                  </a:lnTo>
                  <a:lnTo>
                    <a:pt x="4030" y="679"/>
                  </a:lnTo>
                  <a:lnTo>
                    <a:pt x="4016" y="675"/>
                  </a:lnTo>
                  <a:lnTo>
                    <a:pt x="4002" y="671"/>
                  </a:lnTo>
                  <a:lnTo>
                    <a:pt x="3987" y="668"/>
                  </a:lnTo>
                  <a:lnTo>
                    <a:pt x="3972" y="666"/>
                  </a:lnTo>
                  <a:lnTo>
                    <a:pt x="3955" y="664"/>
                  </a:lnTo>
                  <a:lnTo>
                    <a:pt x="3924" y="662"/>
                  </a:lnTo>
                  <a:lnTo>
                    <a:pt x="3892" y="660"/>
                  </a:lnTo>
                  <a:lnTo>
                    <a:pt x="3861" y="659"/>
                  </a:lnTo>
                  <a:lnTo>
                    <a:pt x="3832" y="656"/>
                  </a:lnTo>
                  <a:lnTo>
                    <a:pt x="3832" y="656"/>
                  </a:lnTo>
                  <a:lnTo>
                    <a:pt x="3792" y="649"/>
                  </a:lnTo>
                  <a:lnTo>
                    <a:pt x="3751" y="642"/>
                  </a:lnTo>
                  <a:lnTo>
                    <a:pt x="3711" y="632"/>
                  </a:lnTo>
                  <a:lnTo>
                    <a:pt x="3672" y="623"/>
                  </a:lnTo>
                  <a:lnTo>
                    <a:pt x="3633" y="614"/>
                  </a:lnTo>
                  <a:lnTo>
                    <a:pt x="3593" y="603"/>
                  </a:lnTo>
                  <a:lnTo>
                    <a:pt x="3554" y="592"/>
                  </a:lnTo>
                  <a:lnTo>
                    <a:pt x="3514" y="580"/>
                  </a:lnTo>
                  <a:lnTo>
                    <a:pt x="3514" y="580"/>
                  </a:lnTo>
                  <a:lnTo>
                    <a:pt x="3467" y="564"/>
                  </a:lnTo>
                  <a:lnTo>
                    <a:pt x="3422" y="549"/>
                  </a:lnTo>
                  <a:lnTo>
                    <a:pt x="3331" y="514"/>
                  </a:lnTo>
                  <a:lnTo>
                    <a:pt x="3240" y="480"/>
                  </a:lnTo>
                  <a:lnTo>
                    <a:pt x="3194" y="464"/>
                  </a:lnTo>
                  <a:lnTo>
                    <a:pt x="3148" y="449"/>
                  </a:lnTo>
                  <a:lnTo>
                    <a:pt x="3148" y="449"/>
                  </a:lnTo>
                  <a:lnTo>
                    <a:pt x="3096" y="434"/>
                  </a:lnTo>
                  <a:lnTo>
                    <a:pt x="3043" y="417"/>
                  </a:lnTo>
                  <a:lnTo>
                    <a:pt x="2991" y="400"/>
                  </a:lnTo>
                  <a:lnTo>
                    <a:pt x="2965" y="391"/>
                  </a:lnTo>
                  <a:lnTo>
                    <a:pt x="2939" y="382"/>
                  </a:lnTo>
                  <a:lnTo>
                    <a:pt x="2914" y="371"/>
                  </a:lnTo>
                  <a:lnTo>
                    <a:pt x="2889" y="360"/>
                  </a:lnTo>
                  <a:lnTo>
                    <a:pt x="2864" y="347"/>
                  </a:lnTo>
                  <a:lnTo>
                    <a:pt x="2841" y="333"/>
                  </a:lnTo>
                  <a:lnTo>
                    <a:pt x="2819" y="318"/>
                  </a:lnTo>
                  <a:lnTo>
                    <a:pt x="2797" y="300"/>
                  </a:lnTo>
                  <a:lnTo>
                    <a:pt x="2776" y="281"/>
                  </a:lnTo>
                  <a:lnTo>
                    <a:pt x="2757" y="261"/>
                  </a:lnTo>
                  <a:lnTo>
                    <a:pt x="2730" y="250"/>
                  </a:lnTo>
                  <a:lnTo>
                    <a:pt x="2730" y="250"/>
                  </a:lnTo>
                  <a:lnTo>
                    <a:pt x="2723" y="247"/>
                  </a:lnTo>
                  <a:lnTo>
                    <a:pt x="2715" y="245"/>
                  </a:lnTo>
                  <a:lnTo>
                    <a:pt x="2701" y="241"/>
                  </a:lnTo>
                  <a:lnTo>
                    <a:pt x="2677" y="236"/>
                  </a:lnTo>
                  <a:lnTo>
                    <a:pt x="2677" y="236"/>
                  </a:lnTo>
                  <a:lnTo>
                    <a:pt x="2663" y="222"/>
                  </a:lnTo>
                  <a:lnTo>
                    <a:pt x="2647" y="208"/>
                  </a:lnTo>
                  <a:lnTo>
                    <a:pt x="2629" y="193"/>
                  </a:lnTo>
                  <a:lnTo>
                    <a:pt x="2611" y="181"/>
                  </a:lnTo>
                  <a:lnTo>
                    <a:pt x="2592" y="167"/>
                  </a:lnTo>
                  <a:lnTo>
                    <a:pt x="2573" y="155"/>
                  </a:lnTo>
                  <a:lnTo>
                    <a:pt x="2552" y="144"/>
                  </a:lnTo>
                  <a:lnTo>
                    <a:pt x="2530" y="132"/>
                  </a:lnTo>
                  <a:lnTo>
                    <a:pt x="2508" y="122"/>
                  </a:lnTo>
                  <a:lnTo>
                    <a:pt x="2487" y="112"/>
                  </a:lnTo>
                  <a:lnTo>
                    <a:pt x="2465" y="103"/>
                  </a:lnTo>
                  <a:lnTo>
                    <a:pt x="2443" y="96"/>
                  </a:lnTo>
                  <a:lnTo>
                    <a:pt x="2422" y="90"/>
                  </a:lnTo>
                  <a:lnTo>
                    <a:pt x="2401" y="83"/>
                  </a:lnTo>
                  <a:lnTo>
                    <a:pt x="2380" y="79"/>
                  </a:lnTo>
                  <a:lnTo>
                    <a:pt x="2361" y="76"/>
                  </a:lnTo>
                  <a:lnTo>
                    <a:pt x="2361" y="76"/>
                  </a:lnTo>
                  <a:lnTo>
                    <a:pt x="2339" y="74"/>
                  </a:lnTo>
                  <a:lnTo>
                    <a:pt x="2318" y="72"/>
                  </a:lnTo>
                  <a:lnTo>
                    <a:pt x="2296" y="71"/>
                  </a:lnTo>
                  <a:lnTo>
                    <a:pt x="2275" y="70"/>
                  </a:lnTo>
                  <a:lnTo>
                    <a:pt x="2230" y="70"/>
                  </a:lnTo>
                  <a:lnTo>
                    <a:pt x="2187" y="72"/>
                  </a:lnTo>
                  <a:lnTo>
                    <a:pt x="2143" y="75"/>
                  </a:lnTo>
                  <a:lnTo>
                    <a:pt x="2099" y="78"/>
                  </a:lnTo>
                  <a:lnTo>
                    <a:pt x="2055" y="81"/>
                  </a:lnTo>
                  <a:lnTo>
                    <a:pt x="2013" y="83"/>
                  </a:lnTo>
                  <a:lnTo>
                    <a:pt x="2013" y="83"/>
                  </a:lnTo>
                  <a:lnTo>
                    <a:pt x="1954" y="89"/>
                  </a:lnTo>
                  <a:lnTo>
                    <a:pt x="1896" y="95"/>
                  </a:lnTo>
                  <a:lnTo>
                    <a:pt x="1838" y="100"/>
                  </a:lnTo>
                  <a:lnTo>
                    <a:pt x="1808" y="102"/>
                  </a:lnTo>
                  <a:lnTo>
                    <a:pt x="1779" y="103"/>
                  </a:lnTo>
                  <a:lnTo>
                    <a:pt x="1779" y="103"/>
                  </a:lnTo>
                  <a:lnTo>
                    <a:pt x="1741" y="104"/>
                  </a:lnTo>
                  <a:lnTo>
                    <a:pt x="1703" y="105"/>
                  </a:lnTo>
                  <a:lnTo>
                    <a:pt x="1625" y="104"/>
                  </a:lnTo>
                  <a:lnTo>
                    <a:pt x="1549" y="102"/>
                  </a:lnTo>
                  <a:lnTo>
                    <a:pt x="1472" y="101"/>
                  </a:lnTo>
                  <a:lnTo>
                    <a:pt x="1472" y="101"/>
                  </a:lnTo>
                  <a:lnTo>
                    <a:pt x="1346" y="102"/>
                  </a:lnTo>
                  <a:lnTo>
                    <a:pt x="1219" y="103"/>
                  </a:lnTo>
                  <a:lnTo>
                    <a:pt x="1219" y="103"/>
                  </a:lnTo>
                  <a:lnTo>
                    <a:pt x="1191" y="103"/>
                  </a:lnTo>
                  <a:lnTo>
                    <a:pt x="1164" y="101"/>
                  </a:lnTo>
                  <a:lnTo>
                    <a:pt x="1150" y="100"/>
                  </a:lnTo>
                  <a:lnTo>
                    <a:pt x="1138" y="98"/>
                  </a:lnTo>
                  <a:lnTo>
                    <a:pt x="1127" y="96"/>
                  </a:lnTo>
                  <a:lnTo>
                    <a:pt x="1114" y="92"/>
                  </a:lnTo>
                  <a:lnTo>
                    <a:pt x="1103" y="88"/>
                  </a:lnTo>
                  <a:lnTo>
                    <a:pt x="1093" y="82"/>
                  </a:lnTo>
                  <a:lnTo>
                    <a:pt x="1082" y="77"/>
                  </a:lnTo>
                  <a:lnTo>
                    <a:pt x="1072" y="70"/>
                  </a:lnTo>
                  <a:lnTo>
                    <a:pt x="1061" y="62"/>
                  </a:lnTo>
                  <a:lnTo>
                    <a:pt x="1052" y="51"/>
                  </a:lnTo>
                  <a:lnTo>
                    <a:pt x="1044" y="41"/>
                  </a:lnTo>
                  <a:lnTo>
                    <a:pt x="1036" y="29"/>
                  </a:lnTo>
                  <a:lnTo>
                    <a:pt x="1019" y="18"/>
                  </a:lnTo>
                  <a:lnTo>
                    <a:pt x="1019" y="18"/>
                  </a:lnTo>
                  <a:lnTo>
                    <a:pt x="1018" y="15"/>
                  </a:lnTo>
                  <a:lnTo>
                    <a:pt x="1018" y="13"/>
                  </a:lnTo>
                  <a:lnTo>
                    <a:pt x="1016" y="11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995" y="1"/>
                  </a:lnTo>
                  <a:lnTo>
                    <a:pt x="986" y="3"/>
                  </a:lnTo>
                  <a:lnTo>
                    <a:pt x="978" y="7"/>
                  </a:lnTo>
                  <a:lnTo>
                    <a:pt x="970" y="11"/>
                  </a:lnTo>
                  <a:lnTo>
                    <a:pt x="963" y="17"/>
                  </a:lnTo>
                  <a:lnTo>
                    <a:pt x="958" y="23"/>
                  </a:lnTo>
                  <a:lnTo>
                    <a:pt x="954" y="31"/>
                  </a:lnTo>
                  <a:lnTo>
                    <a:pt x="951" y="38"/>
                  </a:lnTo>
                  <a:lnTo>
                    <a:pt x="951" y="38"/>
                  </a:lnTo>
                  <a:lnTo>
                    <a:pt x="947" y="58"/>
                  </a:lnTo>
                  <a:lnTo>
                    <a:pt x="946" y="77"/>
                  </a:lnTo>
                  <a:lnTo>
                    <a:pt x="946" y="96"/>
                  </a:lnTo>
                  <a:lnTo>
                    <a:pt x="948" y="115"/>
                  </a:lnTo>
                  <a:lnTo>
                    <a:pt x="952" y="133"/>
                  </a:lnTo>
                  <a:lnTo>
                    <a:pt x="957" y="152"/>
                  </a:lnTo>
                  <a:lnTo>
                    <a:pt x="963" y="169"/>
                  </a:lnTo>
                  <a:lnTo>
                    <a:pt x="970" y="188"/>
                  </a:lnTo>
                  <a:lnTo>
                    <a:pt x="970" y="188"/>
                  </a:lnTo>
                  <a:lnTo>
                    <a:pt x="977" y="200"/>
                  </a:lnTo>
                  <a:lnTo>
                    <a:pt x="985" y="213"/>
                  </a:lnTo>
                  <a:lnTo>
                    <a:pt x="993" y="224"/>
                  </a:lnTo>
                  <a:lnTo>
                    <a:pt x="1003" y="235"/>
                  </a:lnTo>
                  <a:lnTo>
                    <a:pt x="1013" y="244"/>
                  </a:lnTo>
                  <a:lnTo>
                    <a:pt x="1024" y="253"/>
                  </a:lnTo>
                  <a:lnTo>
                    <a:pt x="1036" y="262"/>
                  </a:lnTo>
                  <a:lnTo>
                    <a:pt x="1048" y="269"/>
                  </a:lnTo>
                  <a:lnTo>
                    <a:pt x="1060" y="276"/>
                  </a:lnTo>
                  <a:lnTo>
                    <a:pt x="1073" y="282"/>
                  </a:lnTo>
                  <a:lnTo>
                    <a:pt x="1100" y="294"/>
                  </a:lnTo>
                  <a:lnTo>
                    <a:pt x="1127" y="304"/>
                  </a:lnTo>
                  <a:lnTo>
                    <a:pt x="1154" y="313"/>
                  </a:lnTo>
                  <a:lnTo>
                    <a:pt x="1154" y="313"/>
                  </a:lnTo>
                  <a:lnTo>
                    <a:pt x="1188" y="323"/>
                  </a:lnTo>
                  <a:lnTo>
                    <a:pt x="1221" y="330"/>
                  </a:lnTo>
                  <a:lnTo>
                    <a:pt x="1254" y="336"/>
                  </a:lnTo>
                  <a:lnTo>
                    <a:pt x="1288" y="341"/>
                  </a:lnTo>
                  <a:lnTo>
                    <a:pt x="1321" y="344"/>
                  </a:lnTo>
                  <a:lnTo>
                    <a:pt x="1354" y="347"/>
                  </a:lnTo>
                  <a:lnTo>
                    <a:pt x="1388" y="348"/>
                  </a:lnTo>
                  <a:lnTo>
                    <a:pt x="1421" y="348"/>
                  </a:lnTo>
                  <a:lnTo>
                    <a:pt x="1456" y="347"/>
                  </a:lnTo>
                  <a:lnTo>
                    <a:pt x="1489" y="344"/>
                  </a:lnTo>
                  <a:lnTo>
                    <a:pt x="1522" y="342"/>
                  </a:lnTo>
                  <a:lnTo>
                    <a:pt x="1556" y="339"/>
                  </a:lnTo>
                  <a:lnTo>
                    <a:pt x="1622" y="332"/>
                  </a:lnTo>
                  <a:lnTo>
                    <a:pt x="1689" y="323"/>
                  </a:lnTo>
                  <a:lnTo>
                    <a:pt x="1689" y="323"/>
                  </a:lnTo>
                  <a:lnTo>
                    <a:pt x="1714" y="323"/>
                  </a:lnTo>
                  <a:lnTo>
                    <a:pt x="1740" y="323"/>
                  </a:lnTo>
                  <a:lnTo>
                    <a:pt x="1735" y="344"/>
                  </a:lnTo>
                  <a:lnTo>
                    <a:pt x="1735" y="344"/>
                  </a:lnTo>
                  <a:lnTo>
                    <a:pt x="1720" y="348"/>
                  </a:lnTo>
                  <a:lnTo>
                    <a:pt x="1706" y="353"/>
                  </a:lnTo>
                  <a:lnTo>
                    <a:pt x="1691" y="358"/>
                  </a:lnTo>
                  <a:lnTo>
                    <a:pt x="1677" y="364"/>
                  </a:lnTo>
                  <a:lnTo>
                    <a:pt x="1648" y="379"/>
                  </a:lnTo>
                  <a:lnTo>
                    <a:pt x="1619" y="394"/>
                  </a:lnTo>
                  <a:lnTo>
                    <a:pt x="1561" y="426"/>
                  </a:lnTo>
                  <a:lnTo>
                    <a:pt x="1532" y="442"/>
                  </a:lnTo>
                  <a:lnTo>
                    <a:pt x="1518" y="448"/>
                  </a:lnTo>
                  <a:lnTo>
                    <a:pt x="1503" y="453"/>
                  </a:lnTo>
                  <a:lnTo>
                    <a:pt x="1503" y="453"/>
                  </a:lnTo>
                  <a:lnTo>
                    <a:pt x="1400" y="493"/>
                  </a:lnTo>
                  <a:lnTo>
                    <a:pt x="1294" y="5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7FB6E373-119B-ADC3-6A6D-417EE4FD3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" y="2685"/>
              <a:ext cx="289" cy="163"/>
            </a:xfrm>
            <a:custGeom>
              <a:avLst/>
              <a:gdLst>
                <a:gd name="T0" fmla="*/ 178 w 579"/>
                <a:gd name="T1" fmla="*/ 307 h 325"/>
                <a:gd name="T2" fmla="*/ 189 w 579"/>
                <a:gd name="T3" fmla="*/ 290 h 325"/>
                <a:gd name="T4" fmla="*/ 204 w 579"/>
                <a:gd name="T5" fmla="*/ 276 h 325"/>
                <a:gd name="T6" fmla="*/ 226 w 579"/>
                <a:gd name="T7" fmla="*/ 264 h 325"/>
                <a:gd name="T8" fmla="*/ 308 w 579"/>
                <a:gd name="T9" fmla="*/ 266 h 325"/>
                <a:gd name="T10" fmla="*/ 377 w 579"/>
                <a:gd name="T11" fmla="*/ 266 h 325"/>
                <a:gd name="T12" fmla="*/ 424 w 579"/>
                <a:gd name="T13" fmla="*/ 262 h 325"/>
                <a:gd name="T14" fmla="*/ 467 w 579"/>
                <a:gd name="T15" fmla="*/ 254 h 325"/>
                <a:gd name="T16" fmla="*/ 507 w 579"/>
                <a:gd name="T17" fmla="*/ 238 h 325"/>
                <a:gd name="T18" fmla="*/ 524 w 579"/>
                <a:gd name="T19" fmla="*/ 228 h 325"/>
                <a:gd name="T20" fmla="*/ 539 w 579"/>
                <a:gd name="T21" fmla="*/ 215 h 325"/>
                <a:gd name="T22" fmla="*/ 551 w 579"/>
                <a:gd name="T23" fmla="*/ 200 h 325"/>
                <a:gd name="T24" fmla="*/ 561 w 579"/>
                <a:gd name="T25" fmla="*/ 184 h 325"/>
                <a:gd name="T26" fmla="*/ 574 w 579"/>
                <a:gd name="T27" fmla="*/ 150 h 325"/>
                <a:gd name="T28" fmla="*/ 579 w 579"/>
                <a:gd name="T29" fmla="*/ 117 h 325"/>
                <a:gd name="T30" fmla="*/ 576 w 579"/>
                <a:gd name="T31" fmla="*/ 85 h 325"/>
                <a:gd name="T32" fmla="*/ 565 w 579"/>
                <a:gd name="T33" fmla="*/ 56 h 325"/>
                <a:gd name="T34" fmla="*/ 546 w 579"/>
                <a:gd name="T35" fmla="*/ 31 h 325"/>
                <a:gd name="T36" fmla="*/ 527 w 579"/>
                <a:gd name="T37" fmla="*/ 16 h 325"/>
                <a:gd name="T38" fmla="*/ 512 w 579"/>
                <a:gd name="T39" fmla="*/ 9 h 325"/>
                <a:gd name="T40" fmla="*/ 495 w 579"/>
                <a:gd name="T41" fmla="*/ 4 h 325"/>
                <a:gd name="T42" fmla="*/ 478 w 579"/>
                <a:gd name="T43" fmla="*/ 1 h 325"/>
                <a:gd name="T44" fmla="*/ 467 w 579"/>
                <a:gd name="T45" fmla="*/ 0 h 325"/>
                <a:gd name="T46" fmla="*/ 405 w 579"/>
                <a:gd name="T47" fmla="*/ 1 h 325"/>
                <a:gd name="T48" fmla="*/ 342 w 579"/>
                <a:gd name="T49" fmla="*/ 6 h 325"/>
                <a:gd name="T50" fmla="*/ 248 w 579"/>
                <a:gd name="T51" fmla="*/ 16 h 325"/>
                <a:gd name="T52" fmla="*/ 217 w 579"/>
                <a:gd name="T53" fmla="*/ 20 h 325"/>
                <a:gd name="T54" fmla="*/ 161 w 579"/>
                <a:gd name="T55" fmla="*/ 18 h 325"/>
                <a:gd name="T56" fmla="*/ 116 w 579"/>
                <a:gd name="T57" fmla="*/ 17 h 325"/>
                <a:gd name="T58" fmla="*/ 86 w 579"/>
                <a:gd name="T59" fmla="*/ 21 h 325"/>
                <a:gd name="T60" fmla="*/ 59 w 579"/>
                <a:gd name="T61" fmla="*/ 28 h 325"/>
                <a:gd name="T62" fmla="*/ 35 w 579"/>
                <a:gd name="T63" fmla="*/ 40 h 325"/>
                <a:gd name="T64" fmla="*/ 20 w 579"/>
                <a:gd name="T65" fmla="*/ 55 h 325"/>
                <a:gd name="T66" fmla="*/ 13 w 579"/>
                <a:gd name="T67" fmla="*/ 67 h 325"/>
                <a:gd name="T68" fmla="*/ 11 w 579"/>
                <a:gd name="T69" fmla="*/ 74 h 325"/>
                <a:gd name="T70" fmla="*/ 4 w 579"/>
                <a:gd name="T71" fmla="*/ 96 h 325"/>
                <a:gd name="T72" fmla="*/ 1 w 579"/>
                <a:gd name="T73" fmla="*/ 117 h 325"/>
                <a:gd name="T74" fmla="*/ 0 w 579"/>
                <a:gd name="T75" fmla="*/ 138 h 325"/>
                <a:gd name="T76" fmla="*/ 2 w 579"/>
                <a:gd name="T77" fmla="*/ 157 h 325"/>
                <a:gd name="T78" fmla="*/ 12 w 579"/>
                <a:gd name="T79" fmla="*/ 194 h 325"/>
                <a:gd name="T80" fmla="*/ 31 w 579"/>
                <a:gd name="T81" fmla="*/ 227 h 325"/>
                <a:gd name="T82" fmla="*/ 57 w 579"/>
                <a:gd name="T83" fmla="*/ 256 h 325"/>
                <a:gd name="T84" fmla="*/ 87 w 579"/>
                <a:gd name="T85" fmla="*/ 283 h 325"/>
                <a:gd name="T86" fmla="*/ 120 w 579"/>
                <a:gd name="T87" fmla="*/ 305 h 325"/>
                <a:gd name="T88" fmla="*/ 156 w 579"/>
                <a:gd name="T8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9" h="325">
                  <a:moveTo>
                    <a:pt x="178" y="307"/>
                  </a:moveTo>
                  <a:lnTo>
                    <a:pt x="178" y="307"/>
                  </a:lnTo>
                  <a:lnTo>
                    <a:pt x="183" y="299"/>
                  </a:lnTo>
                  <a:lnTo>
                    <a:pt x="189" y="290"/>
                  </a:lnTo>
                  <a:lnTo>
                    <a:pt x="195" y="283"/>
                  </a:lnTo>
                  <a:lnTo>
                    <a:pt x="204" y="276"/>
                  </a:lnTo>
                  <a:lnTo>
                    <a:pt x="226" y="264"/>
                  </a:lnTo>
                  <a:lnTo>
                    <a:pt x="226" y="264"/>
                  </a:lnTo>
                  <a:lnTo>
                    <a:pt x="265" y="265"/>
                  </a:lnTo>
                  <a:lnTo>
                    <a:pt x="308" y="266"/>
                  </a:lnTo>
                  <a:lnTo>
                    <a:pt x="355" y="267"/>
                  </a:lnTo>
                  <a:lnTo>
                    <a:pt x="377" y="266"/>
                  </a:lnTo>
                  <a:lnTo>
                    <a:pt x="401" y="265"/>
                  </a:lnTo>
                  <a:lnTo>
                    <a:pt x="424" y="262"/>
                  </a:lnTo>
                  <a:lnTo>
                    <a:pt x="447" y="259"/>
                  </a:lnTo>
                  <a:lnTo>
                    <a:pt x="467" y="254"/>
                  </a:lnTo>
                  <a:lnTo>
                    <a:pt x="488" y="246"/>
                  </a:lnTo>
                  <a:lnTo>
                    <a:pt x="507" y="238"/>
                  </a:lnTo>
                  <a:lnTo>
                    <a:pt x="516" y="233"/>
                  </a:lnTo>
                  <a:lnTo>
                    <a:pt x="524" y="228"/>
                  </a:lnTo>
                  <a:lnTo>
                    <a:pt x="531" y="222"/>
                  </a:lnTo>
                  <a:lnTo>
                    <a:pt x="539" y="215"/>
                  </a:lnTo>
                  <a:lnTo>
                    <a:pt x="545" y="208"/>
                  </a:lnTo>
                  <a:lnTo>
                    <a:pt x="551" y="200"/>
                  </a:lnTo>
                  <a:lnTo>
                    <a:pt x="551" y="200"/>
                  </a:lnTo>
                  <a:lnTo>
                    <a:pt x="561" y="184"/>
                  </a:lnTo>
                  <a:lnTo>
                    <a:pt x="569" y="168"/>
                  </a:lnTo>
                  <a:lnTo>
                    <a:pt x="574" y="150"/>
                  </a:lnTo>
                  <a:lnTo>
                    <a:pt x="578" y="133"/>
                  </a:lnTo>
                  <a:lnTo>
                    <a:pt x="579" y="117"/>
                  </a:lnTo>
                  <a:lnTo>
                    <a:pt x="578" y="100"/>
                  </a:lnTo>
                  <a:lnTo>
                    <a:pt x="576" y="85"/>
                  </a:lnTo>
                  <a:lnTo>
                    <a:pt x="571" y="69"/>
                  </a:lnTo>
                  <a:lnTo>
                    <a:pt x="565" y="56"/>
                  </a:lnTo>
                  <a:lnTo>
                    <a:pt x="556" y="42"/>
                  </a:lnTo>
                  <a:lnTo>
                    <a:pt x="546" y="31"/>
                  </a:lnTo>
                  <a:lnTo>
                    <a:pt x="533" y="21"/>
                  </a:lnTo>
                  <a:lnTo>
                    <a:pt x="527" y="16"/>
                  </a:lnTo>
                  <a:lnTo>
                    <a:pt x="520" y="12"/>
                  </a:lnTo>
                  <a:lnTo>
                    <a:pt x="512" y="9"/>
                  </a:lnTo>
                  <a:lnTo>
                    <a:pt x="505" y="6"/>
                  </a:lnTo>
                  <a:lnTo>
                    <a:pt x="495" y="4"/>
                  </a:lnTo>
                  <a:lnTo>
                    <a:pt x="487" y="2"/>
                  </a:lnTo>
                  <a:lnTo>
                    <a:pt x="478" y="1"/>
                  </a:lnTo>
                  <a:lnTo>
                    <a:pt x="467" y="0"/>
                  </a:lnTo>
                  <a:lnTo>
                    <a:pt x="467" y="0"/>
                  </a:lnTo>
                  <a:lnTo>
                    <a:pt x="436" y="0"/>
                  </a:lnTo>
                  <a:lnTo>
                    <a:pt x="405" y="1"/>
                  </a:lnTo>
                  <a:lnTo>
                    <a:pt x="373" y="3"/>
                  </a:lnTo>
                  <a:lnTo>
                    <a:pt x="342" y="6"/>
                  </a:lnTo>
                  <a:lnTo>
                    <a:pt x="279" y="13"/>
                  </a:lnTo>
                  <a:lnTo>
                    <a:pt x="248" y="16"/>
                  </a:lnTo>
                  <a:lnTo>
                    <a:pt x="217" y="20"/>
                  </a:lnTo>
                  <a:lnTo>
                    <a:pt x="217" y="20"/>
                  </a:lnTo>
                  <a:lnTo>
                    <a:pt x="190" y="20"/>
                  </a:lnTo>
                  <a:lnTo>
                    <a:pt x="161" y="18"/>
                  </a:lnTo>
                  <a:lnTo>
                    <a:pt x="131" y="17"/>
                  </a:lnTo>
                  <a:lnTo>
                    <a:pt x="116" y="17"/>
                  </a:lnTo>
                  <a:lnTo>
                    <a:pt x="100" y="18"/>
                  </a:lnTo>
                  <a:lnTo>
                    <a:pt x="86" y="21"/>
                  </a:lnTo>
                  <a:lnTo>
                    <a:pt x="71" y="24"/>
                  </a:lnTo>
                  <a:lnTo>
                    <a:pt x="59" y="28"/>
                  </a:lnTo>
                  <a:lnTo>
                    <a:pt x="46" y="33"/>
                  </a:lnTo>
                  <a:lnTo>
                    <a:pt x="35" y="40"/>
                  </a:lnTo>
                  <a:lnTo>
                    <a:pt x="26" y="50"/>
                  </a:lnTo>
                  <a:lnTo>
                    <a:pt x="20" y="55"/>
                  </a:lnTo>
                  <a:lnTo>
                    <a:pt x="17" y="61"/>
                  </a:lnTo>
                  <a:lnTo>
                    <a:pt x="13" y="67"/>
                  </a:lnTo>
                  <a:lnTo>
                    <a:pt x="11" y="74"/>
                  </a:lnTo>
                  <a:lnTo>
                    <a:pt x="11" y="74"/>
                  </a:lnTo>
                  <a:lnTo>
                    <a:pt x="7" y="85"/>
                  </a:lnTo>
                  <a:lnTo>
                    <a:pt x="4" y="96"/>
                  </a:lnTo>
                  <a:lnTo>
                    <a:pt x="2" y="107"/>
                  </a:lnTo>
                  <a:lnTo>
                    <a:pt x="1" y="117"/>
                  </a:lnTo>
                  <a:lnTo>
                    <a:pt x="0" y="127"/>
                  </a:lnTo>
                  <a:lnTo>
                    <a:pt x="0" y="138"/>
                  </a:lnTo>
                  <a:lnTo>
                    <a:pt x="1" y="147"/>
                  </a:lnTo>
                  <a:lnTo>
                    <a:pt x="2" y="157"/>
                  </a:lnTo>
                  <a:lnTo>
                    <a:pt x="6" y="176"/>
                  </a:lnTo>
                  <a:lnTo>
                    <a:pt x="12" y="194"/>
                  </a:lnTo>
                  <a:lnTo>
                    <a:pt x="22" y="210"/>
                  </a:lnTo>
                  <a:lnTo>
                    <a:pt x="31" y="227"/>
                  </a:lnTo>
                  <a:lnTo>
                    <a:pt x="43" y="241"/>
                  </a:lnTo>
                  <a:lnTo>
                    <a:pt x="57" y="256"/>
                  </a:lnTo>
                  <a:lnTo>
                    <a:pt x="71" y="270"/>
                  </a:lnTo>
                  <a:lnTo>
                    <a:pt x="87" y="283"/>
                  </a:lnTo>
                  <a:lnTo>
                    <a:pt x="103" y="294"/>
                  </a:lnTo>
                  <a:lnTo>
                    <a:pt x="120" y="305"/>
                  </a:lnTo>
                  <a:lnTo>
                    <a:pt x="137" y="316"/>
                  </a:lnTo>
                  <a:lnTo>
                    <a:pt x="156" y="325"/>
                  </a:lnTo>
                  <a:lnTo>
                    <a:pt x="178" y="30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21885590-180A-0C8E-11F1-2971BF141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" y="2685"/>
              <a:ext cx="289" cy="163"/>
            </a:xfrm>
            <a:custGeom>
              <a:avLst/>
              <a:gdLst>
                <a:gd name="T0" fmla="*/ 178 w 579"/>
                <a:gd name="T1" fmla="*/ 307 h 325"/>
                <a:gd name="T2" fmla="*/ 189 w 579"/>
                <a:gd name="T3" fmla="*/ 290 h 325"/>
                <a:gd name="T4" fmla="*/ 204 w 579"/>
                <a:gd name="T5" fmla="*/ 276 h 325"/>
                <a:gd name="T6" fmla="*/ 226 w 579"/>
                <a:gd name="T7" fmla="*/ 264 h 325"/>
                <a:gd name="T8" fmla="*/ 308 w 579"/>
                <a:gd name="T9" fmla="*/ 266 h 325"/>
                <a:gd name="T10" fmla="*/ 377 w 579"/>
                <a:gd name="T11" fmla="*/ 266 h 325"/>
                <a:gd name="T12" fmla="*/ 424 w 579"/>
                <a:gd name="T13" fmla="*/ 262 h 325"/>
                <a:gd name="T14" fmla="*/ 467 w 579"/>
                <a:gd name="T15" fmla="*/ 254 h 325"/>
                <a:gd name="T16" fmla="*/ 507 w 579"/>
                <a:gd name="T17" fmla="*/ 238 h 325"/>
                <a:gd name="T18" fmla="*/ 524 w 579"/>
                <a:gd name="T19" fmla="*/ 228 h 325"/>
                <a:gd name="T20" fmla="*/ 539 w 579"/>
                <a:gd name="T21" fmla="*/ 215 h 325"/>
                <a:gd name="T22" fmla="*/ 551 w 579"/>
                <a:gd name="T23" fmla="*/ 200 h 325"/>
                <a:gd name="T24" fmla="*/ 561 w 579"/>
                <a:gd name="T25" fmla="*/ 184 h 325"/>
                <a:gd name="T26" fmla="*/ 574 w 579"/>
                <a:gd name="T27" fmla="*/ 150 h 325"/>
                <a:gd name="T28" fmla="*/ 579 w 579"/>
                <a:gd name="T29" fmla="*/ 117 h 325"/>
                <a:gd name="T30" fmla="*/ 576 w 579"/>
                <a:gd name="T31" fmla="*/ 85 h 325"/>
                <a:gd name="T32" fmla="*/ 565 w 579"/>
                <a:gd name="T33" fmla="*/ 56 h 325"/>
                <a:gd name="T34" fmla="*/ 546 w 579"/>
                <a:gd name="T35" fmla="*/ 31 h 325"/>
                <a:gd name="T36" fmla="*/ 527 w 579"/>
                <a:gd name="T37" fmla="*/ 16 h 325"/>
                <a:gd name="T38" fmla="*/ 512 w 579"/>
                <a:gd name="T39" fmla="*/ 9 h 325"/>
                <a:gd name="T40" fmla="*/ 495 w 579"/>
                <a:gd name="T41" fmla="*/ 4 h 325"/>
                <a:gd name="T42" fmla="*/ 478 w 579"/>
                <a:gd name="T43" fmla="*/ 1 h 325"/>
                <a:gd name="T44" fmla="*/ 467 w 579"/>
                <a:gd name="T45" fmla="*/ 0 h 325"/>
                <a:gd name="T46" fmla="*/ 405 w 579"/>
                <a:gd name="T47" fmla="*/ 1 h 325"/>
                <a:gd name="T48" fmla="*/ 342 w 579"/>
                <a:gd name="T49" fmla="*/ 6 h 325"/>
                <a:gd name="T50" fmla="*/ 248 w 579"/>
                <a:gd name="T51" fmla="*/ 16 h 325"/>
                <a:gd name="T52" fmla="*/ 217 w 579"/>
                <a:gd name="T53" fmla="*/ 20 h 325"/>
                <a:gd name="T54" fmla="*/ 161 w 579"/>
                <a:gd name="T55" fmla="*/ 18 h 325"/>
                <a:gd name="T56" fmla="*/ 116 w 579"/>
                <a:gd name="T57" fmla="*/ 17 h 325"/>
                <a:gd name="T58" fmla="*/ 86 w 579"/>
                <a:gd name="T59" fmla="*/ 21 h 325"/>
                <a:gd name="T60" fmla="*/ 59 w 579"/>
                <a:gd name="T61" fmla="*/ 28 h 325"/>
                <a:gd name="T62" fmla="*/ 35 w 579"/>
                <a:gd name="T63" fmla="*/ 40 h 325"/>
                <a:gd name="T64" fmla="*/ 20 w 579"/>
                <a:gd name="T65" fmla="*/ 55 h 325"/>
                <a:gd name="T66" fmla="*/ 13 w 579"/>
                <a:gd name="T67" fmla="*/ 67 h 325"/>
                <a:gd name="T68" fmla="*/ 11 w 579"/>
                <a:gd name="T69" fmla="*/ 74 h 325"/>
                <a:gd name="T70" fmla="*/ 4 w 579"/>
                <a:gd name="T71" fmla="*/ 96 h 325"/>
                <a:gd name="T72" fmla="*/ 1 w 579"/>
                <a:gd name="T73" fmla="*/ 117 h 325"/>
                <a:gd name="T74" fmla="*/ 0 w 579"/>
                <a:gd name="T75" fmla="*/ 138 h 325"/>
                <a:gd name="T76" fmla="*/ 2 w 579"/>
                <a:gd name="T77" fmla="*/ 157 h 325"/>
                <a:gd name="T78" fmla="*/ 12 w 579"/>
                <a:gd name="T79" fmla="*/ 194 h 325"/>
                <a:gd name="T80" fmla="*/ 31 w 579"/>
                <a:gd name="T81" fmla="*/ 227 h 325"/>
                <a:gd name="T82" fmla="*/ 57 w 579"/>
                <a:gd name="T83" fmla="*/ 256 h 325"/>
                <a:gd name="T84" fmla="*/ 87 w 579"/>
                <a:gd name="T85" fmla="*/ 283 h 325"/>
                <a:gd name="T86" fmla="*/ 120 w 579"/>
                <a:gd name="T87" fmla="*/ 305 h 325"/>
                <a:gd name="T88" fmla="*/ 156 w 579"/>
                <a:gd name="T8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9" h="325">
                  <a:moveTo>
                    <a:pt x="178" y="307"/>
                  </a:moveTo>
                  <a:lnTo>
                    <a:pt x="178" y="307"/>
                  </a:lnTo>
                  <a:lnTo>
                    <a:pt x="183" y="299"/>
                  </a:lnTo>
                  <a:lnTo>
                    <a:pt x="189" y="290"/>
                  </a:lnTo>
                  <a:lnTo>
                    <a:pt x="195" y="283"/>
                  </a:lnTo>
                  <a:lnTo>
                    <a:pt x="204" y="276"/>
                  </a:lnTo>
                  <a:lnTo>
                    <a:pt x="226" y="264"/>
                  </a:lnTo>
                  <a:lnTo>
                    <a:pt x="226" y="264"/>
                  </a:lnTo>
                  <a:lnTo>
                    <a:pt x="265" y="265"/>
                  </a:lnTo>
                  <a:lnTo>
                    <a:pt x="308" y="266"/>
                  </a:lnTo>
                  <a:lnTo>
                    <a:pt x="355" y="267"/>
                  </a:lnTo>
                  <a:lnTo>
                    <a:pt x="377" y="266"/>
                  </a:lnTo>
                  <a:lnTo>
                    <a:pt x="401" y="265"/>
                  </a:lnTo>
                  <a:lnTo>
                    <a:pt x="424" y="262"/>
                  </a:lnTo>
                  <a:lnTo>
                    <a:pt x="447" y="259"/>
                  </a:lnTo>
                  <a:lnTo>
                    <a:pt x="467" y="254"/>
                  </a:lnTo>
                  <a:lnTo>
                    <a:pt x="488" y="246"/>
                  </a:lnTo>
                  <a:lnTo>
                    <a:pt x="507" y="238"/>
                  </a:lnTo>
                  <a:lnTo>
                    <a:pt x="516" y="233"/>
                  </a:lnTo>
                  <a:lnTo>
                    <a:pt x="524" y="228"/>
                  </a:lnTo>
                  <a:lnTo>
                    <a:pt x="531" y="222"/>
                  </a:lnTo>
                  <a:lnTo>
                    <a:pt x="539" y="215"/>
                  </a:lnTo>
                  <a:lnTo>
                    <a:pt x="545" y="208"/>
                  </a:lnTo>
                  <a:lnTo>
                    <a:pt x="551" y="200"/>
                  </a:lnTo>
                  <a:lnTo>
                    <a:pt x="551" y="200"/>
                  </a:lnTo>
                  <a:lnTo>
                    <a:pt x="561" y="184"/>
                  </a:lnTo>
                  <a:lnTo>
                    <a:pt x="569" y="168"/>
                  </a:lnTo>
                  <a:lnTo>
                    <a:pt x="574" y="150"/>
                  </a:lnTo>
                  <a:lnTo>
                    <a:pt x="578" y="133"/>
                  </a:lnTo>
                  <a:lnTo>
                    <a:pt x="579" y="117"/>
                  </a:lnTo>
                  <a:lnTo>
                    <a:pt x="578" y="100"/>
                  </a:lnTo>
                  <a:lnTo>
                    <a:pt x="576" y="85"/>
                  </a:lnTo>
                  <a:lnTo>
                    <a:pt x="571" y="69"/>
                  </a:lnTo>
                  <a:lnTo>
                    <a:pt x="565" y="56"/>
                  </a:lnTo>
                  <a:lnTo>
                    <a:pt x="556" y="42"/>
                  </a:lnTo>
                  <a:lnTo>
                    <a:pt x="546" y="31"/>
                  </a:lnTo>
                  <a:lnTo>
                    <a:pt x="533" y="21"/>
                  </a:lnTo>
                  <a:lnTo>
                    <a:pt x="527" y="16"/>
                  </a:lnTo>
                  <a:lnTo>
                    <a:pt x="520" y="12"/>
                  </a:lnTo>
                  <a:lnTo>
                    <a:pt x="512" y="9"/>
                  </a:lnTo>
                  <a:lnTo>
                    <a:pt x="505" y="6"/>
                  </a:lnTo>
                  <a:lnTo>
                    <a:pt x="495" y="4"/>
                  </a:lnTo>
                  <a:lnTo>
                    <a:pt x="487" y="2"/>
                  </a:lnTo>
                  <a:lnTo>
                    <a:pt x="478" y="1"/>
                  </a:lnTo>
                  <a:lnTo>
                    <a:pt x="467" y="0"/>
                  </a:lnTo>
                  <a:lnTo>
                    <a:pt x="467" y="0"/>
                  </a:lnTo>
                  <a:lnTo>
                    <a:pt x="436" y="0"/>
                  </a:lnTo>
                  <a:lnTo>
                    <a:pt x="405" y="1"/>
                  </a:lnTo>
                  <a:lnTo>
                    <a:pt x="373" y="3"/>
                  </a:lnTo>
                  <a:lnTo>
                    <a:pt x="342" y="6"/>
                  </a:lnTo>
                  <a:lnTo>
                    <a:pt x="279" y="13"/>
                  </a:lnTo>
                  <a:lnTo>
                    <a:pt x="248" y="16"/>
                  </a:lnTo>
                  <a:lnTo>
                    <a:pt x="217" y="20"/>
                  </a:lnTo>
                  <a:lnTo>
                    <a:pt x="217" y="20"/>
                  </a:lnTo>
                  <a:lnTo>
                    <a:pt x="190" y="20"/>
                  </a:lnTo>
                  <a:lnTo>
                    <a:pt x="161" y="18"/>
                  </a:lnTo>
                  <a:lnTo>
                    <a:pt x="131" y="17"/>
                  </a:lnTo>
                  <a:lnTo>
                    <a:pt x="116" y="17"/>
                  </a:lnTo>
                  <a:lnTo>
                    <a:pt x="100" y="18"/>
                  </a:lnTo>
                  <a:lnTo>
                    <a:pt x="86" y="21"/>
                  </a:lnTo>
                  <a:lnTo>
                    <a:pt x="71" y="24"/>
                  </a:lnTo>
                  <a:lnTo>
                    <a:pt x="59" y="28"/>
                  </a:lnTo>
                  <a:lnTo>
                    <a:pt x="46" y="33"/>
                  </a:lnTo>
                  <a:lnTo>
                    <a:pt x="35" y="40"/>
                  </a:lnTo>
                  <a:lnTo>
                    <a:pt x="26" y="50"/>
                  </a:lnTo>
                  <a:lnTo>
                    <a:pt x="20" y="55"/>
                  </a:lnTo>
                  <a:lnTo>
                    <a:pt x="17" y="61"/>
                  </a:lnTo>
                  <a:lnTo>
                    <a:pt x="13" y="67"/>
                  </a:lnTo>
                  <a:lnTo>
                    <a:pt x="11" y="74"/>
                  </a:lnTo>
                  <a:lnTo>
                    <a:pt x="11" y="74"/>
                  </a:lnTo>
                  <a:lnTo>
                    <a:pt x="7" y="85"/>
                  </a:lnTo>
                  <a:lnTo>
                    <a:pt x="4" y="96"/>
                  </a:lnTo>
                  <a:lnTo>
                    <a:pt x="2" y="107"/>
                  </a:lnTo>
                  <a:lnTo>
                    <a:pt x="1" y="117"/>
                  </a:lnTo>
                  <a:lnTo>
                    <a:pt x="0" y="127"/>
                  </a:lnTo>
                  <a:lnTo>
                    <a:pt x="0" y="138"/>
                  </a:lnTo>
                  <a:lnTo>
                    <a:pt x="1" y="147"/>
                  </a:lnTo>
                  <a:lnTo>
                    <a:pt x="2" y="157"/>
                  </a:lnTo>
                  <a:lnTo>
                    <a:pt x="6" y="176"/>
                  </a:lnTo>
                  <a:lnTo>
                    <a:pt x="12" y="194"/>
                  </a:lnTo>
                  <a:lnTo>
                    <a:pt x="22" y="210"/>
                  </a:lnTo>
                  <a:lnTo>
                    <a:pt x="31" y="227"/>
                  </a:lnTo>
                  <a:lnTo>
                    <a:pt x="43" y="241"/>
                  </a:lnTo>
                  <a:lnTo>
                    <a:pt x="57" y="256"/>
                  </a:lnTo>
                  <a:lnTo>
                    <a:pt x="71" y="270"/>
                  </a:lnTo>
                  <a:lnTo>
                    <a:pt x="87" y="283"/>
                  </a:lnTo>
                  <a:lnTo>
                    <a:pt x="103" y="294"/>
                  </a:lnTo>
                  <a:lnTo>
                    <a:pt x="120" y="305"/>
                  </a:lnTo>
                  <a:lnTo>
                    <a:pt x="137" y="316"/>
                  </a:lnTo>
                  <a:lnTo>
                    <a:pt x="156" y="3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F1CE7AA7-A8E4-8DF7-26E9-767C8EA69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" y="731"/>
              <a:ext cx="1208" cy="2599"/>
            </a:xfrm>
            <a:custGeom>
              <a:avLst/>
              <a:gdLst>
                <a:gd name="T0" fmla="*/ 1987 w 2417"/>
                <a:gd name="T1" fmla="*/ 98 h 5196"/>
                <a:gd name="T2" fmla="*/ 1838 w 2417"/>
                <a:gd name="T3" fmla="*/ 8 h 5196"/>
                <a:gd name="T4" fmla="*/ 1729 w 2417"/>
                <a:gd name="T5" fmla="*/ 4 h 5196"/>
                <a:gd name="T6" fmla="*/ 1555 w 2417"/>
                <a:gd name="T7" fmla="*/ 58 h 5196"/>
                <a:gd name="T8" fmla="*/ 1501 w 2417"/>
                <a:gd name="T9" fmla="*/ 114 h 5196"/>
                <a:gd name="T10" fmla="*/ 1449 w 2417"/>
                <a:gd name="T11" fmla="*/ 185 h 5196"/>
                <a:gd name="T12" fmla="*/ 1415 w 2417"/>
                <a:gd name="T13" fmla="*/ 209 h 5196"/>
                <a:gd name="T14" fmla="*/ 1380 w 2417"/>
                <a:gd name="T15" fmla="*/ 192 h 5196"/>
                <a:gd name="T16" fmla="*/ 1269 w 2417"/>
                <a:gd name="T17" fmla="*/ 101 h 5196"/>
                <a:gd name="T18" fmla="*/ 1179 w 2417"/>
                <a:gd name="T19" fmla="*/ 53 h 5196"/>
                <a:gd name="T20" fmla="*/ 1096 w 2417"/>
                <a:gd name="T21" fmla="*/ 60 h 5196"/>
                <a:gd name="T22" fmla="*/ 1001 w 2417"/>
                <a:gd name="T23" fmla="*/ 113 h 5196"/>
                <a:gd name="T24" fmla="*/ 893 w 2417"/>
                <a:gd name="T25" fmla="*/ 251 h 5196"/>
                <a:gd name="T26" fmla="*/ 744 w 2417"/>
                <a:gd name="T27" fmla="*/ 573 h 5196"/>
                <a:gd name="T28" fmla="*/ 596 w 2417"/>
                <a:gd name="T29" fmla="*/ 1031 h 5196"/>
                <a:gd name="T30" fmla="*/ 426 w 2417"/>
                <a:gd name="T31" fmla="*/ 1741 h 5196"/>
                <a:gd name="T32" fmla="*/ 283 w 2417"/>
                <a:gd name="T33" fmla="*/ 2231 h 5196"/>
                <a:gd name="T34" fmla="*/ 152 w 2417"/>
                <a:gd name="T35" fmla="*/ 2523 h 5196"/>
                <a:gd name="T36" fmla="*/ 11 w 2417"/>
                <a:gd name="T37" fmla="*/ 2779 h 5196"/>
                <a:gd name="T38" fmla="*/ 162 w 2417"/>
                <a:gd name="T39" fmla="*/ 2934 h 5196"/>
                <a:gd name="T40" fmla="*/ 326 w 2417"/>
                <a:gd name="T41" fmla="*/ 3151 h 5196"/>
                <a:gd name="T42" fmla="*/ 386 w 2417"/>
                <a:gd name="T43" fmla="*/ 3354 h 5196"/>
                <a:gd name="T44" fmla="*/ 383 w 2417"/>
                <a:gd name="T45" fmla="*/ 3600 h 5196"/>
                <a:gd name="T46" fmla="*/ 335 w 2417"/>
                <a:gd name="T47" fmla="*/ 3963 h 5196"/>
                <a:gd name="T48" fmla="*/ 318 w 2417"/>
                <a:gd name="T49" fmla="*/ 4095 h 5196"/>
                <a:gd name="T50" fmla="*/ 444 w 2417"/>
                <a:gd name="T51" fmla="*/ 4275 h 5196"/>
                <a:gd name="T52" fmla="*/ 598 w 2417"/>
                <a:gd name="T53" fmla="*/ 4453 h 5196"/>
                <a:gd name="T54" fmla="*/ 763 w 2417"/>
                <a:gd name="T55" fmla="*/ 4564 h 5196"/>
                <a:gd name="T56" fmla="*/ 910 w 2417"/>
                <a:gd name="T57" fmla="*/ 4576 h 5196"/>
                <a:gd name="T58" fmla="*/ 922 w 2417"/>
                <a:gd name="T59" fmla="*/ 4428 h 5196"/>
                <a:gd name="T60" fmla="*/ 973 w 2417"/>
                <a:gd name="T61" fmla="*/ 4146 h 5196"/>
                <a:gd name="T62" fmla="*/ 1071 w 2417"/>
                <a:gd name="T63" fmla="*/ 3877 h 5196"/>
                <a:gd name="T64" fmla="*/ 1091 w 2417"/>
                <a:gd name="T65" fmla="*/ 3877 h 5196"/>
                <a:gd name="T66" fmla="*/ 1143 w 2417"/>
                <a:gd name="T67" fmla="*/ 4085 h 5196"/>
                <a:gd name="T68" fmla="*/ 1185 w 2417"/>
                <a:gd name="T69" fmla="*/ 4347 h 5196"/>
                <a:gd name="T70" fmla="*/ 1207 w 2417"/>
                <a:gd name="T71" fmla="*/ 4664 h 5196"/>
                <a:gd name="T72" fmla="*/ 1217 w 2417"/>
                <a:gd name="T73" fmla="*/ 5094 h 5196"/>
                <a:gd name="T74" fmla="*/ 1247 w 2417"/>
                <a:gd name="T75" fmla="*/ 5170 h 5196"/>
                <a:gd name="T76" fmla="*/ 1347 w 2417"/>
                <a:gd name="T77" fmla="*/ 5078 h 5196"/>
                <a:gd name="T78" fmla="*/ 1547 w 2417"/>
                <a:gd name="T79" fmla="*/ 4971 h 5196"/>
                <a:gd name="T80" fmla="*/ 1863 w 2417"/>
                <a:gd name="T81" fmla="*/ 4845 h 5196"/>
                <a:gd name="T82" fmla="*/ 1747 w 2417"/>
                <a:gd name="T83" fmla="*/ 4394 h 5196"/>
                <a:gd name="T84" fmla="*/ 1617 w 2417"/>
                <a:gd name="T85" fmla="*/ 3942 h 5196"/>
                <a:gd name="T86" fmla="*/ 1591 w 2417"/>
                <a:gd name="T87" fmla="*/ 3763 h 5196"/>
                <a:gd name="T88" fmla="*/ 1687 w 2417"/>
                <a:gd name="T89" fmla="*/ 3561 h 5196"/>
                <a:gd name="T90" fmla="*/ 1843 w 2417"/>
                <a:gd name="T91" fmla="*/ 3332 h 5196"/>
                <a:gd name="T92" fmla="*/ 2051 w 2417"/>
                <a:gd name="T93" fmla="*/ 2943 h 5196"/>
                <a:gd name="T94" fmla="*/ 2259 w 2417"/>
                <a:gd name="T95" fmla="*/ 2585 h 5196"/>
                <a:gd name="T96" fmla="*/ 2339 w 2417"/>
                <a:gd name="T97" fmla="*/ 2405 h 5196"/>
                <a:gd name="T98" fmla="*/ 2368 w 2417"/>
                <a:gd name="T99" fmla="*/ 2175 h 5196"/>
                <a:gd name="T100" fmla="*/ 2397 w 2417"/>
                <a:gd name="T101" fmla="*/ 2087 h 5196"/>
                <a:gd name="T102" fmla="*/ 2407 w 2417"/>
                <a:gd name="T103" fmla="*/ 1763 h 5196"/>
                <a:gd name="T104" fmla="*/ 2407 w 2417"/>
                <a:gd name="T105" fmla="*/ 1106 h 5196"/>
                <a:gd name="T106" fmla="*/ 2387 w 2417"/>
                <a:gd name="T107" fmla="*/ 731 h 5196"/>
                <a:gd name="T108" fmla="*/ 2348 w 2417"/>
                <a:gd name="T109" fmla="*/ 555 h 5196"/>
                <a:gd name="T110" fmla="*/ 2260 w 2417"/>
                <a:gd name="T111" fmla="*/ 364 h 5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17" h="5196">
                  <a:moveTo>
                    <a:pt x="2126" y="248"/>
                  </a:moveTo>
                  <a:lnTo>
                    <a:pt x="2126" y="248"/>
                  </a:lnTo>
                  <a:lnTo>
                    <a:pt x="2095" y="212"/>
                  </a:lnTo>
                  <a:lnTo>
                    <a:pt x="2061" y="174"/>
                  </a:lnTo>
                  <a:lnTo>
                    <a:pt x="2025" y="135"/>
                  </a:lnTo>
                  <a:lnTo>
                    <a:pt x="2006" y="117"/>
                  </a:lnTo>
                  <a:lnTo>
                    <a:pt x="1987" y="98"/>
                  </a:lnTo>
                  <a:lnTo>
                    <a:pt x="1967" y="81"/>
                  </a:lnTo>
                  <a:lnTo>
                    <a:pt x="1946" y="65"/>
                  </a:lnTo>
                  <a:lnTo>
                    <a:pt x="1926" y="50"/>
                  </a:lnTo>
                  <a:lnTo>
                    <a:pt x="1905" y="37"/>
                  </a:lnTo>
                  <a:lnTo>
                    <a:pt x="1883" y="24"/>
                  </a:lnTo>
                  <a:lnTo>
                    <a:pt x="1861" y="15"/>
                  </a:lnTo>
                  <a:lnTo>
                    <a:pt x="1838" y="8"/>
                  </a:lnTo>
                  <a:lnTo>
                    <a:pt x="1826" y="5"/>
                  </a:lnTo>
                  <a:lnTo>
                    <a:pt x="1815" y="2"/>
                  </a:lnTo>
                  <a:lnTo>
                    <a:pt x="1815" y="2"/>
                  </a:lnTo>
                  <a:lnTo>
                    <a:pt x="1798" y="1"/>
                  </a:lnTo>
                  <a:lnTo>
                    <a:pt x="1778" y="0"/>
                  </a:lnTo>
                  <a:lnTo>
                    <a:pt x="1754" y="1"/>
                  </a:lnTo>
                  <a:lnTo>
                    <a:pt x="1729" y="4"/>
                  </a:lnTo>
                  <a:lnTo>
                    <a:pt x="1701" y="8"/>
                  </a:lnTo>
                  <a:lnTo>
                    <a:pt x="1673" y="13"/>
                  </a:lnTo>
                  <a:lnTo>
                    <a:pt x="1645" y="20"/>
                  </a:lnTo>
                  <a:lnTo>
                    <a:pt x="1617" y="30"/>
                  </a:lnTo>
                  <a:lnTo>
                    <a:pt x="1592" y="40"/>
                  </a:lnTo>
                  <a:lnTo>
                    <a:pt x="1567" y="51"/>
                  </a:lnTo>
                  <a:lnTo>
                    <a:pt x="1555" y="58"/>
                  </a:lnTo>
                  <a:lnTo>
                    <a:pt x="1545" y="65"/>
                  </a:lnTo>
                  <a:lnTo>
                    <a:pt x="1535" y="72"/>
                  </a:lnTo>
                  <a:lnTo>
                    <a:pt x="1526" y="79"/>
                  </a:lnTo>
                  <a:lnTo>
                    <a:pt x="1518" y="88"/>
                  </a:lnTo>
                  <a:lnTo>
                    <a:pt x="1511" y="96"/>
                  </a:lnTo>
                  <a:lnTo>
                    <a:pt x="1506" y="105"/>
                  </a:lnTo>
                  <a:lnTo>
                    <a:pt x="1501" y="114"/>
                  </a:lnTo>
                  <a:lnTo>
                    <a:pt x="1498" y="124"/>
                  </a:lnTo>
                  <a:lnTo>
                    <a:pt x="1495" y="133"/>
                  </a:lnTo>
                  <a:lnTo>
                    <a:pt x="1495" y="144"/>
                  </a:lnTo>
                  <a:lnTo>
                    <a:pt x="1496" y="154"/>
                  </a:lnTo>
                  <a:lnTo>
                    <a:pt x="1453" y="180"/>
                  </a:lnTo>
                  <a:lnTo>
                    <a:pt x="1453" y="180"/>
                  </a:lnTo>
                  <a:lnTo>
                    <a:pt x="1449" y="185"/>
                  </a:lnTo>
                  <a:lnTo>
                    <a:pt x="1446" y="190"/>
                  </a:lnTo>
                  <a:lnTo>
                    <a:pt x="1442" y="195"/>
                  </a:lnTo>
                  <a:lnTo>
                    <a:pt x="1436" y="200"/>
                  </a:lnTo>
                  <a:lnTo>
                    <a:pt x="1431" y="203"/>
                  </a:lnTo>
                  <a:lnTo>
                    <a:pt x="1426" y="206"/>
                  </a:lnTo>
                  <a:lnTo>
                    <a:pt x="1421" y="208"/>
                  </a:lnTo>
                  <a:lnTo>
                    <a:pt x="1415" y="209"/>
                  </a:lnTo>
                  <a:lnTo>
                    <a:pt x="1410" y="210"/>
                  </a:lnTo>
                  <a:lnTo>
                    <a:pt x="1404" y="210"/>
                  </a:lnTo>
                  <a:lnTo>
                    <a:pt x="1398" y="208"/>
                  </a:lnTo>
                  <a:lnTo>
                    <a:pt x="1393" y="206"/>
                  </a:lnTo>
                  <a:lnTo>
                    <a:pt x="1388" y="203"/>
                  </a:lnTo>
                  <a:lnTo>
                    <a:pt x="1384" y="198"/>
                  </a:lnTo>
                  <a:lnTo>
                    <a:pt x="1380" y="192"/>
                  </a:lnTo>
                  <a:lnTo>
                    <a:pt x="1375" y="186"/>
                  </a:lnTo>
                  <a:lnTo>
                    <a:pt x="1330" y="168"/>
                  </a:lnTo>
                  <a:lnTo>
                    <a:pt x="1330" y="168"/>
                  </a:lnTo>
                  <a:lnTo>
                    <a:pt x="1311" y="146"/>
                  </a:lnTo>
                  <a:lnTo>
                    <a:pt x="1292" y="123"/>
                  </a:lnTo>
                  <a:lnTo>
                    <a:pt x="1280" y="111"/>
                  </a:lnTo>
                  <a:lnTo>
                    <a:pt x="1269" y="101"/>
                  </a:lnTo>
                  <a:lnTo>
                    <a:pt x="1258" y="92"/>
                  </a:lnTo>
                  <a:lnTo>
                    <a:pt x="1245" y="84"/>
                  </a:lnTo>
                  <a:lnTo>
                    <a:pt x="1233" y="75"/>
                  </a:lnTo>
                  <a:lnTo>
                    <a:pt x="1220" y="68"/>
                  </a:lnTo>
                  <a:lnTo>
                    <a:pt x="1207" y="62"/>
                  </a:lnTo>
                  <a:lnTo>
                    <a:pt x="1192" y="58"/>
                  </a:lnTo>
                  <a:lnTo>
                    <a:pt x="1179" y="53"/>
                  </a:lnTo>
                  <a:lnTo>
                    <a:pt x="1164" y="51"/>
                  </a:lnTo>
                  <a:lnTo>
                    <a:pt x="1149" y="51"/>
                  </a:lnTo>
                  <a:lnTo>
                    <a:pt x="1134" y="52"/>
                  </a:lnTo>
                  <a:lnTo>
                    <a:pt x="1134" y="52"/>
                  </a:lnTo>
                  <a:lnTo>
                    <a:pt x="1121" y="53"/>
                  </a:lnTo>
                  <a:lnTo>
                    <a:pt x="1109" y="57"/>
                  </a:lnTo>
                  <a:lnTo>
                    <a:pt x="1096" y="60"/>
                  </a:lnTo>
                  <a:lnTo>
                    <a:pt x="1085" y="63"/>
                  </a:lnTo>
                  <a:lnTo>
                    <a:pt x="1072" y="67"/>
                  </a:lnTo>
                  <a:lnTo>
                    <a:pt x="1062" y="72"/>
                  </a:lnTo>
                  <a:lnTo>
                    <a:pt x="1051" y="77"/>
                  </a:lnTo>
                  <a:lnTo>
                    <a:pt x="1040" y="84"/>
                  </a:lnTo>
                  <a:lnTo>
                    <a:pt x="1020" y="97"/>
                  </a:lnTo>
                  <a:lnTo>
                    <a:pt x="1001" y="113"/>
                  </a:lnTo>
                  <a:lnTo>
                    <a:pt x="982" y="129"/>
                  </a:lnTo>
                  <a:lnTo>
                    <a:pt x="966" y="147"/>
                  </a:lnTo>
                  <a:lnTo>
                    <a:pt x="949" y="166"/>
                  </a:lnTo>
                  <a:lnTo>
                    <a:pt x="935" y="187"/>
                  </a:lnTo>
                  <a:lnTo>
                    <a:pt x="920" y="208"/>
                  </a:lnTo>
                  <a:lnTo>
                    <a:pt x="907" y="230"/>
                  </a:lnTo>
                  <a:lnTo>
                    <a:pt x="893" y="251"/>
                  </a:lnTo>
                  <a:lnTo>
                    <a:pt x="882" y="274"/>
                  </a:lnTo>
                  <a:lnTo>
                    <a:pt x="859" y="319"/>
                  </a:lnTo>
                  <a:lnTo>
                    <a:pt x="859" y="319"/>
                  </a:lnTo>
                  <a:lnTo>
                    <a:pt x="827" y="382"/>
                  </a:lnTo>
                  <a:lnTo>
                    <a:pt x="797" y="445"/>
                  </a:lnTo>
                  <a:lnTo>
                    <a:pt x="769" y="509"/>
                  </a:lnTo>
                  <a:lnTo>
                    <a:pt x="744" y="573"/>
                  </a:lnTo>
                  <a:lnTo>
                    <a:pt x="719" y="638"/>
                  </a:lnTo>
                  <a:lnTo>
                    <a:pt x="696" y="702"/>
                  </a:lnTo>
                  <a:lnTo>
                    <a:pt x="673" y="767"/>
                  </a:lnTo>
                  <a:lnTo>
                    <a:pt x="653" y="832"/>
                  </a:lnTo>
                  <a:lnTo>
                    <a:pt x="633" y="898"/>
                  </a:lnTo>
                  <a:lnTo>
                    <a:pt x="613" y="964"/>
                  </a:lnTo>
                  <a:lnTo>
                    <a:pt x="596" y="1031"/>
                  </a:lnTo>
                  <a:lnTo>
                    <a:pt x="578" y="1098"/>
                  </a:lnTo>
                  <a:lnTo>
                    <a:pt x="544" y="1233"/>
                  </a:lnTo>
                  <a:lnTo>
                    <a:pt x="512" y="1372"/>
                  </a:lnTo>
                  <a:lnTo>
                    <a:pt x="512" y="1372"/>
                  </a:lnTo>
                  <a:lnTo>
                    <a:pt x="468" y="1556"/>
                  </a:lnTo>
                  <a:lnTo>
                    <a:pt x="448" y="1649"/>
                  </a:lnTo>
                  <a:lnTo>
                    <a:pt x="426" y="1741"/>
                  </a:lnTo>
                  <a:lnTo>
                    <a:pt x="403" y="1831"/>
                  </a:lnTo>
                  <a:lnTo>
                    <a:pt x="380" y="1922"/>
                  </a:lnTo>
                  <a:lnTo>
                    <a:pt x="355" y="2011"/>
                  </a:lnTo>
                  <a:lnTo>
                    <a:pt x="328" y="2099"/>
                  </a:lnTo>
                  <a:lnTo>
                    <a:pt x="313" y="2144"/>
                  </a:lnTo>
                  <a:lnTo>
                    <a:pt x="299" y="2187"/>
                  </a:lnTo>
                  <a:lnTo>
                    <a:pt x="283" y="2231"/>
                  </a:lnTo>
                  <a:lnTo>
                    <a:pt x="267" y="2273"/>
                  </a:lnTo>
                  <a:lnTo>
                    <a:pt x="250" y="2316"/>
                  </a:lnTo>
                  <a:lnTo>
                    <a:pt x="232" y="2358"/>
                  </a:lnTo>
                  <a:lnTo>
                    <a:pt x="213" y="2400"/>
                  </a:lnTo>
                  <a:lnTo>
                    <a:pt x="193" y="2441"/>
                  </a:lnTo>
                  <a:lnTo>
                    <a:pt x="173" y="2483"/>
                  </a:lnTo>
                  <a:lnTo>
                    <a:pt x="152" y="2523"/>
                  </a:lnTo>
                  <a:lnTo>
                    <a:pt x="129" y="2562"/>
                  </a:lnTo>
                  <a:lnTo>
                    <a:pt x="105" y="2603"/>
                  </a:lnTo>
                  <a:lnTo>
                    <a:pt x="81" y="2641"/>
                  </a:lnTo>
                  <a:lnTo>
                    <a:pt x="55" y="2680"/>
                  </a:lnTo>
                  <a:lnTo>
                    <a:pt x="28" y="2718"/>
                  </a:lnTo>
                  <a:lnTo>
                    <a:pt x="0" y="2756"/>
                  </a:lnTo>
                  <a:lnTo>
                    <a:pt x="11" y="2779"/>
                  </a:lnTo>
                  <a:lnTo>
                    <a:pt x="11" y="2779"/>
                  </a:lnTo>
                  <a:lnTo>
                    <a:pt x="23" y="2789"/>
                  </a:lnTo>
                  <a:lnTo>
                    <a:pt x="33" y="2798"/>
                  </a:lnTo>
                  <a:lnTo>
                    <a:pt x="58" y="2822"/>
                  </a:lnTo>
                  <a:lnTo>
                    <a:pt x="58" y="2822"/>
                  </a:lnTo>
                  <a:lnTo>
                    <a:pt x="128" y="2897"/>
                  </a:lnTo>
                  <a:lnTo>
                    <a:pt x="162" y="2934"/>
                  </a:lnTo>
                  <a:lnTo>
                    <a:pt x="194" y="2971"/>
                  </a:lnTo>
                  <a:lnTo>
                    <a:pt x="226" y="3010"/>
                  </a:lnTo>
                  <a:lnTo>
                    <a:pt x="256" y="3049"/>
                  </a:lnTo>
                  <a:lnTo>
                    <a:pt x="285" y="3090"/>
                  </a:lnTo>
                  <a:lnTo>
                    <a:pt x="313" y="3132"/>
                  </a:lnTo>
                  <a:lnTo>
                    <a:pt x="326" y="3151"/>
                  </a:lnTo>
                  <a:lnTo>
                    <a:pt x="326" y="3151"/>
                  </a:lnTo>
                  <a:lnTo>
                    <a:pt x="332" y="3159"/>
                  </a:lnTo>
                  <a:lnTo>
                    <a:pt x="338" y="3166"/>
                  </a:lnTo>
                  <a:lnTo>
                    <a:pt x="349" y="3183"/>
                  </a:lnTo>
                  <a:lnTo>
                    <a:pt x="374" y="3188"/>
                  </a:lnTo>
                  <a:lnTo>
                    <a:pt x="374" y="3188"/>
                  </a:lnTo>
                  <a:lnTo>
                    <a:pt x="380" y="3271"/>
                  </a:lnTo>
                  <a:lnTo>
                    <a:pt x="386" y="3354"/>
                  </a:lnTo>
                  <a:lnTo>
                    <a:pt x="388" y="3394"/>
                  </a:lnTo>
                  <a:lnTo>
                    <a:pt x="389" y="3436"/>
                  </a:lnTo>
                  <a:lnTo>
                    <a:pt x="389" y="3477"/>
                  </a:lnTo>
                  <a:lnTo>
                    <a:pt x="388" y="3518"/>
                  </a:lnTo>
                  <a:lnTo>
                    <a:pt x="388" y="3518"/>
                  </a:lnTo>
                  <a:lnTo>
                    <a:pt x="386" y="3560"/>
                  </a:lnTo>
                  <a:lnTo>
                    <a:pt x="383" y="3600"/>
                  </a:lnTo>
                  <a:lnTo>
                    <a:pt x="378" y="3642"/>
                  </a:lnTo>
                  <a:lnTo>
                    <a:pt x="373" y="3682"/>
                  </a:lnTo>
                  <a:lnTo>
                    <a:pt x="363" y="3763"/>
                  </a:lnTo>
                  <a:lnTo>
                    <a:pt x="352" y="3845"/>
                  </a:lnTo>
                  <a:lnTo>
                    <a:pt x="352" y="3845"/>
                  </a:lnTo>
                  <a:lnTo>
                    <a:pt x="343" y="3904"/>
                  </a:lnTo>
                  <a:lnTo>
                    <a:pt x="335" y="3963"/>
                  </a:lnTo>
                  <a:lnTo>
                    <a:pt x="329" y="3993"/>
                  </a:lnTo>
                  <a:lnTo>
                    <a:pt x="323" y="4022"/>
                  </a:lnTo>
                  <a:lnTo>
                    <a:pt x="315" y="4051"/>
                  </a:lnTo>
                  <a:lnTo>
                    <a:pt x="306" y="4080"/>
                  </a:lnTo>
                  <a:lnTo>
                    <a:pt x="315" y="4092"/>
                  </a:lnTo>
                  <a:lnTo>
                    <a:pt x="315" y="4092"/>
                  </a:lnTo>
                  <a:lnTo>
                    <a:pt x="318" y="4095"/>
                  </a:lnTo>
                  <a:lnTo>
                    <a:pt x="321" y="4098"/>
                  </a:lnTo>
                  <a:lnTo>
                    <a:pt x="324" y="4107"/>
                  </a:lnTo>
                  <a:lnTo>
                    <a:pt x="345" y="4129"/>
                  </a:lnTo>
                  <a:lnTo>
                    <a:pt x="345" y="4129"/>
                  </a:lnTo>
                  <a:lnTo>
                    <a:pt x="377" y="4177"/>
                  </a:lnTo>
                  <a:lnTo>
                    <a:pt x="409" y="4227"/>
                  </a:lnTo>
                  <a:lnTo>
                    <a:pt x="444" y="4275"/>
                  </a:lnTo>
                  <a:lnTo>
                    <a:pt x="479" y="4322"/>
                  </a:lnTo>
                  <a:lnTo>
                    <a:pt x="497" y="4345"/>
                  </a:lnTo>
                  <a:lnTo>
                    <a:pt x="516" y="4368"/>
                  </a:lnTo>
                  <a:lnTo>
                    <a:pt x="536" y="4390"/>
                  </a:lnTo>
                  <a:lnTo>
                    <a:pt x="555" y="4411"/>
                  </a:lnTo>
                  <a:lnTo>
                    <a:pt x="576" y="4432"/>
                  </a:lnTo>
                  <a:lnTo>
                    <a:pt x="598" y="4453"/>
                  </a:lnTo>
                  <a:lnTo>
                    <a:pt x="619" y="4471"/>
                  </a:lnTo>
                  <a:lnTo>
                    <a:pt x="642" y="4490"/>
                  </a:lnTo>
                  <a:lnTo>
                    <a:pt x="642" y="4490"/>
                  </a:lnTo>
                  <a:lnTo>
                    <a:pt x="671" y="4512"/>
                  </a:lnTo>
                  <a:lnTo>
                    <a:pt x="701" y="4530"/>
                  </a:lnTo>
                  <a:lnTo>
                    <a:pt x="731" y="4548"/>
                  </a:lnTo>
                  <a:lnTo>
                    <a:pt x="763" y="4564"/>
                  </a:lnTo>
                  <a:lnTo>
                    <a:pt x="796" y="4577"/>
                  </a:lnTo>
                  <a:lnTo>
                    <a:pt x="829" y="4587"/>
                  </a:lnTo>
                  <a:lnTo>
                    <a:pt x="847" y="4593"/>
                  </a:lnTo>
                  <a:lnTo>
                    <a:pt x="864" y="4597"/>
                  </a:lnTo>
                  <a:lnTo>
                    <a:pt x="881" y="4600"/>
                  </a:lnTo>
                  <a:lnTo>
                    <a:pt x="899" y="4603"/>
                  </a:lnTo>
                  <a:lnTo>
                    <a:pt x="910" y="4576"/>
                  </a:lnTo>
                  <a:lnTo>
                    <a:pt x="910" y="4576"/>
                  </a:lnTo>
                  <a:lnTo>
                    <a:pt x="910" y="4557"/>
                  </a:lnTo>
                  <a:lnTo>
                    <a:pt x="909" y="4539"/>
                  </a:lnTo>
                  <a:lnTo>
                    <a:pt x="914" y="4510"/>
                  </a:lnTo>
                  <a:lnTo>
                    <a:pt x="914" y="4510"/>
                  </a:lnTo>
                  <a:lnTo>
                    <a:pt x="918" y="4469"/>
                  </a:lnTo>
                  <a:lnTo>
                    <a:pt x="922" y="4428"/>
                  </a:lnTo>
                  <a:lnTo>
                    <a:pt x="927" y="4387"/>
                  </a:lnTo>
                  <a:lnTo>
                    <a:pt x="933" y="4347"/>
                  </a:lnTo>
                  <a:lnTo>
                    <a:pt x="939" y="4307"/>
                  </a:lnTo>
                  <a:lnTo>
                    <a:pt x="946" y="4266"/>
                  </a:lnTo>
                  <a:lnTo>
                    <a:pt x="955" y="4226"/>
                  </a:lnTo>
                  <a:lnTo>
                    <a:pt x="963" y="4185"/>
                  </a:lnTo>
                  <a:lnTo>
                    <a:pt x="973" y="4146"/>
                  </a:lnTo>
                  <a:lnTo>
                    <a:pt x="983" y="4107"/>
                  </a:lnTo>
                  <a:lnTo>
                    <a:pt x="996" y="4067"/>
                  </a:lnTo>
                  <a:lnTo>
                    <a:pt x="1008" y="4028"/>
                  </a:lnTo>
                  <a:lnTo>
                    <a:pt x="1023" y="3990"/>
                  </a:lnTo>
                  <a:lnTo>
                    <a:pt x="1037" y="3951"/>
                  </a:lnTo>
                  <a:lnTo>
                    <a:pt x="1054" y="3914"/>
                  </a:lnTo>
                  <a:lnTo>
                    <a:pt x="1071" y="3877"/>
                  </a:lnTo>
                  <a:lnTo>
                    <a:pt x="1071" y="3877"/>
                  </a:lnTo>
                  <a:lnTo>
                    <a:pt x="1074" y="3872"/>
                  </a:lnTo>
                  <a:lnTo>
                    <a:pt x="1076" y="3866"/>
                  </a:lnTo>
                  <a:lnTo>
                    <a:pt x="1076" y="3862"/>
                  </a:lnTo>
                  <a:lnTo>
                    <a:pt x="1076" y="3858"/>
                  </a:lnTo>
                  <a:lnTo>
                    <a:pt x="1091" y="3877"/>
                  </a:lnTo>
                  <a:lnTo>
                    <a:pt x="1091" y="3877"/>
                  </a:lnTo>
                  <a:lnTo>
                    <a:pt x="1100" y="3900"/>
                  </a:lnTo>
                  <a:lnTo>
                    <a:pt x="1109" y="3924"/>
                  </a:lnTo>
                  <a:lnTo>
                    <a:pt x="1116" y="3949"/>
                  </a:lnTo>
                  <a:lnTo>
                    <a:pt x="1122" y="3975"/>
                  </a:lnTo>
                  <a:lnTo>
                    <a:pt x="1128" y="4002"/>
                  </a:lnTo>
                  <a:lnTo>
                    <a:pt x="1133" y="4030"/>
                  </a:lnTo>
                  <a:lnTo>
                    <a:pt x="1143" y="4085"/>
                  </a:lnTo>
                  <a:lnTo>
                    <a:pt x="1159" y="4197"/>
                  </a:lnTo>
                  <a:lnTo>
                    <a:pt x="1168" y="4251"/>
                  </a:lnTo>
                  <a:lnTo>
                    <a:pt x="1173" y="4277"/>
                  </a:lnTo>
                  <a:lnTo>
                    <a:pt x="1178" y="4301"/>
                  </a:lnTo>
                  <a:lnTo>
                    <a:pt x="1178" y="4301"/>
                  </a:lnTo>
                  <a:lnTo>
                    <a:pt x="1182" y="4324"/>
                  </a:lnTo>
                  <a:lnTo>
                    <a:pt x="1185" y="4347"/>
                  </a:lnTo>
                  <a:lnTo>
                    <a:pt x="1191" y="4393"/>
                  </a:lnTo>
                  <a:lnTo>
                    <a:pt x="1194" y="4438"/>
                  </a:lnTo>
                  <a:lnTo>
                    <a:pt x="1198" y="4483"/>
                  </a:lnTo>
                  <a:lnTo>
                    <a:pt x="1202" y="4574"/>
                  </a:lnTo>
                  <a:lnTo>
                    <a:pt x="1204" y="4619"/>
                  </a:lnTo>
                  <a:lnTo>
                    <a:pt x="1207" y="4664"/>
                  </a:lnTo>
                  <a:lnTo>
                    <a:pt x="1207" y="4664"/>
                  </a:lnTo>
                  <a:lnTo>
                    <a:pt x="1209" y="4725"/>
                  </a:lnTo>
                  <a:lnTo>
                    <a:pt x="1210" y="4786"/>
                  </a:lnTo>
                  <a:lnTo>
                    <a:pt x="1209" y="4911"/>
                  </a:lnTo>
                  <a:lnTo>
                    <a:pt x="1210" y="4973"/>
                  </a:lnTo>
                  <a:lnTo>
                    <a:pt x="1212" y="5034"/>
                  </a:lnTo>
                  <a:lnTo>
                    <a:pt x="1214" y="5064"/>
                  </a:lnTo>
                  <a:lnTo>
                    <a:pt x="1217" y="5094"/>
                  </a:lnTo>
                  <a:lnTo>
                    <a:pt x="1221" y="5123"/>
                  </a:lnTo>
                  <a:lnTo>
                    <a:pt x="1226" y="5153"/>
                  </a:lnTo>
                  <a:lnTo>
                    <a:pt x="1236" y="5196"/>
                  </a:lnTo>
                  <a:lnTo>
                    <a:pt x="1236" y="5196"/>
                  </a:lnTo>
                  <a:lnTo>
                    <a:pt x="1238" y="5187"/>
                  </a:lnTo>
                  <a:lnTo>
                    <a:pt x="1242" y="5179"/>
                  </a:lnTo>
                  <a:lnTo>
                    <a:pt x="1247" y="5170"/>
                  </a:lnTo>
                  <a:lnTo>
                    <a:pt x="1252" y="5161"/>
                  </a:lnTo>
                  <a:lnTo>
                    <a:pt x="1260" y="5153"/>
                  </a:lnTo>
                  <a:lnTo>
                    <a:pt x="1267" y="5144"/>
                  </a:lnTo>
                  <a:lnTo>
                    <a:pt x="1283" y="5127"/>
                  </a:lnTo>
                  <a:lnTo>
                    <a:pt x="1302" y="5110"/>
                  </a:lnTo>
                  <a:lnTo>
                    <a:pt x="1324" y="5094"/>
                  </a:lnTo>
                  <a:lnTo>
                    <a:pt x="1347" y="5078"/>
                  </a:lnTo>
                  <a:lnTo>
                    <a:pt x="1370" y="5063"/>
                  </a:lnTo>
                  <a:lnTo>
                    <a:pt x="1394" y="5048"/>
                  </a:lnTo>
                  <a:lnTo>
                    <a:pt x="1419" y="5034"/>
                  </a:lnTo>
                  <a:lnTo>
                    <a:pt x="1468" y="5009"/>
                  </a:lnTo>
                  <a:lnTo>
                    <a:pt x="1511" y="4987"/>
                  </a:lnTo>
                  <a:lnTo>
                    <a:pt x="1547" y="4971"/>
                  </a:lnTo>
                  <a:lnTo>
                    <a:pt x="1547" y="4971"/>
                  </a:lnTo>
                  <a:lnTo>
                    <a:pt x="1579" y="4957"/>
                  </a:lnTo>
                  <a:lnTo>
                    <a:pt x="1611" y="4946"/>
                  </a:lnTo>
                  <a:lnTo>
                    <a:pt x="1676" y="4922"/>
                  </a:lnTo>
                  <a:lnTo>
                    <a:pt x="1743" y="4899"/>
                  </a:lnTo>
                  <a:lnTo>
                    <a:pt x="1776" y="4887"/>
                  </a:lnTo>
                  <a:lnTo>
                    <a:pt x="1808" y="4874"/>
                  </a:lnTo>
                  <a:lnTo>
                    <a:pt x="1863" y="4845"/>
                  </a:lnTo>
                  <a:lnTo>
                    <a:pt x="1863" y="4845"/>
                  </a:lnTo>
                  <a:lnTo>
                    <a:pt x="1849" y="4788"/>
                  </a:lnTo>
                  <a:lnTo>
                    <a:pt x="1835" y="4731"/>
                  </a:lnTo>
                  <a:lnTo>
                    <a:pt x="1805" y="4619"/>
                  </a:lnTo>
                  <a:lnTo>
                    <a:pt x="1775" y="4507"/>
                  </a:lnTo>
                  <a:lnTo>
                    <a:pt x="1761" y="4451"/>
                  </a:lnTo>
                  <a:lnTo>
                    <a:pt x="1747" y="4394"/>
                  </a:lnTo>
                  <a:lnTo>
                    <a:pt x="1747" y="4394"/>
                  </a:lnTo>
                  <a:lnTo>
                    <a:pt x="1715" y="4265"/>
                  </a:lnTo>
                  <a:lnTo>
                    <a:pt x="1698" y="4199"/>
                  </a:lnTo>
                  <a:lnTo>
                    <a:pt x="1680" y="4134"/>
                  </a:lnTo>
                  <a:lnTo>
                    <a:pt x="1660" y="4068"/>
                  </a:lnTo>
                  <a:lnTo>
                    <a:pt x="1639" y="4004"/>
                  </a:lnTo>
                  <a:lnTo>
                    <a:pt x="1617" y="3942"/>
                  </a:lnTo>
                  <a:lnTo>
                    <a:pt x="1605" y="3911"/>
                  </a:lnTo>
                  <a:lnTo>
                    <a:pt x="1593" y="3881"/>
                  </a:lnTo>
                  <a:lnTo>
                    <a:pt x="1570" y="3858"/>
                  </a:lnTo>
                  <a:lnTo>
                    <a:pt x="1570" y="3858"/>
                  </a:lnTo>
                  <a:lnTo>
                    <a:pt x="1575" y="3826"/>
                  </a:lnTo>
                  <a:lnTo>
                    <a:pt x="1582" y="3794"/>
                  </a:lnTo>
                  <a:lnTo>
                    <a:pt x="1591" y="3763"/>
                  </a:lnTo>
                  <a:lnTo>
                    <a:pt x="1601" y="3733"/>
                  </a:lnTo>
                  <a:lnTo>
                    <a:pt x="1612" y="3703"/>
                  </a:lnTo>
                  <a:lnTo>
                    <a:pt x="1625" y="3674"/>
                  </a:lnTo>
                  <a:lnTo>
                    <a:pt x="1639" y="3645"/>
                  </a:lnTo>
                  <a:lnTo>
                    <a:pt x="1654" y="3617"/>
                  </a:lnTo>
                  <a:lnTo>
                    <a:pt x="1670" y="3589"/>
                  </a:lnTo>
                  <a:lnTo>
                    <a:pt x="1687" y="3561"/>
                  </a:lnTo>
                  <a:lnTo>
                    <a:pt x="1704" y="3534"/>
                  </a:lnTo>
                  <a:lnTo>
                    <a:pt x="1723" y="3506"/>
                  </a:lnTo>
                  <a:lnTo>
                    <a:pt x="1761" y="3452"/>
                  </a:lnTo>
                  <a:lnTo>
                    <a:pt x="1801" y="3397"/>
                  </a:lnTo>
                  <a:lnTo>
                    <a:pt x="1801" y="3397"/>
                  </a:lnTo>
                  <a:lnTo>
                    <a:pt x="1822" y="3365"/>
                  </a:lnTo>
                  <a:lnTo>
                    <a:pt x="1843" y="3332"/>
                  </a:lnTo>
                  <a:lnTo>
                    <a:pt x="1864" y="3298"/>
                  </a:lnTo>
                  <a:lnTo>
                    <a:pt x="1882" y="3263"/>
                  </a:lnTo>
                  <a:lnTo>
                    <a:pt x="1882" y="3263"/>
                  </a:lnTo>
                  <a:lnTo>
                    <a:pt x="1924" y="3182"/>
                  </a:lnTo>
                  <a:lnTo>
                    <a:pt x="1966" y="3102"/>
                  </a:lnTo>
                  <a:lnTo>
                    <a:pt x="2008" y="3022"/>
                  </a:lnTo>
                  <a:lnTo>
                    <a:pt x="2051" y="2943"/>
                  </a:lnTo>
                  <a:lnTo>
                    <a:pt x="2095" y="2866"/>
                  </a:lnTo>
                  <a:lnTo>
                    <a:pt x="2140" y="2787"/>
                  </a:lnTo>
                  <a:lnTo>
                    <a:pt x="2186" y="2708"/>
                  </a:lnTo>
                  <a:lnTo>
                    <a:pt x="2235" y="2629"/>
                  </a:lnTo>
                  <a:lnTo>
                    <a:pt x="2235" y="2629"/>
                  </a:lnTo>
                  <a:lnTo>
                    <a:pt x="2247" y="2607"/>
                  </a:lnTo>
                  <a:lnTo>
                    <a:pt x="2259" y="2585"/>
                  </a:lnTo>
                  <a:lnTo>
                    <a:pt x="2279" y="2542"/>
                  </a:lnTo>
                  <a:lnTo>
                    <a:pt x="2300" y="2498"/>
                  </a:lnTo>
                  <a:lnTo>
                    <a:pt x="2322" y="2455"/>
                  </a:lnTo>
                  <a:lnTo>
                    <a:pt x="2322" y="2455"/>
                  </a:lnTo>
                  <a:lnTo>
                    <a:pt x="2328" y="2439"/>
                  </a:lnTo>
                  <a:lnTo>
                    <a:pt x="2334" y="2421"/>
                  </a:lnTo>
                  <a:lnTo>
                    <a:pt x="2339" y="2405"/>
                  </a:lnTo>
                  <a:lnTo>
                    <a:pt x="2345" y="2388"/>
                  </a:lnTo>
                  <a:lnTo>
                    <a:pt x="2353" y="2353"/>
                  </a:lnTo>
                  <a:lnTo>
                    <a:pt x="2358" y="2319"/>
                  </a:lnTo>
                  <a:lnTo>
                    <a:pt x="2362" y="2283"/>
                  </a:lnTo>
                  <a:lnTo>
                    <a:pt x="2365" y="2247"/>
                  </a:lnTo>
                  <a:lnTo>
                    <a:pt x="2367" y="2211"/>
                  </a:lnTo>
                  <a:lnTo>
                    <a:pt x="2368" y="2175"/>
                  </a:lnTo>
                  <a:lnTo>
                    <a:pt x="2380" y="2160"/>
                  </a:lnTo>
                  <a:lnTo>
                    <a:pt x="2380" y="2160"/>
                  </a:lnTo>
                  <a:lnTo>
                    <a:pt x="2385" y="2146"/>
                  </a:lnTo>
                  <a:lnTo>
                    <a:pt x="2389" y="2132"/>
                  </a:lnTo>
                  <a:lnTo>
                    <a:pt x="2392" y="2117"/>
                  </a:lnTo>
                  <a:lnTo>
                    <a:pt x="2395" y="2101"/>
                  </a:lnTo>
                  <a:lnTo>
                    <a:pt x="2397" y="2087"/>
                  </a:lnTo>
                  <a:lnTo>
                    <a:pt x="2399" y="2071"/>
                  </a:lnTo>
                  <a:lnTo>
                    <a:pt x="2400" y="2042"/>
                  </a:lnTo>
                  <a:lnTo>
                    <a:pt x="2417" y="1988"/>
                  </a:lnTo>
                  <a:lnTo>
                    <a:pt x="2417" y="1988"/>
                  </a:lnTo>
                  <a:lnTo>
                    <a:pt x="2414" y="1933"/>
                  </a:lnTo>
                  <a:lnTo>
                    <a:pt x="2411" y="1876"/>
                  </a:lnTo>
                  <a:lnTo>
                    <a:pt x="2407" y="1763"/>
                  </a:lnTo>
                  <a:lnTo>
                    <a:pt x="2407" y="1763"/>
                  </a:lnTo>
                  <a:lnTo>
                    <a:pt x="2404" y="1630"/>
                  </a:lnTo>
                  <a:lnTo>
                    <a:pt x="2403" y="1497"/>
                  </a:lnTo>
                  <a:lnTo>
                    <a:pt x="2403" y="1365"/>
                  </a:lnTo>
                  <a:lnTo>
                    <a:pt x="2405" y="1231"/>
                  </a:lnTo>
                  <a:lnTo>
                    <a:pt x="2405" y="1231"/>
                  </a:lnTo>
                  <a:lnTo>
                    <a:pt x="2407" y="1106"/>
                  </a:lnTo>
                  <a:lnTo>
                    <a:pt x="2408" y="1044"/>
                  </a:lnTo>
                  <a:lnTo>
                    <a:pt x="2407" y="981"/>
                  </a:lnTo>
                  <a:lnTo>
                    <a:pt x="2405" y="918"/>
                  </a:lnTo>
                  <a:lnTo>
                    <a:pt x="2401" y="855"/>
                  </a:lnTo>
                  <a:lnTo>
                    <a:pt x="2395" y="793"/>
                  </a:lnTo>
                  <a:lnTo>
                    <a:pt x="2392" y="762"/>
                  </a:lnTo>
                  <a:lnTo>
                    <a:pt x="2387" y="731"/>
                  </a:lnTo>
                  <a:lnTo>
                    <a:pt x="2387" y="731"/>
                  </a:lnTo>
                  <a:lnTo>
                    <a:pt x="2383" y="701"/>
                  </a:lnTo>
                  <a:lnTo>
                    <a:pt x="2377" y="672"/>
                  </a:lnTo>
                  <a:lnTo>
                    <a:pt x="2370" y="642"/>
                  </a:lnTo>
                  <a:lnTo>
                    <a:pt x="2364" y="613"/>
                  </a:lnTo>
                  <a:lnTo>
                    <a:pt x="2356" y="584"/>
                  </a:lnTo>
                  <a:lnTo>
                    <a:pt x="2348" y="555"/>
                  </a:lnTo>
                  <a:lnTo>
                    <a:pt x="2338" y="526"/>
                  </a:lnTo>
                  <a:lnTo>
                    <a:pt x="2328" y="498"/>
                  </a:lnTo>
                  <a:lnTo>
                    <a:pt x="2316" y="471"/>
                  </a:lnTo>
                  <a:lnTo>
                    <a:pt x="2303" y="443"/>
                  </a:lnTo>
                  <a:lnTo>
                    <a:pt x="2290" y="416"/>
                  </a:lnTo>
                  <a:lnTo>
                    <a:pt x="2275" y="390"/>
                  </a:lnTo>
                  <a:lnTo>
                    <a:pt x="2260" y="364"/>
                  </a:lnTo>
                  <a:lnTo>
                    <a:pt x="2243" y="339"/>
                  </a:lnTo>
                  <a:lnTo>
                    <a:pt x="2226" y="316"/>
                  </a:lnTo>
                  <a:lnTo>
                    <a:pt x="2206" y="292"/>
                  </a:lnTo>
                  <a:lnTo>
                    <a:pt x="2126" y="24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67EDFCFA-69CE-6F47-84FE-1C7015109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" y="731"/>
              <a:ext cx="1208" cy="2599"/>
            </a:xfrm>
            <a:custGeom>
              <a:avLst/>
              <a:gdLst>
                <a:gd name="T0" fmla="*/ 1987 w 2417"/>
                <a:gd name="T1" fmla="*/ 98 h 5196"/>
                <a:gd name="T2" fmla="*/ 1838 w 2417"/>
                <a:gd name="T3" fmla="*/ 8 h 5196"/>
                <a:gd name="T4" fmla="*/ 1729 w 2417"/>
                <a:gd name="T5" fmla="*/ 4 h 5196"/>
                <a:gd name="T6" fmla="*/ 1555 w 2417"/>
                <a:gd name="T7" fmla="*/ 58 h 5196"/>
                <a:gd name="T8" fmla="*/ 1501 w 2417"/>
                <a:gd name="T9" fmla="*/ 114 h 5196"/>
                <a:gd name="T10" fmla="*/ 1449 w 2417"/>
                <a:gd name="T11" fmla="*/ 185 h 5196"/>
                <a:gd name="T12" fmla="*/ 1415 w 2417"/>
                <a:gd name="T13" fmla="*/ 209 h 5196"/>
                <a:gd name="T14" fmla="*/ 1380 w 2417"/>
                <a:gd name="T15" fmla="*/ 192 h 5196"/>
                <a:gd name="T16" fmla="*/ 1269 w 2417"/>
                <a:gd name="T17" fmla="*/ 101 h 5196"/>
                <a:gd name="T18" fmla="*/ 1179 w 2417"/>
                <a:gd name="T19" fmla="*/ 53 h 5196"/>
                <a:gd name="T20" fmla="*/ 1096 w 2417"/>
                <a:gd name="T21" fmla="*/ 60 h 5196"/>
                <a:gd name="T22" fmla="*/ 1001 w 2417"/>
                <a:gd name="T23" fmla="*/ 113 h 5196"/>
                <a:gd name="T24" fmla="*/ 893 w 2417"/>
                <a:gd name="T25" fmla="*/ 251 h 5196"/>
                <a:gd name="T26" fmla="*/ 744 w 2417"/>
                <a:gd name="T27" fmla="*/ 573 h 5196"/>
                <a:gd name="T28" fmla="*/ 596 w 2417"/>
                <a:gd name="T29" fmla="*/ 1031 h 5196"/>
                <a:gd name="T30" fmla="*/ 426 w 2417"/>
                <a:gd name="T31" fmla="*/ 1741 h 5196"/>
                <a:gd name="T32" fmla="*/ 283 w 2417"/>
                <a:gd name="T33" fmla="*/ 2231 h 5196"/>
                <a:gd name="T34" fmla="*/ 152 w 2417"/>
                <a:gd name="T35" fmla="*/ 2523 h 5196"/>
                <a:gd name="T36" fmla="*/ 11 w 2417"/>
                <a:gd name="T37" fmla="*/ 2779 h 5196"/>
                <a:gd name="T38" fmla="*/ 162 w 2417"/>
                <a:gd name="T39" fmla="*/ 2934 h 5196"/>
                <a:gd name="T40" fmla="*/ 326 w 2417"/>
                <a:gd name="T41" fmla="*/ 3151 h 5196"/>
                <a:gd name="T42" fmla="*/ 386 w 2417"/>
                <a:gd name="T43" fmla="*/ 3354 h 5196"/>
                <a:gd name="T44" fmla="*/ 383 w 2417"/>
                <a:gd name="T45" fmla="*/ 3600 h 5196"/>
                <a:gd name="T46" fmla="*/ 335 w 2417"/>
                <a:gd name="T47" fmla="*/ 3963 h 5196"/>
                <a:gd name="T48" fmla="*/ 318 w 2417"/>
                <a:gd name="T49" fmla="*/ 4095 h 5196"/>
                <a:gd name="T50" fmla="*/ 444 w 2417"/>
                <a:gd name="T51" fmla="*/ 4275 h 5196"/>
                <a:gd name="T52" fmla="*/ 598 w 2417"/>
                <a:gd name="T53" fmla="*/ 4453 h 5196"/>
                <a:gd name="T54" fmla="*/ 763 w 2417"/>
                <a:gd name="T55" fmla="*/ 4564 h 5196"/>
                <a:gd name="T56" fmla="*/ 910 w 2417"/>
                <a:gd name="T57" fmla="*/ 4576 h 5196"/>
                <a:gd name="T58" fmla="*/ 922 w 2417"/>
                <a:gd name="T59" fmla="*/ 4428 h 5196"/>
                <a:gd name="T60" fmla="*/ 973 w 2417"/>
                <a:gd name="T61" fmla="*/ 4146 h 5196"/>
                <a:gd name="T62" fmla="*/ 1071 w 2417"/>
                <a:gd name="T63" fmla="*/ 3877 h 5196"/>
                <a:gd name="T64" fmla="*/ 1091 w 2417"/>
                <a:gd name="T65" fmla="*/ 3877 h 5196"/>
                <a:gd name="T66" fmla="*/ 1143 w 2417"/>
                <a:gd name="T67" fmla="*/ 4085 h 5196"/>
                <a:gd name="T68" fmla="*/ 1185 w 2417"/>
                <a:gd name="T69" fmla="*/ 4347 h 5196"/>
                <a:gd name="T70" fmla="*/ 1207 w 2417"/>
                <a:gd name="T71" fmla="*/ 4664 h 5196"/>
                <a:gd name="T72" fmla="*/ 1217 w 2417"/>
                <a:gd name="T73" fmla="*/ 5094 h 5196"/>
                <a:gd name="T74" fmla="*/ 1247 w 2417"/>
                <a:gd name="T75" fmla="*/ 5170 h 5196"/>
                <a:gd name="T76" fmla="*/ 1347 w 2417"/>
                <a:gd name="T77" fmla="*/ 5078 h 5196"/>
                <a:gd name="T78" fmla="*/ 1547 w 2417"/>
                <a:gd name="T79" fmla="*/ 4971 h 5196"/>
                <a:gd name="T80" fmla="*/ 1863 w 2417"/>
                <a:gd name="T81" fmla="*/ 4845 h 5196"/>
                <a:gd name="T82" fmla="*/ 1747 w 2417"/>
                <a:gd name="T83" fmla="*/ 4394 h 5196"/>
                <a:gd name="T84" fmla="*/ 1617 w 2417"/>
                <a:gd name="T85" fmla="*/ 3942 h 5196"/>
                <a:gd name="T86" fmla="*/ 1591 w 2417"/>
                <a:gd name="T87" fmla="*/ 3763 h 5196"/>
                <a:gd name="T88" fmla="*/ 1687 w 2417"/>
                <a:gd name="T89" fmla="*/ 3561 h 5196"/>
                <a:gd name="T90" fmla="*/ 1843 w 2417"/>
                <a:gd name="T91" fmla="*/ 3332 h 5196"/>
                <a:gd name="T92" fmla="*/ 2051 w 2417"/>
                <a:gd name="T93" fmla="*/ 2943 h 5196"/>
                <a:gd name="T94" fmla="*/ 2259 w 2417"/>
                <a:gd name="T95" fmla="*/ 2585 h 5196"/>
                <a:gd name="T96" fmla="*/ 2339 w 2417"/>
                <a:gd name="T97" fmla="*/ 2405 h 5196"/>
                <a:gd name="T98" fmla="*/ 2368 w 2417"/>
                <a:gd name="T99" fmla="*/ 2175 h 5196"/>
                <a:gd name="T100" fmla="*/ 2397 w 2417"/>
                <a:gd name="T101" fmla="*/ 2087 h 5196"/>
                <a:gd name="T102" fmla="*/ 2407 w 2417"/>
                <a:gd name="T103" fmla="*/ 1763 h 5196"/>
                <a:gd name="T104" fmla="*/ 2407 w 2417"/>
                <a:gd name="T105" fmla="*/ 1106 h 5196"/>
                <a:gd name="T106" fmla="*/ 2387 w 2417"/>
                <a:gd name="T107" fmla="*/ 731 h 5196"/>
                <a:gd name="T108" fmla="*/ 2348 w 2417"/>
                <a:gd name="T109" fmla="*/ 555 h 5196"/>
                <a:gd name="T110" fmla="*/ 2260 w 2417"/>
                <a:gd name="T111" fmla="*/ 364 h 5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17" h="5196">
                  <a:moveTo>
                    <a:pt x="2126" y="248"/>
                  </a:moveTo>
                  <a:lnTo>
                    <a:pt x="2126" y="248"/>
                  </a:lnTo>
                  <a:lnTo>
                    <a:pt x="2095" y="212"/>
                  </a:lnTo>
                  <a:lnTo>
                    <a:pt x="2061" y="174"/>
                  </a:lnTo>
                  <a:lnTo>
                    <a:pt x="2025" y="135"/>
                  </a:lnTo>
                  <a:lnTo>
                    <a:pt x="2006" y="117"/>
                  </a:lnTo>
                  <a:lnTo>
                    <a:pt x="1987" y="98"/>
                  </a:lnTo>
                  <a:lnTo>
                    <a:pt x="1967" y="81"/>
                  </a:lnTo>
                  <a:lnTo>
                    <a:pt x="1946" y="65"/>
                  </a:lnTo>
                  <a:lnTo>
                    <a:pt x="1926" y="50"/>
                  </a:lnTo>
                  <a:lnTo>
                    <a:pt x="1905" y="37"/>
                  </a:lnTo>
                  <a:lnTo>
                    <a:pt x="1883" y="24"/>
                  </a:lnTo>
                  <a:lnTo>
                    <a:pt x="1861" y="15"/>
                  </a:lnTo>
                  <a:lnTo>
                    <a:pt x="1838" y="8"/>
                  </a:lnTo>
                  <a:lnTo>
                    <a:pt x="1826" y="5"/>
                  </a:lnTo>
                  <a:lnTo>
                    <a:pt x="1815" y="2"/>
                  </a:lnTo>
                  <a:lnTo>
                    <a:pt x="1815" y="2"/>
                  </a:lnTo>
                  <a:lnTo>
                    <a:pt x="1798" y="1"/>
                  </a:lnTo>
                  <a:lnTo>
                    <a:pt x="1778" y="0"/>
                  </a:lnTo>
                  <a:lnTo>
                    <a:pt x="1754" y="1"/>
                  </a:lnTo>
                  <a:lnTo>
                    <a:pt x="1729" y="4"/>
                  </a:lnTo>
                  <a:lnTo>
                    <a:pt x="1701" y="8"/>
                  </a:lnTo>
                  <a:lnTo>
                    <a:pt x="1673" y="13"/>
                  </a:lnTo>
                  <a:lnTo>
                    <a:pt x="1645" y="20"/>
                  </a:lnTo>
                  <a:lnTo>
                    <a:pt x="1617" y="30"/>
                  </a:lnTo>
                  <a:lnTo>
                    <a:pt x="1592" y="40"/>
                  </a:lnTo>
                  <a:lnTo>
                    <a:pt x="1567" y="51"/>
                  </a:lnTo>
                  <a:lnTo>
                    <a:pt x="1555" y="58"/>
                  </a:lnTo>
                  <a:lnTo>
                    <a:pt x="1545" y="65"/>
                  </a:lnTo>
                  <a:lnTo>
                    <a:pt x="1535" y="72"/>
                  </a:lnTo>
                  <a:lnTo>
                    <a:pt x="1526" y="79"/>
                  </a:lnTo>
                  <a:lnTo>
                    <a:pt x="1518" y="88"/>
                  </a:lnTo>
                  <a:lnTo>
                    <a:pt x="1511" y="96"/>
                  </a:lnTo>
                  <a:lnTo>
                    <a:pt x="1506" y="105"/>
                  </a:lnTo>
                  <a:lnTo>
                    <a:pt x="1501" y="114"/>
                  </a:lnTo>
                  <a:lnTo>
                    <a:pt x="1498" y="124"/>
                  </a:lnTo>
                  <a:lnTo>
                    <a:pt x="1495" y="133"/>
                  </a:lnTo>
                  <a:lnTo>
                    <a:pt x="1495" y="144"/>
                  </a:lnTo>
                  <a:lnTo>
                    <a:pt x="1496" y="154"/>
                  </a:lnTo>
                  <a:lnTo>
                    <a:pt x="1453" y="180"/>
                  </a:lnTo>
                  <a:lnTo>
                    <a:pt x="1453" y="180"/>
                  </a:lnTo>
                  <a:lnTo>
                    <a:pt x="1449" y="185"/>
                  </a:lnTo>
                  <a:lnTo>
                    <a:pt x="1446" y="190"/>
                  </a:lnTo>
                  <a:lnTo>
                    <a:pt x="1442" y="195"/>
                  </a:lnTo>
                  <a:lnTo>
                    <a:pt x="1436" y="200"/>
                  </a:lnTo>
                  <a:lnTo>
                    <a:pt x="1431" y="203"/>
                  </a:lnTo>
                  <a:lnTo>
                    <a:pt x="1426" y="206"/>
                  </a:lnTo>
                  <a:lnTo>
                    <a:pt x="1421" y="208"/>
                  </a:lnTo>
                  <a:lnTo>
                    <a:pt x="1415" y="209"/>
                  </a:lnTo>
                  <a:lnTo>
                    <a:pt x="1410" y="210"/>
                  </a:lnTo>
                  <a:lnTo>
                    <a:pt x="1404" y="210"/>
                  </a:lnTo>
                  <a:lnTo>
                    <a:pt x="1398" y="208"/>
                  </a:lnTo>
                  <a:lnTo>
                    <a:pt x="1393" y="206"/>
                  </a:lnTo>
                  <a:lnTo>
                    <a:pt x="1388" y="203"/>
                  </a:lnTo>
                  <a:lnTo>
                    <a:pt x="1384" y="198"/>
                  </a:lnTo>
                  <a:lnTo>
                    <a:pt x="1380" y="192"/>
                  </a:lnTo>
                  <a:lnTo>
                    <a:pt x="1375" y="186"/>
                  </a:lnTo>
                  <a:lnTo>
                    <a:pt x="1330" y="168"/>
                  </a:lnTo>
                  <a:lnTo>
                    <a:pt x="1330" y="168"/>
                  </a:lnTo>
                  <a:lnTo>
                    <a:pt x="1311" y="146"/>
                  </a:lnTo>
                  <a:lnTo>
                    <a:pt x="1292" y="123"/>
                  </a:lnTo>
                  <a:lnTo>
                    <a:pt x="1280" y="111"/>
                  </a:lnTo>
                  <a:lnTo>
                    <a:pt x="1269" y="101"/>
                  </a:lnTo>
                  <a:lnTo>
                    <a:pt x="1258" y="92"/>
                  </a:lnTo>
                  <a:lnTo>
                    <a:pt x="1245" y="84"/>
                  </a:lnTo>
                  <a:lnTo>
                    <a:pt x="1233" y="75"/>
                  </a:lnTo>
                  <a:lnTo>
                    <a:pt x="1220" y="68"/>
                  </a:lnTo>
                  <a:lnTo>
                    <a:pt x="1207" y="62"/>
                  </a:lnTo>
                  <a:lnTo>
                    <a:pt x="1192" y="58"/>
                  </a:lnTo>
                  <a:lnTo>
                    <a:pt x="1179" y="53"/>
                  </a:lnTo>
                  <a:lnTo>
                    <a:pt x="1164" y="51"/>
                  </a:lnTo>
                  <a:lnTo>
                    <a:pt x="1149" y="51"/>
                  </a:lnTo>
                  <a:lnTo>
                    <a:pt x="1134" y="52"/>
                  </a:lnTo>
                  <a:lnTo>
                    <a:pt x="1134" y="52"/>
                  </a:lnTo>
                  <a:lnTo>
                    <a:pt x="1121" y="53"/>
                  </a:lnTo>
                  <a:lnTo>
                    <a:pt x="1109" y="57"/>
                  </a:lnTo>
                  <a:lnTo>
                    <a:pt x="1096" y="60"/>
                  </a:lnTo>
                  <a:lnTo>
                    <a:pt x="1085" y="63"/>
                  </a:lnTo>
                  <a:lnTo>
                    <a:pt x="1072" y="67"/>
                  </a:lnTo>
                  <a:lnTo>
                    <a:pt x="1062" y="72"/>
                  </a:lnTo>
                  <a:lnTo>
                    <a:pt x="1051" y="77"/>
                  </a:lnTo>
                  <a:lnTo>
                    <a:pt x="1040" y="84"/>
                  </a:lnTo>
                  <a:lnTo>
                    <a:pt x="1020" y="97"/>
                  </a:lnTo>
                  <a:lnTo>
                    <a:pt x="1001" y="113"/>
                  </a:lnTo>
                  <a:lnTo>
                    <a:pt x="982" y="129"/>
                  </a:lnTo>
                  <a:lnTo>
                    <a:pt x="966" y="147"/>
                  </a:lnTo>
                  <a:lnTo>
                    <a:pt x="949" y="166"/>
                  </a:lnTo>
                  <a:lnTo>
                    <a:pt x="935" y="187"/>
                  </a:lnTo>
                  <a:lnTo>
                    <a:pt x="920" y="208"/>
                  </a:lnTo>
                  <a:lnTo>
                    <a:pt x="907" y="230"/>
                  </a:lnTo>
                  <a:lnTo>
                    <a:pt x="893" y="251"/>
                  </a:lnTo>
                  <a:lnTo>
                    <a:pt x="882" y="274"/>
                  </a:lnTo>
                  <a:lnTo>
                    <a:pt x="859" y="319"/>
                  </a:lnTo>
                  <a:lnTo>
                    <a:pt x="859" y="319"/>
                  </a:lnTo>
                  <a:lnTo>
                    <a:pt x="827" y="382"/>
                  </a:lnTo>
                  <a:lnTo>
                    <a:pt x="797" y="445"/>
                  </a:lnTo>
                  <a:lnTo>
                    <a:pt x="769" y="509"/>
                  </a:lnTo>
                  <a:lnTo>
                    <a:pt x="744" y="573"/>
                  </a:lnTo>
                  <a:lnTo>
                    <a:pt x="719" y="638"/>
                  </a:lnTo>
                  <a:lnTo>
                    <a:pt x="696" y="702"/>
                  </a:lnTo>
                  <a:lnTo>
                    <a:pt x="673" y="767"/>
                  </a:lnTo>
                  <a:lnTo>
                    <a:pt x="653" y="832"/>
                  </a:lnTo>
                  <a:lnTo>
                    <a:pt x="633" y="898"/>
                  </a:lnTo>
                  <a:lnTo>
                    <a:pt x="613" y="964"/>
                  </a:lnTo>
                  <a:lnTo>
                    <a:pt x="596" y="1031"/>
                  </a:lnTo>
                  <a:lnTo>
                    <a:pt x="578" y="1098"/>
                  </a:lnTo>
                  <a:lnTo>
                    <a:pt x="544" y="1233"/>
                  </a:lnTo>
                  <a:lnTo>
                    <a:pt x="512" y="1372"/>
                  </a:lnTo>
                  <a:lnTo>
                    <a:pt x="512" y="1372"/>
                  </a:lnTo>
                  <a:lnTo>
                    <a:pt x="468" y="1556"/>
                  </a:lnTo>
                  <a:lnTo>
                    <a:pt x="448" y="1649"/>
                  </a:lnTo>
                  <a:lnTo>
                    <a:pt x="426" y="1741"/>
                  </a:lnTo>
                  <a:lnTo>
                    <a:pt x="403" y="1831"/>
                  </a:lnTo>
                  <a:lnTo>
                    <a:pt x="380" y="1922"/>
                  </a:lnTo>
                  <a:lnTo>
                    <a:pt x="355" y="2011"/>
                  </a:lnTo>
                  <a:lnTo>
                    <a:pt x="328" y="2099"/>
                  </a:lnTo>
                  <a:lnTo>
                    <a:pt x="313" y="2144"/>
                  </a:lnTo>
                  <a:lnTo>
                    <a:pt x="299" y="2187"/>
                  </a:lnTo>
                  <a:lnTo>
                    <a:pt x="283" y="2231"/>
                  </a:lnTo>
                  <a:lnTo>
                    <a:pt x="267" y="2273"/>
                  </a:lnTo>
                  <a:lnTo>
                    <a:pt x="250" y="2316"/>
                  </a:lnTo>
                  <a:lnTo>
                    <a:pt x="232" y="2358"/>
                  </a:lnTo>
                  <a:lnTo>
                    <a:pt x="213" y="2400"/>
                  </a:lnTo>
                  <a:lnTo>
                    <a:pt x="193" y="2441"/>
                  </a:lnTo>
                  <a:lnTo>
                    <a:pt x="173" y="2483"/>
                  </a:lnTo>
                  <a:lnTo>
                    <a:pt x="152" y="2523"/>
                  </a:lnTo>
                  <a:lnTo>
                    <a:pt x="129" y="2562"/>
                  </a:lnTo>
                  <a:lnTo>
                    <a:pt x="105" y="2603"/>
                  </a:lnTo>
                  <a:lnTo>
                    <a:pt x="81" y="2641"/>
                  </a:lnTo>
                  <a:lnTo>
                    <a:pt x="55" y="2680"/>
                  </a:lnTo>
                  <a:lnTo>
                    <a:pt x="28" y="2718"/>
                  </a:lnTo>
                  <a:lnTo>
                    <a:pt x="0" y="2756"/>
                  </a:lnTo>
                  <a:lnTo>
                    <a:pt x="11" y="2779"/>
                  </a:lnTo>
                  <a:lnTo>
                    <a:pt x="11" y="2779"/>
                  </a:lnTo>
                  <a:lnTo>
                    <a:pt x="23" y="2789"/>
                  </a:lnTo>
                  <a:lnTo>
                    <a:pt x="33" y="2798"/>
                  </a:lnTo>
                  <a:lnTo>
                    <a:pt x="58" y="2822"/>
                  </a:lnTo>
                  <a:lnTo>
                    <a:pt x="58" y="2822"/>
                  </a:lnTo>
                  <a:lnTo>
                    <a:pt x="128" y="2897"/>
                  </a:lnTo>
                  <a:lnTo>
                    <a:pt x="162" y="2934"/>
                  </a:lnTo>
                  <a:lnTo>
                    <a:pt x="194" y="2971"/>
                  </a:lnTo>
                  <a:lnTo>
                    <a:pt x="226" y="3010"/>
                  </a:lnTo>
                  <a:lnTo>
                    <a:pt x="256" y="3049"/>
                  </a:lnTo>
                  <a:lnTo>
                    <a:pt x="285" y="3090"/>
                  </a:lnTo>
                  <a:lnTo>
                    <a:pt x="313" y="3132"/>
                  </a:lnTo>
                  <a:lnTo>
                    <a:pt x="326" y="3151"/>
                  </a:lnTo>
                  <a:lnTo>
                    <a:pt x="326" y="3151"/>
                  </a:lnTo>
                  <a:lnTo>
                    <a:pt x="332" y="3159"/>
                  </a:lnTo>
                  <a:lnTo>
                    <a:pt x="338" y="3166"/>
                  </a:lnTo>
                  <a:lnTo>
                    <a:pt x="349" y="3183"/>
                  </a:lnTo>
                  <a:lnTo>
                    <a:pt x="374" y="3188"/>
                  </a:lnTo>
                  <a:lnTo>
                    <a:pt x="374" y="3188"/>
                  </a:lnTo>
                  <a:lnTo>
                    <a:pt x="380" y="3271"/>
                  </a:lnTo>
                  <a:lnTo>
                    <a:pt x="386" y="3354"/>
                  </a:lnTo>
                  <a:lnTo>
                    <a:pt x="388" y="3394"/>
                  </a:lnTo>
                  <a:lnTo>
                    <a:pt x="389" y="3436"/>
                  </a:lnTo>
                  <a:lnTo>
                    <a:pt x="389" y="3477"/>
                  </a:lnTo>
                  <a:lnTo>
                    <a:pt x="388" y="3518"/>
                  </a:lnTo>
                  <a:lnTo>
                    <a:pt x="388" y="3518"/>
                  </a:lnTo>
                  <a:lnTo>
                    <a:pt x="386" y="3560"/>
                  </a:lnTo>
                  <a:lnTo>
                    <a:pt x="383" y="3600"/>
                  </a:lnTo>
                  <a:lnTo>
                    <a:pt x="378" y="3642"/>
                  </a:lnTo>
                  <a:lnTo>
                    <a:pt x="373" y="3682"/>
                  </a:lnTo>
                  <a:lnTo>
                    <a:pt x="363" y="3763"/>
                  </a:lnTo>
                  <a:lnTo>
                    <a:pt x="352" y="3845"/>
                  </a:lnTo>
                  <a:lnTo>
                    <a:pt x="352" y="3845"/>
                  </a:lnTo>
                  <a:lnTo>
                    <a:pt x="343" y="3904"/>
                  </a:lnTo>
                  <a:lnTo>
                    <a:pt x="335" y="3963"/>
                  </a:lnTo>
                  <a:lnTo>
                    <a:pt x="329" y="3993"/>
                  </a:lnTo>
                  <a:lnTo>
                    <a:pt x="323" y="4022"/>
                  </a:lnTo>
                  <a:lnTo>
                    <a:pt x="315" y="4051"/>
                  </a:lnTo>
                  <a:lnTo>
                    <a:pt x="306" y="4080"/>
                  </a:lnTo>
                  <a:lnTo>
                    <a:pt x="315" y="4092"/>
                  </a:lnTo>
                  <a:lnTo>
                    <a:pt x="315" y="4092"/>
                  </a:lnTo>
                  <a:lnTo>
                    <a:pt x="318" y="4095"/>
                  </a:lnTo>
                  <a:lnTo>
                    <a:pt x="321" y="4098"/>
                  </a:lnTo>
                  <a:lnTo>
                    <a:pt x="324" y="4107"/>
                  </a:lnTo>
                  <a:lnTo>
                    <a:pt x="345" y="4129"/>
                  </a:lnTo>
                  <a:lnTo>
                    <a:pt x="345" y="4129"/>
                  </a:lnTo>
                  <a:lnTo>
                    <a:pt x="377" y="4177"/>
                  </a:lnTo>
                  <a:lnTo>
                    <a:pt x="409" y="4227"/>
                  </a:lnTo>
                  <a:lnTo>
                    <a:pt x="444" y="4275"/>
                  </a:lnTo>
                  <a:lnTo>
                    <a:pt x="479" y="4322"/>
                  </a:lnTo>
                  <a:lnTo>
                    <a:pt x="497" y="4345"/>
                  </a:lnTo>
                  <a:lnTo>
                    <a:pt x="516" y="4368"/>
                  </a:lnTo>
                  <a:lnTo>
                    <a:pt x="536" y="4390"/>
                  </a:lnTo>
                  <a:lnTo>
                    <a:pt x="555" y="4411"/>
                  </a:lnTo>
                  <a:lnTo>
                    <a:pt x="576" y="4432"/>
                  </a:lnTo>
                  <a:lnTo>
                    <a:pt x="598" y="4453"/>
                  </a:lnTo>
                  <a:lnTo>
                    <a:pt x="619" y="4471"/>
                  </a:lnTo>
                  <a:lnTo>
                    <a:pt x="642" y="4490"/>
                  </a:lnTo>
                  <a:lnTo>
                    <a:pt x="642" y="4490"/>
                  </a:lnTo>
                  <a:lnTo>
                    <a:pt x="671" y="4512"/>
                  </a:lnTo>
                  <a:lnTo>
                    <a:pt x="701" y="4530"/>
                  </a:lnTo>
                  <a:lnTo>
                    <a:pt x="731" y="4548"/>
                  </a:lnTo>
                  <a:lnTo>
                    <a:pt x="763" y="4564"/>
                  </a:lnTo>
                  <a:lnTo>
                    <a:pt x="796" y="4577"/>
                  </a:lnTo>
                  <a:lnTo>
                    <a:pt x="829" y="4587"/>
                  </a:lnTo>
                  <a:lnTo>
                    <a:pt x="847" y="4593"/>
                  </a:lnTo>
                  <a:lnTo>
                    <a:pt x="864" y="4597"/>
                  </a:lnTo>
                  <a:lnTo>
                    <a:pt x="881" y="4600"/>
                  </a:lnTo>
                  <a:lnTo>
                    <a:pt x="899" y="4603"/>
                  </a:lnTo>
                  <a:lnTo>
                    <a:pt x="910" y="4576"/>
                  </a:lnTo>
                  <a:lnTo>
                    <a:pt x="910" y="4576"/>
                  </a:lnTo>
                  <a:lnTo>
                    <a:pt x="910" y="4557"/>
                  </a:lnTo>
                  <a:lnTo>
                    <a:pt x="909" y="4539"/>
                  </a:lnTo>
                  <a:lnTo>
                    <a:pt x="914" y="4510"/>
                  </a:lnTo>
                  <a:lnTo>
                    <a:pt x="914" y="4510"/>
                  </a:lnTo>
                  <a:lnTo>
                    <a:pt x="918" y="4469"/>
                  </a:lnTo>
                  <a:lnTo>
                    <a:pt x="922" y="4428"/>
                  </a:lnTo>
                  <a:lnTo>
                    <a:pt x="927" y="4387"/>
                  </a:lnTo>
                  <a:lnTo>
                    <a:pt x="933" y="4347"/>
                  </a:lnTo>
                  <a:lnTo>
                    <a:pt x="939" y="4307"/>
                  </a:lnTo>
                  <a:lnTo>
                    <a:pt x="946" y="4266"/>
                  </a:lnTo>
                  <a:lnTo>
                    <a:pt x="955" y="4226"/>
                  </a:lnTo>
                  <a:lnTo>
                    <a:pt x="963" y="4185"/>
                  </a:lnTo>
                  <a:lnTo>
                    <a:pt x="973" y="4146"/>
                  </a:lnTo>
                  <a:lnTo>
                    <a:pt x="983" y="4107"/>
                  </a:lnTo>
                  <a:lnTo>
                    <a:pt x="996" y="4067"/>
                  </a:lnTo>
                  <a:lnTo>
                    <a:pt x="1008" y="4028"/>
                  </a:lnTo>
                  <a:lnTo>
                    <a:pt x="1023" y="3990"/>
                  </a:lnTo>
                  <a:lnTo>
                    <a:pt x="1037" y="3951"/>
                  </a:lnTo>
                  <a:lnTo>
                    <a:pt x="1054" y="3914"/>
                  </a:lnTo>
                  <a:lnTo>
                    <a:pt x="1071" y="3877"/>
                  </a:lnTo>
                  <a:lnTo>
                    <a:pt x="1071" y="3877"/>
                  </a:lnTo>
                  <a:lnTo>
                    <a:pt x="1074" y="3872"/>
                  </a:lnTo>
                  <a:lnTo>
                    <a:pt x="1076" y="3866"/>
                  </a:lnTo>
                  <a:lnTo>
                    <a:pt x="1076" y="3862"/>
                  </a:lnTo>
                  <a:lnTo>
                    <a:pt x="1076" y="3858"/>
                  </a:lnTo>
                  <a:lnTo>
                    <a:pt x="1091" y="3877"/>
                  </a:lnTo>
                  <a:lnTo>
                    <a:pt x="1091" y="3877"/>
                  </a:lnTo>
                  <a:lnTo>
                    <a:pt x="1100" y="3900"/>
                  </a:lnTo>
                  <a:lnTo>
                    <a:pt x="1109" y="3924"/>
                  </a:lnTo>
                  <a:lnTo>
                    <a:pt x="1116" y="3949"/>
                  </a:lnTo>
                  <a:lnTo>
                    <a:pt x="1122" y="3975"/>
                  </a:lnTo>
                  <a:lnTo>
                    <a:pt x="1128" y="4002"/>
                  </a:lnTo>
                  <a:lnTo>
                    <a:pt x="1133" y="4030"/>
                  </a:lnTo>
                  <a:lnTo>
                    <a:pt x="1143" y="4085"/>
                  </a:lnTo>
                  <a:lnTo>
                    <a:pt x="1159" y="4197"/>
                  </a:lnTo>
                  <a:lnTo>
                    <a:pt x="1168" y="4251"/>
                  </a:lnTo>
                  <a:lnTo>
                    <a:pt x="1173" y="4277"/>
                  </a:lnTo>
                  <a:lnTo>
                    <a:pt x="1178" y="4301"/>
                  </a:lnTo>
                  <a:lnTo>
                    <a:pt x="1178" y="4301"/>
                  </a:lnTo>
                  <a:lnTo>
                    <a:pt x="1182" y="4324"/>
                  </a:lnTo>
                  <a:lnTo>
                    <a:pt x="1185" y="4347"/>
                  </a:lnTo>
                  <a:lnTo>
                    <a:pt x="1191" y="4393"/>
                  </a:lnTo>
                  <a:lnTo>
                    <a:pt x="1194" y="4438"/>
                  </a:lnTo>
                  <a:lnTo>
                    <a:pt x="1198" y="4483"/>
                  </a:lnTo>
                  <a:lnTo>
                    <a:pt x="1202" y="4574"/>
                  </a:lnTo>
                  <a:lnTo>
                    <a:pt x="1204" y="4619"/>
                  </a:lnTo>
                  <a:lnTo>
                    <a:pt x="1207" y="4664"/>
                  </a:lnTo>
                  <a:lnTo>
                    <a:pt x="1207" y="4664"/>
                  </a:lnTo>
                  <a:lnTo>
                    <a:pt x="1209" y="4725"/>
                  </a:lnTo>
                  <a:lnTo>
                    <a:pt x="1210" y="4786"/>
                  </a:lnTo>
                  <a:lnTo>
                    <a:pt x="1209" y="4911"/>
                  </a:lnTo>
                  <a:lnTo>
                    <a:pt x="1210" y="4973"/>
                  </a:lnTo>
                  <a:lnTo>
                    <a:pt x="1212" y="5034"/>
                  </a:lnTo>
                  <a:lnTo>
                    <a:pt x="1214" y="5064"/>
                  </a:lnTo>
                  <a:lnTo>
                    <a:pt x="1217" y="5094"/>
                  </a:lnTo>
                  <a:lnTo>
                    <a:pt x="1221" y="5123"/>
                  </a:lnTo>
                  <a:lnTo>
                    <a:pt x="1226" y="5153"/>
                  </a:lnTo>
                  <a:lnTo>
                    <a:pt x="1236" y="5196"/>
                  </a:lnTo>
                  <a:lnTo>
                    <a:pt x="1236" y="5196"/>
                  </a:lnTo>
                  <a:lnTo>
                    <a:pt x="1238" y="5187"/>
                  </a:lnTo>
                  <a:lnTo>
                    <a:pt x="1242" y="5179"/>
                  </a:lnTo>
                  <a:lnTo>
                    <a:pt x="1247" y="5170"/>
                  </a:lnTo>
                  <a:lnTo>
                    <a:pt x="1252" y="5161"/>
                  </a:lnTo>
                  <a:lnTo>
                    <a:pt x="1260" y="5153"/>
                  </a:lnTo>
                  <a:lnTo>
                    <a:pt x="1267" y="5144"/>
                  </a:lnTo>
                  <a:lnTo>
                    <a:pt x="1283" y="5127"/>
                  </a:lnTo>
                  <a:lnTo>
                    <a:pt x="1302" y="5110"/>
                  </a:lnTo>
                  <a:lnTo>
                    <a:pt x="1324" y="5094"/>
                  </a:lnTo>
                  <a:lnTo>
                    <a:pt x="1347" y="5078"/>
                  </a:lnTo>
                  <a:lnTo>
                    <a:pt x="1370" y="5063"/>
                  </a:lnTo>
                  <a:lnTo>
                    <a:pt x="1394" y="5048"/>
                  </a:lnTo>
                  <a:lnTo>
                    <a:pt x="1419" y="5034"/>
                  </a:lnTo>
                  <a:lnTo>
                    <a:pt x="1468" y="5009"/>
                  </a:lnTo>
                  <a:lnTo>
                    <a:pt x="1511" y="4987"/>
                  </a:lnTo>
                  <a:lnTo>
                    <a:pt x="1547" y="4971"/>
                  </a:lnTo>
                  <a:lnTo>
                    <a:pt x="1547" y="4971"/>
                  </a:lnTo>
                  <a:lnTo>
                    <a:pt x="1579" y="4957"/>
                  </a:lnTo>
                  <a:lnTo>
                    <a:pt x="1611" y="4946"/>
                  </a:lnTo>
                  <a:lnTo>
                    <a:pt x="1676" y="4922"/>
                  </a:lnTo>
                  <a:lnTo>
                    <a:pt x="1743" y="4899"/>
                  </a:lnTo>
                  <a:lnTo>
                    <a:pt x="1776" y="4887"/>
                  </a:lnTo>
                  <a:lnTo>
                    <a:pt x="1808" y="4874"/>
                  </a:lnTo>
                  <a:lnTo>
                    <a:pt x="1863" y="4845"/>
                  </a:lnTo>
                  <a:lnTo>
                    <a:pt x="1863" y="4845"/>
                  </a:lnTo>
                  <a:lnTo>
                    <a:pt x="1849" y="4788"/>
                  </a:lnTo>
                  <a:lnTo>
                    <a:pt x="1835" y="4731"/>
                  </a:lnTo>
                  <a:lnTo>
                    <a:pt x="1805" y="4619"/>
                  </a:lnTo>
                  <a:lnTo>
                    <a:pt x="1775" y="4507"/>
                  </a:lnTo>
                  <a:lnTo>
                    <a:pt x="1761" y="4451"/>
                  </a:lnTo>
                  <a:lnTo>
                    <a:pt x="1747" y="4394"/>
                  </a:lnTo>
                  <a:lnTo>
                    <a:pt x="1747" y="4394"/>
                  </a:lnTo>
                  <a:lnTo>
                    <a:pt x="1715" y="4265"/>
                  </a:lnTo>
                  <a:lnTo>
                    <a:pt x="1698" y="4199"/>
                  </a:lnTo>
                  <a:lnTo>
                    <a:pt x="1680" y="4134"/>
                  </a:lnTo>
                  <a:lnTo>
                    <a:pt x="1660" y="4068"/>
                  </a:lnTo>
                  <a:lnTo>
                    <a:pt x="1639" y="4004"/>
                  </a:lnTo>
                  <a:lnTo>
                    <a:pt x="1617" y="3942"/>
                  </a:lnTo>
                  <a:lnTo>
                    <a:pt x="1605" y="3911"/>
                  </a:lnTo>
                  <a:lnTo>
                    <a:pt x="1593" y="3881"/>
                  </a:lnTo>
                  <a:lnTo>
                    <a:pt x="1570" y="3858"/>
                  </a:lnTo>
                  <a:lnTo>
                    <a:pt x="1570" y="3858"/>
                  </a:lnTo>
                  <a:lnTo>
                    <a:pt x="1575" y="3826"/>
                  </a:lnTo>
                  <a:lnTo>
                    <a:pt x="1582" y="3794"/>
                  </a:lnTo>
                  <a:lnTo>
                    <a:pt x="1591" y="3763"/>
                  </a:lnTo>
                  <a:lnTo>
                    <a:pt x="1601" y="3733"/>
                  </a:lnTo>
                  <a:lnTo>
                    <a:pt x="1612" y="3703"/>
                  </a:lnTo>
                  <a:lnTo>
                    <a:pt x="1625" y="3674"/>
                  </a:lnTo>
                  <a:lnTo>
                    <a:pt x="1639" y="3645"/>
                  </a:lnTo>
                  <a:lnTo>
                    <a:pt x="1654" y="3617"/>
                  </a:lnTo>
                  <a:lnTo>
                    <a:pt x="1670" y="3589"/>
                  </a:lnTo>
                  <a:lnTo>
                    <a:pt x="1687" y="3561"/>
                  </a:lnTo>
                  <a:lnTo>
                    <a:pt x="1704" y="3534"/>
                  </a:lnTo>
                  <a:lnTo>
                    <a:pt x="1723" y="3506"/>
                  </a:lnTo>
                  <a:lnTo>
                    <a:pt x="1761" y="3452"/>
                  </a:lnTo>
                  <a:lnTo>
                    <a:pt x="1801" y="3397"/>
                  </a:lnTo>
                  <a:lnTo>
                    <a:pt x="1801" y="3397"/>
                  </a:lnTo>
                  <a:lnTo>
                    <a:pt x="1822" y="3365"/>
                  </a:lnTo>
                  <a:lnTo>
                    <a:pt x="1843" y="3332"/>
                  </a:lnTo>
                  <a:lnTo>
                    <a:pt x="1864" y="3298"/>
                  </a:lnTo>
                  <a:lnTo>
                    <a:pt x="1882" y="3263"/>
                  </a:lnTo>
                  <a:lnTo>
                    <a:pt x="1882" y="3263"/>
                  </a:lnTo>
                  <a:lnTo>
                    <a:pt x="1924" y="3182"/>
                  </a:lnTo>
                  <a:lnTo>
                    <a:pt x="1966" y="3102"/>
                  </a:lnTo>
                  <a:lnTo>
                    <a:pt x="2008" y="3022"/>
                  </a:lnTo>
                  <a:lnTo>
                    <a:pt x="2051" y="2943"/>
                  </a:lnTo>
                  <a:lnTo>
                    <a:pt x="2095" y="2866"/>
                  </a:lnTo>
                  <a:lnTo>
                    <a:pt x="2140" y="2787"/>
                  </a:lnTo>
                  <a:lnTo>
                    <a:pt x="2186" y="2708"/>
                  </a:lnTo>
                  <a:lnTo>
                    <a:pt x="2235" y="2629"/>
                  </a:lnTo>
                  <a:lnTo>
                    <a:pt x="2235" y="2629"/>
                  </a:lnTo>
                  <a:lnTo>
                    <a:pt x="2247" y="2607"/>
                  </a:lnTo>
                  <a:lnTo>
                    <a:pt x="2259" y="2585"/>
                  </a:lnTo>
                  <a:lnTo>
                    <a:pt x="2279" y="2542"/>
                  </a:lnTo>
                  <a:lnTo>
                    <a:pt x="2300" y="2498"/>
                  </a:lnTo>
                  <a:lnTo>
                    <a:pt x="2322" y="2455"/>
                  </a:lnTo>
                  <a:lnTo>
                    <a:pt x="2322" y="2455"/>
                  </a:lnTo>
                  <a:lnTo>
                    <a:pt x="2328" y="2439"/>
                  </a:lnTo>
                  <a:lnTo>
                    <a:pt x="2334" y="2421"/>
                  </a:lnTo>
                  <a:lnTo>
                    <a:pt x="2339" y="2405"/>
                  </a:lnTo>
                  <a:lnTo>
                    <a:pt x="2345" y="2388"/>
                  </a:lnTo>
                  <a:lnTo>
                    <a:pt x="2353" y="2353"/>
                  </a:lnTo>
                  <a:lnTo>
                    <a:pt x="2358" y="2319"/>
                  </a:lnTo>
                  <a:lnTo>
                    <a:pt x="2362" y="2283"/>
                  </a:lnTo>
                  <a:lnTo>
                    <a:pt x="2365" y="2247"/>
                  </a:lnTo>
                  <a:lnTo>
                    <a:pt x="2367" y="2211"/>
                  </a:lnTo>
                  <a:lnTo>
                    <a:pt x="2368" y="2175"/>
                  </a:lnTo>
                  <a:lnTo>
                    <a:pt x="2380" y="2160"/>
                  </a:lnTo>
                  <a:lnTo>
                    <a:pt x="2380" y="2160"/>
                  </a:lnTo>
                  <a:lnTo>
                    <a:pt x="2385" y="2146"/>
                  </a:lnTo>
                  <a:lnTo>
                    <a:pt x="2389" y="2132"/>
                  </a:lnTo>
                  <a:lnTo>
                    <a:pt x="2392" y="2117"/>
                  </a:lnTo>
                  <a:lnTo>
                    <a:pt x="2395" y="2101"/>
                  </a:lnTo>
                  <a:lnTo>
                    <a:pt x="2397" y="2087"/>
                  </a:lnTo>
                  <a:lnTo>
                    <a:pt x="2399" y="2071"/>
                  </a:lnTo>
                  <a:lnTo>
                    <a:pt x="2400" y="2042"/>
                  </a:lnTo>
                  <a:lnTo>
                    <a:pt x="2417" y="1988"/>
                  </a:lnTo>
                  <a:lnTo>
                    <a:pt x="2417" y="1988"/>
                  </a:lnTo>
                  <a:lnTo>
                    <a:pt x="2414" y="1933"/>
                  </a:lnTo>
                  <a:lnTo>
                    <a:pt x="2411" y="1876"/>
                  </a:lnTo>
                  <a:lnTo>
                    <a:pt x="2407" y="1763"/>
                  </a:lnTo>
                  <a:lnTo>
                    <a:pt x="2407" y="1763"/>
                  </a:lnTo>
                  <a:lnTo>
                    <a:pt x="2404" y="1630"/>
                  </a:lnTo>
                  <a:lnTo>
                    <a:pt x="2403" y="1497"/>
                  </a:lnTo>
                  <a:lnTo>
                    <a:pt x="2403" y="1365"/>
                  </a:lnTo>
                  <a:lnTo>
                    <a:pt x="2405" y="1231"/>
                  </a:lnTo>
                  <a:lnTo>
                    <a:pt x="2405" y="1231"/>
                  </a:lnTo>
                  <a:lnTo>
                    <a:pt x="2407" y="1106"/>
                  </a:lnTo>
                  <a:lnTo>
                    <a:pt x="2408" y="1044"/>
                  </a:lnTo>
                  <a:lnTo>
                    <a:pt x="2407" y="981"/>
                  </a:lnTo>
                  <a:lnTo>
                    <a:pt x="2405" y="918"/>
                  </a:lnTo>
                  <a:lnTo>
                    <a:pt x="2401" y="855"/>
                  </a:lnTo>
                  <a:lnTo>
                    <a:pt x="2395" y="793"/>
                  </a:lnTo>
                  <a:lnTo>
                    <a:pt x="2392" y="762"/>
                  </a:lnTo>
                  <a:lnTo>
                    <a:pt x="2387" y="731"/>
                  </a:lnTo>
                  <a:lnTo>
                    <a:pt x="2387" y="731"/>
                  </a:lnTo>
                  <a:lnTo>
                    <a:pt x="2383" y="701"/>
                  </a:lnTo>
                  <a:lnTo>
                    <a:pt x="2377" y="672"/>
                  </a:lnTo>
                  <a:lnTo>
                    <a:pt x="2370" y="642"/>
                  </a:lnTo>
                  <a:lnTo>
                    <a:pt x="2364" y="613"/>
                  </a:lnTo>
                  <a:lnTo>
                    <a:pt x="2356" y="584"/>
                  </a:lnTo>
                  <a:lnTo>
                    <a:pt x="2348" y="555"/>
                  </a:lnTo>
                  <a:lnTo>
                    <a:pt x="2338" y="526"/>
                  </a:lnTo>
                  <a:lnTo>
                    <a:pt x="2328" y="498"/>
                  </a:lnTo>
                  <a:lnTo>
                    <a:pt x="2316" y="471"/>
                  </a:lnTo>
                  <a:lnTo>
                    <a:pt x="2303" y="443"/>
                  </a:lnTo>
                  <a:lnTo>
                    <a:pt x="2290" y="416"/>
                  </a:lnTo>
                  <a:lnTo>
                    <a:pt x="2275" y="390"/>
                  </a:lnTo>
                  <a:lnTo>
                    <a:pt x="2260" y="364"/>
                  </a:lnTo>
                  <a:lnTo>
                    <a:pt x="2243" y="339"/>
                  </a:lnTo>
                  <a:lnTo>
                    <a:pt x="2226" y="316"/>
                  </a:lnTo>
                  <a:lnTo>
                    <a:pt x="2206" y="2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9741B502-A4AD-C9C5-D076-05BC9B448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497"/>
              <a:ext cx="1871" cy="1824"/>
            </a:xfrm>
            <a:custGeom>
              <a:avLst/>
              <a:gdLst>
                <a:gd name="T0" fmla="*/ 1846 w 3742"/>
                <a:gd name="T1" fmla="*/ 3081 h 3649"/>
                <a:gd name="T2" fmla="*/ 1663 w 3742"/>
                <a:gd name="T3" fmla="*/ 3136 h 3649"/>
                <a:gd name="T4" fmla="*/ 1493 w 3742"/>
                <a:gd name="T5" fmla="*/ 3129 h 3649"/>
                <a:gd name="T6" fmla="*/ 1332 w 3742"/>
                <a:gd name="T7" fmla="*/ 3040 h 3649"/>
                <a:gd name="T8" fmla="*/ 1222 w 3742"/>
                <a:gd name="T9" fmla="*/ 2872 h 3649"/>
                <a:gd name="T10" fmla="*/ 1135 w 3742"/>
                <a:gd name="T11" fmla="*/ 2688 h 3649"/>
                <a:gd name="T12" fmla="*/ 1053 w 3742"/>
                <a:gd name="T13" fmla="*/ 2596 h 3649"/>
                <a:gd name="T14" fmla="*/ 856 w 3742"/>
                <a:gd name="T15" fmla="*/ 2472 h 3649"/>
                <a:gd name="T16" fmla="*/ 739 w 3742"/>
                <a:gd name="T17" fmla="*/ 2330 h 3649"/>
                <a:gd name="T18" fmla="*/ 636 w 3742"/>
                <a:gd name="T19" fmla="*/ 2135 h 3649"/>
                <a:gd name="T20" fmla="*/ 610 w 3742"/>
                <a:gd name="T21" fmla="*/ 1996 h 3649"/>
                <a:gd name="T22" fmla="*/ 574 w 3742"/>
                <a:gd name="T23" fmla="*/ 1913 h 3649"/>
                <a:gd name="T24" fmla="*/ 517 w 3742"/>
                <a:gd name="T25" fmla="*/ 1895 h 3649"/>
                <a:gd name="T26" fmla="*/ 361 w 3742"/>
                <a:gd name="T27" fmla="*/ 1790 h 3649"/>
                <a:gd name="T28" fmla="*/ 254 w 3742"/>
                <a:gd name="T29" fmla="*/ 1663 h 3649"/>
                <a:gd name="T30" fmla="*/ 222 w 3742"/>
                <a:gd name="T31" fmla="*/ 1551 h 3649"/>
                <a:gd name="T32" fmla="*/ 174 w 3742"/>
                <a:gd name="T33" fmla="*/ 1439 h 3649"/>
                <a:gd name="T34" fmla="*/ 111 w 3742"/>
                <a:gd name="T35" fmla="*/ 1213 h 3649"/>
                <a:gd name="T36" fmla="*/ 49 w 3742"/>
                <a:gd name="T37" fmla="*/ 985 h 3649"/>
                <a:gd name="T38" fmla="*/ 19 w 3742"/>
                <a:gd name="T39" fmla="*/ 730 h 3649"/>
                <a:gd name="T40" fmla="*/ 1 w 3742"/>
                <a:gd name="T41" fmla="*/ 649 h 3649"/>
                <a:gd name="T42" fmla="*/ 78 w 3742"/>
                <a:gd name="T43" fmla="*/ 590 h 3649"/>
                <a:gd name="T44" fmla="*/ 263 w 3742"/>
                <a:gd name="T45" fmla="*/ 404 h 3649"/>
                <a:gd name="T46" fmla="*/ 605 w 3742"/>
                <a:gd name="T47" fmla="*/ 187 h 3649"/>
                <a:gd name="T48" fmla="*/ 865 w 3742"/>
                <a:gd name="T49" fmla="*/ 40 h 3649"/>
                <a:gd name="T50" fmla="*/ 1043 w 3742"/>
                <a:gd name="T51" fmla="*/ 18 h 3649"/>
                <a:gd name="T52" fmla="*/ 1077 w 3742"/>
                <a:gd name="T53" fmla="*/ 158 h 3649"/>
                <a:gd name="T54" fmla="*/ 1154 w 3742"/>
                <a:gd name="T55" fmla="*/ 297 h 3649"/>
                <a:gd name="T56" fmla="*/ 1366 w 3742"/>
                <a:gd name="T57" fmla="*/ 516 h 3649"/>
                <a:gd name="T58" fmla="*/ 1672 w 3742"/>
                <a:gd name="T59" fmla="*/ 735 h 3649"/>
                <a:gd name="T60" fmla="*/ 1893 w 3742"/>
                <a:gd name="T61" fmla="*/ 841 h 3649"/>
                <a:gd name="T62" fmla="*/ 2015 w 3742"/>
                <a:gd name="T63" fmla="*/ 734 h 3649"/>
                <a:gd name="T64" fmla="*/ 2071 w 3742"/>
                <a:gd name="T65" fmla="*/ 536 h 3649"/>
                <a:gd name="T66" fmla="*/ 2076 w 3742"/>
                <a:gd name="T67" fmla="*/ 373 h 3649"/>
                <a:gd name="T68" fmla="*/ 2112 w 3742"/>
                <a:gd name="T69" fmla="*/ 249 h 3649"/>
                <a:gd name="T70" fmla="*/ 2180 w 3742"/>
                <a:gd name="T71" fmla="*/ 197 h 3649"/>
                <a:gd name="T72" fmla="*/ 2282 w 3742"/>
                <a:gd name="T73" fmla="*/ 184 h 3649"/>
                <a:gd name="T74" fmla="*/ 2409 w 3742"/>
                <a:gd name="T75" fmla="*/ 222 h 3649"/>
                <a:gd name="T76" fmla="*/ 2504 w 3742"/>
                <a:gd name="T77" fmla="*/ 290 h 3649"/>
                <a:gd name="T78" fmla="*/ 2584 w 3742"/>
                <a:gd name="T79" fmla="*/ 407 h 3649"/>
                <a:gd name="T80" fmla="*/ 2630 w 3742"/>
                <a:gd name="T81" fmla="*/ 545 h 3649"/>
                <a:gd name="T82" fmla="*/ 2646 w 3742"/>
                <a:gd name="T83" fmla="*/ 749 h 3649"/>
                <a:gd name="T84" fmla="*/ 2813 w 3742"/>
                <a:gd name="T85" fmla="*/ 1000 h 3649"/>
                <a:gd name="T86" fmla="*/ 3092 w 3742"/>
                <a:gd name="T87" fmla="*/ 1385 h 3649"/>
                <a:gd name="T88" fmla="*/ 3308 w 3742"/>
                <a:gd name="T89" fmla="*/ 1617 h 3649"/>
                <a:gd name="T90" fmla="*/ 3561 w 3742"/>
                <a:gd name="T91" fmla="*/ 2018 h 3649"/>
                <a:gd name="T92" fmla="*/ 3702 w 3742"/>
                <a:gd name="T93" fmla="*/ 2166 h 3649"/>
                <a:gd name="T94" fmla="*/ 3735 w 3742"/>
                <a:gd name="T95" fmla="*/ 2311 h 3649"/>
                <a:gd name="T96" fmla="*/ 3667 w 3742"/>
                <a:gd name="T97" fmla="*/ 2487 h 3649"/>
                <a:gd name="T98" fmla="*/ 3492 w 3742"/>
                <a:gd name="T99" fmla="*/ 2743 h 3649"/>
                <a:gd name="T100" fmla="*/ 3219 w 3742"/>
                <a:gd name="T101" fmla="*/ 3081 h 3649"/>
                <a:gd name="T102" fmla="*/ 2932 w 3742"/>
                <a:gd name="T103" fmla="*/ 3412 h 3649"/>
                <a:gd name="T104" fmla="*/ 2776 w 3742"/>
                <a:gd name="T105" fmla="*/ 3534 h 3649"/>
                <a:gd name="T106" fmla="*/ 2561 w 3742"/>
                <a:gd name="T107" fmla="*/ 3649 h 3649"/>
                <a:gd name="T108" fmla="*/ 2316 w 3742"/>
                <a:gd name="T109" fmla="*/ 3389 h 3649"/>
                <a:gd name="T110" fmla="*/ 2223 w 3742"/>
                <a:gd name="T111" fmla="*/ 3255 h 3649"/>
                <a:gd name="T112" fmla="*/ 2086 w 3742"/>
                <a:gd name="T113" fmla="*/ 3001 h 3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42" h="3649">
                  <a:moveTo>
                    <a:pt x="1955" y="2997"/>
                  </a:moveTo>
                  <a:lnTo>
                    <a:pt x="1955" y="2997"/>
                  </a:lnTo>
                  <a:lnTo>
                    <a:pt x="1936" y="3018"/>
                  </a:lnTo>
                  <a:lnTo>
                    <a:pt x="1915" y="3035"/>
                  </a:lnTo>
                  <a:lnTo>
                    <a:pt x="1893" y="3053"/>
                  </a:lnTo>
                  <a:lnTo>
                    <a:pt x="1870" y="3068"/>
                  </a:lnTo>
                  <a:lnTo>
                    <a:pt x="1846" y="3081"/>
                  </a:lnTo>
                  <a:lnTo>
                    <a:pt x="1821" y="3093"/>
                  </a:lnTo>
                  <a:lnTo>
                    <a:pt x="1796" y="3104"/>
                  </a:lnTo>
                  <a:lnTo>
                    <a:pt x="1770" y="3113"/>
                  </a:lnTo>
                  <a:lnTo>
                    <a:pt x="1743" y="3120"/>
                  </a:lnTo>
                  <a:lnTo>
                    <a:pt x="1716" y="3127"/>
                  </a:lnTo>
                  <a:lnTo>
                    <a:pt x="1690" y="3132"/>
                  </a:lnTo>
                  <a:lnTo>
                    <a:pt x="1663" y="3136"/>
                  </a:lnTo>
                  <a:lnTo>
                    <a:pt x="1636" y="3138"/>
                  </a:lnTo>
                  <a:lnTo>
                    <a:pt x="1608" y="3139"/>
                  </a:lnTo>
                  <a:lnTo>
                    <a:pt x="1582" y="3139"/>
                  </a:lnTo>
                  <a:lnTo>
                    <a:pt x="1555" y="3138"/>
                  </a:lnTo>
                  <a:lnTo>
                    <a:pt x="1555" y="3138"/>
                  </a:lnTo>
                  <a:lnTo>
                    <a:pt x="1523" y="3134"/>
                  </a:lnTo>
                  <a:lnTo>
                    <a:pt x="1493" y="3129"/>
                  </a:lnTo>
                  <a:lnTo>
                    <a:pt x="1464" y="3121"/>
                  </a:lnTo>
                  <a:lnTo>
                    <a:pt x="1438" y="3112"/>
                  </a:lnTo>
                  <a:lnTo>
                    <a:pt x="1414" y="3101"/>
                  </a:lnTo>
                  <a:lnTo>
                    <a:pt x="1392" y="3088"/>
                  </a:lnTo>
                  <a:lnTo>
                    <a:pt x="1370" y="3074"/>
                  </a:lnTo>
                  <a:lnTo>
                    <a:pt x="1350" y="3057"/>
                  </a:lnTo>
                  <a:lnTo>
                    <a:pt x="1332" y="3040"/>
                  </a:lnTo>
                  <a:lnTo>
                    <a:pt x="1314" y="3020"/>
                  </a:lnTo>
                  <a:lnTo>
                    <a:pt x="1298" y="2999"/>
                  </a:lnTo>
                  <a:lnTo>
                    <a:pt x="1281" y="2976"/>
                  </a:lnTo>
                  <a:lnTo>
                    <a:pt x="1267" y="2953"/>
                  </a:lnTo>
                  <a:lnTo>
                    <a:pt x="1251" y="2927"/>
                  </a:lnTo>
                  <a:lnTo>
                    <a:pt x="1237" y="2900"/>
                  </a:lnTo>
                  <a:lnTo>
                    <a:pt x="1222" y="2872"/>
                  </a:lnTo>
                  <a:lnTo>
                    <a:pt x="1222" y="2872"/>
                  </a:lnTo>
                  <a:lnTo>
                    <a:pt x="1203" y="2833"/>
                  </a:lnTo>
                  <a:lnTo>
                    <a:pt x="1187" y="2796"/>
                  </a:lnTo>
                  <a:lnTo>
                    <a:pt x="1170" y="2759"/>
                  </a:lnTo>
                  <a:lnTo>
                    <a:pt x="1154" y="2724"/>
                  </a:lnTo>
                  <a:lnTo>
                    <a:pt x="1145" y="2706"/>
                  </a:lnTo>
                  <a:lnTo>
                    <a:pt x="1135" y="2688"/>
                  </a:lnTo>
                  <a:lnTo>
                    <a:pt x="1124" y="2672"/>
                  </a:lnTo>
                  <a:lnTo>
                    <a:pt x="1112" y="2655"/>
                  </a:lnTo>
                  <a:lnTo>
                    <a:pt x="1100" y="2640"/>
                  </a:lnTo>
                  <a:lnTo>
                    <a:pt x="1086" y="2625"/>
                  </a:lnTo>
                  <a:lnTo>
                    <a:pt x="1070" y="2610"/>
                  </a:lnTo>
                  <a:lnTo>
                    <a:pt x="1053" y="2596"/>
                  </a:lnTo>
                  <a:lnTo>
                    <a:pt x="1053" y="2596"/>
                  </a:lnTo>
                  <a:lnTo>
                    <a:pt x="1033" y="2582"/>
                  </a:lnTo>
                  <a:lnTo>
                    <a:pt x="1013" y="2569"/>
                  </a:lnTo>
                  <a:lnTo>
                    <a:pt x="973" y="2544"/>
                  </a:lnTo>
                  <a:lnTo>
                    <a:pt x="932" y="2521"/>
                  </a:lnTo>
                  <a:lnTo>
                    <a:pt x="893" y="2497"/>
                  </a:lnTo>
                  <a:lnTo>
                    <a:pt x="875" y="2484"/>
                  </a:lnTo>
                  <a:lnTo>
                    <a:pt x="856" y="2472"/>
                  </a:lnTo>
                  <a:lnTo>
                    <a:pt x="837" y="2457"/>
                  </a:lnTo>
                  <a:lnTo>
                    <a:pt x="820" y="2443"/>
                  </a:lnTo>
                  <a:lnTo>
                    <a:pt x="803" y="2426"/>
                  </a:lnTo>
                  <a:lnTo>
                    <a:pt x="788" y="2409"/>
                  </a:lnTo>
                  <a:lnTo>
                    <a:pt x="772" y="2390"/>
                  </a:lnTo>
                  <a:lnTo>
                    <a:pt x="759" y="2369"/>
                  </a:lnTo>
                  <a:lnTo>
                    <a:pt x="739" y="2330"/>
                  </a:lnTo>
                  <a:lnTo>
                    <a:pt x="739" y="2330"/>
                  </a:lnTo>
                  <a:lnTo>
                    <a:pt x="706" y="2277"/>
                  </a:lnTo>
                  <a:lnTo>
                    <a:pt x="689" y="2250"/>
                  </a:lnTo>
                  <a:lnTo>
                    <a:pt x="675" y="2222"/>
                  </a:lnTo>
                  <a:lnTo>
                    <a:pt x="660" y="2194"/>
                  </a:lnTo>
                  <a:lnTo>
                    <a:pt x="647" y="2165"/>
                  </a:lnTo>
                  <a:lnTo>
                    <a:pt x="636" y="2135"/>
                  </a:lnTo>
                  <a:lnTo>
                    <a:pt x="626" y="2105"/>
                  </a:lnTo>
                  <a:lnTo>
                    <a:pt x="626" y="2105"/>
                  </a:lnTo>
                  <a:lnTo>
                    <a:pt x="624" y="2093"/>
                  </a:lnTo>
                  <a:lnTo>
                    <a:pt x="621" y="2079"/>
                  </a:lnTo>
                  <a:lnTo>
                    <a:pt x="617" y="2048"/>
                  </a:lnTo>
                  <a:lnTo>
                    <a:pt x="612" y="2014"/>
                  </a:lnTo>
                  <a:lnTo>
                    <a:pt x="610" y="1996"/>
                  </a:lnTo>
                  <a:lnTo>
                    <a:pt x="606" y="1980"/>
                  </a:lnTo>
                  <a:lnTo>
                    <a:pt x="602" y="1963"/>
                  </a:lnTo>
                  <a:lnTo>
                    <a:pt x="596" y="1949"/>
                  </a:lnTo>
                  <a:lnTo>
                    <a:pt x="590" y="1934"/>
                  </a:lnTo>
                  <a:lnTo>
                    <a:pt x="582" y="1923"/>
                  </a:lnTo>
                  <a:lnTo>
                    <a:pt x="578" y="1918"/>
                  </a:lnTo>
                  <a:lnTo>
                    <a:pt x="574" y="1913"/>
                  </a:lnTo>
                  <a:lnTo>
                    <a:pt x="568" y="1908"/>
                  </a:lnTo>
                  <a:lnTo>
                    <a:pt x="563" y="1905"/>
                  </a:lnTo>
                  <a:lnTo>
                    <a:pt x="557" y="1902"/>
                  </a:lnTo>
                  <a:lnTo>
                    <a:pt x="551" y="1900"/>
                  </a:lnTo>
                  <a:lnTo>
                    <a:pt x="544" y="1899"/>
                  </a:lnTo>
                  <a:lnTo>
                    <a:pt x="536" y="1898"/>
                  </a:lnTo>
                  <a:lnTo>
                    <a:pt x="517" y="1895"/>
                  </a:lnTo>
                  <a:lnTo>
                    <a:pt x="517" y="1895"/>
                  </a:lnTo>
                  <a:lnTo>
                    <a:pt x="485" y="1873"/>
                  </a:lnTo>
                  <a:lnTo>
                    <a:pt x="452" y="1852"/>
                  </a:lnTo>
                  <a:lnTo>
                    <a:pt x="419" y="1833"/>
                  </a:lnTo>
                  <a:lnTo>
                    <a:pt x="389" y="1812"/>
                  </a:lnTo>
                  <a:lnTo>
                    <a:pt x="375" y="1802"/>
                  </a:lnTo>
                  <a:lnTo>
                    <a:pt x="361" y="1790"/>
                  </a:lnTo>
                  <a:lnTo>
                    <a:pt x="347" y="1778"/>
                  </a:lnTo>
                  <a:lnTo>
                    <a:pt x="334" y="1764"/>
                  </a:lnTo>
                  <a:lnTo>
                    <a:pt x="322" y="1750"/>
                  </a:lnTo>
                  <a:lnTo>
                    <a:pt x="311" y="1733"/>
                  </a:lnTo>
                  <a:lnTo>
                    <a:pt x="299" y="1716"/>
                  </a:lnTo>
                  <a:lnTo>
                    <a:pt x="290" y="1697"/>
                  </a:lnTo>
                  <a:lnTo>
                    <a:pt x="254" y="1663"/>
                  </a:lnTo>
                  <a:lnTo>
                    <a:pt x="254" y="1663"/>
                  </a:lnTo>
                  <a:lnTo>
                    <a:pt x="246" y="1648"/>
                  </a:lnTo>
                  <a:lnTo>
                    <a:pt x="240" y="1633"/>
                  </a:lnTo>
                  <a:lnTo>
                    <a:pt x="235" y="1617"/>
                  </a:lnTo>
                  <a:lnTo>
                    <a:pt x="231" y="1601"/>
                  </a:lnTo>
                  <a:lnTo>
                    <a:pt x="225" y="1568"/>
                  </a:lnTo>
                  <a:lnTo>
                    <a:pt x="222" y="1551"/>
                  </a:lnTo>
                  <a:lnTo>
                    <a:pt x="218" y="1536"/>
                  </a:lnTo>
                  <a:lnTo>
                    <a:pt x="208" y="1503"/>
                  </a:lnTo>
                  <a:lnTo>
                    <a:pt x="208" y="1503"/>
                  </a:lnTo>
                  <a:lnTo>
                    <a:pt x="199" y="1489"/>
                  </a:lnTo>
                  <a:lnTo>
                    <a:pt x="190" y="1473"/>
                  </a:lnTo>
                  <a:lnTo>
                    <a:pt x="182" y="1457"/>
                  </a:lnTo>
                  <a:lnTo>
                    <a:pt x="174" y="1439"/>
                  </a:lnTo>
                  <a:lnTo>
                    <a:pt x="167" y="1421"/>
                  </a:lnTo>
                  <a:lnTo>
                    <a:pt x="161" y="1402"/>
                  </a:lnTo>
                  <a:lnTo>
                    <a:pt x="150" y="1363"/>
                  </a:lnTo>
                  <a:lnTo>
                    <a:pt x="139" y="1322"/>
                  </a:lnTo>
                  <a:lnTo>
                    <a:pt x="130" y="1284"/>
                  </a:lnTo>
                  <a:lnTo>
                    <a:pt x="121" y="1247"/>
                  </a:lnTo>
                  <a:lnTo>
                    <a:pt x="111" y="1213"/>
                  </a:lnTo>
                  <a:lnTo>
                    <a:pt x="111" y="1213"/>
                  </a:lnTo>
                  <a:lnTo>
                    <a:pt x="85" y="1117"/>
                  </a:lnTo>
                  <a:lnTo>
                    <a:pt x="72" y="1071"/>
                  </a:lnTo>
                  <a:lnTo>
                    <a:pt x="59" y="1025"/>
                  </a:lnTo>
                  <a:lnTo>
                    <a:pt x="59" y="1025"/>
                  </a:lnTo>
                  <a:lnTo>
                    <a:pt x="53" y="1005"/>
                  </a:lnTo>
                  <a:lnTo>
                    <a:pt x="49" y="985"/>
                  </a:lnTo>
                  <a:lnTo>
                    <a:pt x="43" y="945"/>
                  </a:lnTo>
                  <a:lnTo>
                    <a:pt x="39" y="906"/>
                  </a:lnTo>
                  <a:lnTo>
                    <a:pt x="35" y="866"/>
                  </a:lnTo>
                  <a:lnTo>
                    <a:pt x="32" y="827"/>
                  </a:lnTo>
                  <a:lnTo>
                    <a:pt x="29" y="788"/>
                  </a:lnTo>
                  <a:lnTo>
                    <a:pt x="22" y="749"/>
                  </a:lnTo>
                  <a:lnTo>
                    <a:pt x="19" y="730"/>
                  </a:lnTo>
                  <a:lnTo>
                    <a:pt x="15" y="711"/>
                  </a:lnTo>
                  <a:lnTo>
                    <a:pt x="4" y="679"/>
                  </a:lnTo>
                  <a:lnTo>
                    <a:pt x="4" y="679"/>
                  </a:lnTo>
                  <a:lnTo>
                    <a:pt x="1" y="665"/>
                  </a:lnTo>
                  <a:lnTo>
                    <a:pt x="0" y="659"/>
                  </a:lnTo>
                  <a:lnTo>
                    <a:pt x="0" y="654"/>
                  </a:lnTo>
                  <a:lnTo>
                    <a:pt x="1" y="649"/>
                  </a:lnTo>
                  <a:lnTo>
                    <a:pt x="2" y="644"/>
                  </a:lnTo>
                  <a:lnTo>
                    <a:pt x="6" y="635"/>
                  </a:lnTo>
                  <a:lnTo>
                    <a:pt x="11" y="628"/>
                  </a:lnTo>
                  <a:lnTo>
                    <a:pt x="18" y="620"/>
                  </a:lnTo>
                  <a:lnTo>
                    <a:pt x="36" y="604"/>
                  </a:lnTo>
                  <a:lnTo>
                    <a:pt x="78" y="590"/>
                  </a:lnTo>
                  <a:lnTo>
                    <a:pt x="78" y="590"/>
                  </a:lnTo>
                  <a:lnTo>
                    <a:pt x="102" y="559"/>
                  </a:lnTo>
                  <a:lnTo>
                    <a:pt x="127" y="529"/>
                  </a:lnTo>
                  <a:lnTo>
                    <a:pt x="153" y="501"/>
                  </a:lnTo>
                  <a:lnTo>
                    <a:pt x="180" y="475"/>
                  </a:lnTo>
                  <a:lnTo>
                    <a:pt x="206" y="450"/>
                  </a:lnTo>
                  <a:lnTo>
                    <a:pt x="234" y="426"/>
                  </a:lnTo>
                  <a:lnTo>
                    <a:pt x="263" y="404"/>
                  </a:lnTo>
                  <a:lnTo>
                    <a:pt x="292" y="383"/>
                  </a:lnTo>
                  <a:lnTo>
                    <a:pt x="323" y="362"/>
                  </a:lnTo>
                  <a:lnTo>
                    <a:pt x="354" y="342"/>
                  </a:lnTo>
                  <a:lnTo>
                    <a:pt x="417" y="303"/>
                  </a:lnTo>
                  <a:lnTo>
                    <a:pt x="551" y="222"/>
                  </a:lnTo>
                  <a:lnTo>
                    <a:pt x="551" y="222"/>
                  </a:lnTo>
                  <a:lnTo>
                    <a:pt x="605" y="187"/>
                  </a:lnTo>
                  <a:lnTo>
                    <a:pt x="659" y="151"/>
                  </a:lnTo>
                  <a:lnTo>
                    <a:pt x="716" y="115"/>
                  </a:lnTo>
                  <a:lnTo>
                    <a:pt x="745" y="99"/>
                  </a:lnTo>
                  <a:lnTo>
                    <a:pt x="775" y="82"/>
                  </a:lnTo>
                  <a:lnTo>
                    <a:pt x="804" y="67"/>
                  </a:lnTo>
                  <a:lnTo>
                    <a:pt x="835" y="52"/>
                  </a:lnTo>
                  <a:lnTo>
                    <a:pt x="865" y="40"/>
                  </a:lnTo>
                  <a:lnTo>
                    <a:pt x="896" y="28"/>
                  </a:lnTo>
                  <a:lnTo>
                    <a:pt x="928" y="18"/>
                  </a:lnTo>
                  <a:lnTo>
                    <a:pt x="959" y="10"/>
                  </a:lnTo>
                  <a:lnTo>
                    <a:pt x="991" y="3"/>
                  </a:lnTo>
                  <a:lnTo>
                    <a:pt x="1025" y="0"/>
                  </a:lnTo>
                  <a:lnTo>
                    <a:pt x="1043" y="18"/>
                  </a:lnTo>
                  <a:lnTo>
                    <a:pt x="1043" y="18"/>
                  </a:lnTo>
                  <a:lnTo>
                    <a:pt x="1045" y="32"/>
                  </a:lnTo>
                  <a:lnTo>
                    <a:pt x="1046" y="47"/>
                  </a:lnTo>
                  <a:lnTo>
                    <a:pt x="1046" y="76"/>
                  </a:lnTo>
                  <a:lnTo>
                    <a:pt x="1063" y="116"/>
                  </a:lnTo>
                  <a:lnTo>
                    <a:pt x="1063" y="116"/>
                  </a:lnTo>
                  <a:lnTo>
                    <a:pt x="1069" y="137"/>
                  </a:lnTo>
                  <a:lnTo>
                    <a:pt x="1077" y="158"/>
                  </a:lnTo>
                  <a:lnTo>
                    <a:pt x="1086" y="179"/>
                  </a:lnTo>
                  <a:lnTo>
                    <a:pt x="1095" y="199"/>
                  </a:lnTo>
                  <a:lnTo>
                    <a:pt x="1105" y="219"/>
                  </a:lnTo>
                  <a:lnTo>
                    <a:pt x="1117" y="239"/>
                  </a:lnTo>
                  <a:lnTo>
                    <a:pt x="1128" y="258"/>
                  </a:lnTo>
                  <a:lnTo>
                    <a:pt x="1140" y="278"/>
                  </a:lnTo>
                  <a:lnTo>
                    <a:pt x="1154" y="297"/>
                  </a:lnTo>
                  <a:lnTo>
                    <a:pt x="1167" y="315"/>
                  </a:lnTo>
                  <a:lnTo>
                    <a:pt x="1197" y="352"/>
                  </a:lnTo>
                  <a:lnTo>
                    <a:pt x="1228" y="387"/>
                  </a:lnTo>
                  <a:lnTo>
                    <a:pt x="1260" y="421"/>
                  </a:lnTo>
                  <a:lnTo>
                    <a:pt x="1294" y="454"/>
                  </a:lnTo>
                  <a:lnTo>
                    <a:pt x="1330" y="485"/>
                  </a:lnTo>
                  <a:lnTo>
                    <a:pt x="1366" y="516"/>
                  </a:lnTo>
                  <a:lnTo>
                    <a:pt x="1402" y="546"/>
                  </a:lnTo>
                  <a:lnTo>
                    <a:pt x="1438" y="574"/>
                  </a:lnTo>
                  <a:lnTo>
                    <a:pt x="1474" y="601"/>
                  </a:lnTo>
                  <a:lnTo>
                    <a:pt x="1546" y="653"/>
                  </a:lnTo>
                  <a:lnTo>
                    <a:pt x="1546" y="653"/>
                  </a:lnTo>
                  <a:lnTo>
                    <a:pt x="1631" y="709"/>
                  </a:lnTo>
                  <a:lnTo>
                    <a:pt x="1672" y="735"/>
                  </a:lnTo>
                  <a:lnTo>
                    <a:pt x="1713" y="760"/>
                  </a:lnTo>
                  <a:lnTo>
                    <a:pt x="1756" y="782"/>
                  </a:lnTo>
                  <a:lnTo>
                    <a:pt x="1800" y="804"/>
                  </a:lnTo>
                  <a:lnTo>
                    <a:pt x="1822" y="815"/>
                  </a:lnTo>
                  <a:lnTo>
                    <a:pt x="1846" y="824"/>
                  </a:lnTo>
                  <a:lnTo>
                    <a:pt x="1869" y="833"/>
                  </a:lnTo>
                  <a:lnTo>
                    <a:pt x="1893" y="841"/>
                  </a:lnTo>
                  <a:lnTo>
                    <a:pt x="1937" y="822"/>
                  </a:lnTo>
                  <a:lnTo>
                    <a:pt x="1937" y="822"/>
                  </a:lnTo>
                  <a:lnTo>
                    <a:pt x="1956" y="806"/>
                  </a:lnTo>
                  <a:lnTo>
                    <a:pt x="1975" y="790"/>
                  </a:lnTo>
                  <a:lnTo>
                    <a:pt x="1991" y="771"/>
                  </a:lnTo>
                  <a:lnTo>
                    <a:pt x="2004" y="752"/>
                  </a:lnTo>
                  <a:lnTo>
                    <a:pt x="2015" y="734"/>
                  </a:lnTo>
                  <a:lnTo>
                    <a:pt x="2026" y="713"/>
                  </a:lnTo>
                  <a:lnTo>
                    <a:pt x="2034" y="692"/>
                  </a:lnTo>
                  <a:lnTo>
                    <a:pt x="2041" y="672"/>
                  </a:lnTo>
                  <a:lnTo>
                    <a:pt x="2047" y="650"/>
                  </a:lnTo>
                  <a:lnTo>
                    <a:pt x="2054" y="627"/>
                  </a:lnTo>
                  <a:lnTo>
                    <a:pt x="2063" y="581"/>
                  </a:lnTo>
                  <a:lnTo>
                    <a:pt x="2071" y="536"/>
                  </a:lnTo>
                  <a:lnTo>
                    <a:pt x="2082" y="488"/>
                  </a:lnTo>
                  <a:lnTo>
                    <a:pt x="2084" y="450"/>
                  </a:lnTo>
                  <a:lnTo>
                    <a:pt x="2084" y="450"/>
                  </a:lnTo>
                  <a:lnTo>
                    <a:pt x="2081" y="431"/>
                  </a:lnTo>
                  <a:lnTo>
                    <a:pt x="2078" y="412"/>
                  </a:lnTo>
                  <a:lnTo>
                    <a:pt x="2076" y="393"/>
                  </a:lnTo>
                  <a:lnTo>
                    <a:pt x="2076" y="373"/>
                  </a:lnTo>
                  <a:lnTo>
                    <a:pt x="2077" y="354"/>
                  </a:lnTo>
                  <a:lnTo>
                    <a:pt x="2079" y="335"/>
                  </a:lnTo>
                  <a:lnTo>
                    <a:pt x="2083" y="316"/>
                  </a:lnTo>
                  <a:lnTo>
                    <a:pt x="2088" y="298"/>
                  </a:lnTo>
                  <a:lnTo>
                    <a:pt x="2094" y="281"/>
                  </a:lnTo>
                  <a:lnTo>
                    <a:pt x="2102" y="265"/>
                  </a:lnTo>
                  <a:lnTo>
                    <a:pt x="2112" y="249"/>
                  </a:lnTo>
                  <a:lnTo>
                    <a:pt x="2124" y="234"/>
                  </a:lnTo>
                  <a:lnTo>
                    <a:pt x="2137" y="222"/>
                  </a:lnTo>
                  <a:lnTo>
                    <a:pt x="2145" y="217"/>
                  </a:lnTo>
                  <a:lnTo>
                    <a:pt x="2152" y="211"/>
                  </a:lnTo>
                  <a:lnTo>
                    <a:pt x="2161" y="205"/>
                  </a:lnTo>
                  <a:lnTo>
                    <a:pt x="2169" y="201"/>
                  </a:lnTo>
                  <a:lnTo>
                    <a:pt x="2180" y="197"/>
                  </a:lnTo>
                  <a:lnTo>
                    <a:pt x="2189" y="194"/>
                  </a:lnTo>
                  <a:lnTo>
                    <a:pt x="2189" y="194"/>
                  </a:lnTo>
                  <a:lnTo>
                    <a:pt x="2208" y="189"/>
                  </a:lnTo>
                  <a:lnTo>
                    <a:pt x="2226" y="185"/>
                  </a:lnTo>
                  <a:lnTo>
                    <a:pt x="2245" y="184"/>
                  </a:lnTo>
                  <a:lnTo>
                    <a:pt x="2264" y="183"/>
                  </a:lnTo>
                  <a:lnTo>
                    <a:pt x="2282" y="184"/>
                  </a:lnTo>
                  <a:lnTo>
                    <a:pt x="2301" y="186"/>
                  </a:lnTo>
                  <a:lnTo>
                    <a:pt x="2319" y="190"/>
                  </a:lnTo>
                  <a:lnTo>
                    <a:pt x="2338" y="194"/>
                  </a:lnTo>
                  <a:lnTo>
                    <a:pt x="2357" y="199"/>
                  </a:lnTo>
                  <a:lnTo>
                    <a:pt x="2374" y="207"/>
                  </a:lnTo>
                  <a:lnTo>
                    <a:pt x="2392" y="214"/>
                  </a:lnTo>
                  <a:lnTo>
                    <a:pt x="2409" y="222"/>
                  </a:lnTo>
                  <a:lnTo>
                    <a:pt x="2426" y="231"/>
                  </a:lnTo>
                  <a:lnTo>
                    <a:pt x="2443" y="242"/>
                  </a:lnTo>
                  <a:lnTo>
                    <a:pt x="2458" y="252"/>
                  </a:lnTo>
                  <a:lnTo>
                    <a:pt x="2473" y="262"/>
                  </a:lnTo>
                  <a:lnTo>
                    <a:pt x="2473" y="262"/>
                  </a:lnTo>
                  <a:lnTo>
                    <a:pt x="2488" y="276"/>
                  </a:lnTo>
                  <a:lnTo>
                    <a:pt x="2504" y="290"/>
                  </a:lnTo>
                  <a:lnTo>
                    <a:pt x="2518" y="306"/>
                  </a:lnTo>
                  <a:lnTo>
                    <a:pt x="2531" y="321"/>
                  </a:lnTo>
                  <a:lnTo>
                    <a:pt x="2544" y="337"/>
                  </a:lnTo>
                  <a:lnTo>
                    <a:pt x="2555" y="355"/>
                  </a:lnTo>
                  <a:lnTo>
                    <a:pt x="2566" y="371"/>
                  </a:lnTo>
                  <a:lnTo>
                    <a:pt x="2576" y="390"/>
                  </a:lnTo>
                  <a:lnTo>
                    <a:pt x="2584" y="407"/>
                  </a:lnTo>
                  <a:lnTo>
                    <a:pt x="2592" y="426"/>
                  </a:lnTo>
                  <a:lnTo>
                    <a:pt x="2601" y="446"/>
                  </a:lnTo>
                  <a:lnTo>
                    <a:pt x="2608" y="465"/>
                  </a:lnTo>
                  <a:lnTo>
                    <a:pt x="2614" y="485"/>
                  </a:lnTo>
                  <a:lnTo>
                    <a:pt x="2619" y="505"/>
                  </a:lnTo>
                  <a:lnTo>
                    <a:pt x="2630" y="545"/>
                  </a:lnTo>
                  <a:lnTo>
                    <a:pt x="2630" y="545"/>
                  </a:lnTo>
                  <a:lnTo>
                    <a:pt x="2635" y="573"/>
                  </a:lnTo>
                  <a:lnTo>
                    <a:pt x="2640" y="602"/>
                  </a:lnTo>
                  <a:lnTo>
                    <a:pt x="2643" y="632"/>
                  </a:lnTo>
                  <a:lnTo>
                    <a:pt x="2646" y="661"/>
                  </a:lnTo>
                  <a:lnTo>
                    <a:pt x="2647" y="690"/>
                  </a:lnTo>
                  <a:lnTo>
                    <a:pt x="2647" y="720"/>
                  </a:lnTo>
                  <a:lnTo>
                    <a:pt x="2646" y="749"/>
                  </a:lnTo>
                  <a:lnTo>
                    <a:pt x="2644" y="778"/>
                  </a:lnTo>
                  <a:lnTo>
                    <a:pt x="2685" y="834"/>
                  </a:lnTo>
                  <a:lnTo>
                    <a:pt x="2685" y="834"/>
                  </a:lnTo>
                  <a:lnTo>
                    <a:pt x="2719" y="875"/>
                  </a:lnTo>
                  <a:lnTo>
                    <a:pt x="2751" y="916"/>
                  </a:lnTo>
                  <a:lnTo>
                    <a:pt x="2782" y="957"/>
                  </a:lnTo>
                  <a:lnTo>
                    <a:pt x="2813" y="1000"/>
                  </a:lnTo>
                  <a:lnTo>
                    <a:pt x="2874" y="1087"/>
                  </a:lnTo>
                  <a:lnTo>
                    <a:pt x="2934" y="1174"/>
                  </a:lnTo>
                  <a:lnTo>
                    <a:pt x="2964" y="1217"/>
                  </a:lnTo>
                  <a:lnTo>
                    <a:pt x="2995" y="1260"/>
                  </a:lnTo>
                  <a:lnTo>
                    <a:pt x="3027" y="1302"/>
                  </a:lnTo>
                  <a:lnTo>
                    <a:pt x="3059" y="1345"/>
                  </a:lnTo>
                  <a:lnTo>
                    <a:pt x="3092" y="1385"/>
                  </a:lnTo>
                  <a:lnTo>
                    <a:pt x="3126" y="1426"/>
                  </a:lnTo>
                  <a:lnTo>
                    <a:pt x="3161" y="1464"/>
                  </a:lnTo>
                  <a:lnTo>
                    <a:pt x="3199" y="1501"/>
                  </a:lnTo>
                  <a:lnTo>
                    <a:pt x="3257" y="1530"/>
                  </a:lnTo>
                  <a:lnTo>
                    <a:pt x="3257" y="1530"/>
                  </a:lnTo>
                  <a:lnTo>
                    <a:pt x="3282" y="1574"/>
                  </a:lnTo>
                  <a:lnTo>
                    <a:pt x="3308" y="1617"/>
                  </a:lnTo>
                  <a:lnTo>
                    <a:pt x="3360" y="1707"/>
                  </a:lnTo>
                  <a:lnTo>
                    <a:pt x="3414" y="1799"/>
                  </a:lnTo>
                  <a:lnTo>
                    <a:pt x="3442" y="1844"/>
                  </a:lnTo>
                  <a:lnTo>
                    <a:pt x="3470" y="1889"/>
                  </a:lnTo>
                  <a:lnTo>
                    <a:pt x="3499" y="1933"/>
                  </a:lnTo>
                  <a:lnTo>
                    <a:pt x="3530" y="1976"/>
                  </a:lnTo>
                  <a:lnTo>
                    <a:pt x="3561" y="2018"/>
                  </a:lnTo>
                  <a:lnTo>
                    <a:pt x="3594" y="2058"/>
                  </a:lnTo>
                  <a:lnTo>
                    <a:pt x="3611" y="2077"/>
                  </a:lnTo>
                  <a:lnTo>
                    <a:pt x="3629" y="2096"/>
                  </a:lnTo>
                  <a:lnTo>
                    <a:pt x="3646" y="2115"/>
                  </a:lnTo>
                  <a:lnTo>
                    <a:pt x="3664" y="2133"/>
                  </a:lnTo>
                  <a:lnTo>
                    <a:pt x="3683" y="2150"/>
                  </a:lnTo>
                  <a:lnTo>
                    <a:pt x="3702" y="2166"/>
                  </a:lnTo>
                  <a:lnTo>
                    <a:pt x="3722" y="2183"/>
                  </a:lnTo>
                  <a:lnTo>
                    <a:pt x="3742" y="2198"/>
                  </a:lnTo>
                  <a:lnTo>
                    <a:pt x="3742" y="2242"/>
                  </a:lnTo>
                  <a:lnTo>
                    <a:pt x="3742" y="2242"/>
                  </a:lnTo>
                  <a:lnTo>
                    <a:pt x="3742" y="2264"/>
                  </a:lnTo>
                  <a:lnTo>
                    <a:pt x="3740" y="2288"/>
                  </a:lnTo>
                  <a:lnTo>
                    <a:pt x="3735" y="2311"/>
                  </a:lnTo>
                  <a:lnTo>
                    <a:pt x="3730" y="2335"/>
                  </a:lnTo>
                  <a:lnTo>
                    <a:pt x="3723" y="2360"/>
                  </a:lnTo>
                  <a:lnTo>
                    <a:pt x="3715" y="2385"/>
                  </a:lnTo>
                  <a:lnTo>
                    <a:pt x="3704" y="2410"/>
                  </a:lnTo>
                  <a:lnTo>
                    <a:pt x="3693" y="2436"/>
                  </a:lnTo>
                  <a:lnTo>
                    <a:pt x="3681" y="2462"/>
                  </a:lnTo>
                  <a:lnTo>
                    <a:pt x="3667" y="2487"/>
                  </a:lnTo>
                  <a:lnTo>
                    <a:pt x="3653" y="2513"/>
                  </a:lnTo>
                  <a:lnTo>
                    <a:pt x="3637" y="2539"/>
                  </a:lnTo>
                  <a:lnTo>
                    <a:pt x="3621" y="2565"/>
                  </a:lnTo>
                  <a:lnTo>
                    <a:pt x="3604" y="2591"/>
                  </a:lnTo>
                  <a:lnTo>
                    <a:pt x="3568" y="2643"/>
                  </a:lnTo>
                  <a:lnTo>
                    <a:pt x="3531" y="2694"/>
                  </a:lnTo>
                  <a:lnTo>
                    <a:pt x="3492" y="2743"/>
                  </a:lnTo>
                  <a:lnTo>
                    <a:pt x="3454" y="2792"/>
                  </a:lnTo>
                  <a:lnTo>
                    <a:pt x="3416" y="2838"/>
                  </a:lnTo>
                  <a:lnTo>
                    <a:pt x="3345" y="2924"/>
                  </a:lnTo>
                  <a:lnTo>
                    <a:pt x="3313" y="2961"/>
                  </a:lnTo>
                  <a:lnTo>
                    <a:pt x="3285" y="2996"/>
                  </a:lnTo>
                  <a:lnTo>
                    <a:pt x="3285" y="2996"/>
                  </a:lnTo>
                  <a:lnTo>
                    <a:pt x="3219" y="3081"/>
                  </a:lnTo>
                  <a:lnTo>
                    <a:pt x="3148" y="3171"/>
                  </a:lnTo>
                  <a:lnTo>
                    <a:pt x="3112" y="3217"/>
                  </a:lnTo>
                  <a:lnTo>
                    <a:pt x="3073" y="3262"/>
                  </a:lnTo>
                  <a:lnTo>
                    <a:pt x="3034" y="3307"/>
                  </a:lnTo>
                  <a:lnTo>
                    <a:pt x="2995" y="3351"/>
                  </a:lnTo>
                  <a:lnTo>
                    <a:pt x="2953" y="3393"/>
                  </a:lnTo>
                  <a:lnTo>
                    <a:pt x="2932" y="3412"/>
                  </a:lnTo>
                  <a:lnTo>
                    <a:pt x="2911" y="3432"/>
                  </a:lnTo>
                  <a:lnTo>
                    <a:pt x="2888" y="3452"/>
                  </a:lnTo>
                  <a:lnTo>
                    <a:pt x="2867" y="3469"/>
                  </a:lnTo>
                  <a:lnTo>
                    <a:pt x="2844" y="3487"/>
                  </a:lnTo>
                  <a:lnTo>
                    <a:pt x="2821" y="3504"/>
                  </a:lnTo>
                  <a:lnTo>
                    <a:pt x="2798" y="3519"/>
                  </a:lnTo>
                  <a:lnTo>
                    <a:pt x="2776" y="3534"/>
                  </a:lnTo>
                  <a:lnTo>
                    <a:pt x="2752" y="3547"/>
                  </a:lnTo>
                  <a:lnTo>
                    <a:pt x="2727" y="3560"/>
                  </a:lnTo>
                  <a:lnTo>
                    <a:pt x="2703" y="3571"/>
                  </a:lnTo>
                  <a:lnTo>
                    <a:pt x="2678" y="3581"/>
                  </a:lnTo>
                  <a:lnTo>
                    <a:pt x="2652" y="3590"/>
                  </a:lnTo>
                  <a:lnTo>
                    <a:pt x="2627" y="3598"/>
                  </a:lnTo>
                  <a:lnTo>
                    <a:pt x="2561" y="3649"/>
                  </a:lnTo>
                  <a:lnTo>
                    <a:pt x="2561" y="3649"/>
                  </a:lnTo>
                  <a:lnTo>
                    <a:pt x="2523" y="3608"/>
                  </a:lnTo>
                  <a:lnTo>
                    <a:pt x="2485" y="3569"/>
                  </a:lnTo>
                  <a:lnTo>
                    <a:pt x="2408" y="3490"/>
                  </a:lnTo>
                  <a:lnTo>
                    <a:pt x="2370" y="3451"/>
                  </a:lnTo>
                  <a:lnTo>
                    <a:pt x="2334" y="3409"/>
                  </a:lnTo>
                  <a:lnTo>
                    <a:pt x="2316" y="3389"/>
                  </a:lnTo>
                  <a:lnTo>
                    <a:pt x="2299" y="3367"/>
                  </a:lnTo>
                  <a:lnTo>
                    <a:pt x="2281" y="3345"/>
                  </a:lnTo>
                  <a:lnTo>
                    <a:pt x="2265" y="3322"/>
                  </a:lnTo>
                  <a:lnTo>
                    <a:pt x="2265" y="3322"/>
                  </a:lnTo>
                  <a:lnTo>
                    <a:pt x="2250" y="3300"/>
                  </a:lnTo>
                  <a:lnTo>
                    <a:pt x="2237" y="3278"/>
                  </a:lnTo>
                  <a:lnTo>
                    <a:pt x="2223" y="3255"/>
                  </a:lnTo>
                  <a:lnTo>
                    <a:pt x="2211" y="3231"/>
                  </a:lnTo>
                  <a:lnTo>
                    <a:pt x="2186" y="3185"/>
                  </a:lnTo>
                  <a:lnTo>
                    <a:pt x="2162" y="3138"/>
                  </a:lnTo>
                  <a:lnTo>
                    <a:pt x="2138" y="3091"/>
                  </a:lnTo>
                  <a:lnTo>
                    <a:pt x="2114" y="3046"/>
                  </a:lnTo>
                  <a:lnTo>
                    <a:pt x="2100" y="3023"/>
                  </a:lnTo>
                  <a:lnTo>
                    <a:pt x="2086" y="3001"/>
                  </a:lnTo>
                  <a:lnTo>
                    <a:pt x="2071" y="2981"/>
                  </a:lnTo>
                  <a:lnTo>
                    <a:pt x="2055" y="2960"/>
                  </a:lnTo>
                  <a:lnTo>
                    <a:pt x="1955" y="299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C2C0226E-2687-6653-4437-08D2EB439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497"/>
              <a:ext cx="1871" cy="1824"/>
            </a:xfrm>
            <a:custGeom>
              <a:avLst/>
              <a:gdLst>
                <a:gd name="T0" fmla="*/ 1846 w 3742"/>
                <a:gd name="T1" fmla="*/ 3081 h 3649"/>
                <a:gd name="T2" fmla="*/ 1663 w 3742"/>
                <a:gd name="T3" fmla="*/ 3136 h 3649"/>
                <a:gd name="T4" fmla="*/ 1493 w 3742"/>
                <a:gd name="T5" fmla="*/ 3129 h 3649"/>
                <a:gd name="T6" fmla="*/ 1332 w 3742"/>
                <a:gd name="T7" fmla="*/ 3040 h 3649"/>
                <a:gd name="T8" fmla="*/ 1222 w 3742"/>
                <a:gd name="T9" fmla="*/ 2872 h 3649"/>
                <a:gd name="T10" fmla="*/ 1135 w 3742"/>
                <a:gd name="T11" fmla="*/ 2688 h 3649"/>
                <a:gd name="T12" fmla="*/ 1053 w 3742"/>
                <a:gd name="T13" fmla="*/ 2596 h 3649"/>
                <a:gd name="T14" fmla="*/ 856 w 3742"/>
                <a:gd name="T15" fmla="*/ 2472 h 3649"/>
                <a:gd name="T16" fmla="*/ 739 w 3742"/>
                <a:gd name="T17" fmla="*/ 2330 h 3649"/>
                <a:gd name="T18" fmla="*/ 636 w 3742"/>
                <a:gd name="T19" fmla="*/ 2135 h 3649"/>
                <a:gd name="T20" fmla="*/ 610 w 3742"/>
                <a:gd name="T21" fmla="*/ 1996 h 3649"/>
                <a:gd name="T22" fmla="*/ 574 w 3742"/>
                <a:gd name="T23" fmla="*/ 1913 h 3649"/>
                <a:gd name="T24" fmla="*/ 517 w 3742"/>
                <a:gd name="T25" fmla="*/ 1895 h 3649"/>
                <a:gd name="T26" fmla="*/ 361 w 3742"/>
                <a:gd name="T27" fmla="*/ 1790 h 3649"/>
                <a:gd name="T28" fmla="*/ 254 w 3742"/>
                <a:gd name="T29" fmla="*/ 1663 h 3649"/>
                <a:gd name="T30" fmla="*/ 222 w 3742"/>
                <a:gd name="T31" fmla="*/ 1551 h 3649"/>
                <a:gd name="T32" fmla="*/ 174 w 3742"/>
                <a:gd name="T33" fmla="*/ 1439 h 3649"/>
                <a:gd name="T34" fmla="*/ 111 w 3742"/>
                <a:gd name="T35" fmla="*/ 1213 h 3649"/>
                <a:gd name="T36" fmla="*/ 49 w 3742"/>
                <a:gd name="T37" fmla="*/ 985 h 3649"/>
                <a:gd name="T38" fmla="*/ 19 w 3742"/>
                <a:gd name="T39" fmla="*/ 730 h 3649"/>
                <a:gd name="T40" fmla="*/ 1 w 3742"/>
                <a:gd name="T41" fmla="*/ 649 h 3649"/>
                <a:gd name="T42" fmla="*/ 78 w 3742"/>
                <a:gd name="T43" fmla="*/ 590 h 3649"/>
                <a:gd name="T44" fmla="*/ 263 w 3742"/>
                <a:gd name="T45" fmla="*/ 404 h 3649"/>
                <a:gd name="T46" fmla="*/ 605 w 3742"/>
                <a:gd name="T47" fmla="*/ 187 h 3649"/>
                <a:gd name="T48" fmla="*/ 865 w 3742"/>
                <a:gd name="T49" fmla="*/ 40 h 3649"/>
                <a:gd name="T50" fmla="*/ 1043 w 3742"/>
                <a:gd name="T51" fmla="*/ 18 h 3649"/>
                <a:gd name="T52" fmla="*/ 1077 w 3742"/>
                <a:gd name="T53" fmla="*/ 158 h 3649"/>
                <a:gd name="T54" fmla="*/ 1154 w 3742"/>
                <a:gd name="T55" fmla="*/ 297 h 3649"/>
                <a:gd name="T56" fmla="*/ 1366 w 3742"/>
                <a:gd name="T57" fmla="*/ 516 h 3649"/>
                <a:gd name="T58" fmla="*/ 1672 w 3742"/>
                <a:gd name="T59" fmla="*/ 735 h 3649"/>
                <a:gd name="T60" fmla="*/ 1893 w 3742"/>
                <a:gd name="T61" fmla="*/ 841 h 3649"/>
                <a:gd name="T62" fmla="*/ 2015 w 3742"/>
                <a:gd name="T63" fmla="*/ 734 h 3649"/>
                <a:gd name="T64" fmla="*/ 2071 w 3742"/>
                <a:gd name="T65" fmla="*/ 536 h 3649"/>
                <a:gd name="T66" fmla="*/ 2076 w 3742"/>
                <a:gd name="T67" fmla="*/ 373 h 3649"/>
                <a:gd name="T68" fmla="*/ 2112 w 3742"/>
                <a:gd name="T69" fmla="*/ 249 h 3649"/>
                <a:gd name="T70" fmla="*/ 2180 w 3742"/>
                <a:gd name="T71" fmla="*/ 197 h 3649"/>
                <a:gd name="T72" fmla="*/ 2282 w 3742"/>
                <a:gd name="T73" fmla="*/ 184 h 3649"/>
                <a:gd name="T74" fmla="*/ 2409 w 3742"/>
                <a:gd name="T75" fmla="*/ 222 h 3649"/>
                <a:gd name="T76" fmla="*/ 2504 w 3742"/>
                <a:gd name="T77" fmla="*/ 290 h 3649"/>
                <a:gd name="T78" fmla="*/ 2584 w 3742"/>
                <a:gd name="T79" fmla="*/ 407 h 3649"/>
                <a:gd name="T80" fmla="*/ 2630 w 3742"/>
                <a:gd name="T81" fmla="*/ 545 h 3649"/>
                <a:gd name="T82" fmla="*/ 2646 w 3742"/>
                <a:gd name="T83" fmla="*/ 749 h 3649"/>
                <a:gd name="T84" fmla="*/ 2813 w 3742"/>
                <a:gd name="T85" fmla="*/ 1000 h 3649"/>
                <a:gd name="T86" fmla="*/ 3092 w 3742"/>
                <a:gd name="T87" fmla="*/ 1385 h 3649"/>
                <a:gd name="T88" fmla="*/ 3308 w 3742"/>
                <a:gd name="T89" fmla="*/ 1617 h 3649"/>
                <a:gd name="T90" fmla="*/ 3561 w 3742"/>
                <a:gd name="T91" fmla="*/ 2018 h 3649"/>
                <a:gd name="T92" fmla="*/ 3702 w 3742"/>
                <a:gd name="T93" fmla="*/ 2166 h 3649"/>
                <a:gd name="T94" fmla="*/ 3735 w 3742"/>
                <a:gd name="T95" fmla="*/ 2311 h 3649"/>
                <a:gd name="T96" fmla="*/ 3667 w 3742"/>
                <a:gd name="T97" fmla="*/ 2487 h 3649"/>
                <a:gd name="T98" fmla="*/ 3492 w 3742"/>
                <a:gd name="T99" fmla="*/ 2743 h 3649"/>
                <a:gd name="T100" fmla="*/ 3219 w 3742"/>
                <a:gd name="T101" fmla="*/ 3081 h 3649"/>
                <a:gd name="T102" fmla="*/ 2932 w 3742"/>
                <a:gd name="T103" fmla="*/ 3412 h 3649"/>
                <a:gd name="T104" fmla="*/ 2776 w 3742"/>
                <a:gd name="T105" fmla="*/ 3534 h 3649"/>
                <a:gd name="T106" fmla="*/ 2561 w 3742"/>
                <a:gd name="T107" fmla="*/ 3649 h 3649"/>
                <a:gd name="T108" fmla="*/ 2316 w 3742"/>
                <a:gd name="T109" fmla="*/ 3389 h 3649"/>
                <a:gd name="T110" fmla="*/ 2223 w 3742"/>
                <a:gd name="T111" fmla="*/ 3255 h 3649"/>
                <a:gd name="T112" fmla="*/ 2086 w 3742"/>
                <a:gd name="T113" fmla="*/ 3001 h 3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42" h="3649">
                  <a:moveTo>
                    <a:pt x="1955" y="2997"/>
                  </a:moveTo>
                  <a:lnTo>
                    <a:pt x="1955" y="2997"/>
                  </a:lnTo>
                  <a:lnTo>
                    <a:pt x="1936" y="3018"/>
                  </a:lnTo>
                  <a:lnTo>
                    <a:pt x="1915" y="3035"/>
                  </a:lnTo>
                  <a:lnTo>
                    <a:pt x="1893" y="3053"/>
                  </a:lnTo>
                  <a:lnTo>
                    <a:pt x="1870" y="3068"/>
                  </a:lnTo>
                  <a:lnTo>
                    <a:pt x="1846" y="3081"/>
                  </a:lnTo>
                  <a:lnTo>
                    <a:pt x="1821" y="3093"/>
                  </a:lnTo>
                  <a:lnTo>
                    <a:pt x="1796" y="3104"/>
                  </a:lnTo>
                  <a:lnTo>
                    <a:pt x="1770" y="3113"/>
                  </a:lnTo>
                  <a:lnTo>
                    <a:pt x="1743" y="3120"/>
                  </a:lnTo>
                  <a:lnTo>
                    <a:pt x="1716" y="3127"/>
                  </a:lnTo>
                  <a:lnTo>
                    <a:pt x="1690" y="3132"/>
                  </a:lnTo>
                  <a:lnTo>
                    <a:pt x="1663" y="3136"/>
                  </a:lnTo>
                  <a:lnTo>
                    <a:pt x="1636" y="3138"/>
                  </a:lnTo>
                  <a:lnTo>
                    <a:pt x="1608" y="3139"/>
                  </a:lnTo>
                  <a:lnTo>
                    <a:pt x="1582" y="3139"/>
                  </a:lnTo>
                  <a:lnTo>
                    <a:pt x="1555" y="3138"/>
                  </a:lnTo>
                  <a:lnTo>
                    <a:pt x="1555" y="3138"/>
                  </a:lnTo>
                  <a:lnTo>
                    <a:pt x="1523" y="3134"/>
                  </a:lnTo>
                  <a:lnTo>
                    <a:pt x="1493" y="3129"/>
                  </a:lnTo>
                  <a:lnTo>
                    <a:pt x="1464" y="3121"/>
                  </a:lnTo>
                  <a:lnTo>
                    <a:pt x="1438" y="3112"/>
                  </a:lnTo>
                  <a:lnTo>
                    <a:pt x="1414" y="3101"/>
                  </a:lnTo>
                  <a:lnTo>
                    <a:pt x="1392" y="3088"/>
                  </a:lnTo>
                  <a:lnTo>
                    <a:pt x="1370" y="3074"/>
                  </a:lnTo>
                  <a:lnTo>
                    <a:pt x="1350" y="3057"/>
                  </a:lnTo>
                  <a:lnTo>
                    <a:pt x="1332" y="3040"/>
                  </a:lnTo>
                  <a:lnTo>
                    <a:pt x="1314" y="3020"/>
                  </a:lnTo>
                  <a:lnTo>
                    <a:pt x="1298" y="2999"/>
                  </a:lnTo>
                  <a:lnTo>
                    <a:pt x="1281" y="2976"/>
                  </a:lnTo>
                  <a:lnTo>
                    <a:pt x="1267" y="2953"/>
                  </a:lnTo>
                  <a:lnTo>
                    <a:pt x="1251" y="2927"/>
                  </a:lnTo>
                  <a:lnTo>
                    <a:pt x="1237" y="2900"/>
                  </a:lnTo>
                  <a:lnTo>
                    <a:pt x="1222" y="2872"/>
                  </a:lnTo>
                  <a:lnTo>
                    <a:pt x="1222" y="2872"/>
                  </a:lnTo>
                  <a:lnTo>
                    <a:pt x="1203" y="2833"/>
                  </a:lnTo>
                  <a:lnTo>
                    <a:pt x="1187" y="2796"/>
                  </a:lnTo>
                  <a:lnTo>
                    <a:pt x="1170" y="2759"/>
                  </a:lnTo>
                  <a:lnTo>
                    <a:pt x="1154" y="2724"/>
                  </a:lnTo>
                  <a:lnTo>
                    <a:pt x="1145" y="2706"/>
                  </a:lnTo>
                  <a:lnTo>
                    <a:pt x="1135" y="2688"/>
                  </a:lnTo>
                  <a:lnTo>
                    <a:pt x="1124" y="2672"/>
                  </a:lnTo>
                  <a:lnTo>
                    <a:pt x="1112" y="2655"/>
                  </a:lnTo>
                  <a:lnTo>
                    <a:pt x="1100" y="2640"/>
                  </a:lnTo>
                  <a:lnTo>
                    <a:pt x="1086" y="2625"/>
                  </a:lnTo>
                  <a:lnTo>
                    <a:pt x="1070" y="2610"/>
                  </a:lnTo>
                  <a:lnTo>
                    <a:pt x="1053" y="2596"/>
                  </a:lnTo>
                  <a:lnTo>
                    <a:pt x="1053" y="2596"/>
                  </a:lnTo>
                  <a:lnTo>
                    <a:pt x="1033" y="2582"/>
                  </a:lnTo>
                  <a:lnTo>
                    <a:pt x="1013" y="2569"/>
                  </a:lnTo>
                  <a:lnTo>
                    <a:pt x="973" y="2544"/>
                  </a:lnTo>
                  <a:lnTo>
                    <a:pt x="932" y="2521"/>
                  </a:lnTo>
                  <a:lnTo>
                    <a:pt x="893" y="2497"/>
                  </a:lnTo>
                  <a:lnTo>
                    <a:pt x="875" y="2484"/>
                  </a:lnTo>
                  <a:lnTo>
                    <a:pt x="856" y="2472"/>
                  </a:lnTo>
                  <a:lnTo>
                    <a:pt x="837" y="2457"/>
                  </a:lnTo>
                  <a:lnTo>
                    <a:pt x="820" y="2443"/>
                  </a:lnTo>
                  <a:lnTo>
                    <a:pt x="803" y="2426"/>
                  </a:lnTo>
                  <a:lnTo>
                    <a:pt x="788" y="2409"/>
                  </a:lnTo>
                  <a:lnTo>
                    <a:pt x="772" y="2390"/>
                  </a:lnTo>
                  <a:lnTo>
                    <a:pt x="759" y="2369"/>
                  </a:lnTo>
                  <a:lnTo>
                    <a:pt x="739" y="2330"/>
                  </a:lnTo>
                  <a:lnTo>
                    <a:pt x="739" y="2330"/>
                  </a:lnTo>
                  <a:lnTo>
                    <a:pt x="706" y="2277"/>
                  </a:lnTo>
                  <a:lnTo>
                    <a:pt x="689" y="2250"/>
                  </a:lnTo>
                  <a:lnTo>
                    <a:pt x="675" y="2222"/>
                  </a:lnTo>
                  <a:lnTo>
                    <a:pt x="660" y="2194"/>
                  </a:lnTo>
                  <a:lnTo>
                    <a:pt x="647" y="2165"/>
                  </a:lnTo>
                  <a:lnTo>
                    <a:pt x="636" y="2135"/>
                  </a:lnTo>
                  <a:lnTo>
                    <a:pt x="626" y="2105"/>
                  </a:lnTo>
                  <a:lnTo>
                    <a:pt x="626" y="2105"/>
                  </a:lnTo>
                  <a:lnTo>
                    <a:pt x="624" y="2093"/>
                  </a:lnTo>
                  <a:lnTo>
                    <a:pt x="621" y="2079"/>
                  </a:lnTo>
                  <a:lnTo>
                    <a:pt x="617" y="2048"/>
                  </a:lnTo>
                  <a:lnTo>
                    <a:pt x="612" y="2014"/>
                  </a:lnTo>
                  <a:lnTo>
                    <a:pt x="610" y="1996"/>
                  </a:lnTo>
                  <a:lnTo>
                    <a:pt x="606" y="1980"/>
                  </a:lnTo>
                  <a:lnTo>
                    <a:pt x="602" y="1963"/>
                  </a:lnTo>
                  <a:lnTo>
                    <a:pt x="596" y="1949"/>
                  </a:lnTo>
                  <a:lnTo>
                    <a:pt x="590" y="1934"/>
                  </a:lnTo>
                  <a:lnTo>
                    <a:pt x="582" y="1923"/>
                  </a:lnTo>
                  <a:lnTo>
                    <a:pt x="578" y="1918"/>
                  </a:lnTo>
                  <a:lnTo>
                    <a:pt x="574" y="1913"/>
                  </a:lnTo>
                  <a:lnTo>
                    <a:pt x="568" y="1908"/>
                  </a:lnTo>
                  <a:lnTo>
                    <a:pt x="563" y="1905"/>
                  </a:lnTo>
                  <a:lnTo>
                    <a:pt x="557" y="1902"/>
                  </a:lnTo>
                  <a:lnTo>
                    <a:pt x="551" y="1900"/>
                  </a:lnTo>
                  <a:lnTo>
                    <a:pt x="544" y="1899"/>
                  </a:lnTo>
                  <a:lnTo>
                    <a:pt x="536" y="1898"/>
                  </a:lnTo>
                  <a:lnTo>
                    <a:pt x="517" y="1895"/>
                  </a:lnTo>
                  <a:lnTo>
                    <a:pt x="517" y="1895"/>
                  </a:lnTo>
                  <a:lnTo>
                    <a:pt x="485" y="1873"/>
                  </a:lnTo>
                  <a:lnTo>
                    <a:pt x="452" y="1852"/>
                  </a:lnTo>
                  <a:lnTo>
                    <a:pt x="419" y="1833"/>
                  </a:lnTo>
                  <a:lnTo>
                    <a:pt x="389" y="1812"/>
                  </a:lnTo>
                  <a:lnTo>
                    <a:pt x="375" y="1802"/>
                  </a:lnTo>
                  <a:lnTo>
                    <a:pt x="361" y="1790"/>
                  </a:lnTo>
                  <a:lnTo>
                    <a:pt x="347" y="1778"/>
                  </a:lnTo>
                  <a:lnTo>
                    <a:pt x="334" y="1764"/>
                  </a:lnTo>
                  <a:lnTo>
                    <a:pt x="322" y="1750"/>
                  </a:lnTo>
                  <a:lnTo>
                    <a:pt x="311" y="1733"/>
                  </a:lnTo>
                  <a:lnTo>
                    <a:pt x="299" y="1716"/>
                  </a:lnTo>
                  <a:lnTo>
                    <a:pt x="290" y="1697"/>
                  </a:lnTo>
                  <a:lnTo>
                    <a:pt x="254" y="1663"/>
                  </a:lnTo>
                  <a:lnTo>
                    <a:pt x="254" y="1663"/>
                  </a:lnTo>
                  <a:lnTo>
                    <a:pt x="246" y="1648"/>
                  </a:lnTo>
                  <a:lnTo>
                    <a:pt x="240" y="1633"/>
                  </a:lnTo>
                  <a:lnTo>
                    <a:pt x="235" y="1617"/>
                  </a:lnTo>
                  <a:lnTo>
                    <a:pt x="231" y="1601"/>
                  </a:lnTo>
                  <a:lnTo>
                    <a:pt x="225" y="1568"/>
                  </a:lnTo>
                  <a:lnTo>
                    <a:pt x="222" y="1551"/>
                  </a:lnTo>
                  <a:lnTo>
                    <a:pt x="218" y="1536"/>
                  </a:lnTo>
                  <a:lnTo>
                    <a:pt x="208" y="1503"/>
                  </a:lnTo>
                  <a:lnTo>
                    <a:pt x="208" y="1503"/>
                  </a:lnTo>
                  <a:lnTo>
                    <a:pt x="199" y="1489"/>
                  </a:lnTo>
                  <a:lnTo>
                    <a:pt x="190" y="1473"/>
                  </a:lnTo>
                  <a:lnTo>
                    <a:pt x="182" y="1457"/>
                  </a:lnTo>
                  <a:lnTo>
                    <a:pt x="174" y="1439"/>
                  </a:lnTo>
                  <a:lnTo>
                    <a:pt x="167" y="1421"/>
                  </a:lnTo>
                  <a:lnTo>
                    <a:pt x="161" y="1402"/>
                  </a:lnTo>
                  <a:lnTo>
                    <a:pt x="150" y="1363"/>
                  </a:lnTo>
                  <a:lnTo>
                    <a:pt x="139" y="1322"/>
                  </a:lnTo>
                  <a:lnTo>
                    <a:pt x="130" y="1284"/>
                  </a:lnTo>
                  <a:lnTo>
                    <a:pt x="121" y="1247"/>
                  </a:lnTo>
                  <a:lnTo>
                    <a:pt x="111" y="1213"/>
                  </a:lnTo>
                  <a:lnTo>
                    <a:pt x="111" y="1213"/>
                  </a:lnTo>
                  <a:lnTo>
                    <a:pt x="85" y="1117"/>
                  </a:lnTo>
                  <a:lnTo>
                    <a:pt x="72" y="1071"/>
                  </a:lnTo>
                  <a:lnTo>
                    <a:pt x="59" y="1025"/>
                  </a:lnTo>
                  <a:lnTo>
                    <a:pt x="59" y="1025"/>
                  </a:lnTo>
                  <a:lnTo>
                    <a:pt x="53" y="1005"/>
                  </a:lnTo>
                  <a:lnTo>
                    <a:pt x="49" y="985"/>
                  </a:lnTo>
                  <a:lnTo>
                    <a:pt x="43" y="945"/>
                  </a:lnTo>
                  <a:lnTo>
                    <a:pt x="39" y="906"/>
                  </a:lnTo>
                  <a:lnTo>
                    <a:pt x="35" y="866"/>
                  </a:lnTo>
                  <a:lnTo>
                    <a:pt x="32" y="827"/>
                  </a:lnTo>
                  <a:lnTo>
                    <a:pt x="29" y="788"/>
                  </a:lnTo>
                  <a:lnTo>
                    <a:pt x="22" y="749"/>
                  </a:lnTo>
                  <a:lnTo>
                    <a:pt x="19" y="730"/>
                  </a:lnTo>
                  <a:lnTo>
                    <a:pt x="15" y="711"/>
                  </a:lnTo>
                  <a:lnTo>
                    <a:pt x="4" y="679"/>
                  </a:lnTo>
                  <a:lnTo>
                    <a:pt x="4" y="679"/>
                  </a:lnTo>
                  <a:lnTo>
                    <a:pt x="1" y="665"/>
                  </a:lnTo>
                  <a:lnTo>
                    <a:pt x="0" y="659"/>
                  </a:lnTo>
                  <a:lnTo>
                    <a:pt x="0" y="654"/>
                  </a:lnTo>
                  <a:lnTo>
                    <a:pt x="1" y="649"/>
                  </a:lnTo>
                  <a:lnTo>
                    <a:pt x="2" y="644"/>
                  </a:lnTo>
                  <a:lnTo>
                    <a:pt x="6" y="635"/>
                  </a:lnTo>
                  <a:lnTo>
                    <a:pt x="11" y="628"/>
                  </a:lnTo>
                  <a:lnTo>
                    <a:pt x="18" y="620"/>
                  </a:lnTo>
                  <a:lnTo>
                    <a:pt x="36" y="604"/>
                  </a:lnTo>
                  <a:lnTo>
                    <a:pt x="78" y="590"/>
                  </a:lnTo>
                  <a:lnTo>
                    <a:pt x="78" y="590"/>
                  </a:lnTo>
                  <a:lnTo>
                    <a:pt x="102" y="559"/>
                  </a:lnTo>
                  <a:lnTo>
                    <a:pt x="127" y="529"/>
                  </a:lnTo>
                  <a:lnTo>
                    <a:pt x="153" y="501"/>
                  </a:lnTo>
                  <a:lnTo>
                    <a:pt x="180" y="475"/>
                  </a:lnTo>
                  <a:lnTo>
                    <a:pt x="206" y="450"/>
                  </a:lnTo>
                  <a:lnTo>
                    <a:pt x="234" y="426"/>
                  </a:lnTo>
                  <a:lnTo>
                    <a:pt x="263" y="404"/>
                  </a:lnTo>
                  <a:lnTo>
                    <a:pt x="292" y="383"/>
                  </a:lnTo>
                  <a:lnTo>
                    <a:pt x="323" y="362"/>
                  </a:lnTo>
                  <a:lnTo>
                    <a:pt x="354" y="342"/>
                  </a:lnTo>
                  <a:lnTo>
                    <a:pt x="417" y="303"/>
                  </a:lnTo>
                  <a:lnTo>
                    <a:pt x="551" y="222"/>
                  </a:lnTo>
                  <a:lnTo>
                    <a:pt x="551" y="222"/>
                  </a:lnTo>
                  <a:lnTo>
                    <a:pt x="605" y="187"/>
                  </a:lnTo>
                  <a:lnTo>
                    <a:pt x="659" y="151"/>
                  </a:lnTo>
                  <a:lnTo>
                    <a:pt x="716" y="115"/>
                  </a:lnTo>
                  <a:lnTo>
                    <a:pt x="745" y="99"/>
                  </a:lnTo>
                  <a:lnTo>
                    <a:pt x="775" y="82"/>
                  </a:lnTo>
                  <a:lnTo>
                    <a:pt x="804" y="67"/>
                  </a:lnTo>
                  <a:lnTo>
                    <a:pt x="835" y="52"/>
                  </a:lnTo>
                  <a:lnTo>
                    <a:pt x="865" y="40"/>
                  </a:lnTo>
                  <a:lnTo>
                    <a:pt x="896" y="28"/>
                  </a:lnTo>
                  <a:lnTo>
                    <a:pt x="928" y="18"/>
                  </a:lnTo>
                  <a:lnTo>
                    <a:pt x="959" y="10"/>
                  </a:lnTo>
                  <a:lnTo>
                    <a:pt x="991" y="3"/>
                  </a:lnTo>
                  <a:lnTo>
                    <a:pt x="1025" y="0"/>
                  </a:lnTo>
                  <a:lnTo>
                    <a:pt x="1043" y="18"/>
                  </a:lnTo>
                  <a:lnTo>
                    <a:pt x="1043" y="18"/>
                  </a:lnTo>
                  <a:lnTo>
                    <a:pt x="1045" y="32"/>
                  </a:lnTo>
                  <a:lnTo>
                    <a:pt x="1046" y="47"/>
                  </a:lnTo>
                  <a:lnTo>
                    <a:pt x="1046" y="76"/>
                  </a:lnTo>
                  <a:lnTo>
                    <a:pt x="1063" y="116"/>
                  </a:lnTo>
                  <a:lnTo>
                    <a:pt x="1063" y="116"/>
                  </a:lnTo>
                  <a:lnTo>
                    <a:pt x="1069" y="137"/>
                  </a:lnTo>
                  <a:lnTo>
                    <a:pt x="1077" y="158"/>
                  </a:lnTo>
                  <a:lnTo>
                    <a:pt x="1086" y="179"/>
                  </a:lnTo>
                  <a:lnTo>
                    <a:pt x="1095" y="199"/>
                  </a:lnTo>
                  <a:lnTo>
                    <a:pt x="1105" y="219"/>
                  </a:lnTo>
                  <a:lnTo>
                    <a:pt x="1117" y="239"/>
                  </a:lnTo>
                  <a:lnTo>
                    <a:pt x="1128" y="258"/>
                  </a:lnTo>
                  <a:lnTo>
                    <a:pt x="1140" y="278"/>
                  </a:lnTo>
                  <a:lnTo>
                    <a:pt x="1154" y="297"/>
                  </a:lnTo>
                  <a:lnTo>
                    <a:pt x="1167" y="315"/>
                  </a:lnTo>
                  <a:lnTo>
                    <a:pt x="1197" y="352"/>
                  </a:lnTo>
                  <a:lnTo>
                    <a:pt x="1228" y="387"/>
                  </a:lnTo>
                  <a:lnTo>
                    <a:pt x="1260" y="421"/>
                  </a:lnTo>
                  <a:lnTo>
                    <a:pt x="1294" y="454"/>
                  </a:lnTo>
                  <a:lnTo>
                    <a:pt x="1330" y="485"/>
                  </a:lnTo>
                  <a:lnTo>
                    <a:pt x="1366" y="516"/>
                  </a:lnTo>
                  <a:lnTo>
                    <a:pt x="1402" y="546"/>
                  </a:lnTo>
                  <a:lnTo>
                    <a:pt x="1438" y="574"/>
                  </a:lnTo>
                  <a:lnTo>
                    <a:pt x="1474" y="601"/>
                  </a:lnTo>
                  <a:lnTo>
                    <a:pt x="1546" y="653"/>
                  </a:lnTo>
                  <a:lnTo>
                    <a:pt x="1546" y="653"/>
                  </a:lnTo>
                  <a:lnTo>
                    <a:pt x="1631" y="709"/>
                  </a:lnTo>
                  <a:lnTo>
                    <a:pt x="1672" y="735"/>
                  </a:lnTo>
                  <a:lnTo>
                    <a:pt x="1713" y="760"/>
                  </a:lnTo>
                  <a:lnTo>
                    <a:pt x="1756" y="782"/>
                  </a:lnTo>
                  <a:lnTo>
                    <a:pt x="1800" y="804"/>
                  </a:lnTo>
                  <a:lnTo>
                    <a:pt x="1822" y="815"/>
                  </a:lnTo>
                  <a:lnTo>
                    <a:pt x="1846" y="824"/>
                  </a:lnTo>
                  <a:lnTo>
                    <a:pt x="1869" y="833"/>
                  </a:lnTo>
                  <a:lnTo>
                    <a:pt x="1893" y="841"/>
                  </a:lnTo>
                  <a:lnTo>
                    <a:pt x="1937" y="822"/>
                  </a:lnTo>
                  <a:lnTo>
                    <a:pt x="1937" y="822"/>
                  </a:lnTo>
                  <a:lnTo>
                    <a:pt x="1956" y="806"/>
                  </a:lnTo>
                  <a:lnTo>
                    <a:pt x="1975" y="790"/>
                  </a:lnTo>
                  <a:lnTo>
                    <a:pt x="1991" y="771"/>
                  </a:lnTo>
                  <a:lnTo>
                    <a:pt x="2004" y="752"/>
                  </a:lnTo>
                  <a:lnTo>
                    <a:pt x="2015" y="734"/>
                  </a:lnTo>
                  <a:lnTo>
                    <a:pt x="2026" y="713"/>
                  </a:lnTo>
                  <a:lnTo>
                    <a:pt x="2034" y="692"/>
                  </a:lnTo>
                  <a:lnTo>
                    <a:pt x="2041" y="672"/>
                  </a:lnTo>
                  <a:lnTo>
                    <a:pt x="2047" y="650"/>
                  </a:lnTo>
                  <a:lnTo>
                    <a:pt x="2054" y="627"/>
                  </a:lnTo>
                  <a:lnTo>
                    <a:pt x="2063" y="581"/>
                  </a:lnTo>
                  <a:lnTo>
                    <a:pt x="2071" y="536"/>
                  </a:lnTo>
                  <a:lnTo>
                    <a:pt x="2082" y="488"/>
                  </a:lnTo>
                  <a:lnTo>
                    <a:pt x="2084" y="450"/>
                  </a:lnTo>
                  <a:lnTo>
                    <a:pt x="2084" y="450"/>
                  </a:lnTo>
                  <a:lnTo>
                    <a:pt x="2081" y="431"/>
                  </a:lnTo>
                  <a:lnTo>
                    <a:pt x="2078" y="412"/>
                  </a:lnTo>
                  <a:lnTo>
                    <a:pt x="2076" y="393"/>
                  </a:lnTo>
                  <a:lnTo>
                    <a:pt x="2076" y="373"/>
                  </a:lnTo>
                  <a:lnTo>
                    <a:pt x="2077" y="354"/>
                  </a:lnTo>
                  <a:lnTo>
                    <a:pt x="2079" y="335"/>
                  </a:lnTo>
                  <a:lnTo>
                    <a:pt x="2083" y="316"/>
                  </a:lnTo>
                  <a:lnTo>
                    <a:pt x="2088" y="298"/>
                  </a:lnTo>
                  <a:lnTo>
                    <a:pt x="2094" y="281"/>
                  </a:lnTo>
                  <a:lnTo>
                    <a:pt x="2102" y="265"/>
                  </a:lnTo>
                  <a:lnTo>
                    <a:pt x="2112" y="249"/>
                  </a:lnTo>
                  <a:lnTo>
                    <a:pt x="2124" y="234"/>
                  </a:lnTo>
                  <a:lnTo>
                    <a:pt x="2137" y="222"/>
                  </a:lnTo>
                  <a:lnTo>
                    <a:pt x="2145" y="217"/>
                  </a:lnTo>
                  <a:lnTo>
                    <a:pt x="2152" y="211"/>
                  </a:lnTo>
                  <a:lnTo>
                    <a:pt x="2161" y="205"/>
                  </a:lnTo>
                  <a:lnTo>
                    <a:pt x="2169" y="201"/>
                  </a:lnTo>
                  <a:lnTo>
                    <a:pt x="2180" y="197"/>
                  </a:lnTo>
                  <a:lnTo>
                    <a:pt x="2189" y="194"/>
                  </a:lnTo>
                  <a:lnTo>
                    <a:pt x="2189" y="194"/>
                  </a:lnTo>
                  <a:lnTo>
                    <a:pt x="2208" y="189"/>
                  </a:lnTo>
                  <a:lnTo>
                    <a:pt x="2226" y="185"/>
                  </a:lnTo>
                  <a:lnTo>
                    <a:pt x="2245" y="184"/>
                  </a:lnTo>
                  <a:lnTo>
                    <a:pt x="2264" y="183"/>
                  </a:lnTo>
                  <a:lnTo>
                    <a:pt x="2282" y="184"/>
                  </a:lnTo>
                  <a:lnTo>
                    <a:pt x="2301" y="186"/>
                  </a:lnTo>
                  <a:lnTo>
                    <a:pt x="2319" y="190"/>
                  </a:lnTo>
                  <a:lnTo>
                    <a:pt x="2338" y="194"/>
                  </a:lnTo>
                  <a:lnTo>
                    <a:pt x="2357" y="199"/>
                  </a:lnTo>
                  <a:lnTo>
                    <a:pt x="2374" y="207"/>
                  </a:lnTo>
                  <a:lnTo>
                    <a:pt x="2392" y="214"/>
                  </a:lnTo>
                  <a:lnTo>
                    <a:pt x="2409" y="222"/>
                  </a:lnTo>
                  <a:lnTo>
                    <a:pt x="2426" y="231"/>
                  </a:lnTo>
                  <a:lnTo>
                    <a:pt x="2443" y="242"/>
                  </a:lnTo>
                  <a:lnTo>
                    <a:pt x="2458" y="252"/>
                  </a:lnTo>
                  <a:lnTo>
                    <a:pt x="2473" y="262"/>
                  </a:lnTo>
                  <a:lnTo>
                    <a:pt x="2473" y="262"/>
                  </a:lnTo>
                  <a:lnTo>
                    <a:pt x="2488" y="276"/>
                  </a:lnTo>
                  <a:lnTo>
                    <a:pt x="2504" y="290"/>
                  </a:lnTo>
                  <a:lnTo>
                    <a:pt x="2518" y="306"/>
                  </a:lnTo>
                  <a:lnTo>
                    <a:pt x="2531" y="321"/>
                  </a:lnTo>
                  <a:lnTo>
                    <a:pt x="2544" y="337"/>
                  </a:lnTo>
                  <a:lnTo>
                    <a:pt x="2555" y="355"/>
                  </a:lnTo>
                  <a:lnTo>
                    <a:pt x="2566" y="371"/>
                  </a:lnTo>
                  <a:lnTo>
                    <a:pt x="2576" y="390"/>
                  </a:lnTo>
                  <a:lnTo>
                    <a:pt x="2584" y="407"/>
                  </a:lnTo>
                  <a:lnTo>
                    <a:pt x="2592" y="426"/>
                  </a:lnTo>
                  <a:lnTo>
                    <a:pt x="2601" y="446"/>
                  </a:lnTo>
                  <a:lnTo>
                    <a:pt x="2608" y="465"/>
                  </a:lnTo>
                  <a:lnTo>
                    <a:pt x="2614" y="485"/>
                  </a:lnTo>
                  <a:lnTo>
                    <a:pt x="2619" y="505"/>
                  </a:lnTo>
                  <a:lnTo>
                    <a:pt x="2630" y="545"/>
                  </a:lnTo>
                  <a:lnTo>
                    <a:pt x="2630" y="545"/>
                  </a:lnTo>
                  <a:lnTo>
                    <a:pt x="2635" y="573"/>
                  </a:lnTo>
                  <a:lnTo>
                    <a:pt x="2640" y="602"/>
                  </a:lnTo>
                  <a:lnTo>
                    <a:pt x="2643" y="632"/>
                  </a:lnTo>
                  <a:lnTo>
                    <a:pt x="2646" y="661"/>
                  </a:lnTo>
                  <a:lnTo>
                    <a:pt x="2647" y="690"/>
                  </a:lnTo>
                  <a:lnTo>
                    <a:pt x="2647" y="720"/>
                  </a:lnTo>
                  <a:lnTo>
                    <a:pt x="2646" y="749"/>
                  </a:lnTo>
                  <a:lnTo>
                    <a:pt x="2644" y="778"/>
                  </a:lnTo>
                  <a:lnTo>
                    <a:pt x="2685" y="834"/>
                  </a:lnTo>
                  <a:lnTo>
                    <a:pt x="2685" y="834"/>
                  </a:lnTo>
                  <a:lnTo>
                    <a:pt x="2719" y="875"/>
                  </a:lnTo>
                  <a:lnTo>
                    <a:pt x="2751" y="916"/>
                  </a:lnTo>
                  <a:lnTo>
                    <a:pt x="2782" y="957"/>
                  </a:lnTo>
                  <a:lnTo>
                    <a:pt x="2813" y="1000"/>
                  </a:lnTo>
                  <a:lnTo>
                    <a:pt x="2874" y="1087"/>
                  </a:lnTo>
                  <a:lnTo>
                    <a:pt x="2934" y="1174"/>
                  </a:lnTo>
                  <a:lnTo>
                    <a:pt x="2964" y="1217"/>
                  </a:lnTo>
                  <a:lnTo>
                    <a:pt x="2995" y="1260"/>
                  </a:lnTo>
                  <a:lnTo>
                    <a:pt x="3027" y="1302"/>
                  </a:lnTo>
                  <a:lnTo>
                    <a:pt x="3059" y="1345"/>
                  </a:lnTo>
                  <a:lnTo>
                    <a:pt x="3092" y="1385"/>
                  </a:lnTo>
                  <a:lnTo>
                    <a:pt x="3126" y="1426"/>
                  </a:lnTo>
                  <a:lnTo>
                    <a:pt x="3161" y="1464"/>
                  </a:lnTo>
                  <a:lnTo>
                    <a:pt x="3199" y="1501"/>
                  </a:lnTo>
                  <a:lnTo>
                    <a:pt x="3257" y="1530"/>
                  </a:lnTo>
                  <a:lnTo>
                    <a:pt x="3257" y="1530"/>
                  </a:lnTo>
                  <a:lnTo>
                    <a:pt x="3282" y="1574"/>
                  </a:lnTo>
                  <a:lnTo>
                    <a:pt x="3308" y="1617"/>
                  </a:lnTo>
                  <a:lnTo>
                    <a:pt x="3360" y="1707"/>
                  </a:lnTo>
                  <a:lnTo>
                    <a:pt x="3414" y="1799"/>
                  </a:lnTo>
                  <a:lnTo>
                    <a:pt x="3442" y="1844"/>
                  </a:lnTo>
                  <a:lnTo>
                    <a:pt x="3470" y="1889"/>
                  </a:lnTo>
                  <a:lnTo>
                    <a:pt x="3499" y="1933"/>
                  </a:lnTo>
                  <a:lnTo>
                    <a:pt x="3530" y="1976"/>
                  </a:lnTo>
                  <a:lnTo>
                    <a:pt x="3561" y="2018"/>
                  </a:lnTo>
                  <a:lnTo>
                    <a:pt x="3594" y="2058"/>
                  </a:lnTo>
                  <a:lnTo>
                    <a:pt x="3611" y="2077"/>
                  </a:lnTo>
                  <a:lnTo>
                    <a:pt x="3629" y="2096"/>
                  </a:lnTo>
                  <a:lnTo>
                    <a:pt x="3646" y="2115"/>
                  </a:lnTo>
                  <a:lnTo>
                    <a:pt x="3664" y="2133"/>
                  </a:lnTo>
                  <a:lnTo>
                    <a:pt x="3683" y="2150"/>
                  </a:lnTo>
                  <a:lnTo>
                    <a:pt x="3702" y="2166"/>
                  </a:lnTo>
                  <a:lnTo>
                    <a:pt x="3722" y="2183"/>
                  </a:lnTo>
                  <a:lnTo>
                    <a:pt x="3742" y="2198"/>
                  </a:lnTo>
                  <a:lnTo>
                    <a:pt x="3742" y="2242"/>
                  </a:lnTo>
                  <a:lnTo>
                    <a:pt x="3742" y="2242"/>
                  </a:lnTo>
                  <a:lnTo>
                    <a:pt x="3742" y="2264"/>
                  </a:lnTo>
                  <a:lnTo>
                    <a:pt x="3740" y="2288"/>
                  </a:lnTo>
                  <a:lnTo>
                    <a:pt x="3735" y="2311"/>
                  </a:lnTo>
                  <a:lnTo>
                    <a:pt x="3730" y="2335"/>
                  </a:lnTo>
                  <a:lnTo>
                    <a:pt x="3723" y="2360"/>
                  </a:lnTo>
                  <a:lnTo>
                    <a:pt x="3715" y="2385"/>
                  </a:lnTo>
                  <a:lnTo>
                    <a:pt x="3704" y="2410"/>
                  </a:lnTo>
                  <a:lnTo>
                    <a:pt x="3693" y="2436"/>
                  </a:lnTo>
                  <a:lnTo>
                    <a:pt x="3681" y="2462"/>
                  </a:lnTo>
                  <a:lnTo>
                    <a:pt x="3667" y="2487"/>
                  </a:lnTo>
                  <a:lnTo>
                    <a:pt x="3653" y="2513"/>
                  </a:lnTo>
                  <a:lnTo>
                    <a:pt x="3637" y="2539"/>
                  </a:lnTo>
                  <a:lnTo>
                    <a:pt x="3621" y="2565"/>
                  </a:lnTo>
                  <a:lnTo>
                    <a:pt x="3604" y="2591"/>
                  </a:lnTo>
                  <a:lnTo>
                    <a:pt x="3568" y="2643"/>
                  </a:lnTo>
                  <a:lnTo>
                    <a:pt x="3531" y="2694"/>
                  </a:lnTo>
                  <a:lnTo>
                    <a:pt x="3492" y="2743"/>
                  </a:lnTo>
                  <a:lnTo>
                    <a:pt x="3454" y="2792"/>
                  </a:lnTo>
                  <a:lnTo>
                    <a:pt x="3416" y="2838"/>
                  </a:lnTo>
                  <a:lnTo>
                    <a:pt x="3345" y="2924"/>
                  </a:lnTo>
                  <a:lnTo>
                    <a:pt x="3313" y="2961"/>
                  </a:lnTo>
                  <a:lnTo>
                    <a:pt x="3285" y="2996"/>
                  </a:lnTo>
                  <a:lnTo>
                    <a:pt x="3285" y="2996"/>
                  </a:lnTo>
                  <a:lnTo>
                    <a:pt x="3219" y="3081"/>
                  </a:lnTo>
                  <a:lnTo>
                    <a:pt x="3148" y="3171"/>
                  </a:lnTo>
                  <a:lnTo>
                    <a:pt x="3112" y="3217"/>
                  </a:lnTo>
                  <a:lnTo>
                    <a:pt x="3073" y="3262"/>
                  </a:lnTo>
                  <a:lnTo>
                    <a:pt x="3034" y="3307"/>
                  </a:lnTo>
                  <a:lnTo>
                    <a:pt x="2995" y="3351"/>
                  </a:lnTo>
                  <a:lnTo>
                    <a:pt x="2953" y="3393"/>
                  </a:lnTo>
                  <a:lnTo>
                    <a:pt x="2932" y="3412"/>
                  </a:lnTo>
                  <a:lnTo>
                    <a:pt x="2911" y="3432"/>
                  </a:lnTo>
                  <a:lnTo>
                    <a:pt x="2888" y="3452"/>
                  </a:lnTo>
                  <a:lnTo>
                    <a:pt x="2867" y="3469"/>
                  </a:lnTo>
                  <a:lnTo>
                    <a:pt x="2844" y="3487"/>
                  </a:lnTo>
                  <a:lnTo>
                    <a:pt x="2821" y="3504"/>
                  </a:lnTo>
                  <a:lnTo>
                    <a:pt x="2798" y="3519"/>
                  </a:lnTo>
                  <a:lnTo>
                    <a:pt x="2776" y="3534"/>
                  </a:lnTo>
                  <a:lnTo>
                    <a:pt x="2752" y="3547"/>
                  </a:lnTo>
                  <a:lnTo>
                    <a:pt x="2727" y="3560"/>
                  </a:lnTo>
                  <a:lnTo>
                    <a:pt x="2703" y="3571"/>
                  </a:lnTo>
                  <a:lnTo>
                    <a:pt x="2678" y="3581"/>
                  </a:lnTo>
                  <a:lnTo>
                    <a:pt x="2652" y="3590"/>
                  </a:lnTo>
                  <a:lnTo>
                    <a:pt x="2627" y="3598"/>
                  </a:lnTo>
                  <a:lnTo>
                    <a:pt x="2561" y="3649"/>
                  </a:lnTo>
                  <a:lnTo>
                    <a:pt x="2561" y="3649"/>
                  </a:lnTo>
                  <a:lnTo>
                    <a:pt x="2523" y="3608"/>
                  </a:lnTo>
                  <a:lnTo>
                    <a:pt x="2485" y="3569"/>
                  </a:lnTo>
                  <a:lnTo>
                    <a:pt x="2408" y="3490"/>
                  </a:lnTo>
                  <a:lnTo>
                    <a:pt x="2370" y="3451"/>
                  </a:lnTo>
                  <a:lnTo>
                    <a:pt x="2334" y="3409"/>
                  </a:lnTo>
                  <a:lnTo>
                    <a:pt x="2316" y="3389"/>
                  </a:lnTo>
                  <a:lnTo>
                    <a:pt x="2299" y="3367"/>
                  </a:lnTo>
                  <a:lnTo>
                    <a:pt x="2281" y="3345"/>
                  </a:lnTo>
                  <a:lnTo>
                    <a:pt x="2265" y="3322"/>
                  </a:lnTo>
                  <a:lnTo>
                    <a:pt x="2265" y="3322"/>
                  </a:lnTo>
                  <a:lnTo>
                    <a:pt x="2250" y="3300"/>
                  </a:lnTo>
                  <a:lnTo>
                    <a:pt x="2237" y="3278"/>
                  </a:lnTo>
                  <a:lnTo>
                    <a:pt x="2223" y="3255"/>
                  </a:lnTo>
                  <a:lnTo>
                    <a:pt x="2211" y="3231"/>
                  </a:lnTo>
                  <a:lnTo>
                    <a:pt x="2186" y="3185"/>
                  </a:lnTo>
                  <a:lnTo>
                    <a:pt x="2162" y="3138"/>
                  </a:lnTo>
                  <a:lnTo>
                    <a:pt x="2138" y="3091"/>
                  </a:lnTo>
                  <a:lnTo>
                    <a:pt x="2114" y="3046"/>
                  </a:lnTo>
                  <a:lnTo>
                    <a:pt x="2100" y="3023"/>
                  </a:lnTo>
                  <a:lnTo>
                    <a:pt x="2086" y="3001"/>
                  </a:lnTo>
                  <a:lnTo>
                    <a:pt x="2071" y="2981"/>
                  </a:lnTo>
                  <a:lnTo>
                    <a:pt x="2055" y="29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E43633F5-DFDF-F1C5-104D-33BF3ECBC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6"/>
              <a:ext cx="1813" cy="1241"/>
            </a:xfrm>
            <a:custGeom>
              <a:avLst/>
              <a:gdLst>
                <a:gd name="T0" fmla="*/ 3358 w 3626"/>
                <a:gd name="T1" fmla="*/ 1184 h 2483"/>
                <a:gd name="T2" fmla="*/ 3455 w 3626"/>
                <a:gd name="T3" fmla="*/ 1569 h 2483"/>
                <a:gd name="T4" fmla="*/ 3528 w 3626"/>
                <a:gd name="T5" fmla="*/ 2040 h 2483"/>
                <a:gd name="T6" fmla="*/ 3600 w 3626"/>
                <a:gd name="T7" fmla="*/ 2292 h 2483"/>
                <a:gd name="T8" fmla="*/ 3619 w 3626"/>
                <a:gd name="T9" fmla="*/ 2379 h 2483"/>
                <a:gd name="T10" fmla="*/ 3624 w 3626"/>
                <a:gd name="T11" fmla="*/ 2447 h 2483"/>
                <a:gd name="T12" fmla="*/ 3458 w 3626"/>
                <a:gd name="T13" fmla="*/ 2327 h 2483"/>
                <a:gd name="T14" fmla="*/ 3213 w 3626"/>
                <a:gd name="T15" fmla="*/ 1982 h 2483"/>
                <a:gd name="T16" fmla="*/ 3065 w 3626"/>
                <a:gd name="T17" fmla="*/ 1789 h 2483"/>
                <a:gd name="T18" fmla="*/ 3046 w 3626"/>
                <a:gd name="T19" fmla="*/ 1735 h 2483"/>
                <a:gd name="T20" fmla="*/ 3035 w 3626"/>
                <a:gd name="T21" fmla="*/ 1556 h 2483"/>
                <a:gd name="T22" fmla="*/ 3000 w 3626"/>
                <a:gd name="T23" fmla="*/ 1428 h 2483"/>
                <a:gd name="T24" fmla="*/ 2943 w 3626"/>
                <a:gd name="T25" fmla="*/ 1319 h 2483"/>
                <a:gd name="T26" fmla="*/ 2872 w 3626"/>
                <a:gd name="T27" fmla="*/ 1244 h 2483"/>
                <a:gd name="T28" fmla="*/ 2775 w 3626"/>
                <a:gd name="T29" fmla="*/ 1189 h 2483"/>
                <a:gd name="T30" fmla="*/ 2663 w 3626"/>
                <a:gd name="T31" fmla="*/ 1165 h 2483"/>
                <a:gd name="T32" fmla="*/ 2579 w 3626"/>
                <a:gd name="T33" fmla="*/ 1179 h 2483"/>
                <a:gd name="T34" fmla="*/ 2523 w 3626"/>
                <a:gd name="T35" fmla="*/ 1216 h 2483"/>
                <a:gd name="T36" fmla="*/ 2479 w 3626"/>
                <a:gd name="T37" fmla="*/ 1317 h 2483"/>
                <a:gd name="T38" fmla="*/ 2484 w 3626"/>
                <a:gd name="T39" fmla="*/ 1432 h 2483"/>
                <a:gd name="T40" fmla="*/ 2448 w 3626"/>
                <a:gd name="T41" fmla="*/ 1632 h 2483"/>
                <a:gd name="T42" fmla="*/ 2390 w 3626"/>
                <a:gd name="T43" fmla="*/ 1753 h 2483"/>
                <a:gd name="T44" fmla="*/ 2269 w 3626"/>
                <a:gd name="T45" fmla="*/ 1815 h 2483"/>
                <a:gd name="T46" fmla="*/ 2071 w 3626"/>
                <a:gd name="T47" fmla="*/ 1717 h 2483"/>
                <a:gd name="T48" fmla="*/ 1801 w 3626"/>
                <a:gd name="T49" fmla="*/ 1528 h 2483"/>
                <a:gd name="T50" fmla="*/ 1597 w 3626"/>
                <a:gd name="T51" fmla="*/ 1334 h 2483"/>
                <a:gd name="T52" fmla="*/ 1506 w 3626"/>
                <a:gd name="T53" fmla="*/ 1201 h 2483"/>
                <a:gd name="T54" fmla="*/ 1448 w 3626"/>
                <a:gd name="T55" fmla="*/ 1064 h 2483"/>
                <a:gd name="T56" fmla="*/ 1392 w 3626"/>
                <a:gd name="T57" fmla="*/ 985 h 2483"/>
                <a:gd name="T58" fmla="*/ 1205 w 3626"/>
                <a:gd name="T59" fmla="*/ 1049 h 2483"/>
                <a:gd name="T60" fmla="*/ 951 w 3626"/>
                <a:gd name="T61" fmla="*/ 1204 h 2483"/>
                <a:gd name="T62" fmla="*/ 663 w 3626"/>
                <a:gd name="T63" fmla="*/ 1386 h 2483"/>
                <a:gd name="T64" fmla="*/ 501 w 3626"/>
                <a:gd name="T65" fmla="*/ 1541 h 2483"/>
                <a:gd name="T66" fmla="*/ 338 w 3626"/>
                <a:gd name="T67" fmla="*/ 1534 h 2483"/>
                <a:gd name="T68" fmla="*/ 270 w 3626"/>
                <a:gd name="T69" fmla="*/ 1417 h 2483"/>
                <a:gd name="T70" fmla="*/ 181 w 3626"/>
                <a:gd name="T71" fmla="*/ 1343 h 2483"/>
                <a:gd name="T72" fmla="*/ 0 w 3626"/>
                <a:gd name="T73" fmla="*/ 1219 h 2483"/>
                <a:gd name="T74" fmla="*/ 43 w 3626"/>
                <a:gd name="T75" fmla="*/ 1171 h 2483"/>
                <a:gd name="T76" fmla="*/ 118 w 3626"/>
                <a:gd name="T77" fmla="*/ 1155 h 2483"/>
                <a:gd name="T78" fmla="*/ 227 w 3626"/>
                <a:gd name="T79" fmla="*/ 1074 h 2483"/>
                <a:gd name="T80" fmla="*/ 389 w 3626"/>
                <a:gd name="T81" fmla="*/ 950 h 2483"/>
                <a:gd name="T82" fmla="*/ 492 w 3626"/>
                <a:gd name="T83" fmla="*/ 848 h 2483"/>
                <a:gd name="T84" fmla="*/ 680 w 3626"/>
                <a:gd name="T85" fmla="*/ 600 h 2483"/>
                <a:gd name="T86" fmla="*/ 867 w 3626"/>
                <a:gd name="T87" fmla="*/ 389 h 2483"/>
                <a:gd name="T88" fmla="*/ 1031 w 3626"/>
                <a:gd name="T89" fmla="*/ 251 h 2483"/>
                <a:gd name="T90" fmla="*/ 1168 w 3626"/>
                <a:gd name="T91" fmla="*/ 179 h 2483"/>
                <a:gd name="T92" fmla="*/ 1343 w 3626"/>
                <a:gd name="T93" fmla="*/ 137 h 2483"/>
                <a:gd name="T94" fmla="*/ 1621 w 3626"/>
                <a:gd name="T95" fmla="*/ 127 h 2483"/>
                <a:gd name="T96" fmla="*/ 1701 w 3626"/>
                <a:gd name="T97" fmla="*/ 68 h 2483"/>
                <a:gd name="T98" fmla="*/ 1833 w 3626"/>
                <a:gd name="T99" fmla="*/ 23 h 2483"/>
                <a:gd name="T100" fmla="*/ 2082 w 3626"/>
                <a:gd name="T101" fmla="*/ 1 h 2483"/>
                <a:gd name="T102" fmla="*/ 2389 w 3626"/>
                <a:gd name="T103" fmla="*/ 4 h 2483"/>
                <a:gd name="T104" fmla="*/ 2604 w 3626"/>
                <a:gd name="T105" fmla="*/ 36 h 2483"/>
                <a:gd name="T106" fmla="*/ 2721 w 3626"/>
                <a:gd name="T107" fmla="*/ 86 h 2483"/>
                <a:gd name="T108" fmla="*/ 2848 w 3626"/>
                <a:gd name="T109" fmla="*/ 183 h 2483"/>
                <a:gd name="T110" fmla="*/ 2954 w 3626"/>
                <a:gd name="T111" fmla="*/ 299 h 2483"/>
                <a:gd name="T112" fmla="*/ 3105 w 3626"/>
                <a:gd name="T113" fmla="*/ 547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26" h="2483">
                  <a:moveTo>
                    <a:pt x="3237" y="859"/>
                  </a:moveTo>
                  <a:lnTo>
                    <a:pt x="3237" y="859"/>
                  </a:lnTo>
                  <a:lnTo>
                    <a:pt x="3271" y="941"/>
                  </a:lnTo>
                  <a:lnTo>
                    <a:pt x="3302" y="1022"/>
                  </a:lnTo>
                  <a:lnTo>
                    <a:pt x="3331" y="1103"/>
                  </a:lnTo>
                  <a:lnTo>
                    <a:pt x="3358" y="1184"/>
                  </a:lnTo>
                  <a:lnTo>
                    <a:pt x="3383" y="1266"/>
                  </a:lnTo>
                  <a:lnTo>
                    <a:pt x="3406" y="1349"/>
                  </a:lnTo>
                  <a:lnTo>
                    <a:pt x="3427" y="1433"/>
                  </a:lnTo>
                  <a:lnTo>
                    <a:pt x="3447" y="1519"/>
                  </a:lnTo>
                  <a:lnTo>
                    <a:pt x="3447" y="1519"/>
                  </a:lnTo>
                  <a:lnTo>
                    <a:pt x="3455" y="1569"/>
                  </a:lnTo>
                  <a:lnTo>
                    <a:pt x="3463" y="1619"/>
                  </a:lnTo>
                  <a:lnTo>
                    <a:pt x="3479" y="1723"/>
                  </a:lnTo>
                  <a:lnTo>
                    <a:pt x="3493" y="1829"/>
                  </a:lnTo>
                  <a:lnTo>
                    <a:pt x="3509" y="1934"/>
                  </a:lnTo>
                  <a:lnTo>
                    <a:pt x="3518" y="1987"/>
                  </a:lnTo>
                  <a:lnTo>
                    <a:pt x="3528" y="2040"/>
                  </a:lnTo>
                  <a:lnTo>
                    <a:pt x="3539" y="2092"/>
                  </a:lnTo>
                  <a:lnTo>
                    <a:pt x="3551" y="2144"/>
                  </a:lnTo>
                  <a:lnTo>
                    <a:pt x="3566" y="2194"/>
                  </a:lnTo>
                  <a:lnTo>
                    <a:pt x="3581" y="2243"/>
                  </a:lnTo>
                  <a:lnTo>
                    <a:pt x="3591" y="2268"/>
                  </a:lnTo>
                  <a:lnTo>
                    <a:pt x="3600" y="2292"/>
                  </a:lnTo>
                  <a:lnTo>
                    <a:pt x="3610" y="2316"/>
                  </a:lnTo>
                  <a:lnTo>
                    <a:pt x="3621" y="2338"/>
                  </a:lnTo>
                  <a:lnTo>
                    <a:pt x="3609" y="2360"/>
                  </a:lnTo>
                  <a:lnTo>
                    <a:pt x="3609" y="2360"/>
                  </a:lnTo>
                  <a:lnTo>
                    <a:pt x="3614" y="2369"/>
                  </a:lnTo>
                  <a:lnTo>
                    <a:pt x="3619" y="2379"/>
                  </a:lnTo>
                  <a:lnTo>
                    <a:pt x="3622" y="2388"/>
                  </a:lnTo>
                  <a:lnTo>
                    <a:pt x="3625" y="2398"/>
                  </a:lnTo>
                  <a:lnTo>
                    <a:pt x="3626" y="2410"/>
                  </a:lnTo>
                  <a:lnTo>
                    <a:pt x="3626" y="2422"/>
                  </a:lnTo>
                  <a:lnTo>
                    <a:pt x="3626" y="2435"/>
                  </a:lnTo>
                  <a:lnTo>
                    <a:pt x="3624" y="2447"/>
                  </a:lnTo>
                  <a:lnTo>
                    <a:pt x="3599" y="2483"/>
                  </a:lnTo>
                  <a:lnTo>
                    <a:pt x="3599" y="2483"/>
                  </a:lnTo>
                  <a:lnTo>
                    <a:pt x="3562" y="2446"/>
                  </a:lnTo>
                  <a:lnTo>
                    <a:pt x="3525" y="2408"/>
                  </a:lnTo>
                  <a:lnTo>
                    <a:pt x="3491" y="2367"/>
                  </a:lnTo>
                  <a:lnTo>
                    <a:pt x="3458" y="2327"/>
                  </a:lnTo>
                  <a:lnTo>
                    <a:pt x="3426" y="2284"/>
                  </a:lnTo>
                  <a:lnTo>
                    <a:pt x="3394" y="2242"/>
                  </a:lnTo>
                  <a:lnTo>
                    <a:pt x="3364" y="2199"/>
                  </a:lnTo>
                  <a:lnTo>
                    <a:pt x="3333" y="2156"/>
                  </a:lnTo>
                  <a:lnTo>
                    <a:pt x="3273" y="2069"/>
                  </a:lnTo>
                  <a:lnTo>
                    <a:pt x="3213" y="1982"/>
                  </a:lnTo>
                  <a:lnTo>
                    <a:pt x="3182" y="1939"/>
                  </a:lnTo>
                  <a:lnTo>
                    <a:pt x="3150" y="1898"/>
                  </a:lnTo>
                  <a:lnTo>
                    <a:pt x="3118" y="1857"/>
                  </a:lnTo>
                  <a:lnTo>
                    <a:pt x="3085" y="1816"/>
                  </a:lnTo>
                  <a:lnTo>
                    <a:pt x="3065" y="1789"/>
                  </a:lnTo>
                  <a:lnTo>
                    <a:pt x="3065" y="1789"/>
                  </a:lnTo>
                  <a:lnTo>
                    <a:pt x="3062" y="1786"/>
                  </a:lnTo>
                  <a:lnTo>
                    <a:pt x="3061" y="1783"/>
                  </a:lnTo>
                  <a:lnTo>
                    <a:pt x="3060" y="1780"/>
                  </a:lnTo>
                  <a:lnTo>
                    <a:pt x="3044" y="1765"/>
                  </a:lnTo>
                  <a:lnTo>
                    <a:pt x="3044" y="1765"/>
                  </a:lnTo>
                  <a:lnTo>
                    <a:pt x="3046" y="1735"/>
                  </a:lnTo>
                  <a:lnTo>
                    <a:pt x="3047" y="1705"/>
                  </a:lnTo>
                  <a:lnTo>
                    <a:pt x="3047" y="1675"/>
                  </a:lnTo>
                  <a:lnTo>
                    <a:pt x="3046" y="1645"/>
                  </a:lnTo>
                  <a:lnTo>
                    <a:pt x="3044" y="1616"/>
                  </a:lnTo>
                  <a:lnTo>
                    <a:pt x="3039" y="1586"/>
                  </a:lnTo>
                  <a:lnTo>
                    <a:pt x="3035" y="1556"/>
                  </a:lnTo>
                  <a:lnTo>
                    <a:pt x="3029" y="1527"/>
                  </a:lnTo>
                  <a:lnTo>
                    <a:pt x="3029" y="1527"/>
                  </a:lnTo>
                  <a:lnTo>
                    <a:pt x="3020" y="1487"/>
                  </a:lnTo>
                  <a:lnTo>
                    <a:pt x="3014" y="1467"/>
                  </a:lnTo>
                  <a:lnTo>
                    <a:pt x="3007" y="1447"/>
                  </a:lnTo>
                  <a:lnTo>
                    <a:pt x="3000" y="1428"/>
                  </a:lnTo>
                  <a:lnTo>
                    <a:pt x="2993" y="1408"/>
                  </a:lnTo>
                  <a:lnTo>
                    <a:pt x="2985" y="1389"/>
                  </a:lnTo>
                  <a:lnTo>
                    <a:pt x="2975" y="1372"/>
                  </a:lnTo>
                  <a:lnTo>
                    <a:pt x="2965" y="1353"/>
                  </a:lnTo>
                  <a:lnTo>
                    <a:pt x="2955" y="1337"/>
                  </a:lnTo>
                  <a:lnTo>
                    <a:pt x="2943" y="1319"/>
                  </a:lnTo>
                  <a:lnTo>
                    <a:pt x="2931" y="1303"/>
                  </a:lnTo>
                  <a:lnTo>
                    <a:pt x="2917" y="1288"/>
                  </a:lnTo>
                  <a:lnTo>
                    <a:pt x="2903" y="1272"/>
                  </a:lnTo>
                  <a:lnTo>
                    <a:pt x="2888" y="1258"/>
                  </a:lnTo>
                  <a:lnTo>
                    <a:pt x="2872" y="1244"/>
                  </a:lnTo>
                  <a:lnTo>
                    <a:pt x="2872" y="1244"/>
                  </a:lnTo>
                  <a:lnTo>
                    <a:pt x="2857" y="1234"/>
                  </a:lnTo>
                  <a:lnTo>
                    <a:pt x="2842" y="1224"/>
                  </a:lnTo>
                  <a:lnTo>
                    <a:pt x="2825" y="1213"/>
                  </a:lnTo>
                  <a:lnTo>
                    <a:pt x="2809" y="1204"/>
                  </a:lnTo>
                  <a:lnTo>
                    <a:pt x="2792" y="1196"/>
                  </a:lnTo>
                  <a:lnTo>
                    <a:pt x="2775" y="1189"/>
                  </a:lnTo>
                  <a:lnTo>
                    <a:pt x="2756" y="1181"/>
                  </a:lnTo>
                  <a:lnTo>
                    <a:pt x="2738" y="1176"/>
                  </a:lnTo>
                  <a:lnTo>
                    <a:pt x="2720" y="1172"/>
                  </a:lnTo>
                  <a:lnTo>
                    <a:pt x="2701" y="1168"/>
                  </a:lnTo>
                  <a:lnTo>
                    <a:pt x="2682" y="1166"/>
                  </a:lnTo>
                  <a:lnTo>
                    <a:pt x="2663" y="1165"/>
                  </a:lnTo>
                  <a:lnTo>
                    <a:pt x="2644" y="1166"/>
                  </a:lnTo>
                  <a:lnTo>
                    <a:pt x="2626" y="1167"/>
                  </a:lnTo>
                  <a:lnTo>
                    <a:pt x="2607" y="1171"/>
                  </a:lnTo>
                  <a:lnTo>
                    <a:pt x="2589" y="1176"/>
                  </a:lnTo>
                  <a:lnTo>
                    <a:pt x="2589" y="1176"/>
                  </a:lnTo>
                  <a:lnTo>
                    <a:pt x="2579" y="1179"/>
                  </a:lnTo>
                  <a:lnTo>
                    <a:pt x="2570" y="1183"/>
                  </a:lnTo>
                  <a:lnTo>
                    <a:pt x="2561" y="1187"/>
                  </a:lnTo>
                  <a:lnTo>
                    <a:pt x="2552" y="1193"/>
                  </a:lnTo>
                  <a:lnTo>
                    <a:pt x="2544" y="1199"/>
                  </a:lnTo>
                  <a:lnTo>
                    <a:pt x="2537" y="1204"/>
                  </a:lnTo>
                  <a:lnTo>
                    <a:pt x="2523" y="1216"/>
                  </a:lnTo>
                  <a:lnTo>
                    <a:pt x="2512" y="1231"/>
                  </a:lnTo>
                  <a:lnTo>
                    <a:pt x="2502" y="1247"/>
                  </a:lnTo>
                  <a:lnTo>
                    <a:pt x="2493" y="1263"/>
                  </a:lnTo>
                  <a:lnTo>
                    <a:pt x="2487" y="1280"/>
                  </a:lnTo>
                  <a:lnTo>
                    <a:pt x="2482" y="1298"/>
                  </a:lnTo>
                  <a:lnTo>
                    <a:pt x="2479" y="1317"/>
                  </a:lnTo>
                  <a:lnTo>
                    <a:pt x="2477" y="1336"/>
                  </a:lnTo>
                  <a:lnTo>
                    <a:pt x="2476" y="1355"/>
                  </a:lnTo>
                  <a:lnTo>
                    <a:pt x="2477" y="1375"/>
                  </a:lnTo>
                  <a:lnTo>
                    <a:pt x="2478" y="1394"/>
                  </a:lnTo>
                  <a:lnTo>
                    <a:pt x="2480" y="1413"/>
                  </a:lnTo>
                  <a:lnTo>
                    <a:pt x="2484" y="1432"/>
                  </a:lnTo>
                  <a:lnTo>
                    <a:pt x="2481" y="1470"/>
                  </a:lnTo>
                  <a:lnTo>
                    <a:pt x="2481" y="1470"/>
                  </a:lnTo>
                  <a:lnTo>
                    <a:pt x="2472" y="1518"/>
                  </a:lnTo>
                  <a:lnTo>
                    <a:pt x="2462" y="1563"/>
                  </a:lnTo>
                  <a:lnTo>
                    <a:pt x="2453" y="1609"/>
                  </a:lnTo>
                  <a:lnTo>
                    <a:pt x="2448" y="1632"/>
                  </a:lnTo>
                  <a:lnTo>
                    <a:pt x="2441" y="1654"/>
                  </a:lnTo>
                  <a:lnTo>
                    <a:pt x="2433" y="1674"/>
                  </a:lnTo>
                  <a:lnTo>
                    <a:pt x="2425" y="1695"/>
                  </a:lnTo>
                  <a:lnTo>
                    <a:pt x="2415" y="1716"/>
                  </a:lnTo>
                  <a:lnTo>
                    <a:pt x="2403" y="1734"/>
                  </a:lnTo>
                  <a:lnTo>
                    <a:pt x="2390" y="1753"/>
                  </a:lnTo>
                  <a:lnTo>
                    <a:pt x="2374" y="1772"/>
                  </a:lnTo>
                  <a:lnTo>
                    <a:pt x="2357" y="1788"/>
                  </a:lnTo>
                  <a:lnTo>
                    <a:pt x="2336" y="1804"/>
                  </a:lnTo>
                  <a:lnTo>
                    <a:pt x="2293" y="1823"/>
                  </a:lnTo>
                  <a:lnTo>
                    <a:pt x="2293" y="1823"/>
                  </a:lnTo>
                  <a:lnTo>
                    <a:pt x="2269" y="1815"/>
                  </a:lnTo>
                  <a:lnTo>
                    <a:pt x="2245" y="1806"/>
                  </a:lnTo>
                  <a:lnTo>
                    <a:pt x="2222" y="1797"/>
                  </a:lnTo>
                  <a:lnTo>
                    <a:pt x="2200" y="1786"/>
                  </a:lnTo>
                  <a:lnTo>
                    <a:pt x="2156" y="1764"/>
                  </a:lnTo>
                  <a:lnTo>
                    <a:pt x="2114" y="1742"/>
                  </a:lnTo>
                  <a:lnTo>
                    <a:pt x="2071" y="1717"/>
                  </a:lnTo>
                  <a:lnTo>
                    <a:pt x="2030" y="1691"/>
                  </a:lnTo>
                  <a:lnTo>
                    <a:pt x="1945" y="1635"/>
                  </a:lnTo>
                  <a:lnTo>
                    <a:pt x="1945" y="1635"/>
                  </a:lnTo>
                  <a:lnTo>
                    <a:pt x="1875" y="1583"/>
                  </a:lnTo>
                  <a:lnTo>
                    <a:pt x="1839" y="1556"/>
                  </a:lnTo>
                  <a:lnTo>
                    <a:pt x="1801" y="1528"/>
                  </a:lnTo>
                  <a:lnTo>
                    <a:pt x="1765" y="1498"/>
                  </a:lnTo>
                  <a:lnTo>
                    <a:pt x="1730" y="1467"/>
                  </a:lnTo>
                  <a:lnTo>
                    <a:pt x="1695" y="1436"/>
                  </a:lnTo>
                  <a:lnTo>
                    <a:pt x="1661" y="1403"/>
                  </a:lnTo>
                  <a:lnTo>
                    <a:pt x="1628" y="1369"/>
                  </a:lnTo>
                  <a:lnTo>
                    <a:pt x="1597" y="1334"/>
                  </a:lnTo>
                  <a:lnTo>
                    <a:pt x="1568" y="1297"/>
                  </a:lnTo>
                  <a:lnTo>
                    <a:pt x="1553" y="1279"/>
                  </a:lnTo>
                  <a:lnTo>
                    <a:pt x="1541" y="1260"/>
                  </a:lnTo>
                  <a:lnTo>
                    <a:pt x="1528" y="1240"/>
                  </a:lnTo>
                  <a:lnTo>
                    <a:pt x="1516" y="1221"/>
                  </a:lnTo>
                  <a:lnTo>
                    <a:pt x="1506" y="1201"/>
                  </a:lnTo>
                  <a:lnTo>
                    <a:pt x="1495" y="1181"/>
                  </a:lnTo>
                  <a:lnTo>
                    <a:pt x="1486" y="1161"/>
                  </a:lnTo>
                  <a:lnTo>
                    <a:pt x="1477" y="1140"/>
                  </a:lnTo>
                  <a:lnTo>
                    <a:pt x="1469" y="1119"/>
                  </a:lnTo>
                  <a:lnTo>
                    <a:pt x="1462" y="1098"/>
                  </a:lnTo>
                  <a:lnTo>
                    <a:pt x="1448" y="1064"/>
                  </a:lnTo>
                  <a:lnTo>
                    <a:pt x="1448" y="1064"/>
                  </a:lnTo>
                  <a:lnTo>
                    <a:pt x="1440" y="1039"/>
                  </a:lnTo>
                  <a:lnTo>
                    <a:pt x="1433" y="1011"/>
                  </a:lnTo>
                  <a:lnTo>
                    <a:pt x="1424" y="982"/>
                  </a:lnTo>
                  <a:lnTo>
                    <a:pt x="1424" y="982"/>
                  </a:lnTo>
                  <a:lnTo>
                    <a:pt x="1392" y="985"/>
                  </a:lnTo>
                  <a:lnTo>
                    <a:pt x="1360" y="992"/>
                  </a:lnTo>
                  <a:lnTo>
                    <a:pt x="1328" y="1000"/>
                  </a:lnTo>
                  <a:lnTo>
                    <a:pt x="1297" y="1010"/>
                  </a:lnTo>
                  <a:lnTo>
                    <a:pt x="1266" y="1022"/>
                  </a:lnTo>
                  <a:lnTo>
                    <a:pt x="1235" y="1034"/>
                  </a:lnTo>
                  <a:lnTo>
                    <a:pt x="1205" y="1049"/>
                  </a:lnTo>
                  <a:lnTo>
                    <a:pt x="1175" y="1064"/>
                  </a:lnTo>
                  <a:lnTo>
                    <a:pt x="1145" y="1081"/>
                  </a:lnTo>
                  <a:lnTo>
                    <a:pt x="1116" y="1097"/>
                  </a:lnTo>
                  <a:lnTo>
                    <a:pt x="1059" y="1133"/>
                  </a:lnTo>
                  <a:lnTo>
                    <a:pt x="1004" y="1169"/>
                  </a:lnTo>
                  <a:lnTo>
                    <a:pt x="951" y="1204"/>
                  </a:lnTo>
                  <a:lnTo>
                    <a:pt x="951" y="1204"/>
                  </a:lnTo>
                  <a:lnTo>
                    <a:pt x="817" y="1285"/>
                  </a:lnTo>
                  <a:lnTo>
                    <a:pt x="754" y="1324"/>
                  </a:lnTo>
                  <a:lnTo>
                    <a:pt x="723" y="1344"/>
                  </a:lnTo>
                  <a:lnTo>
                    <a:pt x="693" y="1365"/>
                  </a:lnTo>
                  <a:lnTo>
                    <a:pt x="663" y="1386"/>
                  </a:lnTo>
                  <a:lnTo>
                    <a:pt x="634" y="1408"/>
                  </a:lnTo>
                  <a:lnTo>
                    <a:pt x="606" y="1432"/>
                  </a:lnTo>
                  <a:lnTo>
                    <a:pt x="579" y="1457"/>
                  </a:lnTo>
                  <a:lnTo>
                    <a:pt x="552" y="1483"/>
                  </a:lnTo>
                  <a:lnTo>
                    <a:pt x="526" y="1511"/>
                  </a:lnTo>
                  <a:lnTo>
                    <a:pt x="501" y="1541"/>
                  </a:lnTo>
                  <a:lnTo>
                    <a:pt x="477" y="1572"/>
                  </a:lnTo>
                  <a:lnTo>
                    <a:pt x="381" y="1601"/>
                  </a:lnTo>
                  <a:lnTo>
                    <a:pt x="381" y="1601"/>
                  </a:lnTo>
                  <a:lnTo>
                    <a:pt x="366" y="1580"/>
                  </a:lnTo>
                  <a:lnTo>
                    <a:pt x="351" y="1558"/>
                  </a:lnTo>
                  <a:lnTo>
                    <a:pt x="338" y="1534"/>
                  </a:lnTo>
                  <a:lnTo>
                    <a:pt x="325" y="1511"/>
                  </a:lnTo>
                  <a:lnTo>
                    <a:pt x="313" y="1487"/>
                  </a:lnTo>
                  <a:lnTo>
                    <a:pt x="300" y="1463"/>
                  </a:lnTo>
                  <a:lnTo>
                    <a:pt x="285" y="1439"/>
                  </a:lnTo>
                  <a:lnTo>
                    <a:pt x="270" y="1417"/>
                  </a:lnTo>
                  <a:lnTo>
                    <a:pt x="270" y="1417"/>
                  </a:lnTo>
                  <a:lnTo>
                    <a:pt x="257" y="1403"/>
                  </a:lnTo>
                  <a:lnTo>
                    <a:pt x="243" y="1388"/>
                  </a:lnTo>
                  <a:lnTo>
                    <a:pt x="228" y="1376"/>
                  </a:lnTo>
                  <a:lnTo>
                    <a:pt x="213" y="1365"/>
                  </a:lnTo>
                  <a:lnTo>
                    <a:pt x="197" y="1353"/>
                  </a:lnTo>
                  <a:lnTo>
                    <a:pt x="181" y="1343"/>
                  </a:lnTo>
                  <a:lnTo>
                    <a:pt x="148" y="1323"/>
                  </a:lnTo>
                  <a:lnTo>
                    <a:pt x="79" y="1285"/>
                  </a:lnTo>
                  <a:lnTo>
                    <a:pt x="46" y="1265"/>
                  </a:lnTo>
                  <a:lnTo>
                    <a:pt x="30" y="1255"/>
                  </a:lnTo>
                  <a:lnTo>
                    <a:pt x="14" y="1243"/>
                  </a:lnTo>
                  <a:lnTo>
                    <a:pt x="0" y="1219"/>
                  </a:lnTo>
                  <a:lnTo>
                    <a:pt x="0" y="1219"/>
                  </a:lnTo>
                  <a:lnTo>
                    <a:pt x="1" y="1209"/>
                  </a:lnTo>
                  <a:lnTo>
                    <a:pt x="3" y="1200"/>
                  </a:lnTo>
                  <a:lnTo>
                    <a:pt x="6" y="1193"/>
                  </a:lnTo>
                  <a:lnTo>
                    <a:pt x="9" y="1185"/>
                  </a:lnTo>
                  <a:lnTo>
                    <a:pt x="43" y="1171"/>
                  </a:lnTo>
                  <a:lnTo>
                    <a:pt x="43" y="1171"/>
                  </a:lnTo>
                  <a:lnTo>
                    <a:pt x="60" y="1171"/>
                  </a:lnTo>
                  <a:lnTo>
                    <a:pt x="74" y="1169"/>
                  </a:lnTo>
                  <a:lnTo>
                    <a:pt x="90" y="1166"/>
                  </a:lnTo>
                  <a:lnTo>
                    <a:pt x="103" y="1162"/>
                  </a:lnTo>
                  <a:lnTo>
                    <a:pt x="118" y="1155"/>
                  </a:lnTo>
                  <a:lnTo>
                    <a:pt x="130" y="1149"/>
                  </a:lnTo>
                  <a:lnTo>
                    <a:pt x="143" y="1141"/>
                  </a:lnTo>
                  <a:lnTo>
                    <a:pt x="156" y="1133"/>
                  </a:lnTo>
                  <a:lnTo>
                    <a:pt x="181" y="1114"/>
                  </a:lnTo>
                  <a:lnTo>
                    <a:pt x="204" y="1094"/>
                  </a:lnTo>
                  <a:lnTo>
                    <a:pt x="227" y="1074"/>
                  </a:lnTo>
                  <a:lnTo>
                    <a:pt x="251" y="1055"/>
                  </a:lnTo>
                  <a:lnTo>
                    <a:pt x="251" y="1055"/>
                  </a:lnTo>
                  <a:lnTo>
                    <a:pt x="277" y="1033"/>
                  </a:lnTo>
                  <a:lnTo>
                    <a:pt x="305" y="1012"/>
                  </a:lnTo>
                  <a:lnTo>
                    <a:pt x="361" y="971"/>
                  </a:lnTo>
                  <a:lnTo>
                    <a:pt x="389" y="950"/>
                  </a:lnTo>
                  <a:lnTo>
                    <a:pt x="415" y="929"/>
                  </a:lnTo>
                  <a:lnTo>
                    <a:pt x="440" y="905"/>
                  </a:lnTo>
                  <a:lnTo>
                    <a:pt x="452" y="893"/>
                  </a:lnTo>
                  <a:lnTo>
                    <a:pt x="463" y="881"/>
                  </a:lnTo>
                  <a:lnTo>
                    <a:pt x="463" y="881"/>
                  </a:lnTo>
                  <a:lnTo>
                    <a:pt x="492" y="848"/>
                  </a:lnTo>
                  <a:lnTo>
                    <a:pt x="519" y="812"/>
                  </a:lnTo>
                  <a:lnTo>
                    <a:pt x="546" y="778"/>
                  </a:lnTo>
                  <a:lnTo>
                    <a:pt x="572" y="742"/>
                  </a:lnTo>
                  <a:lnTo>
                    <a:pt x="624" y="671"/>
                  </a:lnTo>
                  <a:lnTo>
                    <a:pt x="652" y="635"/>
                  </a:lnTo>
                  <a:lnTo>
                    <a:pt x="680" y="600"/>
                  </a:lnTo>
                  <a:lnTo>
                    <a:pt x="680" y="600"/>
                  </a:lnTo>
                  <a:lnTo>
                    <a:pt x="725" y="547"/>
                  </a:lnTo>
                  <a:lnTo>
                    <a:pt x="770" y="493"/>
                  </a:lnTo>
                  <a:lnTo>
                    <a:pt x="818" y="441"/>
                  </a:lnTo>
                  <a:lnTo>
                    <a:pt x="843" y="415"/>
                  </a:lnTo>
                  <a:lnTo>
                    <a:pt x="867" y="389"/>
                  </a:lnTo>
                  <a:lnTo>
                    <a:pt x="893" y="364"/>
                  </a:lnTo>
                  <a:lnTo>
                    <a:pt x="919" y="339"/>
                  </a:lnTo>
                  <a:lnTo>
                    <a:pt x="946" y="315"/>
                  </a:lnTo>
                  <a:lnTo>
                    <a:pt x="974" y="293"/>
                  </a:lnTo>
                  <a:lnTo>
                    <a:pt x="1002" y="271"/>
                  </a:lnTo>
                  <a:lnTo>
                    <a:pt x="1031" y="251"/>
                  </a:lnTo>
                  <a:lnTo>
                    <a:pt x="1060" y="231"/>
                  </a:lnTo>
                  <a:lnTo>
                    <a:pt x="1091" y="214"/>
                  </a:lnTo>
                  <a:lnTo>
                    <a:pt x="1091" y="214"/>
                  </a:lnTo>
                  <a:lnTo>
                    <a:pt x="1116" y="200"/>
                  </a:lnTo>
                  <a:lnTo>
                    <a:pt x="1141" y="189"/>
                  </a:lnTo>
                  <a:lnTo>
                    <a:pt x="1168" y="179"/>
                  </a:lnTo>
                  <a:lnTo>
                    <a:pt x="1196" y="169"/>
                  </a:lnTo>
                  <a:lnTo>
                    <a:pt x="1224" y="161"/>
                  </a:lnTo>
                  <a:lnTo>
                    <a:pt x="1253" y="154"/>
                  </a:lnTo>
                  <a:lnTo>
                    <a:pt x="1283" y="147"/>
                  </a:lnTo>
                  <a:lnTo>
                    <a:pt x="1313" y="142"/>
                  </a:lnTo>
                  <a:lnTo>
                    <a:pt x="1343" y="137"/>
                  </a:lnTo>
                  <a:lnTo>
                    <a:pt x="1373" y="134"/>
                  </a:lnTo>
                  <a:lnTo>
                    <a:pt x="1433" y="128"/>
                  </a:lnTo>
                  <a:lnTo>
                    <a:pt x="1492" y="124"/>
                  </a:lnTo>
                  <a:lnTo>
                    <a:pt x="1549" y="122"/>
                  </a:lnTo>
                  <a:lnTo>
                    <a:pt x="1621" y="127"/>
                  </a:lnTo>
                  <a:lnTo>
                    <a:pt x="1621" y="127"/>
                  </a:lnTo>
                  <a:lnTo>
                    <a:pt x="1634" y="115"/>
                  </a:lnTo>
                  <a:lnTo>
                    <a:pt x="1645" y="104"/>
                  </a:lnTo>
                  <a:lnTo>
                    <a:pt x="1659" y="95"/>
                  </a:lnTo>
                  <a:lnTo>
                    <a:pt x="1672" y="85"/>
                  </a:lnTo>
                  <a:lnTo>
                    <a:pt x="1687" y="76"/>
                  </a:lnTo>
                  <a:lnTo>
                    <a:pt x="1701" y="68"/>
                  </a:lnTo>
                  <a:lnTo>
                    <a:pt x="1717" y="60"/>
                  </a:lnTo>
                  <a:lnTo>
                    <a:pt x="1732" y="54"/>
                  </a:lnTo>
                  <a:lnTo>
                    <a:pt x="1749" y="47"/>
                  </a:lnTo>
                  <a:lnTo>
                    <a:pt x="1765" y="42"/>
                  </a:lnTo>
                  <a:lnTo>
                    <a:pt x="1799" y="31"/>
                  </a:lnTo>
                  <a:lnTo>
                    <a:pt x="1833" y="23"/>
                  </a:lnTo>
                  <a:lnTo>
                    <a:pt x="1870" y="16"/>
                  </a:lnTo>
                  <a:lnTo>
                    <a:pt x="1906" y="11"/>
                  </a:lnTo>
                  <a:lnTo>
                    <a:pt x="1942" y="8"/>
                  </a:lnTo>
                  <a:lnTo>
                    <a:pt x="1978" y="5"/>
                  </a:lnTo>
                  <a:lnTo>
                    <a:pt x="2013" y="2"/>
                  </a:lnTo>
                  <a:lnTo>
                    <a:pt x="2082" y="1"/>
                  </a:lnTo>
                  <a:lnTo>
                    <a:pt x="2143" y="0"/>
                  </a:lnTo>
                  <a:lnTo>
                    <a:pt x="2143" y="0"/>
                  </a:lnTo>
                  <a:lnTo>
                    <a:pt x="2209" y="0"/>
                  </a:lnTo>
                  <a:lnTo>
                    <a:pt x="2279" y="0"/>
                  </a:lnTo>
                  <a:lnTo>
                    <a:pt x="2353" y="2"/>
                  </a:lnTo>
                  <a:lnTo>
                    <a:pt x="2389" y="4"/>
                  </a:lnTo>
                  <a:lnTo>
                    <a:pt x="2426" y="7"/>
                  </a:lnTo>
                  <a:lnTo>
                    <a:pt x="2462" y="10"/>
                  </a:lnTo>
                  <a:lnTo>
                    <a:pt x="2499" y="14"/>
                  </a:lnTo>
                  <a:lnTo>
                    <a:pt x="2535" y="20"/>
                  </a:lnTo>
                  <a:lnTo>
                    <a:pt x="2570" y="27"/>
                  </a:lnTo>
                  <a:lnTo>
                    <a:pt x="2604" y="36"/>
                  </a:lnTo>
                  <a:lnTo>
                    <a:pt x="2637" y="47"/>
                  </a:lnTo>
                  <a:lnTo>
                    <a:pt x="2668" y="58"/>
                  </a:lnTo>
                  <a:lnTo>
                    <a:pt x="2684" y="66"/>
                  </a:lnTo>
                  <a:lnTo>
                    <a:pt x="2698" y="73"/>
                  </a:lnTo>
                  <a:lnTo>
                    <a:pt x="2698" y="73"/>
                  </a:lnTo>
                  <a:lnTo>
                    <a:pt x="2721" y="86"/>
                  </a:lnTo>
                  <a:lnTo>
                    <a:pt x="2744" y="101"/>
                  </a:lnTo>
                  <a:lnTo>
                    <a:pt x="2766" y="116"/>
                  </a:lnTo>
                  <a:lnTo>
                    <a:pt x="2787" y="132"/>
                  </a:lnTo>
                  <a:lnTo>
                    <a:pt x="2808" y="147"/>
                  </a:lnTo>
                  <a:lnTo>
                    <a:pt x="2828" y="165"/>
                  </a:lnTo>
                  <a:lnTo>
                    <a:pt x="2848" y="183"/>
                  </a:lnTo>
                  <a:lnTo>
                    <a:pt x="2867" y="200"/>
                  </a:lnTo>
                  <a:lnTo>
                    <a:pt x="2885" y="219"/>
                  </a:lnTo>
                  <a:lnTo>
                    <a:pt x="2903" y="239"/>
                  </a:lnTo>
                  <a:lnTo>
                    <a:pt x="2920" y="258"/>
                  </a:lnTo>
                  <a:lnTo>
                    <a:pt x="2937" y="278"/>
                  </a:lnTo>
                  <a:lnTo>
                    <a:pt x="2954" y="299"/>
                  </a:lnTo>
                  <a:lnTo>
                    <a:pt x="2969" y="320"/>
                  </a:lnTo>
                  <a:lnTo>
                    <a:pt x="3000" y="363"/>
                  </a:lnTo>
                  <a:lnTo>
                    <a:pt x="3028" y="407"/>
                  </a:lnTo>
                  <a:lnTo>
                    <a:pt x="3055" y="454"/>
                  </a:lnTo>
                  <a:lnTo>
                    <a:pt x="3081" y="501"/>
                  </a:lnTo>
                  <a:lnTo>
                    <a:pt x="3105" y="547"/>
                  </a:lnTo>
                  <a:lnTo>
                    <a:pt x="3126" y="596"/>
                  </a:lnTo>
                  <a:lnTo>
                    <a:pt x="3147" y="644"/>
                  </a:lnTo>
                  <a:lnTo>
                    <a:pt x="3167" y="692"/>
                  </a:lnTo>
                  <a:lnTo>
                    <a:pt x="3185" y="740"/>
                  </a:lnTo>
                  <a:lnTo>
                    <a:pt x="3237" y="859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86E6179B-8608-10B1-0FCB-5BC0A6868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6"/>
              <a:ext cx="1813" cy="1241"/>
            </a:xfrm>
            <a:custGeom>
              <a:avLst/>
              <a:gdLst>
                <a:gd name="T0" fmla="*/ 3358 w 3626"/>
                <a:gd name="T1" fmla="*/ 1184 h 2483"/>
                <a:gd name="T2" fmla="*/ 3455 w 3626"/>
                <a:gd name="T3" fmla="*/ 1569 h 2483"/>
                <a:gd name="T4" fmla="*/ 3528 w 3626"/>
                <a:gd name="T5" fmla="*/ 2040 h 2483"/>
                <a:gd name="T6" fmla="*/ 3600 w 3626"/>
                <a:gd name="T7" fmla="*/ 2292 h 2483"/>
                <a:gd name="T8" fmla="*/ 3619 w 3626"/>
                <a:gd name="T9" fmla="*/ 2379 h 2483"/>
                <a:gd name="T10" fmla="*/ 3624 w 3626"/>
                <a:gd name="T11" fmla="*/ 2447 h 2483"/>
                <a:gd name="T12" fmla="*/ 3458 w 3626"/>
                <a:gd name="T13" fmla="*/ 2327 h 2483"/>
                <a:gd name="T14" fmla="*/ 3213 w 3626"/>
                <a:gd name="T15" fmla="*/ 1982 h 2483"/>
                <a:gd name="T16" fmla="*/ 3065 w 3626"/>
                <a:gd name="T17" fmla="*/ 1789 h 2483"/>
                <a:gd name="T18" fmla="*/ 3046 w 3626"/>
                <a:gd name="T19" fmla="*/ 1735 h 2483"/>
                <a:gd name="T20" fmla="*/ 3035 w 3626"/>
                <a:gd name="T21" fmla="*/ 1556 h 2483"/>
                <a:gd name="T22" fmla="*/ 3000 w 3626"/>
                <a:gd name="T23" fmla="*/ 1428 h 2483"/>
                <a:gd name="T24" fmla="*/ 2943 w 3626"/>
                <a:gd name="T25" fmla="*/ 1319 h 2483"/>
                <a:gd name="T26" fmla="*/ 2872 w 3626"/>
                <a:gd name="T27" fmla="*/ 1244 h 2483"/>
                <a:gd name="T28" fmla="*/ 2775 w 3626"/>
                <a:gd name="T29" fmla="*/ 1189 h 2483"/>
                <a:gd name="T30" fmla="*/ 2663 w 3626"/>
                <a:gd name="T31" fmla="*/ 1165 h 2483"/>
                <a:gd name="T32" fmla="*/ 2579 w 3626"/>
                <a:gd name="T33" fmla="*/ 1179 h 2483"/>
                <a:gd name="T34" fmla="*/ 2523 w 3626"/>
                <a:gd name="T35" fmla="*/ 1216 h 2483"/>
                <a:gd name="T36" fmla="*/ 2479 w 3626"/>
                <a:gd name="T37" fmla="*/ 1317 h 2483"/>
                <a:gd name="T38" fmla="*/ 2484 w 3626"/>
                <a:gd name="T39" fmla="*/ 1432 h 2483"/>
                <a:gd name="T40" fmla="*/ 2448 w 3626"/>
                <a:gd name="T41" fmla="*/ 1632 h 2483"/>
                <a:gd name="T42" fmla="*/ 2390 w 3626"/>
                <a:gd name="T43" fmla="*/ 1753 h 2483"/>
                <a:gd name="T44" fmla="*/ 2269 w 3626"/>
                <a:gd name="T45" fmla="*/ 1815 h 2483"/>
                <a:gd name="T46" fmla="*/ 2071 w 3626"/>
                <a:gd name="T47" fmla="*/ 1717 h 2483"/>
                <a:gd name="T48" fmla="*/ 1801 w 3626"/>
                <a:gd name="T49" fmla="*/ 1528 h 2483"/>
                <a:gd name="T50" fmla="*/ 1597 w 3626"/>
                <a:gd name="T51" fmla="*/ 1334 h 2483"/>
                <a:gd name="T52" fmla="*/ 1506 w 3626"/>
                <a:gd name="T53" fmla="*/ 1201 h 2483"/>
                <a:gd name="T54" fmla="*/ 1448 w 3626"/>
                <a:gd name="T55" fmla="*/ 1064 h 2483"/>
                <a:gd name="T56" fmla="*/ 1392 w 3626"/>
                <a:gd name="T57" fmla="*/ 985 h 2483"/>
                <a:gd name="T58" fmla="*/ 1205 w 3626"/>
                <a:gd name="T59" fmla="*/ 1049 h 2483"/>
                <a:gd name="T60" fmla="*/ 951 w 3626"/>
                <a:gd name="T61" fmla="*/ 1204 h 2483"/>
                <a:gd name="T62" fmla="*/ 663 w 3626"/>
                <a:gd name="T63" fmla="*/ 1386 h 2483"/>
                <a:gd name="T64" fmla="*/ 501 w 3626"/>
                <a:gd name="T65" fmla="*/ 1541 h 2483"/>
                <a:gd name="T66" fmla="*/ 338 w 3626"/>
                <a:gd name="T67" fmla="*/ 1534 h 2483"/>
                <a:gd name="T68" fmla="*/ 270 w 3626"/>
                <a:gd name="T69" fmla="*/ 1417 h 2483"/>
                <a:gd name="T70" fmla="*/ 181 w 3626"/>
                <a:gd name="T71" fmla="*/ 1343 h 2483"/>
                <a:gd name="T72" fmla="*/ 0 w 3626"/>
                <a:gd name="T73" fmla="*/ 1219 h 2483"/>
                <a:gd name="T74" fmla="*/ 43 w 3626"/>
                <a:gd name="T75" fmla="*/ 1171 h 2483"/>
                <a:gd name="T76" fmla="*/ 118 w 3626"/>
                <a:gd name="T77" fmla="*/ 1155 h 2483"/>
                <a:gd name="T78" fmla="*/ 227 w 3626"/>
                <a:gd name="T79" fmla="*/ 1074 h 2483"/>
                <a:gd name="T80" fmla="*/ 389 w 3626"/>
                <a:gd name="T81" fmla="*/ 950 h 2483"/>
                <a:gd name="T82" fmla="*/ 492 w 3626"/>
                <a:gd name="T83" fmla="*/ 848 h 2483"/>
                <a:gd name="T84" fmla="*/ 680 w 3626"/>
                <a:gd name="T85" fmla="*/ 600 h 2483"/>
                <a:gd name="T86" fmla="*/ 867 w 3626"/>
                <a:gd name="T87" fmla="*/ 389 h 2483"/>
                <a:gd name="T88" fmla="*/ 1031 w 3626"/>
                <a:gd name="T89" fmla="*/ 251 h 2483"/>
                <a:gd name="T90" fmla="*/ 1168 w 3626"/>
                <a:gd name="T91" fmla="*/ 179 h 2483"/>
                <a:gd name="T92" fmla="*/ 1343 w 3626"/>
                <a:gd name="T93" fmla="*/ 137 h 2483"/>
                <a:gd name="T94" fmla="*/ 1621 w 3626"/>
                <a:gd name="T95" fmla="*/ 127 h 2483"/>
                <a:gd name="T96" fmla="*/ 1701 w 3626"/>
                <a:gd name="T97" fmla="*/ 68 h 2483"/>
                <a:gd name="T98" fmla="*/ 1833 w 3626"/>
                <a:gd name="T99" fmla="*/ 23 h 2483"/>
                <a:gd name="T100" fmla="*/ 2082 w 3626"/>
                <a:gd name="T101" fmla="*/ 1 h 2483"/>
                <a:gd name="T102" fmla="*/ 2389 w 3626"/>
                <a:gd name="T103" fmla="*/ 4 h 2483"/>
                <a:gd name="T104" fmla="*/ 2604 w 3626"/>
                <a:gd name="T105" fmla="*/ 36 h 2483"/>
                <a:gd name="T106" fmla="*/ 2721 w 3626"/>
                <a:gd name="T107" fmla="*/ 86 h 2483"/>
                <a:gd name="T108" fmla="*/ 2848 w 3626"/>
                <a:gd name="T109" fmla="*/ 183 h 2483"/>
                <a:gd name="T110" fmla="*/ 2954 w 3626"/>
                <a:gd name="T111" fmla="*/ 299 h 2483"/>
                <a:gd name="T112" fmla="*/ 3105 w 3626"/>
                <a:gd name="T113" fmla="*/ 547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26" h="2483">
                  <a:moveTo>
                    <a:pt x="3237" y="859"/>
                  </a:moveTo>
                  <a:lnTo>
                    <a:pt x="3237" y="859"/>
                  </a:lnTo>
                  <a:lnTo>
                    <a:pt x="3271" y="941"/>
                  </a:lnTo>
                  <a:lnTo>
                    <a:pt x="3302" y="1022"/>
                  </a:lnTo>
                  <a:lnTo>
                    <a:pt x="3331" y="1103"/>
                  </a:lnTo>
                  <a:lnTo>
                    <a:pt x="3358" y="1184"/>
                  </a:lnTo>
                  <a:lnTo>
                    <a:pt x="3383" y="1266"/>
                  </a:lnTo>
                  <a:lnTo>
                    <a:pt x="3406" y="1349"/>
                  </a:lnTo>
                  <a:lnTo>
                    <a:pt x="3427" y="1433"/>
                  </a:lnTo>
                  <a:lnTo>
                    <a:pt x="3447" y="1519"/>
                  </a:lnTo>
                  <a:lnTo>
                    <a:pt x="3447" y="1519"/>
                  </a:lnTo>
                  <a:lnTo>
                    <a:pt x="3455" y="1569"/>
                  </a:lnTo>
                  <a:lnTo>
                    <a:pt x="3463" y="1619"/>
                  </a:lnTo>
                  <a:lnTo>
                    <a:pt x="3479" y="1723"/>
                  </a:lnTo>
                  <a:lnTo>
                    <a:pt x="3493" y="1829"/>
                  </a:lnTo>
                  <a:lnTo>
                    <a:pt x="3509" y="1934"/>
                  </a:lnTo>
                  <a:lnTo>
                    <a:pt x="3518" y="1987"/>
                  </a:lnTo>
                  <a:lnTo>
                    <a:pt x="3528" y="2040"/>
                  </a:lnTo>
                  <a:lnTo>
                    <a:pt x="3539" y="2092"/>
                  </a:lnTo>
                  <a:lnTo>
                    <a:pt x="3551" y="2144"/>
                  </a:lnTo>
                  <a:lnTo>
                    <a:pt x="3566" y="2194"/>
                  </a:lnTo>
                  <a:lnTo>
                    <a:pt x="3581" y="2243"/>
                  </a:lnTo>
                  <a:lnTo>
                    <a:pt x="3591" y="2268"/>
                  </a:lnTo>
                  <a:lnTo>
                    <a:pt x="3600" y="2292"/>
                  </a:lnTo>
                  <a:lnTo>
                    <a:pt x="3610" y="2316"/>
                  </a:lnTo>
                  <a:lnTo>
                    <a:pt x="3621" y="2338"/>
                  </a:lnTo>
                  <a:lnTo>
                    <a:pt x="3609" y="2360"/>
                  </a:lnTo>
                  <a:lnTo>
                    <a:pt x="3609" y="2360"/>
                  </a:lnTo>
                  <a:lnTo>
                    <a:pt x="3614" y="2369"/>
                  </a:lnTo>
                  <a:lnTo>
                    <a:pt x="3619" y="2379"/>
                  </a:lnTo>
                  <a:lnTo>
                    <a:pt x="3622" y="2388"/>
                  </a:lnTo>
                  <a:lnTo>
                    <a:pt x="3625" y="2398"/>
                  </a:lnTo>
                  <a:lnTo>
                    <a:pt x="3626" y="2410"/>
                  </a:lnTo>
                  <a:lnTo>
                    <a:pt x="3626" y="2422"/>
                  </a:lnTo>
                  <a:lnTo>
                    <a:pt x="3626" y="2435"/>
                  </a:lnTo>
                  <a:lnTo>
                    <a:pt x="3624" y="2447"/>
                  </a:lnTo>
                  <a:lnTo>
                    <a:pt x="3599" y="2483"/>
                  </a:lnTo>
                  <a:lnTo>
                    <a:pt x="3599" y="2483"/>
                  </a:lnTo>
                  <a:lnTo>
                    <a:pt x="3562" y="2446"/>
                  </a:lnTo>
                  <a:lnTo>
                    <a:pt x="3525" y="2408"/>
                  </a:lnTo>
                  <a:lnTo>
                    <a:pt x="3491" y="2367"/>
                  </a:lnTo>
                  <a:lnTo>
                    <a:pt x="3458" y="2327"/>
                  </a:lnTo>
                  <a:lnTo>
                    <a:pt x="3426" y="2284"/>
                  </a:lnTo>
                  <a:lnTo>
                    <a:pt x="3394" y="2242"/>
                  </a:lnTo>
                  <a:lnTo>
                    <a:pt x="3364" y="2199"/>
                  </a:lnTo>
                  <a:lnTo>
                    <a:pt x="3333" y="2156"/>
                  </a:lnTo>
                  <a:lnTo>
                    <a:pt x="3273" y="2069"/>
                  </a:lnTo>
                  <a:lnTo>
                    <a:pt x="3213" y="1982"/>
                  </a:lnTo>
                  <a:lnTo>
                    <a:pt x="3182" y="1939"/>
                  </a:lnTo>
                  <a:lnTo>
                    <a:pt x="3150" y="1898"/>
                  </a:lnTo>
                  <a:lnTo>
                    <a:pt x="3118" y="1857"/>
                  </a:lnTo>
                  <a:lnTo>
                    <a:pt x="3085" y="1816"/>
                  </a:lnTo>
                  <a:lnTo>
                    <a:pt x="3065" y="1789"/>
                  </a:lnTo>
                  <a:lnTo>
                    <a:pt x="3065" y="1789"/>
                  </a:lnTo>
                  <a:lnTo>
                    <a:pt x="3062" y="1786"/>
                  </a:lnTo>
                  <a:lnTo>
                    <a:pt x="3061" y="1783"/>
                  </a:lnTo>
                  <a:lnTo>
                    <a:pt x="3060" y="1780"/>
                  </a:lnTo>
                  <a:lnTo>
                    <a:pt x="3044" y="1765"/>
                  </a:lnTo>
                  <a:lnTo>
                    <a:pt x="3044" y="1765"/>
                  </a:lnTo>
                  <a:lnTo>
                    <a:pt x="3046" y="1735"/>
                  </a:lnTo>
                  <a:lnTo>
                    <a:pt x="3047" y="1705"/>
                  </a:lnTo>
                  <a:lnTo>
                    <a:pt x="3047" y="1675"/>
                  </a:lnTo>
                  <a:lnTo>
                    <a:pt x="3046" y="1645"/>
                  </a:lnTo>
                  <a:lnTo>
                    <a:pt x="3044" y="1616"/>
                  </a:lnTo>
                  <a:lnTo>
                    <a:pt x="3039" y="1586"/>
                  </a:lnTo>
                  <a:lnTo>
                    <a:pt x="3035" y="1556"/>
                  </a:lnTo>
                  <a:lnTo>
                    <a:pt x="3029" y="1527"/>
                  </a:lnTo>
                  <a:lnTo>
                    <a:pt x="3029" y="1527"/>
                  </a:lnTo>
                  <a:lnTo>
                    <a:pt x="3020" y="1487"/>
                  </a:lnTo>
                  <a:lnTo>
                    <a:pt x="3014" y="1467"/>
                  </a:lnTo>
                  <a:lnTo>
                    <a:pt x="3007" y="1447"/>
                  </a:lnTo>
                  <a:lnTo>
                    <a:pt x="3000" y="1428"/>
                  </a:lnTo>
                  <a:lnTo>
                    <a:pt x="2993" y="1408"/>
                  </a:lnTo>
                  <a:lnTo>
                    <a:pt x="2985" y="1389"/>
                  </a:lnTo>
                  <a:lnTo>
                    <a:pt x="2975" y="1372"/>
                  </a:lnTo>
                  <a:lnTo>
                    <a:pt x="2965" y="1353"/>
                  </a:lnTo>
                  <a:lnTo>
                    <a:pt x="2955" y="1337"/>
                  </a:lnTo>
                  <a:lnTo>
                    <a:pt x="2943" y="1319"/>
                  </a:lnTo>
                  <a:lnTo>
                    <a:pt x="2931" y="1303"/>
                  </a:lnTo>
                  <a:lnTo>
                    <a:pt x="2917" y="1288"/>
                  </a:lnTo>
                  <a:lnTo>
                    <a:pt x="2903" y="1272"/>
                  </a:lnTo>
                  <a:lnTo>
                    <a:pt x="2888" y="1258"/>
                  </a:lnTo>
                  <a:lnTo>
                    <a:pt x="2872" y="1244"/>
                  </a:lnTo>
                  <a:lnTo>
                    <a:pt x="2872" y="1244"/>
                  </a:lnTo>
                  <a:lnTo>
                    <a:pt x="2857" y="1234"/>
                  </a:lnTo>
                  <a:lnTo>
                    <a:pt x="2842" y="1224"/>
                  </a:lnTo>
                  <a:lnTo>
                    <a:pt x="2825" y="1213"/>
                  </a:lnTo>
                  <a:lnTo>
                    <a:pt x="2809" y="1204"/>
                  </a:lnTo>
                  <a:lnTo>
                    <a:pt x="2792" y="1196"/>
                  </a:lnTo>
                  <a:lnTo>
                    <a:pt x="2775" y="1189"/>
                  </a:lnTo>
                  <a:lnTo>
                    <a:pt x="2756" y="1181"/>
                  </a:lnTo>
                  <a:lnTo>
                    <a:pt x="2738" y="1176"/>
                  </a:lnTo>
                  <a:lnTo>
                    <a:pt x="2720" y="1172"/>
                  </a:lnTo>
                  <a:lnTo>
                    <a:pt x="2701" y="1168"/>
                  </a:lnTo>
                  <a:lnTo>
                    <a:pt x="2682" y="1166"/>
                  </a:lnTo>
                  <a:lnTo>
                    <a:pt x="2663" y="1165"/>
                  </a:lnTo>
                  <a:lnTo>
                    <a:pt x="2644" y="1166"/>
                  </a:lnTo>
                  <a:lnTo>
                    <a:pt x="2626" y="1167"/>
                  </a:lnTo>
                  <a:lnTo>
                    <a:pt x="2607" y="1171"/>
                  </a:lnTo>
                  <a:lnTo>
                    <a:pt x="2589" y="1176"/>
                  </a:lnTo>
                  <a:lnTo>
                    <a:pt x="2589" y="1176"/>
                  </a:lnTo>
                  <a:lnTo>
                    <a:pt x="2579" y="1179"/>
                  </a:lnTo>
                  <a:lnTo>
                    <a:pt x="2570" y="1183"/>
                  </a:lnTo>
                  <a:lnTo>
                    <a:pt x="2561" y="1187"/>
                  </a:lnTo>
                  <a:lnTo>
                    <a:pt x="2552" y="1193"/>
                  </a:lnTo>
                  <a:lnTo>
                    <a:pt x="2544" y="1199"/>
                  </a:lnTo>
                  <a:lnTo>
                    <a:pt x="2537" y="1204"/>
                  </a:lnTo>
                  <a:lnTo>
                    <a:pt x="2523" y="1216"/>
                  </a:lnTo>
                  <a:lnTo>
                    <a:pt x="2512" y="1231"/>
                  </a:lnTo>
                  <a:lnTo>
                    <a:pt x="2502" y="1247"/>
                  </a:lnTo>
                  <a:lnTo>
                    <a:pt x="2493" y="1263"/>
                  </a:lnTo>
                  <a:lnTo>
                    <a:pt x="2487" y="1280"/>
                  </a:lnTo>
                  <a:lnTo>
                    <a:pt x="2482" y="1298"/>
                  </a:lnTo>
                  <a:lnTo>
                    <a:pt x="2479" y="1317"/>
                  </a:lnTo>
                  <a:lnTo>
                    <a:pt x="2477" y="1336"/>
                  </a:lnTo>
                  <a:lnTo>
                    <a:pt x="2476" y="1355"/>
                  </a:lnTo>
                  <a:lnTo>
                    <a:pt x="2477" y="1375"/>
                  </a:lnTo>
                  <a:lnTo>
                    <a:pt x="2478" y="1394"/>
                  </a:lnTo>
                  <a:lnTo>
                    <a:pt x="2480" y="1413"/>
                  </a:lnTo>
                  <a:lnTo>
                    <a:pt x="2484" y="1432"/>
                  </a:lnTo>
                  <a:lnTo>
                    <a:pt x="2481" y="1470"/>
                  </a:lnTo>
                  <a:lnTo>
                    <a:pt x="2481" y="1470"/>
                  </a:lnTo>
                  <a:lnTo>
                    <a:pt x="2472" y="1518"/>
                  </a:lnTo>
                  <a:lnTo>
                    <a:pt x="2462" y="1563"/>
                  </a:lnTo>
                  <a:lnTo>
                    <a:pt x="2453" y="1609"/>
                  </a:lnTo>
                  <a:lnTo>
                    <a:pt x="2448" y="1632"/>
                  </a:lnTo>
                  <a:lnTo>
                    <a:pt x="2441" y="1654"/>
                  </a:lnTo>
                  <a:lnTo>
                    <a:pt x="2433" y="1674"/>
                  </a:lnTo>
                  <a:lnTo>
                    <a:pt x="2425" y="1695"/>
                  </a:lnTo>
                  <a:lnTo>
                    <a:pt x="2415" y="1716"/>
                  </a:lnTo>
                  <a:lnTo>
                    <a:pt x="2403" y="1734"/>
                  </a:lnTo>
                  <a:lnTo>
                    <a:pt x="2390" y="1753"/>
                  </a:lnTo>
                  <a:lnTo>
                    <a:pt x="2374" y="1772"/>
                  </a:lnTo>
                  <a:lnTo>
                    <a:pt x="2357" y="1788"/>
                  </a:lnTo>
                  <a:lnTo>
                    <a:pt x="2336" y="1804"/>
                  </a:lnTo>
                  <a:lnTo>
                    <a:pt x="2293" y="1823"/>
                  </a:lnTo>
                  <a:lnTo>
                    <a:pt x="2293" y="1823"/>
                  </a:lnTo>
                  <a:lnTo>
                    <a:pt x="2269" y="1815"/>
                  </a:lnTo>
                  <a:lnTo>
                    <a:pt x="2245" y="1806"/>
                  </a:lnTo>
                  <a:lnTo>
                    <a:pt x="2222" y="1797"/>
                  </a:lnTo>
                  <a:lnTo>
                    <a:pt x="2200" y="1786"/>
                  </a:lnTo>
                  <a:lnTo>
                    <a:pt x="2156" y="1764"/>
                  </a:lnTo>
                  <a:lnTo>
                    <a:pt x="2114" y="1742"/>
                  </a:lnTo>
                  <a:lnTo>
                    <a:pt x="2071" y="1717"/>
                  </a:lnTo>
                  <a:lnTo>
                    <a:pt x="2030" y="1691"/>
                  </a:lnTo>
                  <a:lnTo>
                    <a:pt x="1945" y="1635"/>
                  </a:lnTo>
                  <a:lnTo>
                    <a:pt x="1945" y="1635"/>
                  </a:lnTo>
                  <a:lnTo>
                    <a:pt x="1875" y="1583"/>
                  </a:lnTo>
                  <a:lnTo>
                    <a:pt x="1839" y="1556"/>
                  </a:lnTo>
                  <a:lnTo>
                    <a:pt x="1801" y="1528"/>
                  </a:lnTo>
                  <a:lnTo>
                    <a:pt x="1765" y="1498"/>
                  </a:lnTo>
                  <a:lnTo>
                    <a:pt x="1730" y="1467"/>
                  </a:lnTo>
                  <a:lnTo>
                    <a:pt x="1695" y="1436"/>
                  </a:lnTo>
                  <a:lnTo>
                    <a:pt x="1661" y="1403"/>
                  </a:lnTo>
                  <a:lnTo>
                    <a:pt x="1628" y="1369"/>
                  </a:lnTo>
                  <a:lnTo>
                    <a:pt x="1597" y="1334"/>
                  </a:lnTo>
                  <a:lnTo>
                    <a:pt x="1568" y="1297"/>
                  </a:lnTo>
                  <a:lnTo>
                    <a:pt x="1553" y="1279"/>
                  </a:lnTo>
                  <a:lnTo>
                    <a:pt x="1541" y="1260"/>
                  </a:lnTo>
                  <a:lnTo>
                    <a:pt x="1528" y="1240"/>
                  </a:lnTo>
                  <a:lnTo>
                    <a:pt x="1516" y="1221"/>
                  </a:lnTo>
                  <a:lnTo>
                    <a:pt x="1506" y="1201"/>
                  </a:lnTo>
                  <a:lnTo>
                    <a:pt x="1495" y="1181"/>
                  </a:lnTo>
                  <a:lnTo>
                    <a:pt x="1486" y="1161"/>
                  </a:lnTo>
                  <a:lnTo>
                    <a:pt x="1477" y="1140"/>
                  </a:lnTo>
                  <a:lnTo>
                    <a:pt x="1469" y="1119"/>
                  </a:lnTo>
                  <a:lnTo>
                    <a:pt x="1462" y="1098"/>
                  </a:lnTo>
                  <a:lnTo>
                    <a:pt x="1448" y="1064"/>
                  </a:lnTo>
                  <a:lnTo>
                    <a:pt x="1448" y="1064"/>
                  </a:lnTo>
                  <a:lnTo>
                    <a:pt x="1440" y="1039"/>
                  </a:lnTo>
                  <a:lnTo>
                    <a:pt x="1433" y="1011"/>
                  </a:lnTo>
                  <a:lnTo>
                    <a:pt x="1424" y="982"/>
                  </a:lnTo>
                  <a:lnTo>
                    <a:pt x="1424" y="982"/>
                  </a:lnTo>
                  <a:lnTo>
                    <a:pt x="1392" y="985"/>
                  </a:lnTo>
                  <a:lnTo>
                    <a:pt x="1360" y="992"/>
                  </a:lnTo>
                  <a:lnTo>
                    <a:pt x="1328" y="1000"/>
                  </a:lnTo>
                  <a:lnTo>
                    <a:pt x="1297" y="1010"/>
                  </a:lnTo>
                  <a:lnTo>
                    <a:pt x="1266" y="1022"/>
                  </a:lnTo>
                  <a:lnTo>
                    <a:pt x="1235" y="1034"/>
                  </a:lnTo>
                  <a:lnTo>
                    <a:pt x="1205" y="1049"/>
                  </a:lnTo>
                  <a:lnTo>
                    <a:pt x="1175" y="1064"/>
                  </a:lnTo>
                  <a:lnTo>
                    <a:pt x="1145" y="1081"/>
                  </a:lnTo>
                  <a:lnTo>
                    <a:pt x="1116" y="1097"/>
                  </a:lnTo>
                  <a:lnTo>
                    <a:pt x="1059" y="1133"/>
                  </a:lnTo>
                  <a:lnTo>
                    <a:pt x="1004" y="1169"/>
                  </a:lnTo>
                  <a:lnTo>
                    <a:pt x="951" y="1204"/>
                  </a:lnTo>
                  <a:lnTo>
                    <a:pt x="951" y="1204"/>
                  </a:lnTo>
                  <a:lnTo>
                    <a:pt x="817" y="1285"/>
                  </a:lnTo>
                  <a:lnTo>
                    <a:pt x="754" y="1324"/>
                  </a:lnTo>
                  <a:lnTo>
                    <a:pt x="723" y="1344"/>
                  </a:lnTo>
                  <a:lnTo>
                    <a:pt x="693" y="1365"/>
                  </a:lnTo>
                  <a:lnTo>
                    <a:pt x="663" y="1386"/>
                  </a:lnTo>
                  <a:lnTo>
                    <a:pt x="634" y="1408"/>
                  </a:lnTo>
                  <a:lnTo>
                    <a:pt x="606" y="1432"/>
                  </a:lnTo>
                  <a:lnTo>
                    <a:pt x="579" y="1457"/>
                  </a:lnTo>
                  <a:lnTo>
                    <a:pt x="552" y="1483"/>
                  </a:lnTo>
                  <a:lnTo>
                    <a:pt x="526" y="1511"/>
                  </a:lnTo>
                  <a:lnTo>
                    <a:pt x="501" y="1541"/>
                  </a:lnTo>
                  <a:lnTo>
                    <a:pt x="477" y="1572"/>
                  </a:lnTo>
                  <a:lnTo>
                    <a:pt x="381" y="1601"/>
                  </a:lnTo>
                  <a:lnTo>
                    <a:pt x="381" y="1601"/>
                  </a:lnTo>
                  <a:lnTo>
                    <a:pt x="366" y="1580"/>
                  </a:lnTo>
                  <a:lnTo>
                    <a:pt x="351" y="1558"/>
                  </a:lnTo>
                  <a:lnTo>
                    <a:pt x="338" y="1534"/>
                  </a:lnTo>
                  <a:lnTo>
                    <a:pt x="325" y="1511"/>
                  </a:lnTo>
                  <a:lnTo>
                    <a:pt x="313" y="1487"/>
                  </a:lnTo>
                  <a:lnTo>
                    <a:pt x="300" y="1463"/>
                  </a:lnTo>
                  <a:lnTo>
                    <a:pt x="285" y="1439"/>
                  </a:lnTo>
                  <a:lnTo>
                    <a:pt x="270" y="1417"/>
                  </a:lnTo>
                  <a:lnTo>
                    <a:pt x="270" y="1417"/>
                  </a:lnTo>
                  <a:lnTo>
                    <a:pt x="257" y="1403"/>
                  </a:lnTo>
                  <a:lnTo>
                    <a:pt x="243" y="1388"/>
                  </a:lnTo>
                  <a:lnTo>
                    <a:pt x="228" y="1376"/>
                  </a:lnTo>
                  <a:lnTo>
                    <a:pt x="213" y="1365"/>
                  </a:lnTo>
                  <a:lnTo>
                    <a:pt x="197" y="1353"/>
                  </a:lnTo>
                  <a:lnTo>
                    <a:pt x="181" y="1343"/>
                  </a:lnTo>
                  <a:lnTo>
                    <a:pt x="148" y="1323"/>
                  </a:lnTo>
                  <a:lnTo>
                    <a:pt x="79" y="1285"/>
                  </a:lnTo>
                  <a:lnTo>
                    <a:pt x="46" y="1265"/>
                  </a:lnTo>
                  <a:lnTo>
                    <a:pt x="30" y="1255"/>
                  </a:lnTo>
                  <a:lnTo>
                    <a:pt x="14" y="1243"/>
                  </a:lnTo>
                  <a:lnTo>
                    <a:pt x="0" y="1219"/>
                  </a:lnTo>
                  <a:lnTo>
                    <a:pt x="0" y="1219"/>
                  </a:lnTo>
                  <a:lnTo>
                    <a:pt x="1" y="1209"/>
                  </a:lnTo>
                  <a:lnTo>
                    <a:pt x="3" y="1200"/>
                  </a:lnTo>
                  <a:lnTo>
                    <a:pt x="6" y="1193"/>
                  </a:lnTo>
                  <a:lnTo>
                    <a:pt x="9" y="1185"/>
                  </a:lnTo>
                  <a:lnTo>
                    <a:pt x="43" y="1171"/>
                  </a:lnTo>
                  <a:lnTo>
                    <a:pt x="43" y="1171"/>
                  </a:lnTo>
                  <a:lnTo>
                    <a:pt x="60" y="1171"/>
                  </a:lnTo>
                  <a:lnTo>
                    <a:pt x="74" y="1169"/>
                  </a:lnTo>
                  <a:lnTo>
                    <a:pt x="90" y="1166"/>
                  </a:lnTo>
                  <a:lnTo>
                    <a:pt x="103" y="1162"/>
                  </a:lnTo>
                  <a:lnTo>
                    <a:pt x="118" y="1155"/>
                  </a:lnTo>
                  <a:lnTo>
                    <a:pt x="130" y="1149"/>
                  </a:lnTo>
                  <a:lnTo>
                    <a:pt x="143" y="1141"/>
                  </a:lnTo>
                  <a:lnTo>
                    <a:pt x="156" y="1133"/>
                  </a:lnTo>
                  <a:lnTo>
                    <a:pt x="181" y="1114"/>
                  </a:lnTo>
                  <a:lnTo>
                    <a:pt x="204" y="1094"/>
                  </a:lnTo>
                  <a:lnTo>
                    <a:pt x="227" y="1074"/>
                  </a:lnTo>
                  <a:lnTo>
                    <a:pt x="251" y="1055"/>
                  </a:lnTo>
                  <a:lnTo>
                    <a:pt x="251" y="1055"/>
                  </a:lnTo>
                  <a:lnTo>
                    <a:pt x="277" y="1033"/>
                  </a:lnTo>
                  <a:lnTo>
                    <a:pt x="305" y="1012"/>
                  </a:lnTo>
                  <a:lnTo>
                    <a:pt x="361" y="971"/>
                  </a:lnTo>
                  <a:lnTo>
                    <a:pt x="389" y="950"/>
                  </a:lnTo>
                  <a:lnTo>
                    <a:pt x="415" y="929"/>
                  </a:lnTo>
                  <a:lnTo>
                    <a:pt x="440" y="905"/>
                  </a:lnTo>
                  <a:lnTo>
                    <a:pt x="452" y="893"/>
                  </a:lnTo>
                  <a:lnTo>
                    <a:pt x="463" y="881"/>
                  </a:lnTo>
                  <a:lnTo>
                    <a:pt x="463" y="881"/>
                  </a:lnTo>
                  <a:lnTo>
                    <a:pt x="492" y="848"/>
                  </a:lnTo>
                  <a:lnTo>
                    <a:pt x="519" y="812"/>
                  </a:lnTo>
                  <a:lnTo>
                    <a:pt x="546" y="778"/>
                  </a:lnTo>
                  <a:lnTo>
                    <a:pt x="572" y="742"/>
                  </a:lnTo>
                  <a:lnTo>
                    <a:pt x="624" y="671"/>
                  </a:lnTo>
                  <a:lnTo>
                    <a:pt x="652" y="635"/>
                  </a:lnTo>
                  <a:lnTo>
                    <a:pt x="680" y="600"/>
                  </a:lnTo>
                  <a:lnTo>
                    <a:pt x="680" y="600"/>
                  </a:lnTo>
                  <a:lnTo>
                    <a:pt x="725" y="547"/>
                  </a:lnTo>
                  <a:lnTo>
                    <a:pt x="770" y="493"/>
                  </a:lnTo>
                  <a:lnTo>
                    <a:pt x="818" y="441"/>
                  </a:lnTo>
                  <a:lnTo>
                    <a:pt x="843" y="415"/>
                  </a:lnTo>
                  <a:lnTo>
                    <a:pt x="867" y="389"/>
                  </a:lnTo>
                  <a:lnTo>
                    <a:pt x="893" y="364"/>
                  </a:lnTo>
                  <a:lnTo>
                    <a:pt x="919" y="339"/>
                  </a:lnTo>
                  <a:lnTo>
                    <a:pt x="946" y="315"/>
                  </a:lnTo>
                  <a:lnTo>
                    <a:pt x="974" y="293"/>
                  </a:lnTo>
                  <a:lnTo>
                    <a:pt x="1002" y="271"/>
                  </a:lnTo>
                  <a:lnTo>
                    <a:pt x="1031" y="251"/>
                  </a:lnTo>
                  <a:lnTo>
                    <a:pt x="1060" y="231"/>
                  </a:lnTo>
                  <a:lnTo>
                    <a:pt x="1091" y="214"/>
                  </a:lnTo>
                  <a:lnTo>
                    <a:pt x="1091" y="214"/>
                  </a:lnTo>
                  <a:lnTo>
                    <a:pt x="1116" y="200"/>
                  </a:lnTo>
                  <a:lnTo>
                    <a:pt x="1141" y="189"/>
                  </a:lnTo>
                  <a:lnTo>
                    <a:pt x="1168" y="179"/>
                  </a:lnTo>
                  <a:lnTo>
                    <a:pt x="1196" y="169"/>
                  </a:lnTo>
                  <a:lnTo>
                    <a:pt x="1224" y="161"/>
                  </a:lnTo>
                  <a:lnTo>
                    <a:pt x="1253" y="154"/>
                  </a:lnTo>
                  <a:lnTo>
                    <a:pt x="1283" y="147"/>
                  </a:lnTo>
                  <a:lnTo>
                    <a:pt x="1313" y="142"/>
                  </a:lnTo>
                  <a:lnTo>
                    <a:pt x="1343" y="137"/>
                  </a:lnTo>
                  <a:lnTo>
                    <a:pt x="1373" y="134"/>
                  </a:lnTo>
                  <a:lnTo>
                    <a:pt x="1433" y="128"/>
                  </a:lnTo>
                  <a:lnTo>
                    <a:pt x="1492" y="124"/>
                  </a:lnTo>
                  <a:lnTo>
                    <a:pt x="1549" y="122"/>
                  </a:lnTo>
                  <a:lnTo>
                    <a:pt x="1621" y="127"/>
                  </a:lnTo>
                  <a:lnTo>
                    <a:pt x="1621" y="127"/>
                  </a:lnTo>
                  <a:lnTo>
                    <a:pt x="1634" y="115"/>
                  </a:lnTo>
                  <a:lnTo>
                    <a:pt x="1645" y="104"/>
                  </a:lnTo>
                  <a:lnTo>
                    <a:pt x="1659" y="95"/>
                  </a:lnTo>
                  <a:lnTo>
                    <a:pt x="1672" y="85"/>
                  </a:lnTo>
                  <a:lnTo>
                    <a:pt x="1687" y="76"/>
                  </a:lnTo>
                  <a:lnTo>
                    <a:pt x="1701" y="68"/>
                  </a:lnTo>
                  <a:lnTo>
                    <a:pt x="1717" y="60"/>
                  </a:lnTo>
                  <a:lnTo>
                    <a:pt x="1732" y="54"/>
                  </a:lnTo>
                  <a:lnTo>
                    <a:pt x="1749" y="47"/>
                  </a:lnTo>
                  <a:lnTo>
                    <a:pt x="1765" y="42"/>
                  </a:lnTo>
                  <a:lnTo>
                    <a:pt x="1799" y="31"/>
                  </a:lnTo>
                  <a:lnTo>
                    <a:pt x="1833" y="23"/>
                  </a:lnTo>
                  <a:lnTo>
                    <a:pt x="1870" y="16"/>
                  </a:lnTo>
                  <a:lnTo>
                    <a:pt x="1906" y="11"/>
                  </a:lnTo>
                  <a:lnTo>
                    <a:pt x="1942" y="8"/>
                  </a:lnTo>
                  <a:lnTo>
                    <a:pt x="1978" y="5"/>
                  </a:lnTo>
                  <a:lnTo>
                    <a:pt x="2013" y="2"/>
                  </a:lnTo>
                  <a:lnTo>
                    <a:pt x="2082" y="1"/>
                  </a:lnTo>
                  <a:lnTo>
                    <a:pt x="2143" y="0"/>
                  </a:lnTo>
                  <a:lnTo>
                    <a:pt x="2143" y="0"/>
                  </a:lnTo>
                  <a:lnTo>
                    <a:pt x="2209" y="0"/>
                  </a:lnTo>
                  <a:lnTo>
                    <a:pt x="2279" y="0"/>
                  </a:lnTo>
                  <a:lnTo>
                    <a:pt x="2353" y="2"/>
                  </a:lnTo>
                  <a:lnTo>
                    <a:pt x="2389" y="4"/>
                  </a:lnTo>
                  <a:lnTo>
                    <a:pt x="2426" y="7"/>
                  </a:lnTo>
                  <a:lnTo>
                    <a:pt x="2462" y="10"/>
                  </a:lnTo>
                  <a:lnTo>
                    <a:pt x="2499" y="14"/>
                  </a:lnTo>
                  <a:lnTo>
                    <a:pt x="2535" y="20"/>
                  </a:lnTo>
                  <a:lnTo>
                    <a:pt x="2570" y="27"/>
                  </a:lnTo>
                  <a:lnTo>
                    <a:pt x="2604" y="36"/>
                  </a:lnTo>
                  <a:lnTo>
                    <a:pt x="2637" y="47"/>
                  </a:lnTo>
                  <a:lnTo>
                    <a:pt x="2668" y="58"/>
                  </a:lnTo>
                  <a:lnTo>
                    <a:pt x="2684" y="66"/>
                  </a:lnTo>
                  <a:lnTo>
                    <a:pt x="2698" y="73"/>
                  </a:lnTo>
                  <a:lnTo>
                    <a:pt x="2698" y="73"/>
                  </a:lnTo>
                  <a:lnTo>
                    <a:pt x="2721" y="86"/>
                  </a:lnTo>
                  <a:lnTo>
                    <a:pt x="2744" y="101"/>
                  </a:lnTo>
                  <a:lnTo>
                    <a:pt x="2766" y="116"/>
                  </a:lnTo>
                  <a:lnTo>
                    <a:pt x="2787" y="132"/>
                  </a:lnTo>
                  <a:lnTo>
                    <a:pt x="2808" y="147"/>
                  </a:lnTo>
                  <a:lnTo>
                    <a:pt x="2828" y="165"/>
                  </a:lnTo>
                  <a:lnTo>
                    <a:pt x="2848" y="183"/>
                  </a:lnTo>
                  <a:lnTo>
                    <a:pt x="2867" y="200"/>
                  </a:lnTo>
                  <a:lnTo>
                    <a:pt x="2885" y="219"/>
                  </a:lnTo>
                  <a:lnTo>
                    <a:pt x="2903" y="239"/>
                  </a:lnTo>
                  <a:lnTo>
                    <a:pt x="2920" y="258"/>
                  </a:lnTo>
                  <a:lnTo>
                    <a:pt x="2937" y="278"/>
                  </a:lnTo>
                  <a:lnTo>
                    <a:pt x="2954" y="299"/>
                  </a:lnTo>
                  <a:lnTo>
                    <a:pt x="2969" y="320"/>
                  </a:lnTo>
                  <a:lnTo>
                    <a:pt x="3000" y="363"/>
                  </a:lnTo>
                  <a:lnTo>
                    <a:pt x="3028" y="407"/>
                  </a:lnTo>
                  <a:lnTo>
                    <a:pt x="3055" y="454"/>
                  </a:lnTo>
                  <a:lnTo>
                    <a:pt x="3081" y="501"/>
                  </a:lnTo>
                  <a:lnTo>
                    <a:pt x="3105" y="547"/>
                  </a:lnTo>
                  <a:lnTo>
                    <a:pt x="3126" y="596"/>
                  </a:lnTo>
                  <a:lnTo>
                    <a:pt x="3147" y="644"/>
                  </a:lnTo>
                  <a:lnTo>
                    <a:pt x="3167" y="692"/>
                  </a:lnTo>
                  <a:lnTo>
                    <a:pt x="3185" y="7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A6F769C-D3CA-562F-5225-CA1F4F722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0" y="281"/>
              <a:ext cx="2480" cy="2053"/>
            </a:xfrm>
            <a:custGeom>
              <a:avLst/>
              <a:gdLst>
                <a:gd name="T0" fmla="*/ 2093 w 4961"/>
                <a:gd name="T1" fmla="*/ 464 h 4108"/>
                <a:gd name="T2" fmla="*/ 2292 w 4961"/>
                <a:gd name="T3" fmla="*/ 248 h 4108"/>
                <a:gd name="T4" fmla="*/ 2551 w 4961"/>
                <a:gd name="T5" fmla="*/ 100 h 4108"/>
                <a:gd name="T6" fmla="*/ 2848 w 4961"/>
                <a:gd name="T7" fmla="*/ 19 h 4108"/>
                <a:gd name="T8" fmla="*/ 3162 w 4961"/>
                <a:gd name="T9" fmla="*/ 3 h 4108"/>
                <a:gd name="T10" fmla="*/ 3474 w 4961"/>
                <a:gd name="T11" fmla="*/ 46 h 4108"/>
                <a:gd name="T12" fmla="*/ 3764 w 4961"/>
                <a:gd name="T13" fmla="*/ 149 h 4108"/>
                <a:gd name="T14" fmla="*/ 4010 w 4961"/>
                <a:gd name="T15" fmla="*/ 307 h 4108"/>
                <a:gd name="T16" fmla="*/ 4380 w 4961"/>
                <a:gd name="T17" fmla="*/ 908 h 4108"/>
                <a:gd name="T18" fmla="*/ 4563 w 4961"/>
                <a:gd name="T19" fmla="*/ 1351 h 4108"/>
                <a:gd name="T20" fmla="*/ 4662 w 4961"/>
                <a:gd name="T21" fmla="*/ 1906 h 4108"/>
                <a:gd name="T22" fmla="*/ 4677 w 4961"/>
                <a:gd name="T23" fmla="*/ 2479 h 4108"/>
                <a:gd name="T24" fmla="*/ 4700 w 4961"/>
                <a:gd name="T25" fmla="*/ 2939 h 4108"/>
                <a:gd name="T26" fmla="*/ 4782 w 4961"/>
                <a:gd name="T27" fmla="*/ 3225 h 4108"/>
                <a:gd name="T28" fmla="*/ 4961 w 4961"/>
                <a:gd name="T29" fmla="*/ 3474 h 4108"/>
                <a:gd name="T30" fmla="*/ 4932 w 4961"/>
                <a:gd name="T31" fmla="*/ 3536 h 4108"/>
                <a:gd name="T32" fmla="*/ 4812 w 4961"/>
                <a:gd name="T33" fmla="*/ 3508 h 4108"/>
                <a:gd name="T34" fmla="*/ 4737 w 4961"/>
                <a:gd name="T35" fmla="*/ 3582 h 4108"/>
                <a:gd name="T36" fmla="*/ 4698 w 4961"/>
                <a:gd name="T37" fmla="*/ 3605 h 4108"/>
                <a:gd name="T38" fmla="*/ 4635 w 4961"/>
                <a:gd name="T39" fmla="*/ 3785 h 4108"/>
                <a:gd name="T40" fmla="*/ 4510 w 4961"/>
                <a:gd name="T41" fmla="*/ 3491 h 4108"/>
                <a:gd name="T42" fmla="*/ 4431 w 4961"/>
                <a:gd name="T43" fmla="*/ 3145 h 4108"/>
                <a:gd name="T44" fmla="*/ 4392 w 4961"/>
                <a:gd name="T45" fmla="*/ 2567 h 4108"/>
                <a:gd name="T46" fmla="*/ 4393 w 4961"/>
                <a:gd name="T47" fmla="*/ 1843 h 4108"/>
                <a:gd name="T48" fmla="*/ 4356 w 4961"/>
                <a:gd name="T49" fmla="*/ 1529 h 4108"/>
                <a:gd name="T50" fmla="*/ 4240 w 4961"/>
                <a:gd name="T51" fmla="*/ 1250 h 4108"/>
                <a:gd name="T52" fmla="*/ 3994 w 4961"/>
                <a:gd name="T53" fmla="*/ 1013 h 4108"/>
                <a:gd name="T54" fmla="*/ 3825 w 4961"/>
                <a:gd name="T55" fmla="*/ 905 h 4108"/>
                <a:gd name="T56" fmla="*/ 3688 w 4961"/>
                <a:gd name="T57" fmla="*/ 905 h 4108"/>
                <a:gd name="T58" fmla="*/ 3522 w 4961"/>
                <a:gd name="T59" fmla="*/ 969 h 4108"/>
                <a:gd name="T60" fmla="*/ 3483 w 4961"/>
                <a:gd name="T61" fmla="*/ 1040 h 4108"/>
                <a:gd name="T62" fmla="*/ 3427 w 4961"/>
                <a:gd name="T63" fmla="*/ 1095 h 4108"/>
                <a:gd name="T64" fmla="*/ 3364 w 4961"/>
                <a:gd name="T65" fmla="*/ 1079 h 4108"/>
                <a:gd name="T66" fmla="*/ 3212 w 4961"/>
                <a:gd name="T67" fmla="*/ 968 h 4108"/>
                <a:gd name="T68" fmla="*/ 3078 w 4961"/>
                <a:gd name="T69" fmla="*/ 954 h 4108"/>
                <a:gd name="T70" fmla="*/ 2956 w 4961"/>
                <a:gd name="T71" fmla="*/ 1047 h 4108"/>
                <a:gd name="T72" fmla="*/ 2822 w 4961"/>
                <a:gd name="T73" fmla="*/ 1259 h 4108"/>
                <a:gd name="T74" fmla="*/ 2658 w 4961"/>
                <a:gd name="T75" fmla="*/ 1681 h 4108"/>
                <a:gd name="T76" fmla="*/ 2470 w 4961"/>
                <a:gd name="T77" fmla="*/ 2404 h 4108"/>
                <a:gd name="T78" fmla="*/ 2284 w 4961"/>
                <a:gd name="T79" fmla="*/ 3088 h 4108"/>
                <a:gd name="T80" fmla="*/ 2127 w 4961"/>
                <a:gd name="T81" fmla="*/ 3442 h 4108"/>
                <a:gd name="T82" fmla="*/ 1958 w 4961"/>
                <a:gd name="T83" fmla="*/ 3687 h 4108"/>
                <a:gd name="T84" fmla="*/ 1740 w 4961"/>
                <a:gd name="T85" fmla="*/ 3884 h 4108"/>
                <a:gd name="T86" fmla="*/ 1464 w 4961"/>
                <a:gd name="T87" fmla="*/ 4017 h 4108"/>
                <a:gd name="T88" fmla="*/ 1104 w 4961"/>
                <a:gd name="T89" fmla="*/ 4092 h 4108"/>
                <a:gd name="T90" fmla="*/ 777 w 4961"/>
                <a:gd name="T91" fmla="*/ 4102 h 4108"/>
                <a:gd name="T92" fmla="*/ 511 w 4961"/>
                <a:gd name="T93" fmla="*/ 4046 h 4108"/>
                <a:gd name="T94" fmla="*/ 200 w 4961"/>
                <a:gd name="T95" fmla="*/ 4022 h 4108"/>
                <a:gd name="T96" fmla="*/ 0 w 4961"/>
                <a:gd name="T97" fmla="*/ 3962 h 4108"/>
                <a:gd name="T98" fmla="*/ 183 w 4961"/>
                <a:gd name="T99" fmla="*/ 3853 h 4108"/>
                <a:gd name="T100" fmla="*/ 365 w 4961"/>
                <a:gd name="T101" fmla="*/ 3715 h 4108"/>
                <a:gd name="T102" fmla="*/ 717 w 4961"/>
                <a:gd name="T103" fmla="*/ 3445 h 4108"/>
                <a:gd name="T104" fmla="*/ 1109 w 4961"/>
                <a:gd name="T105" fmla="*/ 2993 h 4108"/>
                <a:gd name="T106" fmla="*/ 1254 w 4961"/>
                <a:gd name="T107" fmla="*/ 2741 h 4108"/>
                <a:gd name="T108" fmla="*/ 1457 w 4961"/>
                <a:gd name="T109" fmla="*/ 2264 h 4108"/>
                <a:gd name="T110" fmla="*/ 1663 w 4961"/>
                <a:gd name="T111" fmla="*/ 1658 h 4108"/>
                <a:gd name="T112" fmla="*/ 1852 w 4961"/>
                <a:gd name="T113" fmla="*/ 1123 h 4108"/>
                <a:gd name="T114" fmla="*/ 1884 w 4961"/>
                <a:gd name="T115" fmla="*/ 872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961" h="4108">
                  <a:moveTo>
                    <a:pt x="1994" y="675"/>
                  </a:moveTo>
                  <a:lnTo>
                    <a:pt x="1994" y="675"/>
                  </a:lnTo>
                  <a:lnTo>
                    <a:pt x="2008" y="636"/>
                  </a:lnTo>
                  <a:lnTo>
                    <a:pt x="2021" y="600"/>
                  </a:lnTo>
                  <a:lnTo>
                    <a:pt x="2038" y="564"/>
                  </a:lnTo>
                  <a:lnTo>
                    <a:pt x="2054" y="530"/>
                  </a:lnTo>
                  <a:lnTo>
                    <a:pt x="2073" y="497"/>
                  </a:lnTo>
                  <a:lnTo>
                    <a:pt x="2093" y="464"/>
                  </a:lnTo>
                  <a:lnTo>
                    <a:pt x="2114" y="433"/>
                  </a:lnTo>
                  <a:lnTo>
                    <a:pt x="2136" y="403"/>
                  </a:lnTo>
                  <a:lnTo>
                    <a:pt x="2160" y="375"/>
                  </a:lnTo>
                  <a:lnTo>
                    <a:pt x="2184" y="347"/>
                  </a:lnTo>
                  <a:lnTo>
                    <a:pt x="2209" y="321"/>
                  </a:lnTo>
                  <a:lnTo>
                    <a:pt x="2236" y="296"/>
                  </a:lnTo>
                  <a:lnTo>
                    <a:pt x="2263" y="271"/>
                  </a:lnTo>
                  <a:lnTo>
                    <a:pt x="2292" y="248"/>
                  </a:lnTo>
                  <a:lnTo>
                    <a:pt x="2322" y="225"/>
                  </a:lnTo>
                  <a:lnTo>
                    <a:pt x="2352" y="204"/>
                  </a:lnTo>
                  <a:lnTo>
                    <a:pt x="2383" y="185"/>
                  </a:lnTo>
                  <a:lnTo>
                    <a:pt x="2415" y="165"/>
                  </a:lnTo>
                  <a:lnTo>
                    <a:pt x="2448" y="148"/>
                  </a:lnTo>
                  <a:lnTo>
                    <a:pt x="2481" y="131"/>
                  </a:lnTo>
                  <a:lnTo>
                    <a:pt x="2516" y="115"/>
                  </a:lnTo>
                  <a:lnTo>
                    <a:pt x="2551" y="100"/>
                  </a:lnTo>
                  <a:lnTo>
                    <a:pt x="2586" y="86"/>
                  </a:lnTo>
                  <a:lnTo>
                    <a:pt x="2622" y="74"/>
                  </a:lnTo>
                  <a:lnTo>
                    <a:pt x="2658" y="63"/>
                  </a:lnTo>
                  <a:lnTo>
                    <a:pt x="2696" y="51"/>
                  </a:lnTo>
                  <a:lnTo>
                    <a:pt x="2733" y="42"/>
                  </a:lnTo>
                  <a:lnTo>
                    <a:pt x="2771" y="34"/>
                  </a:lnTo>
                  <a:lnTo>
                    <a:pt x="2809" y="26"/>
                  </a:lnTo>
                  <a:lnTo>
                    <a:pt x="2848" y="19"/>
                  </a:lnTo>
                  <a:lnTo>
                    <a:pt x="2886" y="14"/>
                  </a:lnTo>
                  <a:lnTo>
                    <a:pt x="2925" y="9"/>
                  </a:lnTo>
                  <a:lnTo>
                    <a:pt x="2964" y="6"/>
                  </a:lnTo>
                  <a:lnTo>
                    <a:pt x="3004" y="3"/>
                  </a:lnTo>
                  <a:lnTo>
                    <a:pt x="3043" y="1"/>
                  </a:lnTo>
                  <a:lnTo>
                    <a:pt x="3083" y="0"/>
                  </a:lnTo>
                  <a:lnTo>
                    <a:pt x="3123" y="1"/>
                  </a:lnTo>
                  <a:lnTo>
                    <a:pt x="3162" y="3"/>
                  </a:lnTo>
                  <a:lnTo>
                    <a:pt x="3202" y="5"/>
                  </a:lnTo>
                  <a:lnTo>
                    <a:pt x="3242" y="8"/>
                  </a:lnTo>
                  <a:lnTo>
                    <a:pt x="3281" y="12"/>
                  </a:lnTo>
                  <a:lnTo>
                    <a:pt x="3320" y="17"/>
                  </a:lnTo>
                  <a:lnTo>
                    <a:pt x="3360" y="23"/>
                  </a:lnTo>
                  <a:lnTo>
                    <a:pt x="3398" y="29"/>
                  </a:lnTo>
                  <a:lnTo>
                    <a:pt x="3436" y="38"/>
                  </a:lnTo>
                  <a:lnTo>
                    <a:pt x="3474" y="46"/>
                  </a:lnTo>
                  <a:lnTo>
                    <a:pt x="3513" y="56"/>
                  </a:lnTo>
                  <a:lnTo>
                    <a:pt x="3550" y="67"/>
                  </a:lnTo>
                  <a:lnTo>
                    <a:pt x="3587" y="78"/>
                  </a:lnTo>
                  <a:lnTo>
                    <a:pt x="3623" y="91"/>
                  </a:lnTo>
                  <a:lnTo>
                    <a:pt x="3659" y="104"/>
                  </a:lnTo>
                  <a:lnTo>
                    <a:pt x="3696" y="119"/>
                  </a:lnTo>
                  <a:lnTo>
                    <a:pt x="3730" y="133"/>
                  </a:lnTo>
                  <a:lnTo>
                    <a:pt x="3764" y="149"/>
                  </a:lnTo>
                  <a:lnTo>
                    <a:pt x="3798" y="166"/>
                  </a:lnTo>
                  <a:lnTo>
                    <a:pt x="3831" y="184"/>
                  </a:lnTo>
                  <a:lnTo>
                    <a:pt x="3863" y="202"/>
                  </a:lnTo>
                  <a:lnTo>
                    <a:pt x="3894" y="221"/>
                  </a:lnTo>
                  <a:lnTo>
                    <a:pt x="3924" y="242"/>
                  </a:lnTo>
                  <a:lnTo>
                    <a:pt x="3954" y="262"/>
                  </a:lnTo>
                  <a:lnTo>
                    <a:pt x="3982" y="284"/>
                  </a:lnTo>
                  <a:lnTo>
                    <a:pt x="4010" y="307"/>
                  </a:lnTo>
                  <a:lnTo>
                    <a:pt x="4037" y="331"/>
                  </a:lnTo>
                  <a:lnTo>
                    <a:pt x="4063" y="356"/>
                  </a:lnTo>
                  <a:lnTo>
                    <a:pt x="4128" y="399"/>
                  </a:lnTo>
                  <a:lnTo>
                    <a:pt x="4128" y="399"/>
                  </a:lnTo>
                  <a:lnTo>
                    <a:pt x="4230" y="603"/>
                  </a:lnTo>
                  <a:lnTo>
                    <a:pt x="4281" y="705"/>
                  </a:lnTo>
                  <a:lnTo>
                    <a:pt x="4332" y="806"/>
                  </a:lnTo>
                  <a:lnTo>
                    <a:pt x="4380" y="908"/>
                  </a:lnTo>
                  <a:lnTo>
                    <a:pt x="4428" y="1009"/>
                  </a:lnTo>
                  <a:lnTo>
                    <a:pt x="4474" y="1113"/>
                  </a:lnTo>
                  <a:lnTo>
                    <a:pt x="4497" y="1166"/>
                  </a:lnTo>
                  <a:lnTo>
                    <a:pt x="4519" y="1219"/>
                  </a:lnTo>
                  <a:lnTo>
                    <a:pt x="4519" y="1219"/>
                  </a:lnTo>
                  <a:lnTo>
                    <a:pt x="4530" y="1251"/>
                  </a:lnTo>
                  <a:lnTo>
                    <a:pt x="4542" y="1284"/>
                  </a:lnTo>
                  <a:lnTo>
                    <a:pt x="4563" y="1351"/>
                  </a:lnTo>
                  <a:lnTo>
                    <a:pt x="4582" y="1419"/>
                  </a:lnTo>
                  <a:lnTo>
                    <a:pt x="4599" y="1487"/>
                  </a:lnTo>
                  <a:lnTo>
                    <a:pt x="4613" y="1555"/>
                  </a:lnTo>
                  <a:lnTo>
                    <a:pt x="4627" y="1625"/>
                  </a:lnTo>
                  <a:lnTo>
                    <a:pt x="4638" y="1695"/>
                  </a:lnTo>
                  <a:lnTo>
                    <a:pt x="4647" y="1764"/>
                  </a:lnTo>
                  <a:lnTo>
                    <a:pt x="4655" y="1835"/>
                  </a:lnTo>
                  <a:lnTo>
                    <a:pt x="4662" y="1906"/>
                  </a:lnTo>
                  <a:lnTo>
                    <a:pt x="4668" y="1977"/>
                  </a:lnTo>
                  <a:lnTo>
                    <a:pt x="4672" y="2047"/>
                  </a:lnTo>
                  <a:lnTo>
                    <a:pt x="4674" y="2118"/>
                  </a:lnTo>
                  <a:lnTo>
                    <a:pt x="4676" y="2188"/>
                  </a:lnTo>
                  <a:lnTo>
                    <a:pt x="4678" y="2259"/>
                  </a:lnTo>
                  <a:lnTo>
                    <a:pt x="4678" y="2328"/>
                  </a:lnTo>
                  <a:lnTo>
                    <a:pt x="4678" y="2328"/>
                  </a:lnTo>
                  <a:lnTo>
                    <a:pt x="4677" y="2479"/>
                  </a:lnTo>
                  <a:lnTo>
                    <a:pt x="4677" y="2556"/>
                  </a:lnTo>
                  <a:lnTo>
                    <a:pt x="4677" y="2634"/>
                  </a:lnTo>
                  <a:lnTo>
                    <a:pt x="4679" y="2710"/>
                  </a:lnTo>
                  <a:lnTo>
                    <a:pt x="4683" y="2787"/>
                  </a:lnTo>
                  <a:lnTo>
                    <a:pt x="4687" y="2825"/>
                  </a:lnTo>
                  <a:lnTo>
                    <a:pt x="4690" y="2864"/>
                  </a:lnTo>
                  <a:lnTo>
                    <a:pt x="4695" y="2901"/>
                  </a:lnTo>
                  <a:lnTo>
                    <a:pt x="4700" y="2939"/>
                  </a:lnTo>
                  <a:lnTo>
                    <a:pt x="4706" y="2976"/>
                  </a:lnTo>
                  <a:lnTo>
                    <a:pt x="4713" y="3013"/>
                  </a:lnTo>
                  <a:lnTo>
                    <a:pt x="4722" y="3049"/>
                  </a:lnTo>
                  <a:lnTo>
                    <a:pt x="4731" y="3085"/>
                  </a:lnTo>
                  <a:lnTo>
                    <a:pt x="4741" y="3121"/>
                  </a:lnTo>
                  <a:lnTo>
                    <a:pt x="4754" y="3157"/>
                  </a:lnTo>
                  <a:lnTo>
                    <a:pt x="4767" y="3191"/>
                  </a:lnTo>
                  <a:lnTo>
                    <a:pt x="4782" y="3225"/>
                  </a:lnTo>
                  <a:lnTo>
                    <a:pt x="4798" y="3258"/>
                  </a:lnTo>
                  <a:lnTo>
                    <a:pt x="4816" y="3291"/>
                  </a:lnTo>
                  <a:lnTo>
                    <a:pt x="4835" y="3323"/>
                  </a:lnTo>
                  <a:lnTo>
                    <a:pt x="4857" y="3356"/>
                  </a:lnTo>
                  <a:lnTo>
                    <a:pt x="4880" y="3386"/>
                  </a:lnTo>
                  <a:lnTo>
                    <a:pt x="4905" y="3416"/>
                  </a:lnTo>
                  <a:lnTo>
                    <a:pt x="4932" y="3446"/>
                  </a:lnTo>
                  <a:lnTo>
                    <a:pt x="4961" y="3474"/>
                  </a:lnTo>
                  <a:lnTo>
                    <a:pt x="4942" y="3510"/>
                  </a:lnTo>
                  <a:lnTo>
                    <a:pt x="4942" y="3510"/>
                  </a:lnTo>
                  <a:lnTo>
                    <a:pt x="4940" y="3515"/>
                  </a:lnTo>
                  <a:lnTo>
                    <a:pt x="4939" y="3519"/>
                  </a:lnTo>
                  <a:lnTo>
                    <a:pt x="4937" y="3527"/>
                  </a:lnTo>
                  <a:lnTo>
                    <a:pt x="4937" y="3531"/>
                  </a:lnTo>
                  <a:lnTo>
                    <a:pt x="4935" y="3534"/>
                  </a:lnTo>
                  <a:lnTo>
                    <a:pt x="4932" y="3536"/>
                  </a:lnTo>
                  <a:lnTo>
                    <a:pt x="4928" y="3539"/>
                  </a:lnTo>
                  <a:lnTo>
                    <a:pt x="4928" y="3539"/>
                  </a:lnTo>
                  <a:lnTo>
                    <a:pt x="4889" y="3524"/>
                  </a:lnTo>
                  <a:lnTo>
                    <a:pt x="4872" y="3518"/>
                  </a:lnTo>
                  <a:lnTo>
                    <a:pt x="4855" y="3513"/>
                  </a:lnTo>
                  <a:lnTo>
                    <a:pt x="4840" y="3510"/>
                  </a:lnTo>
                  <a:lnTo>
                    <a:pt x="4825" y="3508"/>
                  </a:lnTo>
                  <a:lnTo>
                    <a:pt x="4812" y="3508"/>
                  </a:lnTo>
                  <a:lnTo>
                    <a:pt x="4799" y="3509"/>
                  </a:lnTo>
                  <a:lnTo>
                    <a:pt x="4788" y="3512"/>
                  </a:lnTo>
                  <a:lnTo>
                    <a:pt x="4778" y="3518"/>
                  </a:lnTo>
                  <a:lnTo>
                    <a:pt x="4768" y="3525"/>
                  </a:lnTo>
                  <a:lnTo>
                    <a:pt x="4759" y="3536"/>
                  </a:lnTo>
                  <a:lnTo>
                    <a:pt x="4752" y="3548"/>
                  </a:lnTo>
                  <a:lnTo>
                    <a:pt x="4744" y="3564"/>
                  </a:lnTo>
                  <a:lnTo>
                    <a:pt x="4737" y="3582"/>
                  </a:lnTo>
                  <a:lnTo>
                    <a:pt x="4732" y="3604"/>
                  </a:lnTo>
                  <a:lnTo>
                    <a:pt x="4732" y="3604"/>
                  </a:lnTo>
                  <a:lnTo>
                    <a:pt x="4725" y="3603"/>
                  </a:lnTo>
                  <a:lnTo>
                    <a:pt x="4718" y="3600"/>
                  </a:lnTo>
                  <a:lnTo>
                    <a:pt x="4709" y="3595"/>
                  </a:lnTo>
                  <a:lnTo>
                    <a:pt x="4703" y="3590"/>
                  </a:lnTo>
                  <a:lnTo>
                    <a:pt x="4703" y="3590"/>
                  </a:lnTo>
                  <a:lnTo>
                    <a:pt x="4698" y="3605"/>
                  </a:lnTo>
                  <a:lnTo>
                    <a:pt x="4694" y="3621"/>
                  </a:lnTo>
                  <a:lnTo>
                    <a:pt x="4691" y="3636"/>
                  </a:lnTo>
                  <a:lnTo>
                    <a:pt x="4689" y="3651"/>
                  </a:lnTo>
                  <a:lnTo>
                    <a:pt x="4688" y="3666"/>
                  </a:lnTo>
                  <a:lnTo>
                    <a:pt x="4689" y="3682"/>
                  </a:lnTo>
                  <a:lnTo>
                    <a:pt x="4692" y="3696"/>
                  </a:lnTo>
                  <a:lnTo>
                    <a:pt x="4696" y="3713"/>
                  </a:lnTo>
                  <a:lnTo>
                    <a:pt x="4635" y="3785"/>
                  </a:lnTo>
                  <a:lnTo>
                    <a:pt x="4635" y="3785"/>
                  </a:lnTo>
                  <a:lnTo>
                    <a:pt x="4613" y="3744"/>
                  </a:lnTo>
                  <a:lnTo>
                    <a:pt x="4592" y="3703"/>
                  </a:lnTo>
                  <a:lnTo>
                    <a:pt x="4574" y="3660"/>
                  </a:lnTo>
                  <a:lnTo>
                    <a:pt x="4556" y="3618"/>
                  </a:lnTo>
                  <a:lnTo>
                    <a:pt x="4540" y="3576"/>
                  </a:lnTo>
                  <a:lnTo>
                    <a:pt x="4524" y="3534"/>
                  </a:lnTo>
                  <a:lnTo>
                    <a:pt x="4510" y="3491"/>
                  </a:lnTo>
                  <a:lnTo>
                    <a:pt x="4496" y="3449"/>
                  </a:lnTo>
                  <a:lnTo>
                    <a:pt x="4484" y="3405"/>
                  </a:lnTo>
                  <a:lnTo>
                    <a:pt x="4473" y="3363"/>
                  </a:lnTo>
                  <a:lnTo>
                    <a:pt x="4463" y="3319"/>
                  </a:lnTo>
                  <a:lnTo>
                    <a:pt x="4454" y="3276"/>
                  </a:lnTo>
                  <a:lnTo>
                    <a:pt x="4446" y="3233"/>
                  </a:lnTo>
                  <a:lnTo>
                    <a:pt x="4437" y="3190"/>
                  </a:lnTo>
                  <a:lnTo>
                    <a:pt x="4431" y="3145"/>
                  </a:lnTo>
                  <a:lnTo>
                    <a:pt x="4425" y="3102"/>
                  </a:lnTo>
                  <a:lnTo>
                    <a:pt x="4420" y="3058"/>
                  </a:lnTo>
                  <a:lnTo>
                    <a:pt x="4415" y="3014"/>
                  </a:lnTo>
                  <a:lnTo>
                    <a:pt x="4406" y="2926"/>
                  </a:lnTo>
                  <a:lnTo>
                    <a:pt x="4401" y="2837"/>
                  </a:lnTo>
                  <a:lnTo>
                    <a:pt x="4397" y="2747"/>
                  </a:lnTo>
                  <a:lnTo>
                    <a:pt x="4394" y="2657"/>
                  </a:lnTo>
                  <a:lnTo>
                    <a:pt x="4392" y="2567"/>
                  </a:lnTo>
                  <a:lnTo>
                    <a:pt x="4389" y="2386"/>
                  </a:lnTo>
                  <a:lnTo>
                    <a:pt x="4389" y="2386"/>
                  </a:lnTo>
                  <a:lnTo>
                    <a:pt x="4388" y="2313"/>
                  </a:lnTo>
                  <a:lnTo>
                    <a:pt x="4389" y="2239"/>
                  </a:lnTo>
                  <a:lnTo>
                    <a:pt x="4393" y="2084"/>
                  </a:lnTo>
                  <a:lnTo>
                    <a:pt x="4394" y="2004"/>
                  </a:lnTo>
                  <a:lnTo>
                    <a:pt x="4394" y="1924"/>
                  </a:lnTo>
                  <a:lnTo>
                    <a:pt x="4393" y="1843"/>
                  </a:lnTo>
                  <a:lnTo>
                    <a:pt x="4391" y="1803"/>
                  </a:lnTo>
                  <a:lnTo>
                    <a:pt x="4389" y="1763"/>
                  </a:lnTo>
                  <a:lnTo>
                    <a:pt x="4386" y="1723"/>
                  </a:lnTo>
                  <a:lnTo>
                    <a:pt x="4381" y="1684"/>
                  </a:lnTo>
                  <a:lnTo>
                    <a:pt x="4376" y="1644"/>
                  </a:lnTo>
                  <a:lnTo>
                    <a:pt x="4371" y="1606"/>
                  </a:lnTo>
                  <a:lnTo>
                    <a:pt x="4364" y="1567"/>
                  </a:lnTo>
                  <a:lnTo>
                    <a:pt x="4356" y="1529"/>
                  </a:lnTo>
                  <a:lnTo>
                    <a:pt x="4346" y="1492"/>
                  </a:lnTo>
                  <a:lnTo>
                    <a:pt x="4336" y="1455"/>
                  </a:lnTo>
                  <a:lnTo>
                    <a:pt x="4323" y="1419"/>
                  </a:lnTo>
                  <a:lnTo>
                    <a:pt x="4310" y="1383"/>
                  </a:lnTo>
                  <a:lnTo>
                    <a:pt x="4295" y="1348"/>
                  </a:lnTo>
                  <a:lnTo>
                    <a:pt x="4278" y="1315"/>
                  </a:lnTo>
                  <a:lnTo>
                    <a:pt x="4259" y="1282"/>
                  </a:lnTo>
                  <a:lnTo>
                    <a:pt x="4240" y="1250"/>
                  </a:lnTo>
                  <a:lnTo>
                    <a:pt x="4217" y="1220"/>
                  </a:lnTo>
                  <a:lnTo>
                    <a:pt x="4193" y="1190"/>
                  </a:lnTo>
                  <a:lnTo>
                    <a:pt x="4114" y="1146"/>
                  </a:lnTo>
                  <a:lnTo>
                    <a:pt x="4114" y="1146"/>
                  </a:lnTo>
                  <a:lnTo>
                    <a:pt x="4083" y="1109"/>
                  </a:lnTo>
                  <a:lnTo>
                    <a:pt x="4048" y="1070"/>
                  </a:lnTo>
                  <a:lnTo>
                    <a:pt x="4012" y="1032"/>
                  </a:lnTo>
                  <a:lnTo>
                    <a:pt x="3994" y="1013"/>
                  </a:lnTo>
                  <a:lnTo>
                    <a:pt x="3974" y="995"/>
                  </a:lnTo>
                  <a:lnTo>
                    <a:pt x="3954" y="978"/>
                  </a:lnTo>
                  <a:lnTo>
                    <a:pt x="3934" y="962"/>
                  </a:lnTo>
                  <a:lnTo>
                    <a:pt x="3913" y="947"/>
                  </a:lnTo>
                  <a:lnTo>
                    <a:pt x="3891" y="934"/>
                  </a:lnTo>
                  <a:lnTo>
                    <a:pt x="3869" y="922"/>
                  </a:lnTo>
                  <a:lnTo>
                    <a:pt x="3848" y="912"/>
                  </a:lnTo>
                  <a:lnTo>
                    <a:pt x="3825" y="905"/>
                  </a:lnTo>
                  <a:lnTo>
                    <a:pt x="3814" y="902"/>
                  </a:lnTo>
                  <a:lnTo>
                    <a:pt x="3802" y="900"/>
                  </a:lnTo>
                  <a:lnTo>
                    <a:pt x="3802" y="900"/>
                  </a:lnTo>
                  <a:lnTo>
                    <a:pt x="3785" y="897"/>
                  </a:lnTo>
                  <a:lnTo>
                    <a:pt x="3765" y="896"/>
                  </a:lnTo>
                  <a:lnTo>
                    <a:pt x="3741" y="899"/>
                  </a:lnTo>
                  <a:lnTo>
                    <a:pt x="3715" y="901"/>
                  </a:lnTo>
                  <a:lnTo>
                    <a:pt x="3688" y="905"/>
                  </a:lnTo>
                  <a:lnTo>
                    <a:pt x="3661" y="911"/>
                  </a:lnTo>
                  <a:lnTo>
                    <a:pt x="3633" y="918"/>
                  </a:lnTo>
                  <a:lnTo>
                    <a:pt x="3605" y="926"/>
                  </a:lnTo>
                  <a:lnTo>
                    <a:pt x="3579" y="937"/>
                  </a:lnTo>
                  <a:lnTo>
                    <a:pt x="3554" y="948"/>
                  </a:lnTo>
                  <a:lnTo>
                    <a:pt x="3543" y="955"/>
                  </a:lnTo>
                  <a:lnTo>
                    <a:pt x="3531" y="962"/>
                  </a:lnTo>
                  <a:lnTo>
                    <a:pt x="3522" y="969"/>
                  </a:lnTo>
                  <a:lnTo>
                    <a:pt x="3513" y="977"/>
                  </a:lnTo>
                  <a:lnTo>
                    <a:pt x="3505" y="984"/>
                  </a:lnTo>
                  <a:lnTo>
                    <a:pt x="3498" y="993"/>
                  </a:lnTo>
                  <a:lnTo>
                    <a:pt x="3492" y="1002"/>
                  </a:lnTo>
                  <a:lnTo>
                    <a:pt x="3488" y="1011"/>
                  </a:lnTo>
                  <a:lnTo>
                    <a:pt x="3485" y="1021"/>
                  </a:lnTo>
                  <a:lnTo>
                    <a:pt x="3483" y="1030"/>
                  </a:lnTo>
                  <a:lnTo>
                    <a:pt x="3483" y="1040"/>
                  </a:lnTo>
                  <a:lnTo>
                    <a:pt x="3484" y="1052"/>
                  </a:lnTo>
                  <a:lnTo>
                    <a:pt x="3451" y="1068"/>
                  </a:lnTo>
                  <a:lnTo>
                    <a:pt x="3451" y="1068"/>
                  </a:lnTo>
                  <a:lnTo>
                    <a:pt x="3446" y="1077"/>
                  </a:lnTo>
                  <a:lnTo>
                    <a:pt x="3441" y="1083"/>
                  </a:lnTo>
                  <a:lnTo>
                    <a:pt x="3436" y="1088"/>
                  </a:lnTo>
                  <a:lnTo>
                    <a:pt x="3431" y="1092"/>
                  </a:lnTo>
                  <a:lnTo>
                    <a:pt x="3427" y="1095"/>
                  </a:lnTo>
                  <a:lnTo>
                    <a:pt x="3422" y="1097"/>
                  </a:lnTo>
                  <a:lnTo>
                    <a:pt x="3416" y="1098"/>
                  </a:lnTo>
                  <a:lnTo>
                    <a:pt x="3411" y="1098"/>
                  </a:lnTo>
                  <a:lnTo>
                    <a:pt x="3406" y="1098"/>
                  </a:lnTo>
                  <a:lnTo>
                    <a:pt x="3400" y="1097"/>
                  </a:lnTo>
                  <a:lnTo>
                    <a:pt x="3389" y="1092"/>
                  </a:lnTo>
                  <a:lnTo>
                    <a:pt x="3377" y="1086"/>
                  </a:lnTo>
                  <a:lnTo>
                    <a:pt x="3364" y="1079"/>
                  </a:lnTo>
                  <a:lnTo>
                    <a:pt x="3317" y="1066"/>
                  </a:lnTo>
                  <a:lnTo>
                    <a:pt x="3317" y="1066"/>
                  </a:lnTo>
                  <a:lnTo>
                    <a:pt x="3299" y="1044"/>
                  </a:lnTo>
                  <a:lnTo>
                    <a:pt x="3281" y="1024"/>
                  </a:lnTo>
                  <a:lnTo>
                    <a:pt x="3263" y="1006"/>
                  </a:lnTo>
                  <a:lnTo>
                    <a:pt x="3246" y="992"/>
                  </a:lnTo>
                  <a:lnTo>
                    <a:pt x="3228" y="979"/>
                  </a:lnTo>
                  <a:lnTo>
                    <a:pt x="3212" y="968"/>
                  </a:lnTo>
                  <a:lnTo>
                    <a:pt x="3194" y="960"/>
                  </a:lnTo>
                  <a:lnTo>
                    <a:pt x="3178" y="953"/>
                  </a:lnTo>
                  <a:lnTo>
                    <a:pt x="3160" y="949"/>
                  </a:lnTo>
                  <a:lnTo>
                    <a:pt x="3143" y="946"/>
                  </a:lnTo>
                  <a:lnTo>
                    <a:pt x="3127" y="946"/>
                  </a:lnTo>
                  <a:lnTo>
                    <a:pt x="3110" y="947"/>
                  </a:lnTo>
                  <a:lnTo>
                    <a:pt x="3095" y="950"/>
                  </a:lnTo>
                  <a:lnTo>
                    <a:pt x="3078" y="954"/>
                  </a:lnTo>
                  <a:lnTo>
                    <a:pt x="3063" y="962"/>
                  </a:lnTo>
                  <a:lnTo>
                    <a:pt x="3046" y="969"/>
                  </a:lnTo>
                  <a:lnTo>
                    <a:pt x="3031" y="978"/>
                  </a:lnTo>
                  <a:lnTo>
                    <a:pt x="3016" y="990"/>
                  </a:lnTo>
                  <a:lnTo>
                    <a:pt x="3001" y="1002"/>
                  </a:lnTo>
                  <a:lnTo>
                    <a:pt x="2985" y="1016"/>
                  </a:lnTo>
                  <a:lnTo>
                    <a:pt x="2971" y="1030"/>
                  </a:lnTo>
                  <a:lnTo>
                    <a:pt x="2956" y="1047"/>
                  </a:lnTo>
                  <a:lnTo>
                    <a:pt x="2942" y="1063"/>
                  </a:lnTo>
                  <a:lnTo>
                    <a:pt x="2927" y="1082"/>
                  </a:lnTo>
                  <a:lnTo>
                    <a:pt x="2914" y="1100"/>
                  </a:lnTo>
                  <a:lnTo>
                    <a:pt x="2900" y="1121"/>
                  </a:lnTo>
                  <a:lnTo>
                    <a:pt x="2886" y="1142"/>
                  </a:lnTo>
                  <a:lnTo>
                    <a:pt x="2873" y="1165"/>
                  </a:lnTo>
                  <a:lnTo>
                    <a:pt x="2847" y="1210"/>
                  </a:lnTo>
                  <a:lnTo>
                    <a:pt x="2822" y="1259"/>
                  </a:lnTo>
                  <a:lnTo>
                    <a:pt x="2798" y="1310"/>
                  </a:lnTo>
                  <a:lnTo>
                    <a:pt x="2774" y="1363"/>
                  </a:lnTo>
                  <a:lnTo>
                    <a:pt x="2752" y="1415"/>
                  </a:lnTo>
                  <a:lnTo>
                    <a:pt x="2732" y="1469"/>
                  </a:lnTo>
                  <a:lnTo>
                    <a:pt x="2711" y="1523"/>
                  </a:lnTo>
                  <a:lnTo>
                    <a:pt x="2692" y="1577"/>
                  </a:lnTo>
                  <a:lnTo>
                    <a:pt x="2675" y="1630"/>
                  </a:lnTo>
                  <a:lnTo>
                    <a:pt x="2658" y="1681"/>
                  </a:lnTo>
                  <a:lnTo>
                    <a:pt x="2628" y="1777"/>
                  </a:lnTo>
                  <a:lnTo>
                    <a:pt x="2605" y="1862"/>
                  </a:lnTo>
                  <a:lnTo>
                    <a:pt x="2571" y="1980"/>
                  </a:lnTo>
                  <a:lnTo>
                    <a:pt x="2571" y="1980"/>
                  </a:lnTo>
                  <a:lnTo>
                    <a:pt x="2554" y="2046"/>
                  </a:lnTo>
                  <a:lnTo>
                    <a:pt x="2537" y="2115"/>
                  </a:lnTo>
                  <a:lnTo>
                    <a:pt x="2503" y="2257"/>
                  </a:lnTo>
                  <a:lnTo>
                    <a:pt x="2470" y="2404"/>
                  </a:lnTo>
                  <a:lnTo>
                    <a:pt x="2435" y="2555"/>
                  </a:lnTo>
                  <a:lnTo>
                    <a:pt x="2416" y="2631"/>
                  </a:lnTo>
                  <a:lnTo>
                    <a:pt x="2397" y="2708"/>
                  </a:lnTo>
                  <a:lnTo>
                    <a:pt x="2377" y="2785"/>
                  </a:lnTo>
                  <a:lnTo>
                    <a:pt x="2355" y="2861"/>
                  </a:lnTo>
                  <a:lnTo>
                    <a:pt x="2332" y="2938"/>
                  </a:lnTo>
                  <a:lnTo>
                    <a:pt x="2309" y="3014"/>
                  </a:lnTo>
                  <a:lnTo>
                    <a:pt x="2284" y="3088"/>
                  </a:lnTo>
                  <a:lnTo>
                    <a:pt x="2256" y="3162"/>
                  </a:lnTo>
                  <a:lnTo>
                    <a:pt x="2227" y="3234"/>
                  </a:lnTo>
                  <a:lnTo>
                    <a:pt x="2211" y="3270"/>
                  </a:lnTo>
                  <a:lnTo>
                    <a:pt x="2196" y="3305"/>
                  </a:lnTo>
                  <a:lnTo>
                    <a:pt x="2179" y="3340"/>
                  </a:lnTo>
                  <a:lnTo>
                    <a:pt x="2163" y="3374"/>
                  </a:lnTo>
                  <a:lnTo>
                    <a:pt x="2145" y="3408"/>
                  </a:lnTo>
                  <a:lnTo>
                    <a:pt x="2127" y="3442"/>
                  </a:lnTo>
                  <a:lnTo>
                    <a:pt x="2108" y="3475"/>
                  </a:lnTo>
                  <a:lnTo>
                    <a:pt x="2088" y="3507"/>
                  </a:lnTo>
                  <a:lnTo>
                    <a:pt x="2069" y="3538"/>
                  </a:lnTo>
                  <a:lnTo>
                    <a:pt x="2048" y="3569"/>
                  </a:lnTo>
                  <a:lnTo>
                    <a:pt x="2026" y="3600"/>
                  </a:lnTo>
                  <a:lnTo>
                    <a:pt x="2005" y="3629"/>
                  </a:lnTo>
                  <a:lnTo>
                    <a:pt x="1982" y="3658"/>
                  </a:lnTo>
                  <a:lnTo>
                    <a:pt x="1958" y="3687"/>
                  </a:lnTo>
                  <a:lnTo>
                    <a:pt x="1934" y="3714"/>
                  </a:lnTo>
                  <a:lnTo>
                    <a:pt x="1908" y="3741"/>
                  </a:lnTo>
                  <a:lnTo>
                    <a:pt x="1883" y="3767"/>
                  </a:lnTo>
                  <a:lnTo>
                    <a:pt x="1856" y="3792"/>
                  </a:lnTo>
                  <a:lnTo>
                    <a:pt x="1829" y="3816"/>
                  </a:lnTo>
                  <a:lnTo>
                    <a:pt x="1800" y="3839"/>
                  </a:lnTo>
                  <a:lnTo>
                    <a:pt x="1771" y="3862"/>
                  </a:lnTo>
                  <a:lnTo>
                    <a:pt x="1740" y="3884"/>
                  </a:lnTo>
                  <a:lnTo>
                    <a:pt x="1709" y="3904"/>
                  </a:lnTo>
                  <a:lnTo>
                    <a:pt x="1677" y="3923"/>
                  </a:lnTo>
                  <a:lnTo>
                    <a:pt x="1644" y="3942"/>
                  </a:lnTo>
                  <a:lnTo>
                    <a:pt x="1610" y="3959"/>
                  </a:lnTo>
                  <a:lnTo>
                    <a:pt x="1574" y="3975"/>
                  </a:lnTo>
                  <a:lnTo>
                    <a:pt x="1538" y="3991"/>
                  </a:lnTo>
                  <a:lnTo>
                    <a:pt x="1502" y="4005"/>
                  </a:lnTo>
                  <a:lnTo>
                    <a:pt x="1464" y="4017"/>
                  </a:lnTo>
                  <a:lnTo>
                    <a:pt x="1464" y="4017"/>
                  </a:lnTo>
                  <a:lnTo>
                    <a:pt x="1425" y="4029"/>
                  </a:lnTo>
                  <a:lnTo>
                    <a:pt x="1381" y="4040"/>
                  </a:lnTo>
                  <a:lnTo>
                    <a:pt x="1332" y="4052"/>
                  </a:lnTo>
                  <a:lnTo>
                    <a:pt x="1280" y="4063"/>
                  </a:lnTo>
                  <a:lnTo>
                    <a:pt x="1223" y="4073"/>
                  </a:lnTo>
                  <a:lnTo>
                    <a:pt x="1164" y="4084"/>
                  </a:lnTo>
                  <a:lnTo>
                    <a:pt x="1104" y="4092"/>
                  </a:lnTo>
                  <a:lnTo>
                    <a:pt x="1043" y="4099"/>
                  </a:lnTo>
                  <a:lnTo>
                    <a:pt x="981" y="4104"/>
                  </a:lnTo>
                  <a:lnTo>
                    <a:pt x="921" y="4107"/>
                  </a:lnTo>
                  <a:lnTo>
                    <a:pt x="891" y="4108"/>
                  </a:lnTo>
                  <a:lnTo>
                    <a:pt x="862" y="4108"/>
                  </a:lnTo>
                  <a:lnTo>
                    <a:pt x="833" y="4107"/>
                  </a:lnTo>
                  <a:lnTo>
                    <a:pt x="805" y="4105"/>
                  </a:lnTo>
                  <a:lnTo>
                    <a:pt x="777" y="4102"/>
                  </a:lnTo>
                  <a:lnTo>
                    <a:pt x="751" y="4099"/>
                  </a:lnTo>
                  <a:lnTo>
                    <a:pt x="725" y="4095"/>
                  </a:lnTo>
                  <a:lnTo>
                    <a:pt x="701" y="4091"/>
                  </a:lnTo>
                  <a:lnTo>
                    <a:pt x="678" y="4085"/>
                  </a:lnTo>
                  <a:lnTo>
                    <a:pt x="656" y="4078"/>
                  </a:lnTo>
                  <a:lnTo>
                    <a:pt x="635" y="4070"/>
                  </a:lnTo>
                  <a:lnTo>
                    <a:pt x="617" y="4061"/>
                  </a:lnTo>
                  <a:lnTo>
                    <a:pt x="511" y="4046"/>
                  </a:lnTo>
                  <a:lnTo>
                    <a:pt x="511" y="4046"/>
                  </a:lnTo>
                  <a:lnTo>
                    <a:pt x="479" y="4047"/>
                  </a:lnTo>
                  <a:lnTo>
                    <a:pt x="448" y="4046"/>
                  </a:lnTo>
                  <a:lnTo>
                    <a:pt x="417" y="4045"/>
                  </a:lnTo>
                  <a:lnTo>
                    <a:pt x="386" y="4043"/>
                  </a:lnTo>
                  <a:lnTo>
                    <a:pt x="324" y="4036"/>
                  </a:lnTo>
                  <a:lnTo>
                    <a:pt x="262" y="4029"/>
                  </a:lnTo>
                  <a:lnTo>
                    <a:pt x="200" y="4022"/>
                  </a:lnTo>
                  <a:lnTo>
                    <a:pt x="170" y="4020"/>
                  </a:lnTo>
                  <a:lnTo>
                    <a:pt x="139" y="4016"/>
                  </a:lnTo>
                  <a:lnTo>
                    <a:pt x="109" y="4015"/>
                  </a:lnTo>
                  <a:lnTo>
                    <a:pt x="79" y="4014"/>
                  </a:lnTo>
                  <a:lnTo>
                    <a:pt x="49" y="4015"/>
                  </a:lnTo>
                  <a:lnTo>
                    <a:pt x="19" y="4017"/>
                  </a:lnTo>
                  <a:lnTo>
                    <a:pt x="0" y="3962"/>
                  </a:lnTo>
                  <a:lnTo>
                    <a:pt x="0" y="3962"/>
                  </a:lnTo>
                  <a:lnTo>
                    <a:pt x="10" y="3952"/>
                  </a:lnTo>
                  <a:lnTo>
                    <a:pt x="21" y="3943"/>
                  </a:lnTo>
                  <a:lnTo>
                    <a:pt x="32" y="3935"/>
                  </a:lnTo>
                  <a:lnTo>
                    <a:pt x="45" y="3926"/>
                  </a:lnTo>
                  <a:lnTo>
                    <a:pt x="72" y="3911"/>
                  </a:lnTo>
                  <a:lnTo>
                    <a:pt x="99" y="3896"/>
                  </a:lnTo>
                  <a:lnTo>
                    <a:pt x="156" y="3867"/>
                  </a:lnTo>
                  <a:lnTo>
                    <a:pt x="183" y="3853"/>
                  </a:lnTo>
                  <a:lnTo>
                    <a:pt x="208" y="3838"/>
                  </a:lnTo>
                  <a:lnTo>
                    <a:pt x="208" y="3838"/>
                  </a:lnTo>
                  <a:lnTo>
                    <a:pt x="232" y="3822"/>
                  </a:lnTo>
                  <a:lnTo>
                    <a:pt x="255" y="3805"/>
                  </a:lnTo>
                  <a:lnTo>
                    <a:pt x="277" y="3787"/>
                  </a:lnTo>
                  <a:lnTo>
                    <a:pt x="299" y="3770"/>
                  </a:lnTo>
                  <a:lnTo>
                    <a:pt x="344" y="3734"/>
                  </a:lnTo>
                  <a:lnTo>
                    <a:pt x="365" y="3715"/>
                  </a:lnTo>
                  <a:lnTo>
                    <a:pt x="389" y="3697"/>
                  </a:lnTo>
                  <a:lnTo>
                    <a:pt x="421" y="3677"/>
                  </a:lnTo>
                  <a:lnTo>
                    <a:pt x="421" y="3677"/>
                  </a:lnTo>
                  <a:lnTo>
                    <a:pt x="482" y="3633"/>
                  </a:lnTo>
                  <a:lnTo>
                    <a:pt x="543" y="3589"/>
                  </a:lnTo>
                  <a:lnTo>
                    <a:pt x="602" y="3543"/>
                  </a:lnTo>
                  <a:lnTo>
                    <a:pt x="660" y="3494"/>
                  </a:lnTo>
                  <a:lnTo>
                    <a:pt x="717" y="3445"/>
                  </a:lnTo>
                  <a:lnTo>
                    <a:pt x="772" y="3394"/>
                  </a:lnTo>
                  <a:lnTo>
                    <a:pt x="826" y="3341"/>
                  </a:lnTo>
                  <a:lnTo>
                    <a:pt x="877" y="3287"/>
                  </a:lnTo>
                  <a:lnTo>
                    <a:pt x="927" y="3231"/>
                  </a:lnTo>
                  <a:lnTo>
                    <a:pt x="976" y="3173"/>
                  </a:lnTo>
                  <a:lnTo>
                    <a:pt x="1022" y="3115"/>
                  </a:lnTo>
                  <a:lnTo>
                    <a:pt x="1067" y="3054"/>
                  </a:lnTo>
                  <a:lnTo>
                    <a:pt x="1109" y="2993"/>
                  </a:lnTo>
                  <a:lnTo>
                    <a:pt x="1130" y="2961"/>
                  </a:lnTo>
                  <a:lnTo>
                    <a:pt x="1149" y="2930"/>
                  </a:lnTo>
                  <a:lnTo>
                    <a:pt x="1169" y="2898"/>
                  </a:lnTo>
                  <a:lnTo>
                    <a:pt x="1189" y="2865"/>
                  </a:lnTo>
                  <a:lnTo>
                    <a:pt x="1206" y="2832"/>
                  </a:lnTo>
                  <a:lnTo>
                    <a:pt x="1225" y="2799"/>
                  </a:lnTo>
                  <a:lnTo>
                    <a:pt x="1225" y="2799"/>
                  </a:lnTo>
                  <a:lnTo>
                    <a:pt x="1254" y="2741"/>
                  </a:lnTo>
                  <a:lnTo>
                    <a:pt x="1283" y="2683"/>
                  </a:lnTo>
                  <a:lnTo>
                    <a:pt x="1310" y="2625"/>
                  </a:lnTo>
                  <a:lnTo>
                    <a:pt x="1336" y="2566"/>
                  </a:lnTo>
                  <a:lnTo>
                    <a:pt x="1362" y="2506"/>
                  </a:lnTo>
                  <a:lnTo>
                    <a:pt x="1387" y="2446"/>
                  </a:lnTo>
                  <a:lnTo>
                    <a:pt x="1411" y="2386"/>
                  </a:lnTo>
                  <a:lnTo>
                    <a:pt x="1435" y="2325"/>
                  </a:lnTo>
                  <a:lnTo>
                    <a:pt x="1457" y="2264"/>
                  </a:lnTo>
                  <a:lnTo>
                    <a:pt x="1479" y="2203"/>
                  </a:lnTo>
                  <a:lnTo>
                    <a:pt x="1522" y="2080"/>
                  </a:lnTo>
                  <a:lnTo>
                    <a:pt x="1562" y="1957"/>
                  </a:lnTo>
                  <a:lnTo>
                    <a:pt x="1601" y="1835"/>
                  </a:lnTo>
                  <a:lnTo>
                    <a:pt x="1601" y="1835"/>
                  </a:lnTo>
                  <a:lnTo>
                    <a:pt x="1620" y="1777"/>
                  </a:lnTo>
                  <a:lnTo>
                    <a:pt x="1641" y="1718"/>
                  </a:lnTo>
                  <a:lnTo>
                    <a:pt x="1663" y="1658"/>
                  </a:lnTo>
                  <a:lnTo>
                    <a:pt x="1687" y="1597"/>
                  </a:lnTo>
                  <a:lnTo>
                    <a:pt x="1736" y="1472"/>
                  </a:lnTo>
                  <a:lnTo>
                    <a:pt x="1760" y="1409"/>
                  </a:lnTo>
                  <a:lnTo>
                    <a:pt x="1783" y="1346"/>
                  </a:lnTo>
                  <a:lnTo>
                    <a:pt x="1805" y="1283"/>
                  </a:lnTo>
                  <a:lnTo>
                    <a:pt x="1825" y="1219"/>
                  </a:lnTo>
                  <a:lnTo>
                    <a:pt x="1843" y="1155"/>
                  </a:lnTo>
                  <a:lnTo>
                    <a:pt x="1852" y="1123"/>
                  </a:lnTo>
                  <a:lnTo>
                    <a:pt x="1859" y="1091"/>
                  </a:lnTo>
                  <a:lnTo>
                    <a:pt x="1865" y="1060"/>
                  </a:lnTo>
                  <a:lnTo>
                    <a:pt x="1871" y="1028"/>
                  </a:lnTo>
                  <a:lnTo>
                    <a:pt x="1875" y="997"/>
                  </a:lnTo>
                  <a:lnTo>
                    <a:pt x="1879" y="965"/>
                  </a:lnTo>
                  <a:lnTo>
                    <a:pt x="1882" y="934"/>
                  </a:lnTo>
                  <a:lnTo>
                    <a:pt x="1884" y="903"/>
                  </a:lnTo>
                  <a:lnTo>
                    <a:pt x="1884" y="872"/>
                  </a:lnTo>
                  <a:lnTo>
                    <a:pt x="1884" y="842"/>
                  </a:lnTo>
                  <a:lnTo>
                    <a:pt x="1994" y="675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F2328801-53AF-9A5C-7B30-6C1B9396F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0" y="281"/>
              <a:ext cx="2480" cy="2053"/>
            </a:xfrm>
            <a:custGeom>
              <a:avLst/>
              <a:gdLst>
                <a:gd name="T0" fmla="*/ 2093 w 4961"/>
                <a:gd name="T1" fmla="*/ 464 h 4108"/>
                <a:gd name="T2" fmla="*/ 2292 w 4961"/>
                <a:gd name="T3" fmla="*/ 248 h 4108"/>
                <a:gd name="T4" fmla="*/ 2551 w 4961"/>
                <a:gd name="T5" fmla="*/ 100 h 4108"/>
                <a:gd name="T6" fmla="*/ 2848 w 4961"/>
                <a:gd name="T7" fmla="*/ 19 h 4108"/>
                <a:gd name="T8" fmla="*/ 3162 w 4961"/>
                <a:gd name="T9" fmla="*/ 3 h 4108"/>
                <a:gd name="T10" fmla="*/ 3474 w 4961"/>
                <a:gd name="T11" fmla="*/ 46 h 4108"/>
                <a:gd name="T12" fmla="*/ 3764 w 4961"/>
                <a:gd name="T13" fmla="*/ 149 h 4108"/>
                <a:gd name="T14" fmla="*/ 4010 w 4961"/>
                <a:gd name="T15" fmla="*/ 307 h 4108"/>
                <a:gd name="T16" fmla="*/ 4380 w 4961"/>
                <a:gd name="T17" fmla="*/ 908 h 4108"/>
                <a:gd name="T18" fmla="*/ 4563 w 4961"/>
                <a:gd name="T19" fmla="*/ 1351 h 4108"/>
                <a:gd name="T20" fmla="*/ 4662 w 4961"/>
                <a:gd name="T21" fmla="*/ 1906 h 4108"/>
                <a:gd name="T22" fmla="*/ 4677 w 4961"/>
                <a:gd name="T23" fmla="*/ 2479 h 4108"/>
                <a:gd name="T24" fmla="*/ 4700 w 4961"/>
                <a:gd name="T25" fmla="*/ 2939 h 4108"/>
                <a:gd name="T26" fmla="*/ 4782 w 4961"/>
                <a:gd name="T27" fmla="*/ 3225 h 4108"/>
                <a:gd name="T28" fmla="*/ 4961 w 4961"/>
                <a:gd name="T29" fmla="*/ 3474 h 4108"/>
                <a:gd name="T30" fmla="*/ 4932 w 4961"/>
                <a:gd name="T31" fmla="*/ 3536 h 4108"/>
                <a:gd name="T32" fmla="*/ 4812 w 4961"/>
                <a:gd name="T33" fmla="*/ 3508 h 4108"/>
                <a:gd name="T34" fmla="*/ 4737 w 4961"/>
                <a:gd name="T35" fmla="*/ 3582 h 4108"/>
                <a:gd name="T36" fmla="*/ 4698 w 4961"/>
                <a:gd name="T37" fmla="*/ 3605 h 4108"/>
                <a:gd name="T38" fmla="*/ 4635 w 4961"/>
                <a:gd name="T39" fmla="*/ 3785 h 4108"/>
                <a:gd name="T40" fmla="*/ 4510 w 4961"/>
                <a:gd name="T41" fmla="*/ 3491 h 4108"/>
                <a:gd name="T42" fmla="*/ 4431 w 4961"/>
                <a:gd name="T43" fmla="*/ 3145 h 4108"/>
                <a:gd name="T44" fmla="*/ 4392 w 4961"/>
                <a:gd name="T45" fmla="*/ 2567 h 4108"/>
                <a:gd name="T46" fmla="*/ 4393 w 4961"/>
                <a:gd name="T47" fmla="*/ 1843 h 4108"/>
                <a:gd name="T48" fmla="*/ 4356 w 4961"/>
                <a:gd name="T49" fmla="*/ 1529 h 4108"/>
                <a:gd name="T50" fmla="*/ 4240 w 4961"/>
                <a:gd name="T51" fmla="*/ 1250 h 4108"/>
                <a:gd name="T52" fmla="*/ 3994 w 4961"/>
                <a:gd name="T53" fmla="*/ 1013 h 4108"/>
                <a:gd name="T54" fmla="*/ 3825 w 4961"/>
                <a:gd name="T55" fmla="*/ 905 h 4108"/>
                <a:gd name="T56" fmla="*/ 3688 w 4961"/>
                <a:gd name="T57" fmla="*/ 905 h 4108"/>
                <a:gd name="T58" fmla="*/ 3522 w 4961"/>
                <a:gd name="T59" fmla="*/ 969 h 4108"/>
                <a:gd name="T60" fmla="*/ 3483 w 4961"/>
                <a:gd name="T61" fmla="*/ 1040 h 4108"/>
                <a:gd name="T62" fmla="*/ 3427 w 4961"/>
                <a:gd name="T63" fmla="*/ 1095 h 4108"/>
                <a:gd name="T64" fmla="*/ 3364 w 4961"/>
                <a:gd name="T65" fmla="*/ 1079 h 4108"/>
                <a:gd name="T66" fmla="*/ 3212 w 4961"/>
                <a:gd name="T67" fmla="*/ 968 h 4108"/>
                <a:gd name="T68" fmla="*/ 3078 w 4961"/>
                <a:gd name="T69" fmla="*/ 954 h 4108"/>
                <a:gd name="T70" fmla="*/ 2956 w 4961"/>
                <a:gd name="T71" fmla="*/ 1047 h 4108"/>
                <a:gd name="T72" fmla="*/ 2822 w 4961"/>
                <a:gd name="T73" fmla="*/ 1259 h 4108"/>
                <a:gd name="T74" fmla="*/ 2658 w 4961"/>
                <a:gd name="T75" fmla="*/ 1681 h 4108"/>
                <a:gd name="T76" fmla="*/ 2470 w 4961"/>
                <a:gd name="T77" fmla="*/ 2404 h 4108"/>
                <a:gd name="T78" fmla="*/ 2284 w 4961"/>
                <a:gd name="T79" fmla="*/ 3088 h 4108"/>
                <a:gd name="T80" fmla="*/ 2127 w 4961"/>
                <a:gd name="T81" fmla="*/ 3442 h 4108"/>
                <a:gd name="T82" fmla="*/ 1958 w 4961"/>
                <a:gd name="T83" fmla="*/ 3687 h 4108"/>
                <a:gd name="T84" fmla="*/ 1740 w 4961"/>
                <a:gd name="T85" fmla="*/ 3884 h 4108"/>
                <a:gd name="T86" fmla="*/ 1464 w 4961"/>
                <a:gd name="T87" fmla="*/ 4017 h 4108"/>
                <a:gd name="T88" fmla="*/ 1104 w 4961"/>
                <a:gd name="T89" fmla="*/ 4092 h 4108"/>
                <a:gd name="T90" fmla="*/ 777 w 4961"/>
                <a:gd name="T91" fmla="*/ 4102 h 4108"/>
                <a:gd name="T92" fmla="*/ 511 w 4961"/>
                <a:gd name="T93" fmla="*/ 4046 h 4108"/>
                <a:gd name="T94" fmla="*/ 200 w 4961"/>
                <a:gd name="T95" fmla="*/ 4022 h 4108"/>
                <a:gd name="T96" fmla="*/ 0 w 4961"/>
                <a:gd name="T97" fmla="*/ 3962 h 4108"/>
                <a:gd name="T98" fmla="*/ 183 w 4961"/>
                <a:gd name="T99" fmla="*/ 3853 h 4108"/>
                <a:gd name="T100" fmla="*/ 365 w 4961"/>
                <a:gd name="T101" fmla="*/ 3715 h 4108"/>
                <a:gd name="T102" fmla="*/ 717 w 4961"/>
                <a:gd name="T103" fmla="*/ 3445 h 4108"/>
                <a:gd name="T104" fmla="*/ 1109 w 4961"/>
                <a:gd name="T105" fmla="*/ 2993 h 4108"/>
                <a:gd name="T106" fmla="*/ 1254 w 4961"/>
                <a:gd name="T107" fmla="*/ 2741 h 4108"/>
                <a:gd name="T108" fmla="*/ 1457 w 4961"/>
                <a:gd name="T109" fmla="*/ 2264 h 4108"/>
                <a:gd name="T110" fmla="*/ 1663 w 4961"/>
                <a:gd name="T111" fmla="*/ 1658 h 4108"/>
                <a:gd name="T112" fmla="*/ 1852 w 4961"/>
                <a:gd name="T113" fmla="*/ 1123 h 4108"/>
                <a:gd name="T114" fmla="*/ 1884 w 4961"/>
                <a:gd name="T115" fmla="*/ 872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961" h="4108">
                  <a:moveTo>
                    <a:pt x="1994" y="675"/>
                  </a:moveTo>
                  <a:lnTo>
                    <a:pt x="1994" y="675"/>
                  </a:lnTo>
                  <a:lnTo>
                    <a:pt x="2008" y="636"/>
                  </a:lnTo>
                  <a:lnTo>
                    <a:pt x="2021" y="600"/>
                  </a:lnTo>
                  <a:lnTo>
                    <a:pt x="2038" y="564"/>
                  </a:lnTo>
                  <a:lnTo>
                    <a:pt x="2054" y="530"/>
                  </a:lnTo>
                  <a:lnTo>
                    <a:pt x="2073" y="497"/>
                  </a:lnTo>
                  <a:lnTo>
                    <a:pt x="2093" y="464"/>
                  </a:lnTo>
                  <a:lnTo>
                    <a:pt x="2114" y="433"/>
                  </a:lnTo>
                  <a:lnTo>
                    <a:pt x="2136" y="403"/>
                  </a:lnTo>
                  <a:lnTo>
                    <a:pt x="2160" y="375"/>
                  </a:lnTo>
                  <a:lnTo>
                    <a:pt x="2184" y="347"/>
                  </a:lnTo>
                  <a:lnTo>
                    <a:pt x="2209" y="321"/>
                  </a:lnTo>
                  <a:lnTo>
                    <a:pt x="2236" y="296"/>
                  </a:lnTo>
                  <a:lnTo>
                    <a:pt x="2263" y="271"/>
                  </a:lnTo>
                  <a:lnTo>
                    <a:pt x="2292" y="248"/>
                  </a:lnTo>
                  <a:lnTo>
                    <a:pt x="2322" y="225"/>
                  </a:lnTo>
                  <a:lnTo>
                    <a:pt x="2352" y="204"/>
                  </a:lnTo>
                  <a:lnTo>
                    <a:pt x="2383" y="185"/>
                  </a:lnTo>
                  <a:lnTo>
                    <a:pt x="2415" y="165"/>
                  </a:lnTo>
                  <a:lnTo>
                    <a:pt x="2448" y="148"/>
                  </a:lnTo>
                  <a:lnTo>
                    <a:pt x="2481" y="131"/>
                  </a:lnTo>
                  <a:lnTo>
                    <a:pt x="2516" y="115"/>
                  </a:lnTo>
                  <a:lnTo>
                    <a:pt x="2551" y="100"/>
                  </a:lnTo>
                  <a:lnTo>
                    <a:pt x="2586" y="86"/>
                  </a:lnTo>
                  <a:lnTo>
                    <a:pt x="2622" y="74"/>
                  </a:lnTo>
                  <a:lnTo>
                    <a:pt x="2658" y="63"/>
                  </a:lnTo>
                  <a:lnTo>
                    <a:pt x="2696" y="51"/>
                  </a:lnTo>
                  <a:lnTo>
                    <a:pt x="2733" y="42"/>
                  </a:lnTo>
                  <a:lnTo>
                    <a:pt x="2771" y="34"/>
                  </a:lnTo>
                  <a:lnTo>
                    <a:pt x="2809" y="26"/>
                  </a:lnTo>
                  <a:lnTo>
                    <a:pt x="2848" y="19"/>
                  </a:lnTo>
                  <a:lnTo>
                    <a:pt x="2886" y="14"/>
                  </a:lnTo>
                  <a:lnTo>
                    <a:pt x="2925" y="9"/>
                  </a:lnTo>
                  <a:lnTo>
                    <a:pt x="2964" y="6"/>
                  </a:lnTo>
                  <a:lnTo>
                    <a:pt x="3004" y="3"/>
                  </a:lnTo>
                  <a:lnTo>
                    <a:pt x="3043" y="1"/>
                  </a:lnTo>
                  <a:lnTo>
                    <a:pt x="3083" y="0"/>
                  </a:lnTo>
                  <a:lnTo>
                    <a:pt x="3123" y="1"/>
                  </a:lnTo>
                  <a:lnTo>
                    <a:pt x="3162" y="3"/>
                  </a:lnTo>
                  <a:lnTo>
                    <a:pt x="3202" y="5"/>
                  </a:lnTo>
                  <a:lnTo>
                    <a:pt x="3242" y="8"/>
                  </a:lnTo>
                  <a:lnTo>
                    <a:pt x="3281" y="12"/>
                  </a:lnTo>
                  <a:lnTo>
                    <a:pt x="3320" y="17"/>
                  </a:lnTo>
                  <a:lnTo>
                    <a:pt x="3360" y="23"/>
                  </a:lnTo>
                  <a:lnTo>
                    <a:pt x="3398" y="29"/>
                  </a:lnTo>
                  <a:lnTo>
                    <a:pt x="3436" y="38"/>
                  </a:lnTo>
                  <a:lnTo>
                    <a:pt x="3474" y="46"/>
                  </a:lnTo>
                  <a:lnTo>
                    <a:pt x="3513" y="56"/>
                  </a:lnTo>
                  <a:lnTo>
                    <a:pt x="3550" y="67"/>
                  </a:lnTo>
                  <a:lnTo>
                    <a:pt x="3587" y="78"/>
                  </a:lnTo>
                  <a:lnTo>
                    <a:pt x="3623" y="91"/>
                  </a:lnTo>
                  <a:lnTo>
                    <a:pt x="3659" y="104"/>
                  </a:lnTo>
                  <a:lnTo>
                    <a:pt x="3696" y="119"/>
                  </a:lnTo>
                  <a:lnTo>
                    <a:pt x="3730" y="133"/>
                  </a:lnTo>
                  <a:lnTo>
                    <a:pt x="3764" y="149"/>
                  </a:lnTo>
                  <a:lnTo>
                    <a:pt x="3798" y="166"/>
                  </a:lnTo>
                  <a:lnTo>
                    <a:pt x="3831" y="184"/>
                  </a:lnTo>
                  <a:lnTo>
                    <a:pt x="3863" y="202"/>
                  </a:lnTo>
                  <a:lnTo>
                    <a:pt x="3894" y="221"/>
                  </a:lnTo>
                  <a:lnTo>
                    <a:pt x="3924" y="242"/>
                  </a:lnTo>
                  <a:lnTo>
                    <a:pt x="3954" y="262"/>
                  </a:lnTo>
                  <a:lnTo>
                    <a:pt x="3982" y="284"/>
                  </a:lnTo>
                  <a:lnTo>
                    <a:pt x="4010" y="307"/>
                  </a:lnTo>
                  <a:lnTo>
                    <a:pt x="4037" y="331"/>
                  </a:lnTo>
                  <a:lnTo>
                    <a:pt x="4063" y="356"/>
                  </a:lnTo>
                  <a:lnTo>
                    <a:pt x="4128" y="399"/>
                  </a:lnTo>
                  <a:lnTo>
                    <a:pt x="4128" y="399"/>
                  </a:lnTo>
                  <a:lnTo>
                    <a:pt x="4230" y="603"/>
                  </a:lnTo>
                  <a:lnTo>
                    <a:pt x="4281" y="705"/>
                  </a:lnTo>
                  <a:lnTo>
                    <a:pt x="4332" y="806"/>
                  </a:lnTo>
                  <a:lnTo>
                    <a:pt x="4380" y="908"/>
                  </a:lnTo>
                  <a:lnTo>
                    <a:pt x="4428" y="1009"/>
                  </a:lnTo>
                  <a:lnTo>
                    <a:pt x="4474" y="1113"/>
                  </a:lnTo>
                  <a:lnTo>
                    <a:pt x="4497" y="1166"/>
                  </a:lnTo>
                  <a:lnTo>
                    <a:pt x="4519" y="1219"/>
                  </a:lnTo>
                  <a:lnTo>
                    <a:pt x="4519" y="1219"/>
                  </a:lnTo>
                  <a:lnTo>
                    <a:pt x="4530" y="1251"/>
                  </a:lnTo>
                  <a:lnTo>
                    <a:pt x="4542" y="1284"/>
                  </a:lnTo>
                  <a:lnTo>
                    <a:pt x="4563" y="1351"/>
                  </a:lnTo>
                  <a:lnTo>
                    <a:pt x="4582" y="1419"/>
                  </a:lnTo>
                  <a:lnTo>
                    <a:pt x="4599" y="1487"/>
                  </a:lnTo>
                  <a:lnTo>
                    <a:pt x="4613" y="1555"/>
                  </a:lnTo>
                  <a:lnTo>
                    <a:pt x="4627" y="1625"/>
                  </a:lnTo>
                  <a:lnTo>
                    <a:pt x="4638" y="1695"/>
                  </a:lnTo>
                  <a:lnTo>
                    <a:pt x="4647" y="1764"/>
                  </a:lnTo>
                  <a:lnTo>
                    <a:pt x="4655" y="1835"/>
                  </a:lnTo>
                  <a:lnTo>
                    <a:pt x="4662" y="1906"/>
                  </a:lnTo>
                  <a:lnTo>
                    <a:pt x="4668" y="1977"/>
                  </a:lnTo>
                  <a:lnTo>
                    <a:pt x="4672" y="2047"/>
                  </a:lnTo>
                  <a:lnTo>
                    <a:pt x="4674" y="2118"/>
                  </a:lnTo>
                  <a:lnTo>
                    <a:pt x="4676" y="2188"/>
                  </a:lnTo>
                  <a:lnTo>
                    <a:pt x="4678" y="2259"/>
                  </a:lnTo>
                  <a:lnTo>
                    <a:pt x="4678" y="2328"/>
                  </a:lnTo>
                  <a:lnTo>
                    <a:pt x="4678" y="2328"/>
                  </a:lnTo>
                  <a:lnTo>
                    <a:pt x="4677" y="2479"/>
                  </a:lnTo>
                  <a:lnTo>
                    <a:pt x="4677" y="2556"/>
                  </a:lnTo>
                  <a:lnTo>
                    <a:pt x="4677" y="2634"/>
                  </a:lnTo>
                  <a:lnTo>
                    <a:pt x="4679" y="2710"/>
                  </a:lnTo>
                  <a:lnTo>
                    <a:pt x="4683" y="2787"/>
                  </a:lnTo>
                  <a:lnTo>
                    <a:pt x="4687" y="2825"/>
                  </a:lnTo>
                  <a:lnTo>
                    <a:pt x="4690" y="2864"/>
                  </a:lnTo>
                  <a:lnTo>
                    <a:pt x="4695" y="2901"/>
                  </a:lnTo>
                  <a:lnTo>
                    <a:pt x="4700" y="2939"/>
                  </a:lnTo>
                  <a:lnTo>
                    <a:pt x="4706" y="2976"/>
                  </a:lnTo>
                  <a:lnTo>
                    <a:pt x="4713" y="3013"/>
                  </a:lnTo>
                  <a:lnTo>
                    <a:pt x="4722" y="3049"/>
                  </a:lnTo>
                  <a:lnTo>
                    <a:pt x="4731" y="3085"/>
                  </a:lnTo>
                  <a:lnTo>
                    <a:pt x="4741" y="3121"/>
                  </a:lnTo>
                  <a:lnTo>
                    <a:pt x="4754" y="3157"/>
                  </a:lnTo>
                  <a:lnTo>
                    <a:pt x="4767" y="3191"/>
                  </a:lnTo>
                  <a:lnTo>
                    <a:pt x="4782" y="3225"/>
                  </a:lnTo>
                  <a:lnTo>
                    <a:pt x="4798" y="3258"/>
                  </a:lnTo>
                  <a:lnTo>
                    <a:pt x="4816" y="3291"/>
                  </a:lnTo>
                  <a:lnTo>
                    <a:pt x="4835" y="3323"/>
                  </a:lnTo>
                  <a:lnTo>
                    <a:pt x="4857" y="3356"/>
                  </a:lnTo>
                  <a:lnTo>
                    <a:pt x="4880" y="3386"/>
                  </a:lnTo>
                  <a:lnTo>
                    <a:pt x="4905" y="3416"/>
                  </a:lnTo>
                  <a:lnTo>
                    <a:pt x="4932" y="3446"/>
                  </a:lnTo>
                  <a:lnTo>
                    <a:pt x="4961" y="3474"/>
                  </a:lnTo>
                  <a:lnTo>
                    <a:pt x="4942" y="3510"/>
                  </a:lnTo>
                  <a:lnTo>
                    <a:pt x="4942" y="3510"/>
                  </a:lnTo>
                  <a:lnTo>
                    <a:pt x="4940" y="3515"/>
                  </a:lnTo>
                  <a:lnTo>
                    <a:pt x="4939" y="3519"/>
                  </a:lnTo>
                  <a:lnTo>
                    <a:pt x="4937" y="3527"/>
                  </a:lnTo>
                  <a:lnTo>
                    <a:pt x="4937" y="3531"/>
                  </a:lnTo>
                  <a:lnTo>
                    <a:pt x="4935" y="3534"/>
                  </a:lnTo>
                  <a:lnTo>
                    <a:pt x="4932" y="3536"/>
                  </a:lnTo>
                  <a:lnTo>
                    <a:pt x="4928" y="3539"/>
                  </a:lnTo>
                  <a:lnTo>
                    <a:pt x="4928" y="3539"/>
                  </a:lnTo>
                  <a:lnTo>
                    <a:pt x="4889" y="3524"/>
                  </a:lnTo>
                  <a:lnTo>
                    <a:pt x="4872" y="3518"/>
                  </a:lnTo>
                  <a:lnTo>
                    <a:pt x="4855" y="3513"/>
                  </a:lnTo>
                  <a:lnTo>
                    <a:pt x="4840" y="3510"/>
                  </a:lnTo>
                  <a:lnTo>
                    <a:pt x="4825" y="3508"/>
                  </a:lnTo>
                  <a:lnTo>
                    <a:pt x="4812" y="3508"/>
                  </a:lnTo>
                  <a:lnTo>
                    <a:pt x="4799" y="3509"/>
                  </a:lnTo>
                  <a:lnTo>
                    <a:pt x="4788" y="3512"/>
                  </a:lnTo>
                  <a:lnTo>
                    <a:pt x="4778" y="3518"/>
                  </a:lnTo>
                  <a:lnTo>
                    <a:pt x="4768" y="3525"/>
                  </a:lnTo>
                  <a:lnTo>
                    <a:pt x="4759" y="3536"/>
                  </a:lnTo>
                  <a:lnTo>
                    <a:pt x="4752" y="3548"/>
                  </a:lnTo>
                  <a:lnTo>
                    <a:pt x="4744" y="3564"/>
                  </a:lnTo>
                  <a:lnTo>
                    <a:pt x="4737" y="3582"/>
                  </a:lnTo>
                  <a:lnTo>
                    <a:pt x="4732" y="3604"/>
                  </a:lnTo>
                  <a:lnTo>
                    <a:pt x="4732" y="3604"/>
                  </a:lnTo>
                  <a:lnTo>
                    <a:pt x="4725" y="3603"/>
                  </a:lnTo>
                  <a:lnTo>
                    <a:pt x="4718" y="3600"/>
                  </a:lnTo>
                  <a:lnTo>
                    <a:pt x="4709" y="3595"/>
                  </a:lnTo>
                  <a:lnTo>
                    <a:pt x="4703" y="3590"/>
                  </a:lnTo>
                  <a:lnTo>
                    <a:pt x="4703" y="3590"/>
                  </a:lnTo>
                  <a:lnTo>
                    <a:pt x="4698" y="3605"/>
                  </a:lnTo>
                  <a:lnTo>
                    <a:pt x="4694" y="3621"/>
                  </a:lnTo>
                  <a:lnTo>
                    <a:pt x="4691" y="3636"/>
                  </a:lnTo>
                  <a:lnTo>
                    <a:pt x="4689" y="3651"/>
                  </a:lnTo>
                  <a:lnTo>
                    <a:pt x="4688" y="3666"/>
                  </a:lnTo>
                  <a:lnTo>
                    <a:pt x="4689" y="3682"/>
                  </a:lnTo>
                  <a:lnTo>
                    <a:pt x="4692" y="3696"/>
                  </a:lnTo>
                  <a:lnTo>
                    <a:pt x="4696" y="3713"/>
                  </a:lnTo>
                  <a:lnTo>
                    <a:pt x="4635" y="3785"/>
                  </a:lnTo>
                  <a:lnTo>
                    <a:pt x="4635" y="3785"/>
                  </a:lnTo>
                  <a:lnTo>
                    <a:pt x="4613" y="3744"/>
                  </a:lnTo>
                  <a:lnTo>
                    <a:pt x="4592" y="3703"/>
                  </a:lnTo>
                  <a:lnTo>
                    <a:pt x="4574" y="3660"/>
                  </a:lnTo>
                  <a:lnTo>
                    <a:pt x="4556" y="3618"/>
                  </a:lnTo>
                  <a:lnTo>
                    <a:pt x="4540" y="3576"/>
                  </a:lnTo>
                  <a:lnTo>
                    <a:pt x="4524" y="3534"/>
                  </a:lnTo>
                  <a:lnTo>
                    <a:pt x="4510" y="3491"/>
                  </a:lnTo>
                  <a:lnTo>
                    <a:pt x="4496" y="3449"/>
                  </a:lnTo>
                  <a:lnTo>
                    <a:pt x="4484" y="3405"/>
                  </a:lnTo>
                  <a:lnTo>
                    <a:pt x="4473" y="3363"/>
                  </a:lnTo>
                  <a:lnTo>
                    <a:pt x="4463" y="3319"/>
                  </a:lnTo>
                  <a:lnTo>
                    <a:pt x="4454" y="3276"/>
                  </a:lnTo>
                  <a:lnTo>
                    <a:pt x="4446" y="3233"/>
                  </a:lnTo>
                  <a:lnTo>
                    <a:pt x="4437" y="3190"/>
                  </a:lnTo>
                  <a:lnTo>
                    <a:pt x="4431" y="3145"/>
                  </a:lnTo>
                  <a:lnTo>
                    <a:pt x="4425" y="3102"/>
                  </a:lnTo>
                  <a:lnTo>
                    <a:pt x="4420" y="3058"/>
                  </a:lnTo>
                  <a:lnTo>
                    <a:pt x="4415" y="3014"/>
                  </a:lnTo>
                  <a:lnTo>
                    <a:pt x="4406" y="2926"/>
                  </a:lnTo>
                  <a:lnTo>
                    <a:pt x="4401" y="2837"/>
                  </a:lnTo>
                  <a:lnTo>
                    <a:pt x="4397" y="2747"/>
                  </a:lnTo>
                  <a:lnTo>
                    <a:pt x="4394" y="2657"/>
                  </a:lnTo>
                  <a:lnTo>
                    <a:pt x="4392" y="2567"/>
                  </a:lnTo>
                  <a:lnTo>
                    <a:pt x="4389" y="2386"/>
                  </a:lnTo>
                  <a:lnTo>
                    <a:pt x="4389" y="2386"/>
                  </a:lnTo>
                  <a:lnTo>
                    <a:pt x="4388" y="2313"/>
                  </a:lnTo>
                  <a:lnTo>
                    <a:pt x="4389" y="2239"/>
                  </a:lnTo>
                  <a:lnTo>
                    <a:pt x="4393" y="2084"/>
                  </a:lnTo>
                  <a:lnTo>
                    <a:pt x="4394" y="2004"/>
                  </a:lnTo>
                  <a:lnTo>
                    <a:pt x="4394" y="1924"/>
                  </a:lnTo>
                  <a:lnTo>
                    <a:pt x="4393" y="1843"/>
                  </a:lnTo>
                  <a:lnTo>
                    <a:pt x="4391" y="1803"/>
                  </a:lnTo>
                  <a:lnTo>
                    <a:pt x="4389" y="1763"/>
                  </a:lnTo>
                  <a:lnTo>
                    <a:pt x="4386" y="1723"/>
                  </a:lnTo>
                  <a:lnTo>
                    <a:pt x="4381" y="1684"/>
                  </a:lnTo>
                  <a:lnTo>
                    <a:pt x="4376" y="1644"/>
                  </a:lnTo>
                  <a:lnTo>
                    <a:pt x="4371" y="1606"/>
                  </a:lnTo>
                  <a:lnTo>
                    <a:pt x="4364" y="1567"/>
                  </a:lnTo>
                  <a:lnTo>
                    <a:pt x="4356" y="1529"/>
                  </a:lnTo>
                  <a:lnTo>
                    <a:pt x="4346" y="1492"/>
                  </a:lnTo>
                  <a:lnTo>
                    <a:pt x="4336" y="1455"/>
                  </a:lnTo>
                  <a:lnTo>
                    <a:pt x="4323" y="1419"/>
                  </a:lnTo>
                  <a:lnTo>
                    <a:pt x="4310" y="1383"/>
                  </a:lnTo>
                  <a:lnTo>
                    <a:pt x="4295" y="1348"/>
                  </a:lnTo>
                  <a:lnTo>
                    <a:pt x="4278" y="1315"/>
                  </a:lnTo>
                  <a:lnTo>
                    <a:pt x="4259" y="1282"/>
                  </a:lnTo>
                  <a:lnTo>
                    <a:pt x="4240" y="1250"/>
                  </a:lnTo>
                  <a:lnTo>
                    <a:pt x="4217" y="1220"/>
                  </a:lnTo>
                  <a:lnTo>
                    <a:pt x="4193" y="1190"/>
                  </a:lnTo>
                  <a:lnTo>
                    <a:pt x="4114" y="1146"/>
                  </a:lnTo>
                  <a:lnTo>
                    <a:pt x="4114" y="1146"/>
                  </a:lnTo>
                  <a:lnTo>
                    <a:pt x="4083" y="1109"/>
                  </a:lnTo>
                  <a:lnTo>
                    <a:pt x="4048" y="1070"/>
                  </a:lnTo>
                  <a:lnTo>
                    <a:pt x="4012" y="1032"/>
                  </a:lnTo>
                  <a:lnTo>
                    <a:pt x="3994" y="1013"/>
                  </a:lnTo>
                  <a:lnTo>
                    <a:pt x="3974" y="995"/>
                  </a:lnTo>
                  <a:lnTo>
                    <a:pt x="3954" y="978"/>
                  </a:lnTo>
                  <a:lnTo>
                    <a:pt x="3934" y="962"/>
                  </a:lnTo>
                  <a:lnTo>
                    <a:pt x="3913" y="947"/>
                  </a:lnTo>
                  <a:lnTo>
                    <a:pt x="3891" y="934"/>
                  </a:lnTo>
                  <a:lnTo>
                    <a:pt x="3869" y="922"/>
                  </a:lnTo>
                  <a:lnTo>
                    <a:pt x="3848" y="912"/>
                  </a:lnTo>
                  <a:lnTo>
                    <a:pt x="3825" y="905"/>
                  </a:lnTo>
                  <a:lnTo>
                    <a:pt x="3814" y="902"/>
                  </a:lnTo>
                  <a:lnTo>
                    <a:pt x="3802" y="900"/>
                  </a:lnTo>
                  <a:lnTo>
                    <a:pt x="3802" y="900"/>
                  </a:lnTo>
                  <a:lnTo>
                    <a:pt x="3785" y="897"/>
                  </a:lnTo>
                  <a:lnTo>
                    <a:pt x="3765" y="896"/>
                  </a:lnTo>
                  <a:lnTo>
                    <a:pt x="3741" y="899"/>
                  </a:lnTo>
                  <a:lnTo>
                    <a:pt x="3715" y="901"/>
                  </a:lnTo>
                  <a:lnTo>
                    <a:pt x="3688" y="905"/>
                  </a:lnTo>
                  <a:lnTo>
                    <a:pt x="3661" y="911"/>
                  </a:lnTo>
                  <a:lnTo>
                    <a:pt x="3633" y="918"/>
                  </a:lnTo>
                  <a:lnTo>
                    <a:pt x="3605" y="926"/>
                  </a:lnTo>
                  <a:lnTo>
                    <a:pt x="3579" y="937"/>
                  </a:lnTo>
                  <a:lnTo>
                    <a:pt x="3554" y="948"/>
                  </a:lnTo>
                  <a:lnTo>
                    <a:pt x="3543" y="955"/>
                  </a:lnTo>
                  <a:lnTo>
                    <a:pt x="3531" y="962"/>
                  </a:lnTo>
                  <a:lnTo>
                    <a:pt x="3522" y="969"/>
                  </a:lnTo>
                  <a:lnTo>
                    <a:pt x="3513" y="977"/>
                  </a:lnTo>
                  <a:lnTo>
                    <a:pt x="3505" y="984"/>
                  </a:lnTo>
                  <a:lnTo>
                    <a:pt x="3498" y="993"/>
                  </a:lnTo>
                  <a:lnTo>
                    <a:pt x="3492" y="1002"/>
                  </a:lnTo>
                  <a:lnTo>
                    <a:pt x="3488" y="1011"/>
                  </a:lnTo>
                  <a:lnTo>
                    <a:pt x="3485" y="1021"/>
                  </a:lnTo>
                  <a:lnTo>
                    <a:pt x="3483" y="1030"/>
                  </a:lnTo>
                  <a:lnTo>
                    <a:pt x="3483" y="1040"/>
                  </a:lnTo>
                  <a:lnTo>
                    <a:pt x="3484" y="1052"/>
                  </a:lnTo>
                  <a:lnTo>
                    <a:pt x="3451" y="1068"/>
                  </a:lnTo>
                  <a:lnTo>
                    <a:pt x="3451" y="1068"/>
                  </a:lnTo>
                  <a:lnTo>
                    <a:pt x="3446" y="1077"/>
                  </a:lnTo>
                  <a:lnTo>
                    <a:pt x="3441" y="1083"/>
                  </a:lnTo>
                  <a:lnTo>
                    <a:pt x="3436" y="1088"/>
                  </a:lnTo>
                  <a:lnTo>
                    <a:pt x="3431" y="1092"/>
                  </a:lnTo>
                  <a:lnTo>
                    <a:pt x="3427" y="1095"/>
                  </a:lnTo>
                  <a:lnTo>
                    <a:pt x="3422" y="1097"/>
                  </a:lnTo>
                  <a:lnTo>
                    <a:pt x="3416" y="1098"/>
                  </a:lnTo>
                  <a:lnTo>
                    <a:pt x="3411" y="1098"/>
                  </a:lnTo>
                  <a:lnTo>
                    <a:pt x="3406" y="1098"/>
                  </a:lnTo>
                  <a:lnTo>
                    <a:pt x="3400" y="1097"/>
                  </a:lnTo>
                  <a:lnTo>
                    <a:pt x="3389" y="1092"/>
                  </a:lnTo>
                  <a:lnTo>
                    <a:pt x="3377" y="1086"/>
                  </a:lnTo>
                  <a:lnTo>
                    <a:pt x="3364" y="1079"/>
                  </a:lnTo>
                  <a:lnTo>
                    <a:pt x="3317" y="1066"/>
                  </a:lnTo>
                  <a:lnTo>
                    <a:pt x="3317" y="1066"/>
                  </a:lnTo>
                  <a:lnTo>
                    <a:pt x="3299" y="1044"/>
                  </a:lnTo>
                  <a:lnTo>
                    <a:pt x="3281" y="1024"/>
                  </a:lnTo>
                  <a:lnTo>
                    <a:pt x="3263" y="1006"/>
                  </a:lnTo>
                  <a:lnTo>
                    <a:pt x="3246" y="992"/>
                  </a:lnTo>
                  <a:lnTo>
                    <a:pt x="3228" y="979"/>
                  </a:lnTo>
                  <a:lnTo>
                    <a:pt x="3212" y="968"/>
                  </a:lnTo>
                  <a:lnTo>
                    <a:pt x="3194" y="960"/>
                  </a:lnTo>
                  <a:lnTo>
                    <a:pt x="3178" y="953"/>
                  </a:lnTo>
                  <a:lnTo>
                    <a:pt x="3160" y="949"/>
                  </a:lnTo>
                  <a:lnTo>
                    <a:pt x="3143" y="946"/>
                  </a:lnTo>
                  <a:lnTo>
                    <a:pt x="3127" y="946"/>
                  </a:lnTo>
                  <a:lnTo>
                    <a:pt x="3110" y="947"/>
                  </a:lnTo>
                  <a:lnTo>
                    <a:pt x="3095" y="950"/>
                  </a:lnTo>
                  <a:lnTo>
                    <a:pt x="3078" y="954"/>
                  </a:lnTo>
                  <a:lnTo>
                    <a:pt x="3063" y="962"/>
                  </a:lnTo>
                  <a:lnTo>
                    <a:pt x="3046" y="969"/>
                  </a:lnTo>
                  <a:lnTo>
                    <a:pt x="3031" y="978"/>
                  </a:lnTo>
                  <a:lnTo>
                    <a:pt x="3016" y="990"/>
                  </a:lnTo>
                  <a:lnTo>
                    <a:pt x="3001" y="1002"/>
                  </a:lnTo>
                  <a:lnTo>
                    <a:pt x="2985" y="1016"/>
                  </a:lnTo>
                  <a:lnTo>
                    <a:pt x="2971" y="1030"/>
                  </a:lnTo>
                  <a:lnTo>
                    <a:pt x="2956" y="1047"/>
                  </a:lnTo>
                  <a:lnTo>
                    <a:pt x="2942" y="1063"/>
                  </a:lnTo>
                  <a:lnTo>
                    <a:pt x="2927" y="1082"/>
                  </a:lnTo>
                  <a:lnTo>
                    <a:pt x="2914" y="1100"/>
                  </a:lnTo>
                  <a:lnTo>
                    <a:pt x="2900" y="1121"/>
                  </a:lnTo>
                  <a:lnTo>
                    <a:pt x="2886" y="1142"/>
                  </a:lnTo>
                  <a:lnTo>
                    <a:pt x="2873" y="1165"/>
                  </a:lnTo>
                  <a:lnTo>
                    <a:pt x="2847" y="1210"/>
                  </a:lnTo>
                  <a:lnTo>
                    <a:pt x="2822" y="1259"/>
                  </a:lnTo>
                  <a:lnTo>
                    <a:pt x="2798" y="1310"/>
                  </a:lnTo>
                  <a:lnTo>
                    <a:pt x="2774" y="1363"/>
                  </a:lnTo>
                  <a:lnTo>
                    <a:pt x="2752" y="1415"/>
                  </a:lnTo>
                  <a:lnTo>
                    <a:pt x="2732" y="1469"/>
                  </a:lnTo>
                  <a:lnTo>
                    <a:pt x="2711" y="1523"/>
                  </a:lnTo>
                  <a:lnTo>
                    <a:pt x="2692" y="1577"/>
                  </a:lnTo>
                  <a:lnTo>
                    <a:pt x="2675" y="1630"/>
                  </a:lnTo>
                  <a:lnTo>
                    <a:pt x="2658" y="1681"/>
                  </a:lnTo>
                  <a:lnTo>
                    <a:pt x="2628" y="1777"/>
                  </a:lnTo>
                  <a:lnTo>
                    <a:pt x="2605" y="1862"/>
                  </a:lnTo>
                  <a:lnTo>
                    <a:pt x="2571" y="1980"/>
                  </a:lnTo>
                  <a:lnTo>
                    <a:pt x="2571" y="1980"/>
                  </a:lnTo>
                  <a:lnTo>
                    <a:pt x="2554" y="2046"/>
                  </a:lnTo>
                  <a:lnTo>
                    <a:pt x="2537" y="2115"/>
                  </a:lnTo>
                  <a:lnTo>
                    <a:pt x="2503" y="2257"/>
                  </a:lnTo>
                  <a:lnTo>
                    <a:pt x="2470" y="2404"/>
                  </a:lnTo>
                  <a:lnTo>
                    <a:pt x="2435" y="2555"/>
                  </a:lnTo>
                  <a:lnTo>
                    <a:pt x="2416" y="2631"/>
                  </a:lnTo>
                  <a:lnTo>
                    <a:pt x="2397" y="2708"/>
                  </a:lnTo>
                  <a:lnTo>
                    <a:pt x="2377" y="2785"/>
                  </a:lnTo>
                  <a:lnTo>
                    <a:pt x="2355" y="2861"/>
                  </a:lnTo>
                  <a:lnTo>
                    <a:pt x="2332" y="2938"/>
                  </a:lnTo>
                  <a:lnTo>
                    <a:pt x="2309" y="3014"/>
                  </a:lnTo>
                  <a:lnTo>
                    <a:pt x="2284" y="3088"/>
                  </a:lnTo>
                  <a:lnTo>
                    <a:pt x="2256" y="3162"/>
                  </a:lnTo>
                  <a:lnTo>
                    <a:pt x="2227" y="3234"/>
                  </a:lnTo>
                  <a:lnTo>
                    <a:pt x="2211" y="3270"/>
                  </a:lnTo>
                  <a:lnTo>
                    <a:pt x="2196" y="3305"/>
                  </a:lnTo>
                  <a:lnTo>
                    <a:pt x="2179" y="3340"/>
                  </a:lnTo>
                  <a:lnTo>
                    <a:pt x="2163" y="3374"/>
                  </a:lnTo>
                  <a:lnTo>
                    <a:pt x="2145" y="3408"/>
                  </a:lnTo>
                  <a:lnTo>
                    <a:pt x="2127" y="3442"/>
                  </a:lnTo>
                  <a:lnTo>
                    <a:pt x="2108" y="3475"/>
                  </a:lnTo>
                  <a:lnTo>
                    <a:pt x="2088" y="3507"/>
                  </a:lnTo>
                  <a:lnTo>
                    <a:pt x="2069" y="3538"/>
                  </a:lnTo>
                  <a:lnTo>
                    <a:pt x="2048" y="3569"/>
                  </a:lnTo>
                  <a:lnTo>
                    <a:pt x="2026" y="3600"/>
                  </a:lnTo>
                  <a:lnTo>
                    <a:pt x="2005" y="3629"/>
                  </a:lnTo>
                  <a:lnTo>
                    <a:pt x="1982" y="3658"/>
                  </a:lnTo>
                  <a:lnTo>
                    <a:pt x="1958" y="3687"/>
                  </a:lnTo>
                  <a:lnTo>
                    <a:pt x="1934" y="3714"/>
                  </a:lnTo>
                  <a:lnTo>
                    <a:pt x="1908" y="3741"/>
                  </a:lnTo>
                  <a:lnTo>
                    <a:pt x="1883" y="3767"/>
                  </a:lnTo>
                  <a:lnTo>
                    <a:pt x="1856" y="3792"/>
                  </a:lnTo>
                  <a:lnTo>
                    <a:pt x="1829" y="3816"/>
                  </a:lnTo>
                  <a:lnTo>
                    <a:pt x="1800" y="3839"/>
                  </a:lnTo>
                  <a:lnTo>
                    <a:pt x="1771" y="3862"/>
                  </a:lnTo>
                  <a:lnTo>
                    <a:pt x="1740" y="3884"/>
                  </a:lnTo>
                  <a:lnTo>
                    <a:pt x="1709" y="3904"/>
                  </a:lnTo>
                  <a:lnTo>
                    <a:pt x="1677" y="3923"/>
                  </a:lnTo>
                  <a:lnTo>
                    <a:pt x="1644" y="3942"/>
                  </a:lnTo>
                  <a:lnTo>
                    <a:pt x="1610" y="3959"/>
                  </a:lnTo>
                  <a:lnTo>
                    <a:pt x="1574" y="3975"/>
                  </a:lnTo>
                  <a:lnTo>
                    <a:pt x="1538" y="3991"/>
                  </a:lnTo>
                  <a:lnTo>
                    <a:pt x="1502" y="4005"/>
                  </a:lnTo>
                  <a:lnTo>
                    <a:pt x="1464" y="4017"/>
                  </a:lnTo>
                  <a:lnTo>
                    <a:pt x="1464" y="4017"/>
                  </a:lnTo>
                  <a:lnTo>
                    <a:pt x="1425" y="4029"/>
                  </a:lnTo>
                  <a:lnTo>
                    <a:pt x="1381" y="4040"/>
                  </a:lnTo>
                  <a:lnTo>
                    <a:pt x="1332" y="4052"/>
                  </a:lnTo>
                  <a:lnTo>
                    <a:pt x="1280" y="4063"/>
                  </a:lnTo>
                  <a:lnTo>
                    <a:pt x="1223" y="4073"/>
                  </a:lnTo>
                  <a:lnTo>
                    <a:pt x="1164" y="4084"/>
                  </a:lnTo>
                  <a:lnTo>
                    <a:pt x="1104" y="4092"/>
                  </a:lnTo>
                  <a:lnTo>
                    <a:pt x="1043" y="4099"/>
                  </a:lnTo>
                  <a:lnTo>
                    <a:pt x="981" y="4104"/>
                  </a:lnTo>
                  <a:lnTo>
                    <a:pt x="921" y="4107"/>
                  </a:lnTo>
                  <a:lnTo>
                    <a:pt x="891" y="4108"/>
                  </a:lnTo>
                  <a:lnTo>
                    <a:pt x="862" y="4108"/>
                  </a:lnTo>
                  <a:lnTo>
                    <a:pt x="833" y="4107"/>
                  </a:lnTo>
                  <a:lnTo>
                    <a:pt x="805" y="4105"/>
                  </a:lnTo>
                  <a:lnTo>
                    <a:pt x="777" y="4102"/>
                  </a:lnTo>
                  <a:lnTo>
                    <a:pt x="751" y="4099"/>
                  </a:lnTo>
                  <a:lnTo>
                    <a:pt x="725" y="4095"/>
                  </a:lnTo>
                  <a:lnTo>
                    <a:pt x="701" y="4091"/>
                  </a:lnTo>
                  <a:lnTo>
                    <a:pt x="678" y="4085"/>
                  </a:lnTo>
                  <a:lnTo>
                    <a:pt x="656" y="4078"/>
                  </a:lnTo>
                  <a:lnTo>
                    <a:pt x="635" y="4070"/>
                  </a:lnTo>
                  <a:lnTo>
                    <a:pt x="617" y="4061"/>
                  </a:lnTo>
                  <a:lnTo>
                    <a:pt x="511" y="4046"/>
                  </a:lnTo>
                  <a:lnTo>
                    <a:pt x="511" y="4046"/>
                  </a:lnTo>
                  <a:lnTo>
                    <a:pt x="479" y="4047"/>
                  </a:lnTo>
                  <a:lnTo>
                    <a:pt x="448" y="4046"/>
                  </a:lnTo>
                  <a:lnTo>
                    <a:pt x="417" y="4045"/>
                  </a:lnTo>
                  <a:lnTo>
                    <a:pt x="386" y="4043"/>
                  </a:lnTo>
                  <a:lnTo>
                    <a:pt x="324" y="4036"/>
                  </a:lnTo>
                  <a:lnTo>
                    <a:pt x="262" y="4029"/>
                  </a:lnTo>
                  <a:lnTo>
                    <a:pt x="200" y="4022"/>
                  </a:lnTo>
                  <a:lnTo>
                    <a:pt x="170" y="4020"/>
                  </a:lnTo>
                  <a:lnTo>
                    <a:pt x="139" y="4016"/>
                  </a:lnTo>
                  <a:lnTo>
                    <a:pt x="109" y="4015"/>
                  </a:lnTo>
                  <a:lnTo>
                    <a:pt x="79" y="4014"/>
                  </a:lnTo>
                  <a:lnTo>
                    <a:pt x="49" y="4015"/>
                  </a:lnTo>
                  <a:lnTo>
                    <a:pt x="19" y="4017"/>
                  </a:lnTo>
                  <a:lnTo>
                    <a:pt x="0" y="3962"/>
                  </a:lnTo>
                  <a:lnTo>
                    <a:pt x="0" y="3962"/>
                  </a:lnTo>
                  <a:lnTo>
                    <a:pt x="10" y="3952"/>
                  </a:lnTo>
                  <a:lnTo>
                    <a:pt x="21" y="3943"/>
                  </a:lnTo>
                  <a:lnTo>
                    <a:pt x="32" y="3935"/>
                  </a:lnTo>
                  <a:lnTo>
                    <a:pt x="45" y="3926"/>
                  </a:lnTo>
                  <a:lnTo>
                    <a:pt x="72" y="3911"/>
                  </a:lnTo>
                  <a:lnTo>
                    <a:pt x="99" y="3896"/>
                  </a:lnTo>
                  <a:lnTo>
                    <a:pt x="156" y="3867"/>
                  </a:lnTo>
                  <a:lnTo>
                    <a:pt x="183" y="3853"/>
                  </a:lnTo>
                  <a:lnTo>
                    <a:pt x="208" y="3838"/>
                  </a:lnTo>
                  <a:lnTo>
                    <a:pt x="208" y="3838"/>
                  </a:lnTo>
                  <a:lnTo>
                    <a:pt x="232" y="3822"/>
                  </a:lnTo>
                  <a:lnTo>
                    <a:pt x="255" y="3805"/>
                  </a:lnTo>
                  <a:lnTo>
                    <a:pt x="277" y="3787"/>
                  </a:lnTo>
                  <a:lnTo>
                    <a:pt x="299" y="3770"/>
                  </a:lnTo>
                  <a:lnTo>
                    <a:pt x="344" y="3734"/>
                  </a:lnTo>
                  <a:lnTo>
                    <a:pt x="365" y="3715"/>
                  </a:lnTo>
                  <a:lnTo>
                    <a:pt x="389" y="3697"/>
                  </a:lnTo>
                  <a:lnTo>
                    <a:pt x="421" y="3677"/>
                  </a:lnTo>
                  <a:lnTo>
                    <a:pt x="421" y="3677"/>
                  </a:lnTo>
                  <a:lnTo>
                    <a:pt x="482" y="3633"/>
                  </a:lnTo>
                  <a:lnTo>
                    <a:pt x="543" y="3589"/>
                  </a:lnTo>
                  <a:lnTo>
                    <a:pt x="602" y="3543"/>
                  </a:lnTo>
                  <a:lnTo>
                    <a:pt x="660" y="3494"/>
                  </a:lnTo>
                  <a:lnTo>
                    <a:pt x="717" y="3445"/>
                  </a:lnTo>
                  <a:lnTo>
                    <a:pt x="772" y="3394"/>
                  </a:lnTo>
                  <a:lnTo>
                    <a:pt x="826" y="3341"/>
                  </a:lnTo>
                  <a:lnTo>
                    <a:pt x="877" y="3287"/>
                  </a:lnTo>
                  <a:lnTo>
                    <a:pt x="927" y="3231"/>
                  </a:lnTo>
                  <a:lnTo>
                    <a:pt x="976" y="3173"/>
                  </a:lnTo>
                  <a:lnTo>
                    <a:pt x="1022" y="3115"/>
                  </a:lnTo>
                  <a:lnTo>
                    <a:pt x="1067" y="3054"/>
                  </a:lnTo>
                  <a:lnTo>
                    <a:pt x="1109" y="2993"/>
                  </a:lnTo>
                  <a:lnTo>
                    <a:pt x="1130" y="2961"/>
                  </a:lnTo>
                  <a:lnTo>
                    <a:pt x="1149" y="2930"/>
                  </a:lnTo>
                  <a:lnTo>
                    <a:pt x="1169" y="2898"/>
                  </a:lnTo>
                  <a:lnTo>
                    <a:pt x="1189" y="2865"/>
                  </a:lnTo>
                  <a:lnTo>
                    <a:pt x="1206" y="2832"/>
                  </a:lnTo>
                  <a:lnTo>
                    <a:pt x="1225" y="2799"/>
                  </a:lnTo>
                  <a:lnTo>
                    <a:pt x="1225" y="2799"/>
                  </a:lnTo>
                  <a:lnTo>
                    <a:pt x="1254" y="2741"/>
                  </a:lnTo>
                  <a:lnTo>
                    <a:pt x="1283" y="2683"/>
                  </a:lnTo>
                  <a:lnTo>
                    <a:pt x="1310" y="2625"/>
                  </a:lnTo>
                  <a:lnTo>
                    <a:pt x="1336" y="2566"/>
                  </a:lnTo>
                  <a:lnTo>
                    <a:pt x="1362" y="2506"/>
                  </a:lnTo>
                  <a:lnTo>
                    <a:pt x="1387" y="2446"/>
                  </a:lnTo>
                  <a:lnTo>
                    <a:pt x="1411" y="2386"/>
                  </a:lnTo>
                  <a:lnTo>
                    <a:pt x="1435" y="2325"/>
                  </a:lnTo>
                  <a:lnTo>
                    <a:pt x="1457" y="2264"/>
                  </a:lnTo>
                  <a:lnTo>
                    <a:pt x="1479" y="2203"/>
                  </a:lnTo>
                  <a:lnTo>
                    <a:pt x="1522" y="2080"/>
                  </a:lnTo>
                  <a:lnTo>
                    <a:pt x="1562" y="1957"/>
                  </a:lnTo>
                  <a:lnTo>
                    <a:pt x="1601" y="1835"/>
                  </a:lnTo>
                  <a:lnTo>
                    <a:pt x="1601" y="1835"/>
                  </a:lnTo>
                  <a:lnTo>
                    <a:pt x="1620" y="1777"/>
                  </a:lnTo>
                  <a:lnTo>
                    <a:pt x="1641" y="1718"/>
                  </a:lnTo>
                  <a:lnTo>
                    <a:pt x="1663" y="1658"/>
                  </a:lnTo>
                  <a:lnTo>
                    <a:pt x="1687" y="1597"/>
                  </a:lnTo>
                  <a:lnTo>
                    <a:pt x="1736" y="1472"/>
                  </a:lnTo>
                  <a:lnTo>
                    <a:pt x="1760" y="1409"/>
                  </a:lnTo>
                  <a:lnTo>
                    <a:pt x="1783" y="1346"/>
                  </a:lnTo>
                  <a:lnTo>
                    <a:pt x="1805" y="1283"/>
                  </a:lnTo>
                  <a:lnTo>
                    <a:pt x="1825" y="1219"/>
                  </a:lnTo>
                  <a:lnTo>
                    <a:pt x="1843" y="1155"/>
                  </a:lnTo>
                  <a:lnTo>
                    <a:pt x="1852" y="1123"/>
                  </a:lnTo>
                  <a:lnTo>
                    <a:pt x="1859" y="1091"/>
                  </a:lnTo>
                  <a:lnTo>
                    <a:pt x="1865" y="1060"/>
                  </a:lnTo>
                  <a:lnTo>
                    <a:pt x="1871" y="1028"/>
                  </a:lnTo>
                  <a:lnTo>
                    <a:pt x="1875" y="997"/>
                  </a:lnTo>
                  <a:lnTo>
                    <a:pt x="1879" y="965"/>
                  </a:lnTo>
                  <a:lnTo>
                    <a:pt x="1882" y="934"/>
                  </a:lnTo>
                  <a:lnTo>
                    <a:pt x="1884" y="903"/>
                  </a:lnTo>
                  <a:lnTo>
                    <a:pt x="1884" y="872"/>
                  </a:lnTo>
                  <a:lnTo>
                    <a:pt x="1884" y="8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826470C0-7E22-D499-73F4-9EBE7D43F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3" y="750"/>
              <a:ext cx="1356" cy="1587"/>
            </a:xfrm>
            <a:custGeom>
              <a:avLst/>
              <a:gdLst>
                <a:gd name="T0" fmla="*/ 2670 w 2713"/>
                <a:gd name="T1" fmla="*/ 73 h 3174"/>
                <a:gd name="T2" fmla="*/ 2580 w 2713"/>
                <a:gd name="T3" fmla="*/ 11 h 3174"/>
                <a:gd name="T4" fmla="*/ 2517 w 2713"/>
                <a:gd name="T5" fmla="*/ 0 h 3174"/>
                <a:gd name="T6" fmla="*/ 2454 w 2713"/>
                <a:gd name="T7" fmla="*/ 14 h 3174"/>
                <a:gd name="T8" fmla="*/ 2377 w 2713"/>
                <a:gd name="T9" fmla="*/ 65 h 3174"/>
                <a:gd name="T10" fmla="*/ 2323 w 2713"/>
                <a:gd name="T11" fmla="*/ 124 h 3174"/>
                <a:gd name="T12" fmla="*/ 2234 w 2713"/>
                <a:gd name="T13" fmla="*/ 262 h 3174"/>
                <a:gd name="T14" fmla="*/ 2142 w 2713"/>
                <a:gd name="T15" fmla="*/ 459 h 3174"/>
                <a:gd name="T16" fmla="*/ 2068 w 2713"/>
                <a:gd name="T17" fmla="*/ 662 h 3174"/>
                <a:gd name="T18" fmla="*/ 1967 w 2713"/>
                <a:gd name="T19" fmla="*/ 993 h 3174"/>
                <a:gd name="T20" fmla="*/ 1864 w 2713"/>
                <a:gd name="T21" fmla="*/ 1417 h 3174"/>
                <a:gd name="T22" fmla="*/ 1747 w 2713"/>
                <a:gd name="T23" fmla="*/ 1892 h 3174"/>
                <a:gd name="T24" fmla="*/ 1663 w 2713"/>
                <a:gd name="T25" fmla="*/ 2160 h 3174"/>
                <a:gd name="T26" fmla="*/ 1538 w 2713"/>
                <a:gd name="T27" fmla="*/ 2450 h 3174"/>
                <a:gd name="T28" fmla="*/ 1472 w 2713"/>
                <a:gd name="T29" fmla="*/ 2567 h 3174"/>
                <a:gd name="T30" fmla="*/ 1376 w 2713"/>
                <a:gd name="T31" fmla="*/ 2704 h 3174"/>
                <a:gd name="T32" fmla="*/ 1265 w 2713"/>
                <a:gd name="T33" fmla="*/ 2826 h 3174"/>
                <a:gd name="T34" fmla="*/ 1163 w 2713"/>
                <a:gd name="T35" fmla="*/ 2913 h 3174"/>
                <a:gd name="T36" fmla="*/ 1020 w 2713"/>
                <a:gd name="T37" fmla="*/ 3002 h 3174"/>
                <a:gd name="T38" fmla="*/ 899 w 2713"/>
                <a:gd name="T39" fmla="*/ 3055 h 3174"/>
                <a:gd name="T40" fmla="*/ 716 w 2713"/>
                <a:gd name="T41" fmla="*/ 3106 h 3174"/>
                <a:gd name="T42" fmla="*/ 492 w 2713"/>
                <a:gd name="T43" fmla="*/ 3146 h 3174"/>
                <a:gd name="T44" fmla="*/ 343 w 2713"/>
                <a:gd name="T45" fmla="*/ 3159 h 3174"/>
                <a:gd name="T46" fmla="*/ 156 w 2713"/>
                <a:gd name="T47" fmla="*/ 3155 h 3174"/>
                <a:gd name="T48" fmla="*/ 36 w 2713"/>
                <a:gd name="T49" fmla="*/ 3127 h 3174"/>
                <a:gd name="T50" fmla="*/ 4 w 2713"/>
                <a:gd name="T51" fmla="*/ 3115 h 3174"/>
                <a:gd name="T52" fmla="*/ 1 w 2713"/>
                <a:gd name="T53" fmla="*/ 3124 h 3174"/>
                <a:gd name="T54" fmla="*/ 47 w 2713"/>
                <a:gd name="T55" fmla="*/ 3145 h 3174"/>
                <a:gd name="T56" fmla="*/ 187 w 2713"/>
                <a:gd name="T57" fmla="*/ 3171 h 3174"/>
                <a:gd name="T58" fmla="*/ 327 w 2713"/>
                <a:gd name="T59" fmla="*/ 3173 h 3174"/>
                <a:gd name="T60" fmla="*/ 557 w 2713"/>
                <a:gd name="T61" fmla="*/ 3149 h 3174"/>
                <a:gd name="T62" fmla="*/ 786 w 2713"/>
                <a:gd name="T63" fmla="*/ 3102 h 3174"/>
                <a:gd name="T64" fmla="*/ 945 w 2713"/>
                <a:gd name="T65" fmla="*/ 3051 h 3174"/>
                <a:gd name="T66" fmla="*/ 1065 w 2713"/>
                <a:gd name="T67" fmla="*/ 2993 h 3174"/>
                <a:gd name="T68" fmla="*/ 1199 w 2713"/>
                <a:gd name="T69" fmla="*/ 2900 h 3174"/>
                <a:gd name="T70" fmla="*/ 1318 w 2713"/>
                <a:gd name="T71" fmla="*/ 2789 h 3174"/>
                <a:gd name="T72" fmla="*/ 1421 w 2713"/>
                <a:gd name="T73" fmla="*/ 2664 h 3174"/>
                <a:gd name="T74" fmla="*/ 1496 w 2713"/>
                <a:gd name="T75" fmla="*/ 2551 h 3174"/>
                <a:gd name="T76" fmla="*/ 1604 w 2713"/>
                <a:gd name="T77" fmla="*/ 2339 h 3174"/>
                <a:gd name="T78" fmla="*/ 1703 w 2713"/>
                <a:gd name="T79" fmla="*/ 2082 h 3174"/>
                <a:gd name="T80" fmla="*/ 1800 w 2713"/>
                <a:gd name="T81" fmla="*/ 1744 h 3174"/>
                <a:gd name="T82" fmla="*/ 1922 w 2713"/>
                <a:gd name="T83" fmla="*/ 1220 h 3174"/>
                <a:gd name="T84" fmla="*/ 1993 w 2713"/>
                <a:gd name="T85" fmla="*/ 945 h 3174"/>
                <a:gd name="T86" fmla="*/ 2085 w 2713"/>
                <a:gd name="T87" fmla="*/ 647 h 3174"/>
                <a:gd name="T88" fmla="*/ 2182 w 2713"/>
                <a:gd name="T89" fmla="*/ 400 h 3174"/>
                <a:gd name="T90" fmla="*/ 2277 w 2713"/>
                <a:gd name="T91" fmla="*/ 213 h 3174"/>
                <a:gd name="T92" fmla="*/ 2340 w 2713"/>
                <a:gd name="T93" fmla="*/ 123 h 3174"/>
                <a:gd name="T94" fmla="*/ 2398 w 2713"/>
                <a:gd name="T95" fmla="*/ 64 h 3174"/>
                <a:gd name="T96" fmla="*/ 2471 w 2713"/>
                <a:gd name="T97" fmla="*/ 21 h 3174"/>
                <a:gd name="T98" fmla="*/ 2540 w 2713"/>
                <a:gd name="T99" fmla="*/ 13 h 3174"/>
                <a:gd name="T100" fmla="*/ 2621 w 2713"/>
                <a:gd name="T101" fmla="*/ 48 h 3174"/>
                <a:gd name="T102" fmla="*/ 2686 w 2713"/>
                <a:gd name="T103" fmla="*/ 110 h 3174"/>
                <a:gd name="T104" fmla="*/ 2709 w 2713"/>
                <a:gd name="T105" fmla="*/ 131 h 3174"/>
                <a:gd name="T106" fmla="*/ 2712 w 2713"/>
                <a:gd name="T107" fmla="*/ 123 h 3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13" h="3174">
                  <a:moveTo>
                    <a:pt x="2712" y="123"/>
                  </a:moveTo>
                  <a:lnTo>
                    <a:pt x="2712" y="123"/>
                  </a:lnTo>
                  <a:lnTo>
                    <a:pt x="2699" y="106"/>
                  </a:lnTo>
                  <a:lnTo>
                    <a:pt x="2684" y="89"/>
                  </a:lnTo>
                  <a:lnTo>
                    <a:pt x="2670" y="73"/>
                  </a:lnTo>
                  <a:lnTo>
                    <a:pt x="2653" y="58"/>
                  </a:lnTo>
                  <a:lnTo>
                    <a:pt x="2637" y="44"/>
                  </a:lnTo>
                  <a:lnTo>
                    <a:pt x="2619" y="31"/>
                  </a:lnTo>
                  <a:lnTo>
                    <a:pt x="2600" y="21"/>
                  </a:lnTo>
                  <a:lnTo>
                    <a:pt x="2580" y="11"/>
                  </a:lnTo>
                  <a:lnTo>
                    <a:pt x="2580" y="11"/>
                  </a:lnTo>
                  <a:lnTo>
                    <a:pt x="2564" y="6"/>
                  </a:lnTo>
                  <a:lnTo>
                    <a:pt x="2549" y="2"/>
                  </a:lnTo>
                  <a:lnTo>
                    <a:pt x="2533" y="1"/>
                  </a:lnTo>
                  <a:lnTo>
                    <a:pt x="2517" y="0"/>
                  </a:lnTo>
                  <a:lnTo>
                    <a:pt x="2501" y="1"/>
                  </a:lnTo>
                  <a:lnTo>
                    <a:pt x="2485" y="4"/>
                  </a:lnTo>
                  <a:lnTo>
                    <a:pt x="2469" y="8"/>
                  </a:lnTo>
                  <a:lnTo>
                    <a:pt x="2454" y="14"/>
                  </a:lnTo>
                  <a:lnTo>
                    <a:pt x="2454" y="14"/>
                  </a:lnTo>
                  <a:lnTo>
                    <a:pt x="2437" y="22"/>
                  </a:lnTo>
                  <a:lnTo>
                    <a:pt x="2422" y="31"/>
                  </a:lnTo>
                  <a:lnTo>
                    <a:pt x="2406" y="41"/>
                  </a:lnTo>
                  <a:lnTo>
                    <a:pt x="2390" y="54"/>
                  </a:lnTo>
                  <a:lnTo>
                    <a:pt x="2377" y="65"/>
                  </a:lnTo>
                  <a:lnTo>
                    <a:pt x="2364" y="79"/>
                  </a:lnTo>
                  <a:lnTo>
                    <a:pt x="2350" y="92"/>
                  </a:lnTo>
                  <a:lnTo>
                    <a:pt x="2339" y="107"/>
                  </a:lnTo>
                  <a:lnTo>
                    <a:pt x="2339" y="107"/>
                  </a:lnTo>
                  <a:lnTo>
                    <a:pt x="2323" y="124"/>
                  </a:lnTo>
                  <a:lnTo>
                    <a:pt x="2309" y="143"/>
                  </a:lnTo>
                  <a:lnTo>
                    <a:pt x="2295" y="162"/>
                  </a:lnTo>
                  <a:lnTo>
                    <a:pt x="2282" y="181"/>
                  </a:lnTo>
                  <a:lnTo>
                    <a:pt x="2257" y="222"/>
                  </a:lnTo>
                  <a:lnTo>
                    <a:pt x="2234" y="262"/>
                  </a:lnTo>
                  <a:lnTo>
                    <a:pt x="2234" y="262"/>
                  </a:lnTo>
                  <a:lnTo>
                    <a:pt x="2209" y="311"/>
                  </a:lnTo>
                  <a:lnTo>
                    <a:pt x="2186" y="359"/>
                  </a:lnTo>
                  <a:lnTo>
                    <a:pt x="2164" y="408"/>
                  </a:lnTo>
                  <a:lnTo>
                    <a:pt x="2142" y="459"/>
                  </a:lnTo>
                  <a:lnTo>
                    <a:pt x="2123" y="509"/>
                  </a:lnTo>
                  <a:lnTo>
                    <a:pt x="2103" y="560"/>
                  </a:lnTo>
                  <a:lnTo>
                    <a:pt x="2085" y="611"/>
                  </a:lnTo>
                  <a:lnTo>
                    <a:pt x="2068" y="662"/>
                  </a:lnTo>
                  <a:lnTo>
                    <a:pt x="2068" y="662"/>
                  </a:lnTo>
                  <a:lnTo>
                    <a:pt x="2041" y="745"/>
                  </a:lnTo>
                  <a:lnTo>
                    <a:pt x="2015" y="827"/>
                  </a:lnTo>
                  <a:lnTo>
                    <a:pt x="1991" y="909"/>
                  </a:lnTo>
                  <a:lnTo>
                    <a:pt x="1967" y="993"/>
                  </a:lnTo>
                  <a:lnTo>
                    <a:pt x="1967" y="993"/>
                  </a:lnTo>
                  <a:lnTo>
                    <a:pt x="1940" y="1099"/>
                  </a:lnTo>
                  <a:lnTo>
                    <a:pt x="1914" y="1205"/>
                  </a:lnTo>
                  <a:lnTo>
                    <a:pt x="1889" y="1310"/>
                  </a:lnTo>
                  <a:lnTo>
                    <a:pt x="1864" y="1417"/>
                  </a:lnTo>
                  <a:lnTo>
                    <a:pt x="1864" y="1417"/>
                  </a:lnTo>
                  <a:lnTo>
                    <a:pt x="1833" y="1554"/>
                  </a:lnTo>
                  <a:lnTo>
                    <a:pt x="1801" y="1689"/>
                  </a:lnTo>
                  <a:lnTo>
                    <a:pt x="1783" y="1758"/>
                  </a:lnTo>
                  <a:lnTo>
                    <a:pt x="1766" y="1825"/>
                  </a:lnTo>
                  <a:lnTo>
                    <a:pt x="1747" y="1892"/>
                  </a:lnTo>
                  <a:lnTo>
                    <a:pt x="1727" y="1960"/>
                  </a:lnTo>
                  <a:lnTo>
                    <a:pt x="1727" y="1960"/>
                  </a:lnTo>
                  <a:lnTo>
                    <a:pt x="1708" y="2027"/>
                  </a:lnTo>
                  <a:lnTo>
                    <a:pt x="1686" y="2093"/>
                  </a:lnTo>
                  <a:lnTo>
                    <a:pt x="1663" y="2160"/>
                  </a:lnTo>
                  <a:lnTo>
                    <a:pt x="1639" y="2226"/>
                  </a:lnTo>
                  <a:lnTo>
                    <a:pt x="1612" y="2290"/>
                  </a:lnTo>
                  <a:lnTo>
                    <a:pt x="1584" y="2354"/>
                  </a:lnTo>
                  <a:lnTo>
                    <a:pt x="1554" y="2419"/>
                  </a:lnTo>
                  <a:lnTo>
                    <a:pt x="1538" y="2450"/>
                  </a:lnTo>
                  <a:lnTo>
                    <a:pt x="1522" y="2481"/>
                  </a:lnTo>
                  <a:lnTo>
                    <a:pt x="1522" y="2481"/>
                  </a:lnTo>
                  <a:lnTo>
                    <a:pt x="1505" y="2510"/>
                  </a:lnTo>
                  <a:lnTo>
                    <a:pt x="1489" y="2539"/>
                  </a:lnTo>
                  <a:lnTo>
                    <a:pt x="1472" y="2567"/>
                  </a:lnTo>
                  <a:lnTo>
                    <a:pt x="1453" y="2595"/>
                  </a:lnTo>
                  <a:lnTo>
                    <a:pt x="1435" y="2623"/>
                  </a:lnTo>
                  <a:lnTo>
                    <a:pt x="1416" y="2650"/>
                  </a:lnTo>
                  <a:lnTo>
                    <a:pt x="1397" y="2677"/>
                  </a:lnTo>
                  <a:lnTo>
                    <a:pt x="1376" y="2704"/>
                  </a:lnTo>
                  <a:lnTo>
                    <a:pt x="1355" y="2728"/>
                  </a:lnTo>
                  <a:lnTo>
                    <a:pt x="1333" y="2754"/>
                  </a:lnTo>
                  <a:lnTo>
                    <a:pt x="1312" y="2779"/>
                  </a:lnTo>
                  <a:lnTo>
                    <a:pt x="1288" y="2803"/>
                  </a:lnTo>
                  <a:lnTo>
                    <a:pt x="1265" y="2826"/>
                  </a:lnTo>
                  <a:lnTo>
                    <a:pt x="1240" y="2849"/>
                  </a:lnTo>
                  <a:lnTo>
                    <a:pt x="1216" y="2871"/>
                  </a:lnTo>
                  <a:lnTo>
                    <a:pt x="1190" y="2892"/>
                  </a:lnTo>
                  <a:lnTo>
                    <a:pt x="1190" y="2892"/>
                  </a:lnTo>
                  <a:lnTo>
                    <a:pt x="1163" y="2913"/>
                  </a:lnTo>
                  <a:lnTo>
                    <a:pt x="1135" y="2932"/>
                  </a:lnTo>
                  <a:lnTo>
                    <a:pt x="1107" y="2951"/>
                  </a:lnTo>
                  <a:lnTo>
                    <a:pt x="1079" y="2970"/>
                  </a:lnTo>
                  <a:lnTo>
                    <a:pt x="1049" y="2986"/>
                  </a:lnTo>
                  <a:lnTo>
                    <a:pt x="1020" y="3002"/>
                  </a:lnTo>
                  <a:lnTo>
                    <a:pt x="989" y="3017"/>
                  </a:lnTo>
                  <a:lnTo>
                    <a:pt x="959" y="3032"/>
                  </a:lnTo>
                  <a:lnTo>
                    <a:pt x="959" y="3032"/>
                  </a:lnTo>
                  <a:lnTo>
                    <a:pt x="929" y="3043"/>
                  </a:lnTo>
                  <a:lnTo>
                    <a:pt x="899" y="3055"/>
                  </a:lnTo>
                  <a:lnTo>
                    <a:pt x="869" y="3065"/>
                  </a:lnTo>
                  <a:lnTo>
                    <a:pt x="839" y="3075"/>
                  </a:lnTo>
                  <a:lnTo>
                    <a:pt x="808" y="3084"/>
                  </a:lnTo>
                  <a:lnTo>
                    <a:pt x="778" y="3092"/>
                  </a:lnTo>
                  <a:lnTo>
                    <a:pt x="716" y="3106"/>
                  </a:lnTo>
                  <a:lnTo>
                    <a:pt x="716" y="3106"/>
                  </a:lnTo>
                  <a:lnTo>
                    <a:pt x="642" y="3122"/>
                  </a:lnTo>
                  <a:lnTo>
                    <a:pt x="567" y="3135"/>
                  </a:lnTo>
                  <a:lnTo>
                    <a:pt x="529" y="3141"/>
                  </a:lnTo>
                  <a:lnTo>
                    <a:pt x="492" y="3146"/>
                  </a:lnTo>
                  <a:lnTo>
                    <a:pt x="454" y="3151"/>
                  </a:lnTo>
                  <a:lnTo>
                    <a:pt x="416" y="3154"/>
                  </a:lnTo>
                  <a:lnTo>
                    <a:pt x="416" y="3154"/>
                  </a:lnTo>
                  <a:lnTo>
                    <a:pt x="380" y="3157"/>
                  </a:lnTo>
                  <a:lnTo>
                    <a:pt x="343" y="3159"/>
                  </a:lnTo>
                  <a:lnTo>
                    <a:pt x="305" y="3161"/>
                  </a:lnTo>
                  <a:lnTo>
                    <a:pt x="268" y="3162"/>
                  </a:lnTo>
                  <a:lnTo>
                    <a:pt x="231" y="3161"/>
                  </a:lnTo>
                  <a:lnTo>
                    <a:pt x="194" y="3159"/>
                  </a:lnTo>
                  <a:lnTo>
                    <a:pt x="156" y="3155"/>
                  </a:lnTo>
                  <a:lnTo>
                    <a:pt x="120" y="3150"/>
                  </a:lnTo>
                  <a:lnTo>
                    <a:pt x="120" y="3150"/>
                  </a:lnTo>
                  <a:lnTo>
                    <a:pt x="91" y="3144"/>
                  </a:lnTo>
                  <a:lnTo>
                    <a:pt x="63" y="3136"/>
                  </a:lnTo>
                  <a:lnTo>
                    <a:pt x="36" y="3127"/>
                  </a:lnTo>
                  <a:lnTo>
                    <a:pt x="23" y="3122"/>
                  </a:lnTo>
                  <a:lnTo>
                    <a:pt x="10" y="3116"/>
                  </a:lnTo>
                  <a:lnTo>
                    <a:pt x="10" y="3116"/>
                  </a:lnTo>
                  <a:lnTo>
                    <a:pt x="6" y="3115"/>
                  </a:lnTo>
                  <a:lnTo>
                    <a:pt x="4" y="3115"/>
                  </a:lnTo>
                  <a:lnTo>
                    <a:pt x="2" y="3117"/>
                  </a:lnTo>
                  <a:lnTo>
                    <a:pt x="1" y="3118"/>
                  </a:lnTo>
                  <a:lnTo>
                    <a:pt x="0" y="3120"/>
                  </a:lnTo>
                  <a:lnTo>
                    <a:pt x="0" y="3122"/>
                  </a:lnTo>
                  <a:lnTo>
                    <a:pt x="1" y="3124"/>
                  </a:lnTo>
                  <a:lnTo>
                    <a:pt x="3" y="3126"/>
                  </a:lnTo>
                  <a:lnTo>
                    <a:pt x="3" y="3126"/>
                  </a:lnTo>
                  <a:lnTo>
                    <a:pt x="18" y="3133"/>
                  </a:lnTo>
                  <a:lnTo>
                    <a:pt x="32" y="3140"/>
                  </a:lnTo>
                  <a:lnTo>
                    <a:pt x="47" y="3145"/>
                  </a:lnTo>
                  <a:lnTo>
                    <a:pt x="62" y="3150"/>
                  </a:lnTo>
                  <a:lnTo>
                    <a:pt x="92" y="3158"/>
                  </a:lnTo>
                  <a:lnTo>
                    <a:pt x="123" y="3163"/>
                  </a:lnTo>
                  <a:lnTo>
                    <a:pt x="155" y="3169"/>
                  </a:lnTo>
                  <a:lnTo>
                    <a:pt x="187" y="3171"/>
                  </a:lnTo>
                  <a:lnTo>
                    <a:pt x="218" y="3173"/>
                  </a:lnTo>
                  <a:lnTo>
                    <a:pt x="251" y="3174"/>
                  </a:lnTo>
                  <a:lnTo>
                    <a:pt x="251" y="3174"/>
                  </a:lnTo>
                  <a:lnTo>
                    <a:pt x="289" y="3174"/>
                  </a:lnTo>
                  <a:lnTo>
                    <a:pt x="327" y="3173"/>
                  </a:lnTo>
                  <a:lnTo>
                    <a:pt x="365" y="3171"/>
                  </a:lnTo>
                  <a:lnTo>
                    <a:pt x="404" y="3168"/>
                  </a:lnTo>
                  <a:lnTo>
                    <a:pt x="443" y="3164"/>
                  </a:lnTo>
                  <a:lnTo>
                    <a:pt x="481" y="3160"/>
                  </a:lnTo>
                  <a:lnTo>
                    <a:pt x="557" y="3149"/>
                  </a:lnTo>
                  <a:lnTo>
                    <a:pt x="557" y="3149"/>
                  </a:lnTo>
                  <a:lnTo>
                    <a:pt x="623" y="3139"/>
                  </a:lnTo>
                  <a:lnTo>
                    <a:pt x="688" y="3126"/>
                  </a:lnTo>
                  <a:lnTo>
                    <a:pt x="753" y="3111"/>
                  </a:lnTo>
                  <a:lnTo>
                    <a:pt x="786" y="3102"/>
                  </a:lnTo>
                  <a:lnTo>
                    <a:pt x="818" y="3094"/>
                  </a:lnTo>
                  <a:lnTo>
                    <a:pt x="850" y="3085"/>
                  </a:lnTo>
                  <a:lnTo>
                    <a:pt x="881" y="3073"/>
                  </a:lnTo>
                  <a:lnTo>
                    <a:pt x="914" y="3063"/>
                  </a:lnTo>
                  <a:lnTo>
                    <a:pt x="945" y="3051"/>
                  </a:lnTo>
                  <a:lnTo>
                    <a:pt x="975" y="3037"/>
                  </a:lnTo>
                  <a:lnTo>
                    <a:pt x="1005" y="3024"/>
                  </a:lnTo>
                  <a:lnTo>
                    <a:pt x="1035" y="3008"/>
                  </a:lnTo>
                  <a:lnTo>
                    <a:pt x="1065" y="2993"/>
                  </a:lnTo>
                  <a:lnTo>
                    <a:pt x="1065" y="2993"/>
                  </a:lnTo>
                  <a:lnTo>
                    <a:pt x="1092" y="2975"/>
                  </a:lnTo>
                  <a:lnTo>
                    <a:pt x="1120" y="2958"/>
                  </a:lnTo>
                  <a:lnTo>
                    <a:pt x="1147" y="2940"/>
                  </a:lnTo>
                  <a:lnTo>
                    <a:pt x="1173" y="2920"/>
                  </a:lnTo>
                  <a:lnTo>
                    <a:pt x="1199" y="2900"/>
                  </a:lnTo>
                  <a:lnTo>
                    <a:pt x="1224" y="2880"/>
                  </a:lnTo>
                  <a:lnTo>
                    <a:pt x="1249" y="2858"/>
                  </a:lnTo>
                  <a:lnTo>
                    <a:pt x="1272" y="2836"/>
                  </a:lnTo>
                  <a:lnTo>
                    <a:pt x="1295" y="2813"/>
                  </a:lnTo>
                  <a:lnTo>
                    <a:pt x="1318" y="2789"/>
                  </a:lnTo>
                  <a:lnTo>
                    <a:pt x="1340" y="2766"/>
                  </a:lnTo>
                  <a:lnTo>
                    <a:pt x="1361" y="2741"/>
                  </a:lnTo>
                  <a:lnTo>
                    <a:pt x="1382" y="2716"/>
                  </a:lnTo>
                  <a:lnTo>
                    <a:pt x="1402" y="2690"/>
                  </a:lnTo>
                  <a:lnTo>
                    <a:pt x="1421" y="2664"/>
                  </a:lnTo>
                  <a:lnTo>
                    <a:pt x="1440" y="2637"/>
                  </a:lnTo>
                  <a:lnTo>
                    <a:pt x="1440" y="2637"/>
                  </a:lnTo>
                  <a:lnTo>
                    <a:pt x="1460" y="2609"/>
                  </a:lnTo>
                  <a:lnTo>
                    <a:pt x="1478" y="2580"/>
                  </a:lnTo>
                  <a:lnTo>
                    <a:pt x="1496" y="2551"/>
                  </a:lnTo>
                  <a:lnTo>
                    <a:pt x="1513" y="2522"/>
                  </a:lnTo>
                  <a:lnTo>
                    <a:pt x="1530" y="2492"/>
                  </a:lnTo>
                  <a:lnTo>
                    <a:pt x="1545" y="2462"/>
                  </a:lnTo>
                  <a:lnTo>
                    <a:pt x="1576" y="2401"/>
                  </a:lnTo>
                  <a:lnTo>
                    <a:pt x="1604" y="2339"/>
                  </a:lnTo>
                  <a:lnTo>
                    <a:pt x="1631" y="2277"/>
                  </a:lnTo>
                  <a:lnTo>
                    <a:pt x="1656" y="2213"/>
                  </a:lnTo>
                  <a:lnTo>
                    <a:pt x="1680" y="2149"/>
                  </a:lnTo>
                  <a:lnTo>
                    <a:pt x="1680" y="2149"/>
                  </a:lnTo>
                  <a:lnTo>
                    <a:pt x="1703" y="2082"/>
                  </a:lnTo>
                  <a:lnTo>
                    <a:pt x="1724" y="2016"/>
                  </a:lnTo>
                  <a:lnTo>
                    <a:pt x="1744" y="1948"/>
                  </a:lnTo>
                  <a:lnTo>
                    <a:pt x="1764" y="1880"/>
                  </a:lnTo>
                  <a:lnTo>
                    <a:pt x="1782" y="1813"/>
                  </a:lnTo>
                  <a:lnTo>
                    <a:pt x="1800" y="1744"/>
                  </a:lnTo>
                  <a:lnTo>
                    <a:pt x="1833" y="1608"/>
                  </a:lnTo>
                  <a:lnTo>
                    <a:pt x="1833" y="1608"/>
                  </a:lnTo>
                  <a:lnTo>
                    <a:pt x="1863" y="1478"/>
                  </a:lnTo>
                  <a:lnTo>
                    <a:pt x="1892" y="1349"/>
                  </a:lnTo>
                  <a:lnTo>
                    <a:pt x="1922" y="1220"/>
                  </a:lnTo>
                  <a:lnTo>
                    <a:pt x="1938" y="1155"/>
                  </a:lnTo>
                  <a:lnTo>
                    <a:pt x="1954" y="1091"/>
                  </a:lnTo>
                  <a:lnTo>
                    <a:pt x="1954" y="1091"/>
                  </a:lnTo>
                  <a:lnTo>
                    <a:pt x="1974" y="1018"/>
                  </a:lnTo>
                  <a:lnTo>
                    <a:pt x="1993" y="945"/>
                  </a:lnTo>
                  <a:lnTo>
                    <a:pt x="2015" y="872"/>
                  </a:lnTo>
                  <a:lnTo>
                    <a:pt x="2037" y="800"/>
                  </a:lnTo>
                  <a:lnTo>
                    <a:pt x="2037" y="800"/>
                  </a:lnTo>
                  <a:lnTo>
                    <a:pt x="2069" y="698"/>
                  </a:lnTo>
                  <a:lnTo>
                    <a:pt x="2085" y="647"/>
                  </a:lnTo>
                  <a:lnTo>
                    <a:pt x="2103" y="598"/>
                  </a:lnTo>
                  <a:lnTo>
                    <a:pt x="2122" y="548"/>
                  </a:lnTo>
                  <a:lnTo>
                    <a:pt x="2140" y="497"/>
                  </a:lnTo>
                  <a:lnTo>
                    <a:pt x="2161" y="448"/>
                  </a:lnTo>
                  <a:lnTo>
                    <a:pt x="2182" y="400"/>
                  </a:lnTo>
                  <a:lnTo>
                    <a:pt x="2182" y="400"/>
                  </a:lnTo>
                  <a:lnTo>
                    <a:pt x="2203" y="352"/>
                  </a:lnTo>
                  <a:lnTo>
                    <a:pt x="2226" y="304"/>
                  </a:lnTo>
                  <a:lnTo>
                    <a:pt x="2251" y="259"/>
                  </a:lnTo>
                  <a:lnTo>
                    <a:pt x="2277" y="213"/>
                  </a:lnTo>
                  <a:lnTo>
                    <a:pt x="2277" y="213"/>
                  </a:lnTo>
                  <a:lnTo>
                    <a:pt x="2300" y="177"/>
                  </a:lnTo>
                  <a:lnTo>
                    <a:pt x="2313" y="158"/>
                  </a:lnTo>
                  <a:lnTo>
                    <a:pt x="2326" y="141"/>
                  </a:lnTo>
                  <a:lnTo>
                    <a:pt x="2340" y="123"/>
                  </a:lnTo>
                  <a:lnTo>
                    <a:pt x="2354" y="107"/>
                  </a:lnTo>
                  <a:lnTo>
                    <a:pt x="2369" y="91"/>
                  </a:lnTo>
                  <a:lnTo>
                    <a:pt x="2384" y="76"/>
                  </a:lnTo>
                  <a:lnTo>
                    <a:pt x="2384" y="76"/>
                  </a:lnTo>
                  <a:lnTo>
                    <a:pt x="2398" y="64"/>
                  </a:lnTo>
                  <a:lnTo>
                    <a:pt x="2411" y="54"/>
                  </a:lnTo>
                  <a:lnTo>
                    <a:pt x="2426" y="43"/>
                  </a:lnTo>
                  <a:lnTo>
                    <a:pt x="2440" y="34"/>
                  </a:lnTo>
                  <a:lnTo>
                    <a:pt x="2456" y="27"/>
                  </a:lnTo>
                  <a:lnTo>
                    <a:pt x="2471" y="21"/>
                  </a:lnTo>
                  <a:lnTo>
                    <a:pt x="2488" y="15"/>
                  </a:lnTo>
                  <a:lnTo>
                    <a:pt x="2504" y="13"/>
                  </a:lnTo>
                  <a:lnTo>
                    <a:pt x="2504" y="13"/>
                  </a:lnTo>
                  <a:lnTo>
                    <a:pt x="2523" y="12"/>
                  </a:lnTo>
                  <a:lnTo>
                    <a:pt x="2540" y="13"/>
                  </a:lnTo>
                  <a:lnTo>
                    <a:pt x="2557" y="18"/>
                  </a:lnTo>
                  <a:lnTo>
                    <a:pt x="2575" y="23"/>
                  </a:lnTo>
                  <a:lnTo>
                    <a:pt x="2590" y="30"/>
                  </a:lnTo>
                  <a:lnTo>
                    <a:pt x="2606" y="38"/>
                  </a:lnTo>
                  <a:lnTo>
                    <a:pt x="2621" y="48"/>
                  </a:lnTo>
                  <a:lnTo>
                    <a:pt x="2635" y="59"/>
                  </a:lnTo>
                  <a:lnTo>
                    <a:pt x="2635" y="59"/>
                  </a:lnTo>
                  <a:lnTo>
                    <a:pt x="2653" y="75"/>
                  </a:lnTo>
                  <a:lnTo>
                    <a:pt x="2671" y="92"/>
                  </a:lnTo>
                  <a:lnTo>
                    <a:pt x="2686" y="110"/>
                  </a:lnTo>
                  <a:lnTo>
                    <a:pt x="2702" y="129"/>
                  </a:lnTo>
                  <a:lnTo>
                    <a:pt x="2702" y="129"/>
                  </a:lnTo>
                  <a:lnTo>
                    <a:pt x="2704" y="130"/>
                  </a:lnTo>
                  <a:lnTo>
                    <a:pt x="2706" y="131"/>
                  </a:lnTo>
                  <a:lnTo>
                    <a:pt x="2709" y="131"/>
                  </a:lnTo>
                  <a:lnTo>
                    <a:pt x="2711" y="130"/>
                  </a:lnTo>
                  <a:lnTo>
                    <a:pt x="2712" y="129"/>
                  </a:lnTo>
                  <a:lnTo>
                    <a:pt x="2713" y="127"/>
                  </a:lnTo>
                  <a:lnTo>
                    <a:pt x="2713" y="125"/>
                  </a:lnTo>
                  <a:lnTo>
                    <a:pt x="2712" y="123"/>
                  </a:lnTo>
                  <a:lnTo>
                    <a:pt x="2712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4019F80-AA17-A018-F272-0B9DE8B83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4" y="278"/>
              <a:ext cx="1038" cy="342"/>
            </a:xfrm>
            <a:custGeom>
              <a:avLst/>
              <a:gdLst>
                <a:gd name="T0" fmla="*/ 2054 w 2076"/>
                <a:gd name="T1" fmla="*/ 338 h 686"/>
                <a:gd name="T2" fmla="*/ 1989 w 2076"/>
                <a:gd name="T3" fmla="*/ 282 h 686"/>
                <a:gd name="T4" fmla="*/ 1921 w 2076"/>
                <a:gd name="T5" fmla="*/ 232 h 686"/>
                <a:gd name="T6" fmla="*/ 1872 w 2076"/>
                <a:gd name="T7" fmla="*/ 202 h 686"/>
                <a:gd name="T8" fmla="*/ 1795 w 2076"/>
                <a:gd name="T9" fmla="*/ 160 h 686"/>
                <a:gd name="T10" fmla="*/ 1687 w 2076"/>
                <a:gd name="T11" fmla="*/ 111 h 686"/>
                <a:gd name="T12" fmla="*/ 1630 w 2076"/>
                <a:gd name="T13" fmla="*/ 89 h 686"/>
                <a:gd name="T14" fmla="*/ 1514 w 2076"/>
                <a:gd name="T15" fmla="*/ 54 h 686"/>
                <a:gd name="T16" fmla="*/ 1395 w 2076"/>
                <a:gd name="T17" fmla="*/ 27 h 686"/>
                <a:gd name="T18" fmla="*/ 1211 w 2076"/>
                <a:gd name="T19" fmla="*/ 4 h 686"/>
                <a:gd name="T20" fmla="*/ 1086 w 2076"/>
                <a:gd name="T21" fmla="*/ 0 h 686"/>
                <a:gd name="T22" fmla="*/ 962 w 2076"/>
                <a:gd name="T23" fmla="*/ 6 h 686"/>
                <a:gd name="T24" fmla="*/ 841 w 2076"/>
                <a:gd name="T25" fmla="*/ 22 h 686"/>
                <a:gd name="T26" fmla="*/ 752 w 2076"/>
                <a:gd name="T27" fmla="*/ 40 h 686"/>
                <a:gd name="T28" fmla="*/ 693 w 2076"/>
                <a:gd name="T29" fmla="*/ 54 h 686"/>
                <a:gd name="T30" fmla="*/ 608 w 2076"/>
                <a:gd name="T31" fmla="*/ 82 h 686"/>
                <a:gd name="T32" fmla="*/ 524 w 2076"/>
                <a:gd name="T33" fmla="*/ 115 h 686"/>
                <a:gd name="T34" fmla="*/ 472 w 2076"/>
                <a:gd name="T35" fmla="*/ 140 h 686"/>
                <a:gd name="T36" fmla="*/ 395 w 2076"/>
                <a:gd name="T37" fmla="*/ 183 h 686"/>
                <a:gd name="T38" fmla="*/ 323 w 2076"/>
                <a:gd name="T39" fmla="*/ 231 h 686"/>
                <a:gd name="T40" fmla="*/ 277 w 2076"/>
                <a:gd name="T41" fmla="*/ 267 h 686"/>
                <a:gd name="T42" fmla="*/ 213 w 2076"/>
                <a:gd name="T43" fmla="*/ 327 h 686"/>
                <a:gd name="T44" fmla="*/ 155 w 2076"/>
                <a:gd name="T45" fmla="*/ 391 h 686"/>
                <a:gd name="T46" fmla="*/ 119 w 2076"/>
                <a:gd name="T47" fmla="*/ 437 h 686"/>
                <a:gd name="T48" fmla="*/ 71 w 2076"/>
                <a:gd name="T49" fmla="*/ 513 h 686"/>
                <a:gd name="T50" fmla="*/ 32 w 2076"/>
                <a:gd name="T51" fmla="*/ 594 h 686"/>
                <a:gd name="T52" fmla="*/ 10 w 2076"/>
                <a:gd name="T53" fmla="*/ 650 h 686"/>
                <a:gd name="T54" fmla="*/ 0 w 2076"/>
                <a:gd name="T55" fmla="*/ 682 h 686"/>
                <a:gd name="T56" fmla="*/ 4 w 2076"/>
                <a:gd name="T57" fmla="*/ 686 h 686"/>
                <a:gd name="T58" fmla="*/ 11 w 2076"/>
                <a:gd name="T59" fmla="*/ 685 h 686"/>
                <a:gd name="T60" fmla="*/ 22 w 2076"/>
                <a:gd name="T61" fmla="*/ 654 h 686"/>
                <a:gd name="T62" fmla="*/ 57 w 2076"/>
                <a:gd name="T63" fmla="*/ 570 h 686"/>
                <a:gd name="T64" fmla="*/ 99 w 2076"/>
                <a:gd name="T65" fmla="*/ 491 h 686"/>
                <a:gd name="T66" fmla="*/ 131 w 2076"/>
                <a:gd name="T67" fmla="*/ 441 h 686"/>
                <a:gd name="T68" fmla="*/ 185 w 2076"/>
                <a:gd name="T69" fmla="*/ 374 h 686"/>
                <a:gd name="T70" fmla="*/ 245 w 2076"/>
                <a:gd name="T71" fmla="*/ 312 h 686"/>
                <a:gd name="T72" fmla="*/ 288 w 2076"/>
                <a:gd name="T73" fmla="*/ 275 h 686"/>
                <a:gd name="T74" fmla="*/ 357 w 2076"/>
                <a:gd name="T75" fmla="*/ 223 h 686"/>
                <a:gd name="T76" fmla="*/ 430 w 2076"/>
                <a:gd name="T77" fmla="*/ 176 h 686"/>
                <a:gd name="T78" fmla="*/ 481 w 2076"/>
                <a:gd name="T79" fmla="*/ 149 h 686"/>
                <a:gd name="T80" fmla="*/ 562 w 2076"/>
                <a:gd name="T81" fmla="*/ 113 h 686"/>
                <a:gd name="T82" fmla="*/ 643 w 2076"/>
                <a:gd name="T83" fmla="*/ 83 h 686"/>
                <a:gd name="T84" fmla="*/ 700 w 2076"/>
                <a:gd name="T85" fmla="*/ 65 h 686"/>
                <a:gd name="T86" fmla="*/ 788 w 2076"/>
                <a:gd name="T87" fmla="*/ 44 h 686"/>
                <a:gd name="T88" fmla="*/ 878 w 2076"/>
                <a:gd name="T89" fmla="*/ 28 h 686"/>
                <a:gd name="T90" fmla="*/ 968 w 2076"/>
                <a:gd name="T91" fmla="*/ 18 h 686"/>
                <a:gd name="T92" fmla="*/ 1152 w 2076"/>
                <a:gd name="T93" fmla="*/ 14 h 686"/>
                <a:gd name="T94" fmla="*/ 1274 w 2076"/>
                <a:gd name="T95" fmla="*/ 22 h 686"/>
                <a:gd name="T96" fmla="*/ 1395 w 2076"/>
                <a:gd name="T97" fmla="*/ 40 h 686"/>
                <a:gd name="T98" fmla="*/ 1571 w 2076"/>
                <a:gd name="T99" fmla="*/ 83 h 686"/>
                <a:gd name="T100" fmla="*/ 1684 w 2076"/>
                <a:gd name="T101" fmla="*/ 122 h 686"/>
                <a:gd name="T102" fmla="*/ 1764 w 2076"/>
                <a:gd name="T103" fmla="*/ 158 h 686"/>
                <a:gd name="T104" fmla="*/ 1842 w 2076"/>
                <a:gd name="T105" fmla="*/ 199 h 686"/>
                <a:gd name="T106" fmla="*/ 1891 w 2076"/>
                <a:gd name="T107" fmla="*/ 228 h 686"/>
                <a:gd name="T108" fmla="*/ 1960 w 2076"/>
                <a:gd name="T109" fmla="*/ 276 h 686"/>
                <a:gd name="T110" fmla="*/ 2026 w 2076"/>
                <a:gd name="T111" fmla="*/ 330 h 686"/>
                <a:gd name="T112" fmla="*/ 2066 w 2076"/>
                <a:gd name="T113" fmla="*/ 366 h 686"/>
                <a:gd name="T114" fmla="*/ 2070 w 2076"/>
                <a:gd name="T115" fmla="*/ 368 h 686"/>
                <a:gd name="T116" fmla="*/ 2076 w 2076"/>
                <a:gd name="T117" fmla="*/ 364 h 686"/>
                <a:gd name="T118" fmla="*/ 2074 w 2076"/>
                <a:gd name="T119" fmla="*/ 357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76" h="686">
                  <a:moveTo>
                    <a:pt x="2074" y="357"/>
                  </a:moveTo>
                  <a:lnTo>
                    <a:pt x="2074" y="357"/>
                  </a:lnTo>
                  <a:lnTo>
                    <a:pt x="2054" y="338"/>
                  </a:lnTo>
                  <a:lnTo>
                    <a:pt x="2032" y="318"/>
                  </a:lnTo>
                  <a:lnTo>
                    <a:pt x="2012" y="301"/>
                  </a:lnTo>
                  <a:lnTo>
                    <a:pt x="1989" y="282"/>
                  </a:lnTo>
                  <a:lnTo>
                    <a:pt x="1967" y="265"/>
                  </a:lnTo>
                  <a:lnTo>
                    <a:pt x="1943" y="249"/>
                  </a:lnTo>
                  <a:lnTo>
                    <a:pt x="1921" y="232"/>
                  </a:lnTo>
                  <a:lnTo>
                    <a:pt x="1897" y="218"/>
                  </a:lnTo>
                  <a:lnTo>
                    <a:pt x="1897" y="218"/>
                  </a:lnTo>
                  <a:lnTo>
                    <a:pt x="1872" y="202"/>
                  </a:lnTo>
                  <a:lnTo>
                    <a:pt x="1846" y="187"/>
                  </a:lnTo>
                  <a:lnTo>
                    <a:pt x="1820" y="173"/>
                  </a:lnTo>
                  <a:lnTo>
                    <a:pt x="1795" y="160"/>
                  </a:lnTo>
                  <a:lnTo>
                    <a:pt x="1768" y="146"/>
                  </a:lnTo>
                  <a:lnTo>
                    <a:pt x="1742" y="134"/>
                  </a:lnTo>
                  <a:lnTo>
                    <a:pt x="1687" y="111"/>
                  </a:lnTo>
                  <a:lnTo>
                    <a:pt x="1687" y="111"/>
                  </a:lnTo>
                  <a:lnTo>
                    <a:pt x="1659" y="100"/>
                  </a:lnTo>
                  <a:lnTo>
                    <a:pt x="1630" y="89"/>
                  </a:lnTo>
                  <a:lnTo>
                    <a:pt x="1602" y="80"/>
                  </a:lnTo>
                  <a:lnTo>
                    <a:pt x="1573" y="71"/>
                  </a:lnTo>
                  <a:lnTo>
                    <a:pt x="1514" y="54"/>
                  </a:lnTo>
                  <a:lnTo>
                    <a:pt x="1455" y="40"/>
                  </a:lnTo>
                  <a:lnTo>
                    <a:pt x="1455" y="40"/>
                  </a:lnTo>
                  <a:lnTo>
                    <a:pt x="1395" y="27"/>
                  </a:lnTo>
                  <a:lnTo>
                    <a:pt x="1334" y="18"/>
                  </a:lnTo>
                  <a:lnTo>
                    <a:pt x="1272" y="10"/>
                  </a:lnTo>
                  <a:lnTo>
                    <a:pt x="1211" y="4"/>
                  </a:lnTo>
                  <a:lnTo>
                    <a:pt x="1211" y="4"/>
                  </a:lnTo>
                  <a:lnTo>
                    <a:pt x="1149" y="1"/>
                  </a:lnTo>
                  <a:lnTo>
                    <a:pt x="1086" y="0"/>
                  </a:lnTo>
                  <a:lnTo>
                    <a:pt x="1024" y="2"/>
                  </a:lnTo>
                  <a:lnTo>
                    <a:pt x="962" y="6"/>
                  </a:lnTo>
                  <a:lnTo>
                    <a:pt x="962" y="6"/>
                  </a:lnTo>
                  <a:lnTo>
                    <a:pt x="902" y="13"/>
                  </a:lnTo>
                  <a:lnTo>
                    <a:pt x="872" y="17"/>
                  </a:lnTo>
                  <a:lnTo>
                    <a:pt x="841" y="22"/>
                  </a:lnTo>
                  <a:lnTo>
                    <a:pt x="811" y="27"/>
                  </a:lnTo>
                  <a:lnTo>
                    <a:pt x="782" y="33"/>
                  </a:lnTo>
                  <a:lnTo>
                    <a:pt x="752" y="40"/>
                  </a:lnTo>
                  <a:lnTo>
                    <a:pt x="722" y="47"/>
                  </a:lnTo>
                  <a:lnTo>
                    <a:pt x="722" y="47"/>
                  </a:lnTo>
                  <a:lnTo>
                    <a:pt x="693" y="54"/>
                  </a:lnTo>
                  <a:lnTo>
                    <a:pt x="665" y="63"/>
                  </a:lnTo>
                  <a:lnTo>
                    <a:pt x="636" y="72"/>
                  </a:lnTo>
                  <a:lnTo>
                    <a:pt x="608" y="82"/>
                  </a:lnTo>
                  <a:lnTo>
                    <a:pt x="580" y="92"/>
                  </a:lnTo>
                  <a:lnTo>
                    <a:pt x="552" y="103"/>
                  </a:lnTo>
                  <a:lnTo>
                    <a:pt x="524" y="115"/>
                  </a:lnTo>
                  <a:lnTo>
                    <a:pt x="498" y="128"/>
                  </a:lnTo>
                  <a:lnTo>
                    <a:pt x="498" y="128"/>
                  </a:lnTo>
                  <a:lnTo>
                    <a:pt x="472" y="140"/>
                  </a:lnTo>
                  <a:lnTo>
                    <a:pt x="446" y="154"/>
                  </a:lnTo>
                  <a:lnTo>
                    <a:pt x="420" y="168"/>
                  </a:lnTo>
                  <a:lnTo>
                    <a:pt x="395" y="183"/>
                  </a:lnTo>
                  <a:lnTo>
                    <a:pt x="370" y="198"/>
                  </a:lnTo>
                  <a:lnTo>
                    <a:pt x="347" y="215"/>
                  </a:lnTo>
                  <a:lnTo>
                    <a:pt x="323" y="231"/>
                  </a:lnTo>
                  <a:lnTo>
                    <a:pt x="299" y="250"/>
                  </a:lnTo>
                  <a:lnTo>
                    <a:pt x="299" y="250"/>
                  </a:lnTo>
                  <a:lnTo>
                    <a:pt x="277" y="267"/>
                  </a:lnTo>
                  <a:lnTo>
                    <a:pt x="255" y="286"/>
                  </a:lnTo>
                  <a:lnTo>
                    <a:pt x="234" y="306"/>
                  </a:lnTo>
                  <a:lnTo>
                    <a:pt x="213" y="327"/>
                  </a:lnTo>
                  <a:lnTo>
                    <a:pt x="192" y="347"/>
                  </a:lnTo>
                  <a:lnTo>
                    <a:pt x="174" y="369"/>
                  </a:lnTo>
                  <a:lnTo>
                    <a:pt x="155" y="391"/>
                  </a:lnTo>
                  <a:lnTo>
                    <a:pt x="137" y="414"/>
                  </a:lnTo>
                  <a:lnTo>
                    <a:pt x="137" y="414"/>
                  </a:lnTo>
                  <a:lnTo>
                    <a:pt x="119" y="437"/>
                  </a:lnTo>
                  <a:lnTo>
                    <a:pt x="102" y="462"/>
                  </a:lnTo>
                  <a:lnTo>
                    <a:pt x="87" y="488"/>
                  </a:lnTo>
                  <a:lnTo>
                    <a:pt x="71" y="513"/>
                  </a:lnTo>
                  <a:lnTo>
                    <a:pt x="58" y="540"/>
                  </a:lnTo>
                  <a:lnTo>
                    <a:pt x="45" y="566"/>
                  </a:lnTo>
                  <a:lnTo>
                    <a:pt x="32" y="594"/>
                  </a:lnTo>
                  <a:lnTo>
                    <a:pt x="21" y="621"/>
                  </a:lnTo>
                  <a:lnTo>
                    <a:pt x="21" y="621"/>
                  </a:lnTo>
                  <a:lnTo>
                    <a:pt x="10" y="650"/>
                  </a:lnTo>
                  <a:lnTo>
                    <a:pt x="0" y="679"/>
                  </a:lnTo>
                  <a:lnTo>
                    <a:pt x="0" y="679"/>
                  </a:lnTo>
                  <a:lnTo>
                    <a:pt x="0" y="682"/>
                  </a:lnTo>
                  <a:lnTo>
                    <a:pt x="1" y="684"/>
                  </a:lnTo>
                  <a:lnTo>
                    <a:pt x="2" y="685"/>
                  </a:lnTo>
                  <a:lnTo>
                    <a:pt x="4" y="686"/>
                  </a:lnTo>
                  <a:lnTo>
                    <a:pt x="7" y="686"/>
                  </a:lnTo>
                  <a:lnTo>
                    <a:pt x="9" y="686"/>
                  </a:lnTo>
                  <a:lnTo>
                    <a:pt x="11" y="685"/>
                  </a:lnTo>
                  <a:lnTo>
                    <a:pt x="12" y="682"/>
                  </a:lnTo>
                  <a:lnTo>
                    <a:pt x="12" y="682"/>
                  </a:lnTo>
                  <a:lnTo>
                    <a:pt x="22" y="654"/>
                  </a:lnTo>
                  <a:lnTo>
                    <a:pt x="32" y="626"/>
                  </a:lnTo>
                  <a:lnTo>
                    <a:pt x="45" y="598"/>
                  </a:lnTo>
                  <a:lnTo>
                    <a:pt x="57" y="570"/>
                  </a:lnTo>
                  <a:lnTo>
                    <a:pt x="70" y="543"/>
                  </a:lnTo>
                  <a:lnTo>
                    <a:pt x="84" y="517"/>
                  </a:lnTo>
                  <a:lnTo>
                    <a:pt x="99" y="491"/>
                  </a:lnTo>
                  <a:lnTo>
                    <a:pt x="116" y="465"/>
                  </a:lnTo>
                  <a:lnTo>
                    <a:pt x="116" y="465"/>
                  </a:lnTo>
                  <a:lnTo>
                    <a:pt x="131" y="441"/>
                  </a:lnTo>
                  <a:lnTo>
                    <a:pt x="149" y="419"/>
                  </a:lnTo>
                  <a:lnTo>
                    <a:pt x="167" y="396"/>
                  </a:lnTo>
                  <a:lnTo>
                    <a:pt x="185" y="374"/>
                  </a:lnTo>
                  <a:lnTo>
                    <a:pt x="205" y="353"/>
                  </a:lnTo>
                  <a:lnTo>
                    <a:pt x="225" y="333"/>
                  </a:lnTo>
                  <a:lnTo>
                    <a:pt x="245" y="312"/>
                  </a:lnTo>
                  <a:lnTo>
                    <a:pt x="266" y="293"/>
                  </a:lnTo>
                  <a:lnTo>
                    <a:pt x="266" y="293"/>
                  </a:lnTo>
                  <a:lnTo>
                    <a:pt x="288" y="275"/>
                  </a:lnTo>
                  <a:lnTo>
                    <a:pt x="310" y="256"/>
                  </a:lnTo>
                  <a:lnTo>
                    <a:pt x="333" y="239"/>
                  </a:lnTo>
                  <a:lnTo>
                    <a:pt x="357" y="223"/>
                  </a:lnTo>
                  <a:lnTo>
                    <a:pt x="381" y="206"/>
                  </a:lnTo>
                  <a:lnTo>
                    <a:pt x="406" y="191"/>
                  </a:lnTo>
                  <a:lnTo>
                    <a:pt x="430" y="176"/>
                  </a:lnTo>
                  <a:lnTo>
                    <a:pt x="455" y="163"/>
                  </a:lnTo>
                  <a:lnTo>
                    <a:pt x="455" y="163"/>
                  </a:lnTo>
                  <a:lnTo>
                    <a:pt x="481" y="149"/>
                  </a:lnTo>
                  <a:lnTo>
                    <a:pt x="508" y="137"/>
                  </a:lnTo>
                  <a:lnTo>
                    <a:pt x="534" y="125"/>
                  </a:lnTo>
                  <a:lnTo>
                    <a:pt x="562" y="113"/>
                  </a:lnTo>
                  <a:lnTo>
                    <a:pt x="589" y="102"/>
                  </a:lnTo>
                  <a:lnTo>
                    <a:pt x="615" y="92"/>
                  </a:lnTo>
                  <a:lnTo>
                    <a:pt x="643" y="83"/>
                  </a:lnTo>
                  <a:lnTo>
                    <a:pt x="671" y="74"/>
                  </a:lnTo>
                  <a:lnTo>
                    <a:pt x="671" y="74"/>
                  </a:lnTo>
                  <a:lnTo>
                    <a:pt x="700" y="65"/>
                  </a:lnTo>
                  <a:lnTo>
                    <a:pt x="729" y="58"/>
                  </a:lnTo>
                  <a:lnTo>
                    <a:pt x="759" y="51"/>
                  </a:lnTo>
                  <a:lnTo>
                    <a:pt x="788" y="44"/>
                  </a:lnTo>
                  <a:lnTo>
                    <a:pt x="818" y="39"/>
                  </a:lnTo>
                  <a:lnTo>
                    <a:pt x="848" y="33"/>
                  </a:lnTo>
                  <a:lnTo>
                    <a:pt x="878" y="28"/>
                  </a:lnTo>
                  <a:lnTo>
                    <a:pt x="907" y="24"/>
                  </a:lnTo>
                  <a:lnTo>
                    <a:pt x="907" y="24"/>
                  </a:lnTo>
                  <a:lnTo>
                    <a:pt x="968" y="18"/>
                  </a:lnTo>
                  <a:lnTo>
                    <a:pt x="1029" y="15"/>
                  </a:lnTo>
                  <a:lnTo>
                    <a:pt x="1091" y="13"/>
                  </a:lnTo>
                  <a:lnTo>
                    <a:pt x="1152" y="14"/>
                  </a:lnTo>
                  <a:lnTo>
                    <a:pt x="1152" y="14"/>
                  </a:lnTo>
                  <a:lnTo>
                    <a:pt x="1213" y="17"/>
                  </a:lnTo>
                  <a:lnTo>
                    <a:pt x="1274" y="22"/>
                  </a:lnTo>
                  <a:lnTo>
                    <a:pt x="1335" y="30"/>
                  </a:lnTo>
                  <a:lnTo>
                    <a:pt x="1395" y="40"/>
                  </a:lnTo>
                  <a:lnTo>
                    <a:pt x="1395" y="40"/>
                  </a:lnTo>
                  <a:lnTo>
                    <a:pt x="1454" y="52"/>
                  </a:lnTo>
                  <a:lnTo>
                    <a:pt x="1513" y="67"/>
                  </a:lnTo>
                  <a:lnTo>
                    <a:pt x="1571" y="83"/>
                  </a:lnTo>
                  <a:lnTo>
                    <a:pt x="1629" y="102"/>
                  </a:lnTo>
                  <a:lnTo>
                    <a:pt x="1629" y="102"/>
                  </a:lnTo>
                  <a:lnTo>
                    <a:pt x="1684" y="122"/>
                  </a:lnTo>
                  <a:lnTo>
                    <a:pt x="1711" y="134"/>
                  </a:lnTo>
                  <a:lnTo>
                    <a:pt x="1738" y="146"/>
                  </a:lnTo>
                  <a:lnTo>
                    <a:pt x="1764" y="158"/>
                  </a:lnTo>
                  <a:lnTo>
                    <a:pt x="1790" y="171"/>
                  </a:lnTo>
                  <a:lnTo>
                    <a:pt x="1816" y="185"/>
                  </a:lnTo>
                  <a:lnTo>
                    <a:pt x="1842" y="199"/>
                  </a:lnTo>
                  <a:lnTo>
                    <a:pt x="1842" y="199"/>
                  </a:lnTo>
                  <a:lnTo>
                    <a:pt x="1866" y="213"/>
                  </a:lnTo>
                  <a:lnTo>
                    <a:pt x="1891" y="228"/>
                  </a:lnTo>
                  <a:lnTo>
                    <a:pt x="1914" y="244"/>
                  </a:lnTo>
                  <a:lnTo>
                    <a:pt x="1937" y="259"/>
                  </a:lnTo>
                  <a:lnTo>
                    <a:pt x="1960" y="276"/>
                  </a:lnTo>
                  <a:lnTo>
                    <a:pt x="1983" y="293"/>
                  </a:lnTo>
                  <a:lnTo>
                    <a:pt x="2005" y="311"/>
                  </a:lnTo>
                  <a:lnTo>
                    <a:pt x="2026" y="330"/>
                  </a:lnTo>
                  <a:lnTo>
                    <a:pt x="2026" y="330"/>
                  </a:lnTo>
                  <a:lnTo>
                    <a:pt x="2046" y="347"/>
                  </a:lnTo>
                  <a:lnTo>
                    <a:pt x="2066" y="366"/>
                  </a:lnTo>
                  <a:lnTo>
                    <a:pt x="2066" y="366"/>
                  </a:lnTo>
                  <a:lnTo>
                    <a:pt x="2068" y="367"/>
                  </a:lnTo>
                  <a:lnTo>
                    <a:pt x="2070" y="368"/>
                  </a:lnTo>
                  <a:lnTo>
                    <a:pt x="2072" y="367"/>
                  </a:lnTo>
                  <a:lnTo>
                    <a:pt x="2074" y="366"/>
                  </a:lnTo>
                  <a:lnTo>
                    <a:pt x="2076" y="364"/>
                  </a:lnTo>
                  <a:lnTo>
                    <a:pt x="2076" y="362"/>
                  </a:lnTo>
                  <a:lnTo>
                    <a:pt x="2076" y="360"/>
                  </a:lnTo>
                  <a:lnTo>
                    <a:pt x="2074" y="357"/>
                  </a:lnTo>
                  <a:lnTo>
                    <a:pt x="2074" y="3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DE941CB1-8C22-F95C-6709-9461B8CC4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5" y="698"/>
              <a:ext cx="738" cy="1424"/>
            </a:xfrm>
            <a:custGeom>
              <a:avLst/>
              <a:gdLst>
                <a:gd name="T0" fmla="*/ 1463 w 1476"/>
                <a:gd name="T1" fmla="*/ 45 h 2848"/>
                <a:gd name="T2" fmla="*/ 1455 w 1476"/>
                <a:gd name="T3" fmla="*/ 162 h 2848"/>
                <a:gd name="T4" fmla="*/ 1433 w 1476"/>
                <a:gd name="T5" fmla="*/ 277 h 2848"/>
                <a:gd name="T6" fmla="*/ 1402 w 1476"/>
                <a:gd name="T7" fmla="*/ 390 h 2848"/>
                <a:gd name="T8" fmla="*/ 1352 w 1476"/>
                <a:gd name="T9" fmla="*/ 538 h 2848"/>
                <a:gd name="T10" fmla="*/ 1268 w 1476"/>
                <a:gd name="T11" fmla="*/ 755 h 2848"/>
                <a:gd name="T12" fmla="*/ 1213 w 1476"/>
                <a:gd name="T13" fmla="*/ 900 h 2848"/>
                <a:gd name="T14" fmla="*/ 1136 w 1476"/>
                <a:gd name="T15" fmla="*/ 1134 h 2848"/>
                <a:gd name="T16" fmla="*/ 1084 w 1476"/>
                <a:gd name="T17" fmla="*/ 1294 h 2848"/>
                <a:gd name="T18" fmla="*/ 994 w 1476"/>
                <a:gd name="T19" fmla="*/ 1540 h 2848"/>
                <a:gd name="T20" fmla="*/ 892 w 1476"/>
                <a:gd name="T21" fmla="*/ 1781 h 2848"/>
                <a:gd name="T22" fmla="*/ 820 w 1476"/>
                <a:gd name="T23" fmla="*/ 1930 h 2848"/>
                <a:gd name="T24" fmla="*/ 724 w 1476"/>
                <a:gd name="T25" fmla="*/ 2099 h 2848"/>
                <a:gd name="T26" fmla="*/ 660 w 1476"/>
                <a:gd name="T27" fmla="*/ 2196 h 2848"/>
                <a:gd name="T28" fmla="*/ 590 w 1476"/>
                <a:gd name="T29" fmla="*/ 2291 h 2848"/>
                <a:gd name="T30" fmla="*/ 517 w 1476"/>
                <a:gd name="T31" fmla="*/ 2382 h 2848"/>
                <a:gd name="T32" fmla="*/ 412 w 1476"/>
                <a:gd name="T33" fmla="*/ 2495 h 2848"/>
                <a:gd name="T34" fmla="*/ 245 w 1476"/>
                <a:gd name="T35" fmla="*/ 2652 h 2848"/>
                <a:gd name="T36" fmla="*/ 64 w 1476"/>
                <a:gd name="T37" fmla="*/ 2794 h 2848"/>
                <a:gd name="T38" fmla="*/ 3 w 1476"/>
                <a:gd name="T39" fmla="*/ 2836 h 2848"/>
                <a:gd name="T40" fmla="*/ 0 w 1476"/>
                <a:gd name="T41" fmla="*/ 2843 h 2848"/>
                <a:gd name="T42" fmla="*/ 4 w 1476"/>
                <a:gd name="T43" fmla="*/ 2848 h 2848"/>
                <a:gd name="T44" fmla="*/ 9 w 1476"/>
                <a:gd name="T45" fmla="*/ 2847 h 2848"/>
                <a:gd name="T46" fmla="*/ 194 w 1476"/>
                <a:gd name="T47" fmla="*/ 2710 h 2848"/>
                <a:gd name="T48" fmla="*/ 367 w 1476"/>
                <a:gd name="T49" fmla="*/ 2558 h 2848"/>
                <a:gd name="T50" fmla="*/ 475 w 1476"/>
                <a:gd name="T51" fmla="*/ 2448 h 2848"/>
                <a:gd name="T52" fmla="*/ 599 w 1476"/>
                <a:gd name="T53" fmla="*/ 2301 h 2848"/>
                <a:gd name="T54" fmla="*/ 668 w 1476"/>
                <a:gd name="T55" fmla="*/ 2208 h 2848"/>
                <a:gd name="T56" fmla="*/ 732 w 1476"/>
                <a:gd name="T57" fmla="*/ 2111 h 2848"/>
                <a:gd name="T58" fmla="*/ 791 w 1476"/>
                <a:gd name="T59" fmla="*/ 2012 h 2848"/>
                <a:gd name="T60" fmla="*/ 827 w 1476"/>
                <a:gd name="T61" fmla="*/ 1944 h 2848"/>
                <a:gd name="T62" fmla="*/ 938 w 1476"/>
                <a:gd name="T63" fmla="*/ 1707 h 2848"/>
                <a:gd name="T64" fmla="*/ 1035 w 1476"/>
                <a:gd name="T65" fmla="*/ 1466 h 2848"/>
                <a:gd name="T66" fmla="*/ 1094 w 1476"/>
                <a:gd name="T67" fmla="*/ 1302 h 2848"/>
                <a:gd name="T68" fmla="*/ 1200 w 1476"/>
                <a:gd name="T69" fmla="*/ 976 h 2848"/>
                <a:gd name="T70" fmla="*/ 1225 w 1476"/>
                <a:gd name="T71" fmla="*/ 903 h 2848"/>
                <a:gd name="T72" fmla="*/ 1309 w 1476"/>
                <a:gd name="T73" fmla="*/ 685 h 2848"/>
                <a:gd name="T74" fmla="*/ 1365 w 1476"/>
                <a:gd name="T75" fmla="*/ 538 h 2848"/>
                <a:gd name="T76" fmla="*/ 1417 w 1476"/>
                <a:gd name="T77" fmla="*/ 389 h 2848"/>
                <a:gd name="T78" fmla="*/ 1447 w 1476"/>
                <a:gd name="T79" fmla="*/ 275 h 2848"/>
                <a:gd name="T80" fmla="*/ 1467 w 1476"/>
                <a:gd name="T81" fmla="*/ 159 h 2848"/>
                <a:gd name="T82" fmla="*/ 1475 w 1476"/>
                <a:gd name="T83" fmla="*/ 80 h 2848"/>
                <a:gd name="T84" fmla="*/ 1475 w 1476"/>
                <a:gd name="T85" fmla="*/ 7 h 2848"/>
                <a:gd name="T86" fmla="*/ 1471 w 1476"/>
                <a:gd name="T87" fmla="*/ 0 h 2848"/>
                <a:gd name="T88" fmla="*/ 1464 w 1476"/>
                <a:gd name="T89" fmla="*/ 1 h 2848"/>
                <a:gd name="T90" fmla="*/ 1462 w 1476"/>
                <a:gd name="T91" fmla="*/ 7 h 2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76" h="2848">
                  <a:moveTo>
                    <a:pt x="1462" y="7"/>
                  </a:moveTo>
                  <a:lnTo>
                    <a:pt x="1462" y="7"/>
                  </a:lnTo>
                  <a:lnTo>
                    <a:pt x="1463" y="45"/>
                  </a:lnTo>
                  <a:lnTo>
                    <a:pt x="1462" y="84"/>
                  </a:lnTo>
                  <a:lnTo>
                    <a:pt x="1459" y="124"/>
                  </a:lnTo>
                  <a:lnTo>
                    <a:pt x="1455" y="162"/>
                  </a:lnTo>
                  <a:lnTo>
                    <a:pt x="1449" y="200"/>
                  </a:lnTo>
                  <a:lnTo>
                    <a:pt x="1442" y="239"/>
                  </a:lnTo>
                  <a:lnTo>
                    <a:pt x="1433" y="277"/>
                  </a:lnTo>
                  <a:lnTo>
                    <a:pt x="1424" y="315"/>
                  </a:lnTo>
                  <a:lnTo>
                    <a:pt x="1414" y="353"/>
                  </a:lnTo>
                  <a:lnTo>
                    <a:pt x="1402" y="390"/>
                  </a:lnTo>
                  <a:lnTo>
                    <a:pt x="1391" y="427"/>
                  </a:lnTo>
                  <a:lnTo>
                    <a:pt x="1378" y="464"/>
                  </a:lnTo>
                  <a:lnTo>
                    <a:pt x="1352" y="538"/>
                  </a:lnTo>
                  <a:lnTo>
                    <a:pt x="1325" y="610"/>
                  </a:lnTo>
                  <a:lnTo>
                    <a:pt x="1325" y="610"/>
                  </a:lnTo>
                  <a:lnTo>
                    <a:pt x="1268" y="755"/>
                  </a:lnTo>
                  <a:lnTo>
                    <a:pt x="1240" y="828"/>
                  </a:lnTo>
                  <a:lnTo>
                    <a:pt x="1213" y="900"/>
                  </a:lnTo>
                  <a:lnTo>
                    <a:pt x="1213" y="900"/>
                  </a:lnTo>
                  <a:lnTo>
                    <a:pt x="1186" y="978"/>
                  </a:lnTo>
                  <a:lnTo>
                    <a:pt x="1161" y="1056"/>
                  </a:lnTo>
                  <a:lnTo>
                    <a:pt x="1136" y="1134"/>
                  </a:lnTo>
                  <a:lnTo>
                    <a:pt x="1112" y="1211"/>
                  </a:lnTo>
                  <a:lnTo>
                    <a:pt x="1112" y="1211"/>
                  </a:lnTo>
                  <a:lnTo>
                    <a:pt x="1084" y="1294"/>
                  </a:lnTo>
                  <a:lnTo>
                    <a:pt x="1055" y="1376"/>
                  </a:lnTo>
                  <a:lnTo>
                    <a:pt x="1025" y="1458"/>
                  </a:lnTo>
                  <a:lnTo>
                    <a:pt x="994" y="1540"/>
                  </a:lnTo>
                  <a:lnTo>
                    <a:pt x="962" y="1620"/>
                  </a:lnTo>
                  <a:lnTo>
                    <a:pt x="928" y="1701"/>
                  </a:lnTo>
                  <a:lnTo>
                    <a:pt x="892" y="1781"/>
                  </a:lnTo>
                  <a:lnTo>
                    <a:pt x="855" y="1860"/>
                  </a:lnTo>
                  <a:lnTo>
                    <a:pt x="855" y="1860"/>
                  </a:lnTo>
                  <a:lnTo>
                    <a:pt x="820" y="1930"/>
                  </a:lnTo>
                  <a:lnTo>
                    <a:pt x="783" y="1998"/>
                  </a:lnTo>
                  <a:lnTo>
                    <a:pt x="744" y="2066"/>
                  </a:lnTo>
                  <a:lnTo>
                    <a:pt x="724" y="2099"/>
                  </a:lnTo>
                  <a:lnTo>
                    <a:pt x="703" y="2132"/>
                  </a:lnTo>
                  <a:lnTo>
                    <a:pt x="681" y="2164"/>
                  </a:lnTo>
                  <a:lnTo>
                    <a:pt x="660" y="2196"/>
                  </a:lnTo>
                  <a:lnTo>
                    <a:pt x="637" y="2228"/>
                  </a:lnTo>
                  <a:lnTo>
                    <a:pt x="614" y="2260"/>
                  </a:lnTo>
                  <a:lnTo>
                    <a:pt x="590" y="2291"/>
                  </a:lnTo>
                  <a:lnTo>
                    <a:pt x="567" y="2322"/>
                  </a:lnTo>
                  <a:lnTo>
                    <a:pt x="542" y="2352"/>
                  </a:lnTo>
                  <a:lnTo>
                    <a:pt x="517" y="2382"/>
                  </a:lnTo>
                  <a:lnTo>
                    <a:pt x="517" y="2382"/>
                  </a:lnTo>
                  <a:lnTo>
                    <a:pt x="465" y="2439"/>
                  </a:lnTo>
                  <a:lnTo>
                    <a:pt x="412" y="2495"/>
                  </a:lnTo>
                  <a:lnTo>
                    <a:pt x="359" y="2549"/>
                  </a:lnTo>
                  <a:lnTo>
                    <a:pt x="303" y="2601"/>
                  </a:lnTo>
                  <a:lnTo>
                    <a:pt x="245" y="2652"/>
                  </a:lnTo>
                  <a:lnTo>
                    <a:pt x="186" y="2701"/>
                  </a:lnTo>
                  <a:lnTo>
                    <a:pt x="126" y="2748"/>
                  </a:lnTo>
                  <a:lnTo>
                    <a:pt x="64" y="2794"/>
                  </a:lnTo>
                  <a:lnTo>
                    <a:pt x="64" y="2794"/>
                  </a:lnTo>
                  <a:lnTo>
                    <a:pt x="3" y="2836"/>
                  </a:lnTo>
                  <a:lnTo>
                    <a:pt x="3" y="2836"/>
                  </a:lnTo>
                  <a:lnTo>
                    <a:pt x="1" y="2839"/>
                  </a:lnTo>
                  <a:lnTo>
                    <a:pt x="0" y="2841"/>
                  </a:lnTo>
                  <a:lnTo>
                    <a:pt x="0" y="2843"/>
                  </a:lnTo>
                  <a:lnTo>
                    <a:pt x="1" y="2845"/>
                  </a:lnTo>
                  <a:lnTo>
                    <a:pt x="3" y="2847"/>
                  </a:lnTo>
                  <a:lnTo>
                    <a:pt x="4" y="2848"/>
                  </a:lnTo>
                  <a:lnTo>
                    <a:pt x="7" y="2848"/>
                  </a:lnTo>
                  <a:lnTo>
                    <a:pt x="9" y="2847"/>
                  </a:lnTo>
                  <a:lnTo>
                    <a:pt x="9" y="2847"/>
                  </a:lnTo>
                  <a:lnTo>
                    <a:pt x="72" y="2803"/>
                  </a:lnTo>
                  <a:lnTo>
                    <a:pt x="134" y="2758"/>
                  </a:lnTo>
                  <a:lnTo>
                    <a:pt x="194" y="2710"/>
                  </a:lnTo>
                  <a:lnTo>
                    <a:pt x="253" y="2661"/>
                  </a:lnTo>
                  <a:lnTo>
                    <a:pt x="311" y="2610"/>
                  </a:lnTo>
                  <a:lnTo>
                    <a:pt x="367" y="2558"/>
                  </a:lnTo>
                  <a:lnTo>
                    <a:pt x="422" y="2504"/>
                  </a:lnTo>
                  <a:lnTo>
                    <a:pt x="475" y="2448"/>
                  </a:lnTo>
                  <a:lnTo>
                    <a:pt x="475" y="2448"/>
                  </a:lnTo>
                  <a:lnTo>
                    <a:pt x="525" y="2390"/>
                  </a:lnTo>
                  <a:lnTo>
                    <a:pt x="575" y="2331"/>
                  </a:lnTo>
                  <a:lnTo>
                    <a:pt x="599" y="2301"/>
                  </a:lnTo>
                  <a:lnTo>
                    <a:pt x="622" y="2270"/>
                  </a:lnTo>
                  <a:lnTo>
                    <a:pt x="645" y="2239"/>
                  </a:lnTo>
                  <a:lnTo>
                    <a:pt x="668" y="2208"/>
                  </a:lnTo>
                  <a:lnTo>
                    <a:pt x="690" y="2176"/>
                  </a:lnTo>
                  <a:lnTo>
                    <a:pt x="710" y="2143"/>
                  </a:lnTo>
                  <a:lnTo>
                    <a:pt x="732" y="2111"/>
                  </a:lnTo>
                  <a:lnTo>
                    <a:pt x="752" y="2078"/>
                  </a:lnTo>
                  <a:lnTo>
                    <a:pt x="771" y="2045"/>
                  </a:lnTo>
                  <a:lnTo>
                    <a:pt x="791" y="2012"/>
                  </a:lnTo>
                  <a:lnTo>
                    <a:pt x="810" y="1978"/>
                  </a:lnTo>
                  <a:lnTo>
                    <a:pt x="827" y="1944"/>
                  </a:lnTo>
                  <a:lnTo>
                    <a:pt x="827" y="1944"/>
                  </a:lnTo>
                  <a:lnTo>
                    <a:pt x="865" y="1866"/>
                  </a:lnTo>
                  <a:lnTo>
                    <a:pt x="903" y="1787"/>
                  </a:lnTo>
                  <a:lnTo>
                    <a:pt x="938" y="1707"/>
                  </a:lnTo>
                  <a:lnTo>
                    <a:pt x="972" y="1628"/>
                  </a:lnTo>
                  <a:lnTo>
                    <a:pt x="1004" y="1547"/>
                  </a:lnTo>
                  <a:lnTo>
                    <a:pt x="1035" y="1466"/>
                  </a:lnTo>
                  <a:lnTo>
                    <a:pt x="1065" y="1384"/>
                  </a:lnTo>
                  <a:lnTo>
                    <a:pt x="1094" y="1302"/>
                  </a:lnTo>
                  <a:lnTo>
                    <a:pt x="1094" y="1302"/>
                  </a:lnTo>
                  <a:lnTo>
                    <a:pt x="1121" y="1221"/>
                  </a:lnTo>
                  <a:lnTo>
                    <a:pt x="1148" y="1140"/>
                  </a:lnTo>
                  <a:lnTo>
                    <a:pt x="1200" y="976"/>
                  </a:lnTo>
                  <a:lnTo>
                    <a:pt x="1200" y="976"/>
                  </a:lnTo>
                  <a:lnTo>
                    <a:pt x="1212" y="940"/>
                  </a:lnTo>
                  <a:lnTo>
                    <a:pt x="1225" y="903"/>
                  </a:lnTo>
                  <a:lnTo>
                    <a:pt x="1252" y="830"/>
                  </a:lnTo>
                  <a:lnTo>
                    <a:pt x="1280" y="758"/>
                  </a:lnTo>
                  <a:lnTo>
                    <a:pt x="1309" y="685"/>
                  </a:lnTo>
                  <a:lnTo>
                    <a:pt x="1309" y="685"/>
                  </a:lnTo>
                  <a:lnTo>
                    <a:pt x="1337" y="611"/>
                  </a:lnTo>
                  <a:lnTo>
                    <a:pt x="1365" y="538"/>
                  </a:lnTo>
                  <a:lnTo>
                    <a:pt x="1392" y="463"/>
                  </a:lnTo>
                  <a:lnTo>
                    <a:pt x="1404" y="426"/>
                  </a:lnTo>
                  <a:lnTo>
                    <a:pt x="1417" y="389"/>
                  </a:lnTo>
                  <a:lnTo>
                    <a:pt x="1427" y="350"/>
                  </a:lnTo>
                  <a:lnTo>
                    <a:pt x="1437" y="313"/>
                  </a:lnTo>
                  <a:lnTo>
                    <a:pt x="1447" y="275"/>
                  </a:lnTo>
                  <a:lnTo>
                    <a:pt x="1455" y="236"/>
                  </a:lnTo>
                  <a:lnTo>
                    <a:pt x="1462" y="197"/>
                  </a:lnTo>
                  <a:lnTo>
                    <a:pt x="1467" y="159"/>
                  </a:lnTo>
                  <a:lnTo>
                    <a:pt x="1472" y="119"/>
                  </a:lnTo>
                  <a:lnTo>
                    <a:pt x="1475" y="80"/>
                  </a:lnTo>
                  <a:lnTo>
                    <a:pt x="1475" y="80"/>
                  </a:lnTo>
                  <a:lnTo>
                    <a:pt x="1476" y="43"/>
                  </a:lnTo>
                  <a:lnTo>
                    <a:pt x="1475" y="7"/>
                  </a:lnTo>
                  <a:lnTo>
                    <a:pt x="1475" y="7"/>
                  </a:lnTo>
                  <a:lnTo>
                    <a:pt x="1474" y="3"/>
                  </a:lnTo>
                  <a:lnTo>
                    <a:pt x="1473" y="1"/>
                  </a:lnTo>
                  <a:lnTo>
                    <a:pt x="1471" y="0"/>
                  </a:lnTo>
                  <a:lnTo>
                    <a:pt x="1468" y="0"/>
                  </a:lnTo>
                  <a:lnTo>
                    <a:pt x="1466" y="0"/>
                  </a:lnTo>
                  <a:lnTo>
                    <a:pt x="1464" y="1"/>
                  </a:lnTo>
                  <a:lnTo>
                    <a:pt x="1462" y="3"/>
                  </a:lnTo>
                  <a:lnTo>
                    <a:pt x="1462" y="7"/>
                  </a:lnTo>
                  <a:lnTo>
                    <a:pt x="146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B1C0890B-A844-3BDD-0CAF-2E59A345A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" y="477"/>
              <a:ext cx="423" cy="1543"/>
            </a:xfrm>
            <a:custGeom>
              <a:avLst/>
              <a:gdLst>
                <a:gd name="T0" fmla="*/ 81 w 845"/>
                <a:gd name="T1" fmla="*/ 170 h 3087"/>
                <a:gd name="T2" fmla="*/ 241 w 845"/>
                <a:gd name="T3" fmla="*/ 492 h 3087"/>
                <a:gd name="T4" fmla="*/ 317 w 845"/>
                <a:gd name="T5" fmla="*/ 655 h 3087"/>
                <a:gd name="T6" fmla="*/ 391 w 845"/>
                <a:gd name="T7" fmla="*/ 827 h 3087"/>
                <a:gd name="T8" fmla="*/ 420 w 845"/>
                <a:gd name="T9" fmla="*/ 906 h 3087"/>
                <a:gd name="T10" fmla="*/ 443 w 845"/>
                <a:gd name="T11" fmla="*/ 987 h 3087"/>
                <a:gd name="T12" fmla="*/ 474 w 845"/>
                <a:gd name="T13" fmla="*/ 1111 h 3087"/>
                <a:gd name="T14" fmla="*/ 499 w 845"/>
                <a:gd name="T15" fmla="*/ 1237 h 3087"/>
                <a:gd name="T16" fmla="*/ 513 w 845"/>
                <a:gd name="T17" fmla="*/ 1321 h 3087"/>
                <a:gd name="T18" fmla="*/ 538 w 845"/>
                <a:gd name="T19" fmla="*/ 1571 h 3087"/>
                <a:gd name="T20" fmla="*/ 549 w 845"/>
                <a:gd name="T21" fmla="*/ 1823 h 3087"/>
                <a:gd name="T22" fmla="*/ 550 w 845"/>
                <a:gd name="T23" fmla="*/ 1991 h 3087"/>
                <a:gd name="T24" fmla="*/ 550 w 845"/>
                <a:gd name="T25" fmla="*/ 2269 h 3087"/>
                <a:gd name="T26" fmla="*/ 559 w 845"/>
                <a:gd name="T27" fmla="*/ 2442 h 3087"/>
                <a:gd name="T28" fmla="*/ 572 w 845"/>
                <a:gd name="T29" fmla="*/ 2545 h 3087"/>
                <a:gd name="T30" fmla="*/ 584 w 845"/>
                <a:gd name="T31" fmla="*/ 2611 h 3087"/>
                <a:gd name="T32" fmla="*/ 609 w 845"/>
                <a:gd name="T33" fmla="*/ 2710 h 3087"/>
                <a:gd name="T34" fmla="*/ 643 w 845"/>
                <a:gd name="T35" fmla="*/ 2805 h 3087"/>
                <a:gd name="T36" fmla="*/ 686 w 845"/>
                <a:gd name="T37" fmla="*/ 2896 h 3087"/>
                <a:gd name="T38" fmla="*/ 741 w 845"/>
                <a:gd name="T39" fmla="*/ 2981 h 3087"/>
                <a:gd name="T40" fmla="*/ 785 w 845"/>
                <a:gd name="T41" fmla="*/ 3034 h 3087"/>
                <a:gd name="T42" fmla="*/ 834 w 845"/>
                <a:gd name="T43" fmla="*/ 3085 h 3087"/>
                <a:gd name="T44" fmla="*/ 842 w 845"/>
                <a:gd name="T45" fmla="*/ 3086 h 3087"/>
                <a:gd name="T46" fmla="*/ 845 w 845"/>
                <a:gd name="T47" fmla="*/ 3081 h 3087"/>
                <a:gd name="T48" fmla="*/ 843 w 845"/>
                <a:gd name="T49" fmla="*/ 3076 h 3087"/>
                <a:gd name="T50" fmla="*/ 771 w 845"/>
                <a:gd name="T51" fmla="*/ 2999 h 3087"/>
                <a:gd name="T52" fmla="*/ 712 w 845"/>
                <a:gd name="T53" fmla="*/ 2914 h 3087"/>
                <a:gd name="T54" fmla="*/ 664 w 845"/>
                <a:gd name="T55" fmla="*/ 2823 h 3087"/>
                <a:gd name="T56" fmla="*/ 626 w 845"/>
                <a:gd name="T57" fmla="*/ 2726 h 3087"/>
                <a:gd name="T58" fmla="*/ 600 w 845"/>
                <a:gd name="T59" fmla="*/ 2625 h 3087"/>
                <a:gd name="T60" fmla="*/ 586 w 845"/>
                <a:gd name="T61" fmla="*/ 2556 h 3087"/>
                <a:gd name="T62" fmla="*/ 573 w 845"/>
                <a:gd name="T63" fmla="*/ 2453 h 3087"/>
                <a:gd name="T64" fmla="*/ 561 w 845"/>
                <a:gd name="T65" fmla="*/ 2245 h 3087"/>
                <a:gd name="T66" fmla="*/ 562 w 845"/>
                <a:gd name="T67" fmla="*/ 2035 h 3087"/>
                <a:gd name="T68" fmla="*/ 560 w 845"/>
                <a:gd name="T69" fmla="*/ 1790 h 3087"/>
                <a:gd name="T70" fmla="*/ 549 w 845"/>
                <a:gd name="T71" fmla="*/ 1543 h 3087"/>
                <a:gd name="T72" fmla="*/ 532 w 845"/>
                <a:gd name="T73" fmla="*/ 1380 h 3087"/>
                <a:gd name="T74" fmla="*/ 500 w 845"/>
                <a:gd name="T75" fmla="*/ 1174 h 3087"/>
                <a:gd name="T76" fmla="*/ 473 w 845"/>
                <a:gd name="T77" fmla="*/ 1051 h 3087"/>
                <a:gd name="T78" fmla="*/ 451 w 845"/>
                <a:gd name="T79" fmla="*/ 969 h 3087"/>
                <a:gd name="T80" fmla="*/ 410 w 845"/>
                <a:gd name="T81" fmla="*/ 848 h 3087"/>
                <a:gd name="T82" fmla="*/ 364 w 845"/>
                <a:gd name="T83" fmla="*/ 729 h 3087"/>
                <a:gd name="T84" fmla="*/ 289 w 845"/>
                <a:gd name="T85" fmla="*/ 566 h 3087"/>
                <a:gd name="T86" fmla="*/ 132 w 845"/>
                <a:gd name="T87" fmla="*/ 243 h 3087"/>
                <a:gd name="T88" fmla="*/ 11 w 845"/>
                <a:gd name="T89" fmla="*/ 3 h 3087"/>
                <a:gd name="T90" fmla="*/ 8 w 845"/>
                <a:gd name="T91" fmla="*/ 0 h 3087"/>
                <a:gd name="T92" fmla="*/ 2 w 845"/>
                <a:gd name="T93" fmla="*/ 2 h 3087"/>
                <a:gd name="T94" fmla="*/ 1 w 845"/>
                <a:gd name="T95" fmla="*/ 9 h 3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45" h="3087">
                  <a:moveTo>
                    <a:pt x="1" y="9"/>
                  </a:moveTo>
                  <a:lnTo>
                    <a:pt x="1" y="9"/>
                  </a:lnTo>
                  <a:lnTo>
                    <a:pt x="81" y="170"/>
                  </a:lnTo>
                  <a:lnTo>
                    <a:pt x="162" y="330"/>
                  </a:lnTo>
                  <a:lnTo>
                    <a:pt x="201" y="411"/>
                  </a:lnTo>
                  <a:lnTo>
                    <a:pt x="241" y="492"/>
                  </a:lnTo>
                  <a:lnTo>
                    <a:pt x="279" y="573"/>
                  </a:lnTo>
                  <a:lnTo>
                    <a:pt x="317" y="655"/>
                  </a:lnTo>
                  <a:lnTo>
                    <a:pt x="317" y="655"/>
                  </a:lnTo>
                  <a:lnTo>
                    <a:pt x="355" y="741"/>
                  </a:lnTo>
                  <a:lnTo>
                    <a:pt x="373" y="783"/>
                  </a:lnTo>
                  <a:lnTo>
                    <a:pt x="391" y="827"/>
                  </a:lnTo>
                  <a:lnTo>
                    <a:pt x="391" y="827"/>
                  </a:lnTo>
                  <a:lnTo>
                    <a:pt x="406" y="867"/>
                  </a:lnTo>
                  <a:lnTo>
                    <a:pt x="420" y="906"/>
                  </a:lnTo>
                  <a:lnTo>
                    <a:pt x="432" y="947"/>
                  </a:lnTo>
                  <a:lnTo>
                    <a:pt x="443" y="987"/>
                  </a:lnTo>
                  <a:lnTo>
                    <a:pt x="443" y="987"/>
                  </a:lnTo>
                  <a:lnTo>
                    <a:pt x="455" y="1029"/>
                  </a:lnTo>
                  <a:lnTo>
                    <a:pt x="465" y="1070"/>
                  </a:lnTo>
                  <a:lnTo>
                    <a:pt x="474" y="1111"/>
                  </a:lnTo>
                  <a:lnTo>
                    <a:pt x="484" y="1153"/>
                  </a:lnTo>
                  <a:lnTo>
                    <a:pt x="492" y="1194"/>
                  </a:lnTo>
                  <a:lnTo>
                    <a:pt x="499" y="1237"/>
                  </a:lnTo>
                  <a:lnTo>
                    <a:pt x="506" y="1278"/>
                  </a:lnTo>
                  <a:lnTo>
                    <a:pt x="513" y="1321"/>
                  </a:lnTo>
                  <a:lnTo>
                    <a:pt x="513" y="1321"/>
                  </a:lnTo>
                  <a:lnTo>
                    <a:pt x="523" y="1404"/>
                  </a:lnTo>
                  <a:lnTo>
                    <a:pt x="532" y="1487"/>
                  </a:lnTo>
                  <a:lnTo>
                    <a:pt x="538" y="1571"/>
                  </a:lnTo>
                  <a:lnTo>
                    <a:pt x="544" y="1655"/>
                  </a:lnTo>
                  <a:lnTo>
                    <a:pt x="547" y="1739"/>
                  </a:lnTo>
                  <a:lnTo>
                    <a:pt x="549" y="1823"/>
                  </a:lnTo>
                  <a:lnTo>
                    <a:pt x="550" y="1907"/>
                  </a:lnTo>
                  <a:lnTo>
                    <a:pt x="550" y="1991"/>
                  </a:lnTo>
                  <a:lnTo>
                    <a:pt x="550" y="1991"/>
                  </a:lnTo>
                  <a:lnTo>
                    <a:pt x="549" y="2130"/>
                  </a:lnTo>
                  <a:lnTo>
                    <a:pt x="549" y="2199"/>
                  </a:lnTo>
                  <a:lnTo>
                    <a:pt x="550" y="2269"/>
                  </a:lnTo>
                  <a:lnTo>
                    <a:pt x="552" y="2338"/>
                  </a:lnTo>
                  <a:lnTo>
                    <a:pt x="556" y="2407"/>
                  </a:lnTo>
                  <a:lnTo>
                    <a:pt x="559" y="2442"/>
                  </a:lnTo>
                  <a:lnTo>
                    <a:pt x="562" y="2477"/>
                  </a:lnTo>
                  <a:lnTo>
                    <a:pt x="566" y="2511"/>
                  </a:lnTo>
                  <a:lnTo>
                    <a:pt x="572" y="2545"/>
                  </a:lnTo>
                  <a:lnTo>
                    <a:pt x="572" y="2545"/>
                  </a:lnTo>
                  <a:lnTo>
                    <a:pt x="577" y="2578"/>
                  </a:lnTo>
                  <a:lnTo>
                    <a:pt x="584" y="2611"/>
                  </a:lnTo>
                  <a:lnTo>
                    <a:pt x="591" y="2645"/>
                  </a:lnTo>
                  <a:lnTo>
                    <a:pt x="600" y="2678"/>
                  </a:lnTo>
                  <a:lnTo>
                    <a:pt x="609" y="2710"/>
                  </a:lnTo>
                  <a:lnTo>
                    <a:pt x="619" y="2742"/>
                  </a:lnTo>
                  <a:lnTo>
                    <a:pt x="631" y="2774"/>
                  </a:lnTo>
                  <a:lnTo>
                    <a:pt x="643" y="2805"/>
                  </a:lnTo>
                  <a:lnTo>
                    <a:pt x="656" y="2836"/>
                  </a:lnTo>
                  <a:lnTo>
                    <a:pt x="671" y="2866"/>
                  </a:lnTo>
                  <a:lnTo>
                    <a:pt x="686" y="2896"/>
                  </a:lnTo>
                  <a:lnTo>
                    <a:pt x="704" y="2925"/>
                  </a:lnTo>
                  <a:lnTo>
                    <a:pt x="722" y="2953"/>
                  </a:lnTo>
                  <a:lnTo>
                    <a:pt x="741" y="2981"/>
                  </a:lnTo>
                  <a:lnTo>
                    <a:pt x="762" y="3008"/>
                  </a:lnTo>
                  <a:lnTo>
                    <a:pt x="785" y="3034"/>
                  </a:lnTo>
                  <a:lnTo>
                    <a:pt x="785" y="3034"/>
                  </a:lnTo>
                  <a:lnTo>
                    <a:pt x="808" y="3060"/>
                  </a:lnTo>
                  <a:lnTo>
                    <a:pt x="834" y="3085"/>
                  </a:lnTo>
                  <a:lnTo>
                    <a:pt x="834" y="3085"/>
                  </a:lnTo>
                  <a:lnTo>
                    <a:pt x="836" y="3086"/>
                  </a:lnTo>
                  <a:lnTo>
                    <a:pt x="838" y="3087"/>
                  </a:lnTo>
                  <a:lnTo>
                    <a:pt x="842" y="3086"/>
                  </a:lnTo>
                  <a:lnTo>
                    <a:pt x="843" y="3085"/>
                  </a:lnTo>
                  <a:lnTo>
                    <a:pt x="845" y="3083"/>
                  </a:lnTo>
                  <a:lnTo>
                    <a:pt x="845" y="3081"/>
                  </a:lnTo>
                  <a:lnTo>
                    <a:pt x="845" y="3079"/>
                  </a:lnTo>
                  <a:lnTo>
                    <a:pt x="843" y="3076"/>
                  </a:lnTo>
                  <a:lnTo>
                    <a:pt x="843" y="3076"/>
                  </a:lnTo>
                  <a:lnTo>
                    <a:pt x="818" y="3052"/>
                  </a:lnTo>
                  <a:lnTo>
                    <a:pt x="794" y="3026"/>
                  </a:lnTo>
                  <a:lnTo>
                    <a:pt x="771" y="2999"/>
                  </a:lnTo>
                  <a:lnTo>
                    <a:pt x="751" y="2972"/>
                  </a:lnTo>
                  <a:lnTo>
                    <a:pt x="731" y="2943"/>
                  </a:lnTo>
                  <a:lnTo>
                    <a:pt x="712" y="2914"/>
                  </a:lnTo>
                  <a:lnTo>
                    <a:pt x="695" y="2884"/>
                  </a:lnTo>
                  <a:lnTo>
                    <a:pt x="679" y="2854"/>
                  </a:lnTo>
                  <a:lnTo>
                    <a:pt x="664" y="2823"/>
                  </a:lnTo>
                  <a:lnTo>
                    <a:pt x="650" y="2791"/>
                  </a:lnTo>
                  <a:lnTo>
                    <a:pt x="638" y="2758"/>
                  </a:lnTo>
                  <a:lnTo>
                    <a:pt x="626" y="2726"/>
                  </a:lnTo>
                  <a:lnTo>
                    <a:pt x="616" y="2692"/>
                  </a:lnTo>
                  <a:lnTo>
                    <a:pt x="607" y="2659"/>
                  </a:lnTo>
                  <a:lnTo>
                    <a:pt x="600" y="2625"/>
                  </a:lnTo>
                  <a:lnTo>
                    <a:pt x="592" y="2591"/>
                  </a:lnTo>
                  <a:lnTo>
                    <a:pt x="592" y="2591"/>
                  </a:lnTo>
                  <a:lnTo>
                    <a:pt x="586" y="2556"/>
                  </a:lnTo>
                  <a:lnTo>
                    <a:pt x="581" y="2522"/>
                  </a:lnTo>
                  <a:lnTo>
                    <a:pt x="577" y="2487"/>
                  </a:lnTo>
                  <a:lnTo>
                    <a:pt x="573" y="2453"/>
                  </a:lnTo>
                  <a:lnTo>
                    <a:pt x="566" y="2383"/>
                  </a:lnTo>
                  <a:lnTo>
                    <a:pt x="563" y="2314"/>
                  </a:lnTo>
                  <a:lnTo>
                    <a:pt x="561" y="2245"/>
                  </a:lnTo>
                  <a:lnTo>
                    <a:pt x="561" y="2175"/>
                  </a:lnTo>
                  <a:lnTo>
                    <a:pt x="562" y="2035"/>
                  </a:lnTo>
                  <a:lnTo>
                    <a:pt x="562" y="2035"/>
                  </a:lnTo>
                  <a:lnTo>
                    <a:pt x="562" y="1954"/>
                  </a:lnTo>
                  <a:lnTo>
                    <a:pt x="562" y="1872"/>
                  </a:lnTo>
                  <a:lnTo>
                    <a:pt x="560" y="1790"/>
                  </a:lnTo>
                  <a:lnTo>
                    <a:pt x="558" y="1707"/>
                  </a:lnTo>
                  <a:lnTo>
                    <a:pt x="554" y="1625"/>
                  </a:lnTo>
                  <a:lnTo>
                    <a:pt x="549" y="1543"/>
                  </a:lnTo>
                  <a:lnTo>
                    <a:pt x="542" y="1462"/>
                  </a:lnTo>
                  <a:lnTo>
                    <a:pt x="532" y="1380"/>
                  </a:lnTo>
                  <a:lnTo>
                    <a:pt x="532" y="1380"/>
                  </a:lnTo>
                  <a:lnTo>
                    <a:pt x="522" y="1297"/>
                  </a:lnTo>
                  <a:lnTo>
                    <a:pt x="507" y="1215"/>
                  </a:lnTo>
                  <a:lnTo>
                    <a:pt x="500" y="1174"/>
                  </a:lnTo>
                  <a:lnTo>
                    <a:pt x="492" y="1133"/>
                  </a:lnTo>
                  <a:lnTo>
                    <a:pt x="483" y="1092"/>
                  </a:lnTo>
                  <a:lnTo>
                    <a:pt x="473" y="1051"/>
                  </a:lnTo>
                  <a:lnTo>
                    <a:pt x="473" y="1051"/>
                  </a:lnTo>
                  <a:lnTo>
                    <a:pt x="462" y="1010"/>
                  </a:lnTo>
                  <a:lnTo>
                    <a:pt x="451" y="969"/>
                  </a:lnTo>
                  <a:lnTo>
                    <a:pt x="438" y="928"/>
                  </a:lnTo>
                  <a:lnTo>
                    <a:pt x="425" y="888"/>
                  </a:lnTo>
                  <a:lnTo>
                    <a:pt x="410" y="848"/>
                  </a:lnTo>
                  <a:lnTo>
                    <a:pt x="396" y="808"/>
                  </a:lnTo>
                  <a:lnTo>
                    <a:pt x="380" y="769"/>
                  </a:lnTo>
                  <a:lnTo>
                    <a:pt x="364" y="729"/>
                  </a:lnTo>
                  <a:lnTo>
                    <a:pt x="364" y="729"/>
                  </a:lnTo>
                  <a:lnTo>
                    <a:pt x="328" y="647"/>
                  </a:lnTo>
                  <a:lnTo>
                    <a:pt x="289" y="566"/>
                  </a:lnTo>
                  <a:lnTo>
                    <a:pt x="251" y="485"/>
                  </a:lnTo>
                  <a:lnTo>
                    <a:pt x="212" y="404"/>
                  </a:lnTo>
                  <a:lnTo>
                    <a:pt x="132" y="243"/>
                  </a:lnTo>
                  <a:lnTo>
                    <a:pt x="51" y="83"/>
                  </a:lnTo>
                  <a:lnTo>
                    <a:pt x="51" y="8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D4ECAD37-B322-ABEB-A4F8-12144703B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6" y="726"/>
              <a:ext cx="321" cy="131"/>
            </a:xfrm>
            <a:custGeom>
              <a:avLst/>
              <a:gdLst>
                <a:gd name="T0" fmla="*/ 14 w 644"/>
                <a:gd name="T1" fmla="*/ 160 h 262"/>
                <a:gd name="T2" fmla="*/ 13 w 644"/>
                <a:gd name="T3" fmla="*/ 146 h 262"/>
                <a:gd name="T4" fmla="*/ 15 w 644"/>
                <a:gd name="T5" fmla="*/ 134 h 262"/>
                <a:gd name="T6" fmla="*/ 25 w 644"/>
                <a:gd name="T7" fmla="*/ 110 h 262"/>
                <a:gd name="T8" fmla="*/ 43 w 644"/>
                <a:gd name="T9" fmla="*/ 90 h 262"/>
                <a:gd name="T10" fmla="*/ 63 w 644"/>
                <a:gd name="T11" fmla="*/ 74 h 262"/>
                <a:gd name="T12" fmla="*/ 79 w 644"/>
                <a:gd name="T13" fmla="*/ 65 h 262"/>
                <a:gd name="T14" fmla="*/ 110 w 644"/>
                <a:gd name="T15" fmla="*/ 50 h 262"/>
                <a:gd name="T16" fmla="*/ 143 w 644"/>
                <a:gd name="T17" fmla="*/ 39 h 262"/>
                <a:gd name="T18" fmla="*/ 193 w 644"/>
                <a:gd name="T19" fmla="*/ 25 h 262"/>
                <a:gd name="T20" fmla="*/ 223 w 644"/>
                <a:gd name="T21" fmla="*/ 19 h 262"/>
                <a:gd name="T22" fmla="*/ 269 w 644"/>
                <a:gd name="T23" fmla="*/ 14 h 262"/>
                <a:gd name="T24" fmla="*/ 299 w 644"/>
                <a:gd name="T25" fmla="*/ 13 h 262"/>
                <a:gd name="T26" fmla="*/ 315 w 644"/>
                <a:gd name="T27" fmla="*/ 14 h 262"/>
                <a:gd name="T28" fmla="*/ 353 w 644"/>
                <a:gd name="T29" fmla="*/ 22 h 262"/>
                <a:gd name="T30" fmla="*/ 390 w 644"/>
                <a:gd name="T31" fmla="*/ 38 h 262"/>
                <a:gd name="T32" fmla="*/ 413 w 644"/>
                <a:gd name="T33" fmla="*/ 49 h 262"/>
                <a:gd name="T34" fmla="*/ 455 w 644"/>
                <a:gd name="T35" fmla="*/ 78 h 262"/>
                <a:gd name="T36" fmla="*/ 475 w 644"/>
                <a:gd name="T37" fmla="*/ 93 h 262"/>
                <a:gd name="T38" fmla="*/ 513 w 644"/>
                <a:gd name="T39" fmla="*/ 128 h 262"/>
                <a:gd name="T40" fmla="*/ 549 w 644"/>
                <a:gd name="T41" fmla="*/ 165 h 262"/>
                <a:gd name="T42" fmla="*/ 618 w 644"/>
                <a:gd name="T43" fmla="*/ 243 h 262"/>
                <a:gd name="T44" fmla="*/ 633 w 644"/>
                <a:gd name="T45" fmla="*/ 260 h 262"/>
                <a:gd name="T46" fmla="*/ 635 w 644"/>
                <a:gd name="T47" fmla="*/ 262 h 262"/>
                <a:gd name="T48" fmla="*/ 639 w 644"/>
                <a:gd name="T49" fmla="*/ 261 h 262"/>
                <a:gd name="T50" fmla="*/ 643 w 644"/>
                <a:gd name="T51" fmla="*/ 258 h 262"/>
                <a:gd name="T52" fmla="*/ 644 w 644"/>
                <a:gd name="T53" fmla="*/ 254 h 262"/>
                <a:gd name="T54" fmla="*/ 641 w 644"/>
                <a:gd name="T55" fmla="*/ 252 h 262"/>
                <a:gd name="T56" fmla="*/ 573 w 644"/>
                <a:gd name="T57" fmla="*/ 171 h 262"/>
                <a:gd name="T58" fmla="*/ 537 w 644"/>
                <a:gd name="T59" fmla="*/ 134 h 262"/>
                <a:gd name="T60" fmla="*/ 499 w 644"/>
                <a:gd name="T61" fmla="*/ 98 h 262"/>
                <a:gd name="T62" fmla="*/ 479 w 644"/>
                <a:gd name="T63" fmla="*/ 81 h 262"/>
                <a:gd name="T64" fmla="*/ 440 w 644"/>
                <a:gd name="T65" fmla="*/ 51 h 262"/>
                <a:gd name="T66" fmla="*/ 395 w 644"/>
                <a:gd name="T67" fmla="*/ 26 h 262"/>
                <a:gd name="T68" fmla="*/ 361 w 644"/>
                <a:gd name="T69" fmla="*/ 12 h 262"/>
                <a:gd name="T70" fmla="*/ 337 w 644"/>
                <a:gd name="T71" fmla="*/ 5 h 262"/>
                <a:gd name="T72" fmla="*/ 325 w 644"/>
                <a:gd name="T73" fmla="*/ 2 h 262"/>
                <a:gd name="T74" fmla="*/ 298 w 644"/>
                <a:gd name="T75" fmla="*/ 0 h 262"/>
                <a:gd name="T76" fmla="*/ 271 w 644"/>
                <a:gd name="T77" fmla="*/ 1 h 262"/>
                <a:gd name="T78" fmla="*/ 203 w 644"/>
                <a:gd name="T79" fmla="*/ 11 h 262"/>
                <a:gd name="T80" fmla="*/ 168 w 644"/>
                <a:gd name="T81" fmla="*/ 18 h 262"/>
                <a:gd name="T82" fmla="*/ 133 w 644"/>
                <a:gd name="T83" fmla="*/ 28 h 262"/>
                <a:gd name="T84" fmla="*/ 99 w 644"/>
                <a:gd name="T85" fmla="*/ 42 h 262"/>
                <a:gd name="T86" fmla="*/ 65 w 644"/>
                <a:gd name="T87" fmla="*/ 58 h 262"/>
                <a:gd name="T88" fmla="*/ 53 w 644"/>
                <a:gd name="T89" fmla="*/ 67 h 262"/>
                <a:gd name="T90" fmla="*/ 30 w 644"/>
                <a:gd name="T91" fmla="*/ 84 h 262"/>
                <a:gd name="T92" fmla="*/ 12 w 644"/>
                <a:gd name="T93" fmla="*/ 107 h 262"/>
                <a:gd name="T94" fmla="*/ 3 w 644"/>
                <a:gd name="T95" fmla="*/ 127 h 262"/>
                <a:gd name="T96" fmla="*/ 0 w 644"/>
                <a:gd name="T97" fmla="*/ 141 h 262"/>
                <a:gd name="T98" fmla="*/ 0 w 644"/>
                <a:gd name="T99" fmla="*/ 148 h 262"/>
                <a:gd name="T100" fmla="*/ 1 w 644"/>
                <a:gd name="T101" fmla="*/ 163 h 262"/>
                <a:gd name="T102" fmla="*/ 2 w 644"/>
                <a:gd name="T103" fmla="*/ 166 h 262"/>
                <a:gd name="T104" fmla="*/ 6 w 644"/>
                <a:gd name="T105" fmla="*/ 168 h 262"/>
                <a:gd name="T106" fmla="*/ 11 w 644"/>
                <a:gd name="T107" fmla="*/ 166 h 262"/>
                <a:gd name="T108" fmla="*/ 14 w 644"/>
                <a:gd name="T109" fmla="*/ 163 h 262"/>
                <a:gd name="T110" fmla="*/ 14 w 644"/>
                <a:gd name="T111" fmla="*/ 16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44" h="262">
                  <a:moveTo>
                    <a:pt x="14" y="160"/>
                  </a:moveTo>
                  <a:lnTo>
                    <a:pt x="14" y="160"/>
                  </a:lnTo>
                  <a:lnTo>
                    <a:pt x="13" y="152"/>
                  </a:lnTo>
                  <a:lnTo>
                    <a:pt x="13" y="146"/>
                  </a:lnTo>
                  <a:lnTo>
                    <a:pt x="14" y="140"/>
                  </a:lnTo>
                  <a:lnTo>
                    <a:pt x="15" y="134"/>
                  </a:lnTo>
                  <a:lnTo>
                    <a:pt x="19" y="121"/>
                  </a:lnTo>
                  <a:lnTo>
                    <a:pt x="25" y="110"/>
                  </a:lnTo>
                  <a:lnTo>
                    <a:pt x="33" y="100"/>
                  </a:lnTo>
                  <a:lnTo>
                    <a:pt x="43" y="90"/>
                  </a:lnTo>
                  <a:lnTo>
                    <a:pt x="53" y="82"/>
                  </a:lnTo>
                  <a:lnTo>
                    <a:pt x="63" y="74"/>
                  </a:lnTo>
                  <a:lnTo>
                    <a:pt x="63" y="74"/>
                  </a:lnTo>
                  <a:lnTo>
                    <a:pt x="79" y="65"/>
                  </a:lnTo>
                  <a:lnTo>
                    <a:pt x="94" y="57"/>
                  </a:lnTo>
                  <a:lnTo>
                    <a:pt x="110" y="50"/>
                  </a:lnTo>
                  <a:lnTo>
                    <a:pt x="126" y="44"/>
                  </a:lnTo>
                  <a:lnTo>
                    <a:pt x="143" y="39"/>
                  </a:lnTo>
                  <a:lnTo>
                    <a:pt x="160" y="33"/>
                  </a:lnTo>
                  <a:lnTo>
                    <a:pt x="193" y="25"/>
                  </a:lnTo>
                  <a:lnTo>
                    <a:pt x="193" y="25"/>
                  </a:lnTo>
                  <a:lnTo>
                    <a:pt x="223" y="19"/>
                  </a:lnTo>
                  <a:lnTo>
                    <a:pt x="254" y="15"/>
                  </a:lnTo>
                  <a:lnTo>
                    <a:pt x="269" y="14"/>
                  </a:lnTo>
                  <a:lnTo>
                    <a:pt x="285" y="13"/>
                  </a:lnTo>
                  <a:lnTo>
                    <a:pt x="299" y="13"/>
                  </a:lnTo>
                  <a:lnTo>
                    <a:pt x="315" y="14"/>
                  </a:lnTo>
                  <a:lnTo>
                    <a:pt x="315" y="14"/>
                  </a:lnTo>
                  <a:lnTo>
                    <a:pt x="333" y="17"/>
                  </a:lnTo>
                  <a:lnTo>
                    <a:pt x="353" y="22"/>
                  </a:lnTo>
                  <a:lnTo>
                    <a:pt x="373" y="29"/>
                  </a:lnTo>
                  <a:lnTo>
                    <a:pt x="390" y="38"/>
                  </a:lnTo>
                  <a:lnTo>
                    <a:pt x="390" y="38"/>
                  </a:lnTo>
                  <a:lnTo>
                    <a:pt x="413" y="49"/>
                  </a:lnTo>
                  <a:lnTo>
                    <a:pt x="435" y="62"/>
                  </a:lnTo>
                  <a:lnTo>
                    <a:pt x="455" y="78"/>
                  </a:lnTo>
                  <a:lnTo>
                    <a:pt x="475" y="93"/>
                  </a:lnTo>
                  <a:lnTo>
                    <a:pt x="475" y="93"/>
                  </a:lnTo>
                  <a:lnTo>
                    <a:pt x="495" y="110"/>
                  </a:lnTo>
                  <a:lnTo>
                    <a:pt x="513" y="128"/>
                  </a:lnTo>
                  <a:lnTo>
                    <a:pt x="532" y="146"/>
                  </a:lnTo>
                  <a:lnTo>
                    <a:pt x="549" y="165"/>
                  </a:lnTo>
                  <a:lnTo>
                    <a:pt x="585" y="203"/>
                  </a:lnTo>
                  <a:lnTo>
                    <a:pt x="618" y="243"/>
                  </a:lnTo>
                  <a:lnTo>
                    <a:pt x="618" y="243"/>
                  </a:lnTo>
                  <a:lnTo>
                    <a:pt x="633" y="260"/>
                  </a:lnTo>
                  <a:lnTo>
                    <a:pt x="633" y="260"/>
                  </a:lnTo>
                  <a:lnTo>
                    <a:pt x="635" y="262"/>
                  </a:lnTo>
                  <a:lnTo>
                    <a:pt x="637" y="262"/>
                  </a:lnTo>
                  <a:lnTo>
                    <a:pt x="639" y="261"/>
                  </a:lnTo>
                  <a:lnTo>
                    <a:pt x="641" y="260"/>
                  </a:lnTo>
                  <a:lnTo>
                    <a:pt x="643" y="258"/>
                  </a:lnTo>
                  <a:lnTo>
                    <a:pt x="644" y="256"/>
                  </a:lnTo>
                  <a:lnTo>
                    <a:pt x="644" y="254"/>
                  </a:lnTo>
                  <a:lnTo>
                    <a:pt x="641" y="252"/>
                  </a:lnTo>
                  <a:lnTo>
                    <a:pt x="641" y="252"/>
                  </a:lnTo>
                  <a:lnTo>
                    <a:pt x="607" y="212"/>
                  </a:lnTo>
                  <a:lnTo>
                    <a:pt x="573" y="171"/>
                  </a:lnTo>
                  <a:lnTo>
                    <a:pt x="555" y="152"/>
                  </a:lnTo>
                  <a:lnTo>
                    <a:pt x="537" y="134"/>
                  </a:lnTo>
                  <a:lnTo>
                    <a:pt x="517" y="115"/>
                  </a:lnTo>
                  <a:lnTo>
                    <a:pt x="499" y="98"/>
                  </a:lnTo>
                  <a:lnTo>
                    <a:pt x="499" y="98"/>
                  </a:lnTo>
                  <a:lnTo>
                    <a:pt x="479" y="81"/>
                  </a:lnTo>
                  <a:lnTo>
                    <a:pt x="459" y="65"/>
                  </a:lnTo>
                  <a:lnTo>
                    <a:pt x="440" y="51"/>
                  </a:lnTo>
                  <a:lnTo>
                    <a:pt x="418" y="38"/>
                  </a:lnTo>
                  <a:lnTo>
                    <a:pt x="395" y="26"/>
                  </a:lnTo>
                  <a:lnTo>
                    <a:pt x="373" y="16"/>
                  </a:lnTo>
                  <a:lnTo>
                    <a:pt x="361" y="12"/>
                  </a:lnTo>
                  <a:lnTo>
                    <a:pt x="349" y="7"/>
                  </a:lnTo>
                  <a:lnTo>
                    <a:pt x="337" y="5"/>
                  </a:lnTo>
                  <a:lnTo>
                    <a:pt x="325" y="2"/>
                  </a:lnTo>
                  <a:lnTo>
                    <a:pt x="325" y="2"/>
                  </a:lnTo>
                  <a:lnTo>
                    <a:pt x="312" y="1"/>
                  </a:lnTo>
                  <a:lnTo>
                    <a:pt x="298" y="0"/>
                  </a:lnTo>
                  <a:lnTo>
                    <a:pt x="271" y="1"/>
                  </a:lnTo>
                  <a:lnTo>
                    <a:pt x="271" y="1"/>
                  </a:lnTo>
                  <a:lnTo>
                    <a:pt x="237" y="4"/>
                  </a:lnTo>
                  <a:lnTo>
                    <a:pt x="203" y="11"/>
                  </a:lnTo>
                  <a:lnTo>
                    <a:pt x="203" y="11"/>
                  </a:lnTo>
                  <a:lnTo>
                    <a:pt x="168" y="18"/>
                  </a:lnTo>
                  <a:lnTo>
                    <a:pt x="150" y="23"/>
                  </a:lnTo>
                  <a:lnTo>
                    <a:pt x="133" y="28"/>
                  </a:lnTo>
                  <a:lnTo>
                    <a:pt x="115" y="34"/>
                  </a:lnTo>
                  <a:lnTo>
                    <a:pt x="99" y="42"/>
                  </a:lnTo>
                  <a:lnTo>
                    <a:pt x="82" y="50"/>
                  </a:lnTo>
                  <a:lnTo>
                    <a:pt x="65" y="58"/>
                  </a:lnTo>
                  <a:lnTo>
                    <a:pt x="65" y="58"/>
                  </a:lnTo>
                  <a:lnTo>
                    <a:pt x="53" y="67"/>
                  </a:lnTo>
                  <a:lnTo>
                    <a:pt x="42" y="75"/>
                  </a:lnTo>
                  <a:lnTo>
                    <a:pt x="30" y="84"/>
                  </a:lnTo>
                  <a:lnTo>
                    <a:pt x="21" y="96"/>
                  </a:lnTo>
                  <a:lnTo>
                    <a:pt x="12" y="107"/>
                  </a:lnTo>
                  <a:lnTo>
                    <a:pt x="5" y="120"/>
                  </a:lnTo>
                  <a:lnTo>
                    <a:pt x="3" y="127"/>
                  </a:lnTo>
                  <a:lnTo>
                    <a:pt x="1" y="134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2" y="166"/>
                  </a:lnTo>
                  <a:lnTo>
                    <a:pt x="4" y="167"/>
                  </a:lnTo>
                  <a:lnTo>
                    <a:pt x="6" y="168"/>
                  </a:lnTo>
                  <a:lnTo>
                    <a:pt x="9" y="167"/>
                  </a:lnTo>
                  <a:lnTo>
                    <a:pt x="11" y="166"/>
                  </a:lnTo>
                  <a:lnTo>
                    <a:pt x="13" y="165"/>
                  </a:lnTo>
                  <a:lnTo>
                    <a:pt x="14" y="163"/>
                  </a:lnTo>
                  <a:lnTo>
                    <a:pt x="14" y="160"/>
                  </a:lnTo>
                  <a:lnTo>
                    <a:pt x="14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B87ED4B8-A479-DBF8-3CB9-A0C873A99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" y="872"/>
              <a:ext cx="227" cy="1304"/>
            </a:xfrm>
            <a:custGeom>
              <a:avLst/>
              <a:gdLst>
                <a:gd name="T0" fmla="*/ 20 w 454"/>
                <a:gd name="T1" fmla="*/ 34 h 2609"/>
                <a:gd name="T2" fmla="*/ 69 w 454"/>
                <a:gd name="T3" fmla="*/ 106 h 2609"/>
                <a:gd name="T4" fmla="*/ 109 w 454"/>
                <a:gd name="T5" fmla="*/ 185 h 2609"/>
                <a:gd name="T6" fmla="*/ 140 w 454"/>
                <a:gd name="T7" fmla="*/ 267 h 2609"/>
                <a:gd name="T8" fmla="*/ 163 w 454"/>
                <a:gd name="T9" fmla="*/ 350 h 2609"/>
                <a:gd name="T10" fmla="*/ 180 w 454"/>
                <a:gd name="T11" fmla="*/ 437 h 2609"/>
                <a:gd name="T12" fmla="*/ 194 w 454"/>
                <a:gd name="T13" fmla="*/ 558 h 2609"/>
                <a:gd name="T14" fmla="*/ 201 w 454"/>
                <a:gd name="T15" fmla="*/ 740 h 2609"/>
                <a:gd name="T16" fmla="*/ 199 w 454"/>
                <a:gd name="T17" fmla="*/ 921 h 2609"/>
                <a:gd name="T18" fmla="*/ 195 w 454"/>
                <a:gd name="T19" fmla="*/ 1151 h 2609"/>
                <a:gd name="T20" fmla="*/ 196 w 454"/>
                <a:gd name="T21" fmla="*/ 1288 h 2609"/>
                <a:gd name="T22" fmla="*/ 201 w 454"/>
                <a:gd name="T23" fmla="*/ 1496 h 2609"/>
                <a:gd name="T24" fmla="*/ 211 w 454"/>
                <a:gd name="T25" fmla="*/ 1711 h 2609"/>
                <a:gd name="T26" fmla="*/ 233 w 454"/>
                <a:gd name="T27" fmla="*/ 1924 h 2609"/>
                <a:gd name="T28" fmla="*/ 255 w 454"/>
                <a:gd name="T29" fmla="*/ 2065 h 2609"/>
                <a:gd name="T30" fmla="*/ 296 w 454"/>
                <a:gd name="T31" fmla="*/ 2239 h 2609"/>
                <a:gd name="T32" fmla="*/ 328 w 454"/>
                <a:gd name="T33" fmla="*/ 2341 h 2609"/>
                <a:gd name="T34" fmla="*/ 365 w 454"/>
                <a:gd name="T35" fmla="*/ 2442 h 2609"/>
                <a:gd name="T36" fmla="*/ 408 w 454"/>
                <a:gd name="T37" fmla="*/ 2539 h 2609"/>
                <a:gd name="T38" fmla="*/ 442 w 454"/>
                <a:gd name="T39" fmla="*/ 2606 h 2609"/>
                <a:gd name="T40" fmla="*/ 447 w 454"/>
                <a:gd name="T41" fmla="*/ 2609 h 2609"/>
                <a:gd name="T42" fmla="*/ 453 w 454"/>
                <a:gd name="T43" fmla="*/ 2607 h 2609"/>
                <a:gd name="T44" fmla="*/ 453 w 454"/>
                <a:gd name="T45" fmla="*/ 2599 h 2609"/>
                <a:gd name="T46" fmla="*/ 420 w 454"/>
                <a:gd name="T47" fmla="*/ 2534 h 2609"/>
                <a:gd name="T48" fmla="*/ 375 w 454"/>
                <a:gd name="T49" fmla="*/ 2434 h 2609"/>
                <a:gd name="T50" fmla="*/ 337 w 454"/>
                <a:gd name="T51" fmla="*/ 2331 h 2609"/>
                <a:gd name="T52" fmla="*/ 305 w 454"/>
                <a:gd name="T53" fmla="*/ 2226 h 2609"/>
                <a:gd name="T54" fmla="*/ 279 w 454"/>
                <a:gd name="T55" fmla="*/ 2121 h 2609"/>
                <a:gd name="T56" fmla="*/ 265 w 454"/>
                <a:gd name="T57" fmla="*/ 2049 h 2609"/>
                <a:gd name="T58" fmla="*/ 235 w 454"/>
                <a:gd name="T59" fmla="*/ 1835 h 2609"/>
                <a:gd name="T60" fmla="*/ 218 w 454"/>
                <a:gd name="T61" fmla="*/ 1619 h 2609"/>
                <a:gd name="T62" fmla="*/ 213 w 454"/>
                <a:gd name="T63" fmla="*/ 1475 h 2609"/>
                <a:gd name="T64" fmla="*/ 209 w 454"/>
                <a:gd name="T65" fmla="*/ 1090 h 2609"/>
                <a:gd name="T66" fmla="*/ 213 w 454"/>
                <a:gd name="T67" fmla="*/ 839 h 2609"/>
                <a:gd name="T68" fmla="*/ 212 w 454"/>
                <a:gd name="T69" fmla="*/ 657 h 2609"/>
                <a:gd name="T70" fmla="*/ 197 w 454"/>
                <a:gd name="T71" fmla="*/ 475 h 2609"/>
                <a:gd name="T72" fmla="*/ 184 w 454"/>
                <a:gd name="T73" fmla="*/ 390 h 2609"/>
                <a:gd name="T74" fmla="*/ 165 w 454"/>
                <a:gd name="T75" fmla="*/ 305 h 2609"/>
                <a:gd name="T76" fmla="*/ 138 w 454"/>
                <a:gd name="T77" fmla="*/ 223 h 2609"/>
                <a:gd name="T78" fmla="*/ 104 w 454"/>
                <a:gd name="T79" fmla="*/ 144 h 2609"/>
                <a:gd name="T80" fmla="*/ 61 w 454"/>
                <a:gd name="T81" fmla="*/ 69 h 2609"/>
                <a:gd name="T82" fmla="*/ 28 w 454"/>
                <a:gd name="T83" fmla="*/ 23 h 2609"/>
                <a:gd name="T84" fmla="*/ 8 w 454"/>
                <a:gd name="T85" fmla="*/ 0 h 2609"/>
                <a:gd name="T86" fmla="*/ 2 w 454"/>
                <a:gd name="T87" fmla="*/ 1 h 2609"/>
                <a:gd name="T88" fmla="*/ 1 w 454"/>
                <a:gd name="T89" fmla="*/ 9 h 2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609">
                  <a:moveTo>
                    <a:pt x="2" y="11"/>
                  </a:moveTo>
                  <a:lnTo>
                    <a:pt x="2" y="11"/>
                  </a:lnTo>
                  <a:lnTo>
                    <a:pt x="20" y="34"/>
                  </a:lnTo>
                  <a:lnTo>
                    <a:pt x="38" y="57"/>
                  </a:lnTo>
                  <a:lnTo>
                    <a:pt x="55" y="81"/>
                  </a:lnTo>
                  <a:lnTo>
                    <a:pt x="69" y="106"/>
                  </a:lnTo>
                  <a:lnTo>
                    <a:pt x="84" y="132"/>
                  </a:lnTo>
                  <a:lnTo>
                    <a:pt x="97" y="158"/>
                  </a:lnTo>
                  <a:lnTo>
                    <a:pt x="109" y="185"/>
                  </a:lnTo>
                  <a:lnTo>
                    <a:pt x="121" y="212"/>
                  </a:lnTo>
                  <a:lnTo>
                    <a:pt x="131" y="239"/>
                  </a:lnTo>
                  <a:lnTo>
                    <a:pt x="140" y="267"/>
                  </a:lnTo>
                  <a:lnTo>
                    <a:pt x="149" y="295"/>
                  </a:lnTo>
                  <a:lnTo>
                    <a:pt x="156" y="323"/>
                  </a:lnTo>
                  <a:lnTo>
                    <a:pt x="163" y="350"/>
                  </a:lnTo>
                  <a:lnTo>
                    <a:pt x="169" y="379"/>
                  </a:lnTo>
                  <a:lnTo>
                    <a:pt x="176" y="408"/>
                  </a:lnTo>
                  <a:lnTo>
                    <a:pt x="180" y="437"/>
                  </a:lnTo>
                  <a:lnTo>
                    <a:pt x="180" y="437"/>
                  </a:lnTo>
                  <a:lnTo>
                    <a:pt x="188" y="498"/>
                  </a:lnTo>
                  <a:lnTo>
                    <a:pt x="194" y="558"/>
                  </a:lnTo>
                  <a:lnTo>
                    <a:pt x="198" y="618"/>
                  </a:lnTo>
                  <a:lnTo>
                    <a:pt x="200" y="679"/>
                  </a:lnTo>
                  <a:lnTo>
                    <a:pt x="201" y="740"/>
                  </a:lnTo>
                  <a:lnTo>
                    <a:pt x="201" y="800"/>
                  </a:lnTo>
                  <a:lnTo>
                    <a:pt x="199" y="921"/>
                  </a:lnTo>
                  <a:lnTo>
                    <a:pt x="199" y="921"/>
                  </a:lnTo>
                  <a:lnTo>
                    <a:pt x="196" y="1036"/>
                  </a:lnTo>
                  <a:lnTo>
                    <a:pt x="195" y="1093"/>
                  </a:lnTo>
                  <a:lnTo>
                    <a:pt x="195" y="1151"/>
                  </a:lnTo>
                  <a:lnTo>
                    <a:pt x="195" y="1151"/>
                  </a:lnTo>
                  <a:lnTo>
                    <a:pt x="195" y="1220"/>
                  </a:lnTo>
                  <a:lnTo>
                    <a:pt x="196" y="1288"/>
                  </a:lnTo>
                  <a:lnTo>
                    <a:pt x="199" y="1426"/>
                  </a:lnTo>
                  <a:lnTo>
                    <a:pt x="199" y="1426"/>
                  </a:lnTo>
                  <a:lnTo>
                    <a:pt x="201" y="1496"/>
                  </a:lnTo>
                  <a:lnTo>
                    <a:pt x="204" y="1568"/>
                  </a:lnTo>
                  <a:lnTo>
                    <a:pt x="207" y="1639"/>
                  </a:lnTo>
                  <a:lnTo>
                    <a:pt x="211" y="1711"/>
                  </a:lnTo>
                  <a:lnTo>
                    <a:pt x="217" y="1782"/>
                  </a:lnTo>
                  <a:lnTo>
                    <a:pt x="224" y="1852"/>
                  </a:lnTo>
                  <a:lnTo>
                    <a:pt x="233" y="1924"/>
                  </a:lnTo>
                  <a:lnTo>
                    <a:pt x="243" y="1994"/>
                  </a:lnTo>
                  <a:lnTo>
                    <a:pt x="243" y="1994"/>
                  </a:lnTo>
                  <a:lnTo>
                    <a:pt x="255" y="2065"/>
                  </a:lnTo>
                  <a:lnTo>
                    <a:pt x="270" y="2135"/>
                  </a:lnTo>
                  <a:lnTo>
                    <a:pt x="286" y="2205"/>
                  </a:lnTo>
                  <a:lnTo>
                    <a:pt x="296" y="2239"/>
                  </a:lnTo>
                  <a:lnTo>
                    <a:pt x="306" y="2273"/>
                  </a:lnTo>
                  <a:lnTo>
                    <a:pt x="316" y="2307"/>
                  </a:lnTo>
                  <a:lnTo>
                    <a:pt x="328" y="2341"/>
                  </a:lnTo>
                  <a:lnTo>
                    <a:pt x="339" y="2375"/>
                  </a:lnTo>
                  <a:lnTo>
                    <a:pt x="351" y="2409"/>
                  </a:lnTo>
                  <a:lnTo>
                    <a:pt x="365" y="2442"/>
                  </a:lnTo>
                  <a:lnTo>
                    <a:pt x="379" y="2474"/>
                  </a:lnTo>
                  <a:lnTo>
                    <a:pt x="394" y="2507"/>
                  </a:lnTo>
                  <a:lnTo>
                    <a:pt x="408" y="2539"/>
                  </a:lnTo>
                  <a:lnTo>
                    <a:pt x="408" y="2539"/>
                  </a:lnTo>
                  <a:lnTo>
                    <a:pt x="425" y="2572"/>
                  </a:lnTo>
                  <a:lnTo>
                    <a:pt x="442" y="2606"/>
                  </a:lnTo>
                  <a:lnTo>
                    <a:pt x="442" y="2606"/>
                  </a:lnTo>
                  <a:lnTo>
                    <a:pt x="445" y="2608"/>
                  </a:lnTo>
                  <a:lnTo>
                    <a:pt x="447" y="2609"/>
                  </a:lnTo>
                  <a:lnTo>
                    <a:pt x="449" y="2609"/>
                  </a:lnTo>
                  <a:lnTo>
                    <a:pt x="451" y="2608"/>
                  </a:lnTo>
                  <a:lnTo>
                    <a:pt x="453" y="2607"/>
                  </a:lnTo>
                  <a:lnTo>
                    <a:pt x="454" y="2604"/>
                  </a:lnTo>
                  <a:lnTo>
                    <a:pt x="454" y="2601"/>
                  </a:lnTo>
                  <a:lnTo>
                    <a:pt x="453" y="2599"/>
                  </a:lnTo>
                  <a:lnTo>
                    <a:pt x="453" y="2599"/>
                  </a:lnTo>
                  <a:lnTo>
                    <a:pt x="436" y="2567"/>
                  </a:lnTo>
                  <a:lnTo>
                    <a:pt x="420" y="2534"/>
                  </a:lnTo>
                  <a:lnTo>
                    <a:pt x="404" y="2501"/>
                  </a:lnTo>
                  <a:lnTo>
                    <a:pt x="390" y="2468"/>
                  </a:lnTo>
                  <a:lnTo>
                    <a:pt x="375" y="2434"/>
                  </a:lnTo>
                  <a:lnTo>
                    <a:pt x="362" y="2400"/>
                  </a:lnTo>
                  <a:lnTo>
                    <a:pt x="349" y="2366"/>
                  </a:lnTo>
                  <a:lnTo>
                    <a:pt x="337" y="2331"/>
                  </a:lnTo>
                  <a:lnTo>
                    <a:pt x="326" y="2297"/>
                  </a:lnTo>
                  <a:lnTo>
                    <a:pt x="315" y="2262"/>
                  </a:lnTo>
                  <a:lnTo>
                    <a:pt x="305" y="2226"/>
                  </a:lnTo>
                  <a:lnTo>
                    <a:pt x="296" y="2191"/>
                  </a:lnTo>
                  <a:lnTo>
                    <a:pt x="287" y="2156"/>
                  </a:lnTo>
                  <a:lnTo>
                    <a:pt x="279" y="2121"/>
                  </a:lnTo>
                  <a:lnTo>
                    <a:pt x="272" y="2084"/>
                  </a:lnTo>
                  <a:lnTo>
                    <a:pt x="265" y="2049"/>
                  </a:lnTo>
                  <a:lnTo>
                    <a:pt x="265" y="2049"/>
                  </a:lnTo>
                  <a:lnTo>
                    <a:pt x="252" y="1978"/>
                  </a:lnTo>
                  <a:lnTo>
                    <a:pt x="243" y="1906"/>
                  </a:lnTo>
                  <a:lnTo>
                    <a:pt x="235" y="1835"/>
                  </a:lnTo>
                  <a:lnTo>
                    <a:pt x="227" y="1763"/>
                  </a:lnTo>
                  <a:lnTo>
                    <a:pt x="222" y="1692"/>
                  </a:lnTo>
                  <a:lnTo>
                    <a:pt x="218" y="1619"/>
                  </a:lnTo>
                  <a:lnTo>
                    <a:pt x="215" y="1548"/>
                  </a:lnTo>
                  <a:lnTo>
                    <a:pt x="213" y="1475"/>
                  </a:lnTo>
                  <a:lnTo>
                    <a:pt x="213" y="1475"/>
                  </a:lnTo>
                  <a:lnTo>
                    <a:pt x="210" y="1347"/>
                  </a:lnTo>
                  <a:lnTo>
                    <a:pt x="209" y="1219"/>
                  </a:lnTo>
                  <a:lnTo>
                    <a:pt x="209" y="1090"/>
                  </a:lnTo>
                  <a:lnTo>
                    <a:pt x="211" y="962"/>
                  </a:lnTo>
                  <a:lnTo>
                    <a:pt x="211" y="962"/>
                  </a:lnTo>
                  <a:lnTo>
                    <a:pt x="213" y="839"/>
                  </a:lnTo>
                  <a:lnTo>
                    <a:pt x="214" y="778"/>
                  </a:lnTo>
                  <a:lnTo>
                    <a:pt x="213" y="718"/>
                  </a:lnTo>
                  <a:lnTo>
                    <a:pt x="212" y="657"/>
                  </a:lnTo>
                  <a:lnTo>
                    <a:pt x="209" y="596"/>
                  </a:lnTo>
                  <a:lnTo>
                    <a:pt x="205" y="536"/>
                  </a:lnTo>
                  <a:lnTo>
                    <a:pt x="197" y="475"/>
                  </a:lnTo>
                  <a:lnTo>
                    <a:pt x="197" y="475"/>
                  </a:lnTo>
                  <a:lnTo>
                    <a:pt x="189" y="418"/>
                  </a:lnTo>
                  <a:lnTo>
                    <a:pt x="184" y="390"/>
                  </a:lnTo>
                  <a:lnTo>
                    <a:pt x="179" y="362"/>
                  </a:lnTo>
                  <a:lnTo>
                    <a:pt x="171" y="333"/>
                  </a:lnTo>
                  <a:lnTo>
                    <a:pt x="165" y="305"/>
                  </a:lnTo>
                  <a:lnTo>
                    <a:pt x="157" y="278"/>
                  </a:lnTo>
                  <a:lnTo>
                    <a:pt x="148" y="250"/>
                  </a:lnTo>
                  <a:lnTo>
                    <a:pt x="138" y="223"/>
                  </a:lnTo>
                  <a:lnTo>
                    <a:pt x="128" y="196"/>
                  </a:lnTo>
                  <a:lnTo>
                    <a:pt x="117" y="170"/>
                  </a:lnTo>
                  <a:lnTo>
                    <a:pt x="104" y="144"/>
                  </a:lnTo>
                  <a:lnTo>
                    <a:pt x="91" y="118"/>
                  </a:lnTo>
                  <a:lnTo>
                    <a:pt x="76" y="94"/>
                  </a:lnTo>
                  <a:lnTo>
                    <a:pt x="61" y="69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28" y="23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3D96A326-5A66-8322-BA1B-7892B5673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7" y="1427"/>
              <a:ext cx="88" cy="325"/>
            </a:xfrm>
            <a:custGeom>
              <a:avLst/>
              <a:gdLst>
                <a:gd name="T0" fmla="*/ 7 w 175"/>
                <a:gd name="T1" fmla="*/ 6 h 650"/>
                <a:gd name="T2" fmla="*/ 19 w 175"/>
                <a:gd name="T3" fmla="*/ 93 h 650"/>
                <a:gd name="T4" fmla="*/ 37 w 175"/>
                <a:gd name="T5" fmla="*/ 180 h 650"/>
                <a:gd name="T6" fmla="*/ 50 w 175"/>
                <a:gd name="T7" fmla="*/ 221 h 650"/>
                <a:gd name="T8" fmla="*/ 82 w 175"/>
                <a:gd name="T9" fmla="*/ 301 h 650"/>
                <a:gd name="T10" fmla="*/ 100 w 175"/>
                <a:gd name="T11" fmla="*/ 341 h 650"/>
                <a:gd name="T12" fmla="*/ 135 w 175"/>
                <a:gd name="T13" fmla="*/ 407 h 650"/>
                <a:gd name="T14" fmla="*/ 151 w 175"/>
                <a:gd name="T15" fmla="*/ 441 h 650"/>
                <a:gd name="T16" fmla="*/ 160 w 175"/>
                <a:gd name="T17" fmla="*/ 477 h 650"/>
                <a:gd name="T18" fmla="*/ 161 w 175"/>
                <a:gd name="T19" fmla="*/ 489 h 650"/>
                <a:gd name="T20" fmla="*/ 160 w 175"/>
                <a:gd name="T21" fmla="*/ 513 h 650"/>
                <a:gd name="T22" fmla="*/ 154 w 175"/>
                <a:gd name="T23" fmla="*/ 534 h 650"/>
                <a:gd name="T24" fmla="*/ 143 w 175"/>
                <a:gd name="T25" fmla="*/ 555 h 650"/>
                <a:gd name="T26" fmla="*/ 135 w 175"/>
                <a:gd name="T27" fmla="*/ 564 h 650"/>
                <a:gd name="T28" fmla="*/ 111 w 175"/>
                <a:gd name="T29" fmla="*/ 586 h 650"/>
                <a:gd name="T30" fmla="*/ 84 w 175"/>
                <a:gd name="T31" fmla="*/ 604 h 650"/>
                <a:gd name="T32" fmla="*/ 54 w 175"/>
                <a:gd name="T33" fmla="*/ 618 h 650"/>
                <a:gd name="T34" fmla="*/ 25 w 175"/>
                <a:gd name="T35" fmla="*/ 631 h 650"/>
                <a:gd name="T36" fmla="*/ 5 w 175"/>
                <a:gd name="T37" fmla="*/ 638 h 650"/>
                <a:gd name="T38" fmla="*/ 1 w 175"/>
                <a:gd name="T39" fmla="*/ 641 h 650"/>
                <a:gd name="T40" fmla="*/ 1 w 175"/>
                <a:gd name="T41" fmla="*/ 646 h 650"/>
                <a:gd name="T42" fmla="*/ 3 w 175"/>
                <a:gd name="T43" fmla="*/ 649 h 650"/>
                <a:gd name="T44" fmla="*/ 8 w 175"/>
                <a:gd name="T45" fmla="*/ 650 h 650"/>
                <a:gd name="T46" fmla="*/ 41 w 175"/>
                <a:gd name="T47" fmla="*/ 637 h 650"/>
                <a:gd name="T48" fmla="*/ 73 w 175"/>
                <a:gd name="T49" fmla="*/ 622 h 650"/>
                <a:gd name="T50" fmla="*/ 104 w 175"/>
                <a:gd name="T51" fmla="*/ 605 h 650"/>
                <a:gd name="T52" fmla="*/ 133 w 175"/>
                <a:gd name="T53" fmla="*/ 584 h 650"/>
                <a:gd name="T54" fmla="*/ 143 w 175"/>
                <a:gd name="T55" fmla="*/ 575 h 650"/>
                <a:gd name="T56" fmla="*/ 157 w 175"/>
                <a:gd name="T57" fmla="*/ 555 h 650"/>
                <a:gd name="T58" fmla="*/ 169 w 175"/>
                <a:gd name="T59" fmla="*/ 532 h 650"/>
                <a:gd name="T60" fmla="*/ 174 w 175"/>
                <a:gd name="T61" fmla="*/ 508 h 650"/>
                <a:gd name="T62" fmla="*/ 175 w 175"/>
                <a:gd name="T63" fmla="*/ 495 h 650"/>
                <a:gd name="T64" fmla="*/ 170 w 175"/>
                <a:gd name="T65" fmla="*/ 462 h 650"/>
                <a:gd name="T66" fmla="*/ 159 w 175"/>
                <a:gd name="T67" fmla="*/ 430 h 650"/>
                <a:gd name="T68" fmla="*/ 145 w 175"/>
                <a:gd name="T69" fmla="*/ 399 h 650"/>
                <a:gd name="T70" fmla="*/ 129 w 175"/>
                <a:gd name="T71" fmla="*/ 369 h 650"/>
                <a:gd name="T72" fmla="*/ 89 w 175"/>
                <a:gd name="T73" fmla="*/ 288 h 650"/>
                <a:gd name="T74" fmla="*/ 64 w 175"/>
                <a:gd name="T75" fmla="*/ 225 h 650"/>
                <a:gd name="T76" fmla="*/ 58 w 175"/>
                <a:gd name="T77" fmla="*/ 204 h 650"/>
                <a:gd name="T78" fmla="*/ 46 w 175"/>
                <a:gd name="T79" fmla="*/ 161 h 650"/>
                <a:gd name="T80" fmla="*/ 28 w 175"/>
                <a:gd name="T81" fmla="*/ 74 h 650"/>
                <a:gd name="T82" fmla="*/ 23 w 175"/>
                <a:gd name="T83" fmla="*/ 31 h 650"/>
                <a:gd name="T84" fmla="*/ 20 w 175"/>
                <a:gd name="T85" fmla="*/ 6 h 650"/>
                <a:gd name="T86" fmla="*/ 18 w 175"/>
                <a:gd name="T87" fmla="*/ 2 h 650"/>
                <a:gd name="T88" fmla="*/ 13 w 175"/>
                <a:gd name="T89" fmla="*/ 0 h 650"/>
                <a:gd name="T90" fmla="*/ 9 w 175"/>
                <a:gd name="T91" fmla="*/ 1 h 650"/>
                <a:gd name="T92" fmla="*/ 7 w 175"/>
                <a:gd name="T93" fmla="*/ 6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5" h="650">
                  <a:moveTo>
                    <a:pt x="7" y="6"/>
                  </a:moveTo>
                  <a:lnTo>
                    <a:pt x="7" y="6"/>
                  </a:lnTo>
                  <a:lnTo>
                    <a:pt x="12" y="49"/>
                  </a:lnTo>
                  <a:lnTo>
                    <a:pt x="19" y="93"/>
                  </a:lnTo>
                  <a:lnTo>
                    <a:pt x="27" y="136"/>
                  </a:lnTo>
                  <a:lnTo>
                    <a:pt x="37" y="180"/>
                  </a:lnTo>
                  <a:lnTo>
                    <a:pt x="37" y="180"/>
                  </a:lnTo>
                  <a:lnTo>
                    <a:pt x="50" y="221"/>
                  </a:lnTo>
                  <a:lnTo>
                    <a:pt x="65" y="262"/>
                  </a:lnTo>
                  <a:lnTo>
                    <a:pt x="82" y="301"/>
                  </a:lnTo>
                  <a:lnTo>
                    <a:pt x="100" y="341"/>
                  </a:lnTo>
                  <a:lnTo>
                    <a:pt x="100" y="341"/>
                  </a:lnTo>
                  <a:lnTo>
                    <a:pt x="118" y="374"/>
                  </a:lnTo>
                  <a:lnTo>
                    <a:pt x="135" y="407"/>
                  </a:lnTo>
                  <a:lnTo>
                    <a:pt x="144" y="423"/>
                  </a:lnTo>
                  <a:lnTo>
                    <a:pt x="151" y="441"/>
                  </a:lnTo>
                  <a:lnTo>
                    <a:pt x="156" y="459"/>
                  </a:lnTo>
                  <a:lnTo>
                    <a:pt x="160" y="477"/>
                  </a:lnTo>
                  <a:lnTo>
                    <a:pt x="160" y="477"/>
                  </a:lnTo>
                  <a:lnTo>
                    <a:pt x="161" y="489"/>
                  </a:lnTo>
                  <a:lnTo>
                    <a:pt x="162" y="501"/>
                  </a:lnTo>
                  <a:lnTo>
                    <a:pt x="160" y="513"/>
                  </a:lnTo>
                  <a:lnTo>
                    <a:pt x="158" y="524"/>
                  </a:lnTo>
                  <a:lnTo>
                    <a:pt x="154" y="534"/>
                  </a:lnTo>
                  <a:lnTo>
                    <a:pt x="149" y="545"/>
                  </a:lnTo>
                  <a:lnTo>
                    <a:pt x="143" y="555"/>
                  </a:lnTo>
                  <a:lnTo>
                    <a:pt x="135" y="564"/>
                  </a:lnTo>
                  <a:lnTo>
                    <a:pt x="135" y="564"/>
                  </a:lnTo>
                  <a:lnTo>
                    <a:pt x="124" y="576"/>
                  </a:lnTo>
                  <a:lnTo>
                    <a:pt x="111" y="586"/>
                  </a:lnTo>
                  <a:lnTo>
                    <a:pt x="97" y="595"/>
                  </a:lnTo>
                  <a:lnTo>
                    <a:pt x="84" y="604"/>
                  </a:lnTo>
                  <a:lnTo>
                    <a:pt x="69" y="611"/>
                  </a:lnTo>
                  <a:lnTo>
                    <a:pt x="54" y="618"/>
                  </a:lnTo>
                  <a:lnTo>
                    <a:pt x="25" y="631"/>
                  </a:lnTo>
                  <a:lnTo>
                    <a:pt x="25" y="631"/>
                  </a:lnTo>
                  <a:lnTo>
                    <a:pt x="5" y="638"/>
                  </a:lnTo>
                  <a:lnTo>
                    <a:pt x="5" y="638"/>
                  </a:lnTo>
                  <a:lnTo>
                    <a:pt x="2" y="639"/>
                  </a:lnTo>
                  <a:lnTo>
                    <a:pt x="1" y="641"/>
                  </a:lnTo>
                  <a:lnTo>
                    <a:pt x="0" y="644"/>
                  </a:lnTo>
                  <a:lnTo>
                    <a:pt x="1" y="646"/>
                  </a:lnTo>
                  <a:lnTo>
                    <a:pt x="2" y="648"/>
                  </a:lnTo>
                  <a:lnTo>
                    <a:pt x="3" y="649"/>
                  </a:lnTo>
                  <a:lnTo>
                    <a:pt x="5" y="650"/>
                  </a:lnTo>
                  <a:lnTo>
                    <a:pt x="8" y="650"/>
                  </a:lnTo>
                  <a:lnTo>
                    <a:pt x="8" y="650"/>
                  </a:lnTo>
                  <a:lnTo>
                    <a:pt x="41" y="637"/>
                  </a:lnTo>
                  <a:lnTo>
                    <a:pt x="58" y="631"/>
                  </a:lnTo>
                  <a:lnTo>
                    <a:pt x="73" y="622"/>
                  </a:lnTo>
                  <a:lnTo>
                    <a:pt x="90" y="614"/>
                  </a:lnTo>
                  <a:lnTo>
                    <a:pt x="104" y="605"/>
                  </a:lnTo>
                  <a:lnTo>
                    <a:pt x="119" y="595"/>
                  </a:lnTo>
                  <a:lnTo>
                    <a:pt x="133" y="584"/>
                  </a:lnTo>
                  <a:lnTo>
                    <a:pt x="133" y="584"/>
                  </a:lnTo>
                  <a:lnTo>
                    <a:pt x="143" y="575"/>
                  </a:lnTo>
                  <a:lnTo>
                    <a:pt x="151" y="565"/>
                  </a:lnTo>
                  <a:lnTo>
                    <a:pt x="157" y="555"/>
                  </a:lnTo>
                  <a:lnTo>
                    <a:pt x="163" y="544"/>
                  </a:lnTo>
                  <a:lnTo>
                    <a:pt x="169" y="532"/>
                  </a:lnTo>
                  <a:lnTo>
                    <a:pt x="172" y="521"/>
                  </a:lnTo>
                  <a:lnTo>
                    <a:pt x="174" y="508"/>
                  </a:lnTo>
                  <a:lnTo>
                    <a:pt x="175" y="495"/>
                  </a:lnTo>
                  <a:lnTo>
                    <a:pt x="175" y="495"/>
                  </a:lnTo>
                  <a:lnTo>
                    <a:pt x="174" y="478"/>
                  </a:lnTo>
                  <a:lnTo>
                    <a:pt x="170" y="462"/>
                  </a:lnTo>
                  <a:lnTo>
                    <a:pt x="165" y="445"/>
                  </a:lnTo>
                  <a:lnTo>
                    <a:pt x="159" y="430"/>
                  </a:lnTo>
                  <a:lnTo>
                    <a:pt x="152" y="414"/>
                  </a:lnTo>
                  <a:lnTo>
                    <a:pt x="145" y="399"/>
                  </a:lnTo>
                  <a:lnTo>
                    <a:pt x="129" y="369"/>
                  </a:lnTo>
                  <a:lnTo>
                    <a:pt x="129" y="369"/>
                  </a:lnTo>
                  <a:lnTo>
                    <a:pt x="109" y="329"/>
                  </a:lnTo>
                  <a:lnTo>
                    <a:pt x="89" y="288"/>
                  </a:lnTo>
                  <a:lnTo>
                    <a:pt x="72" y="246"/>
                  </a:lnTo>
                  <a:lnTo>
                    <a:pt x="64" y="225"/>
                  </a:lnTo>
                  <a:lnTo>
                    <a:pt x="58" y="204"/>
                  </a:lnTo>
                  <a:lnTo>
                    <a:pt x="58" y="204"/>
                  </a:lnTo>
                  <a:lnTo>
                    <a:pt x="51" y="182"/>
                  </a:lnTo>
                  <a:lnTo>
                    <a:pt x="46" y="161"/>
                  </a:lnTo>
                  <a:lnTo>
                    <a:pt x="36" y="118"/>
                  </a:lnTo>
                  <a:lnTo>
                    <a:pt x="28" y="74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3"/>
                  </a:lnTo>
                  <a:lnTo>
                    <a:pt x="7" y="6"/>
                  </a:lnTo>
                  <a:lnTo>
                    <a:pt x="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4B38FFE8-1271-FBEC-375E-A3B6A9602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1822"/>
              <a:ext cx="350" cy="89"/>
            </a:xfrm>
            <a:custGeom>
              <a:avLst/>
              <a:gdLst>
                <a:gd name="T0" fmla="*/ 2 w 701"/>
                <a:gd name="T1" fmla="*/ 10 h 177"/>
                <a:gd name="T2" fmla="*/ 61 w 701"/>
                <a:gd name="T3" fmla="*/ 60 h 177"/>
                <a:gd name="T4" fmla="*/ 124 w 701"/>
                <a:gd name="T5" fmla="*/ 103 h 177"/>
                <a:gd name="T6" fmla="*/ 175 w 701"/>
                <a:gd name="T7" fmla="*/ 130 h 177"/>
                <a:gd name="T8" fmla="*/ 210 w 701"/>
                <a:gd name="T9" fmla="*/ 145 h 177"/>
                <a:gd name="T10" fmla="*/ 248 w 701"/>
                <a:gd name="T11" fmla="*/ 158 h 177"/>
                <a:gd name="T12" fmla="*/ 265 w 701"/>
                <a:gd name="T13" fmla="*/ 163 h 177"/>
                <a:gd name="T14" fmla="*/ 301 w 701"/>
                <a:gd name="T15" fmla="*/ 171 h 177"/>
                <a:gd name="T16" fmla="*/ 336 w 701"/>
                <a:gd name="T17" fmla="*/ 175 h 177"/>
                <a:gd name="T18" fmla="*/ 373 w 701"/>
                <a:gd name="T19" fmla="*/ 177 h 177"/>
                <a:gd name="T20" fmla="*/ 408 w 701"/>
                <a:gd name="T21" fmla="*/ 176 h 177"/>
                <a:gd name="T22" fmla="*/ 444 w 701"/>
                <a:gd name="T23" fmla="*/ 173 h 177"/>
                <a:gd name="T24" fmla="*/ 479 w 701"/>
                <a:gd name="T25" fmla="*/ 166 h 177"/>
                <a:gd name="T26" fmla="*/ 513 w 701"/>
                <a:gd name="T27" fmla="*/ 155 h 177"/>
                <a:gd name="T28" fmla="*/ 547 w 701"/>
                <a:gd name="T29" fmla="*/ 143 h 177"/>
                <a:gd name="T30" fmla="*/ 568 w 701"/>
                <a:gd name="T31" fmla="*/ 134 h 177"/>
                <a:gd name="T32" fmla="*/ 608 w 701"/>
                <a:gd name="T33" fmla="*/ 111 h 177"/>
                <a:gd name="T34" fmla="*/ 647 w 701"/>
                <a:gd name="T35" fmla="*/ 85 h 177"/>
                <a:gd name="T36" fmla="*/ 682 w 701"/>
                <a:gd name="T37" fmla="*/ 55 h 177"/>
                <a:gd name="T38" fmla="*/ 698 w 701"/>
                <a:gd name="T39" fmla="*/ 39 h 177"/>
                <a:gd name="T40" fmla="*/ 701 w 701"/>
                <a:gd name="T41" fmla="*/ 35 h 177"/>
                <a:gd name="T42" fmla="*/ 698 w 701"/>
                <a:gd name="T43" fmla="*/ 31 h 177"/>
                <a:gd name="T44" fmla="*/ 694 w 701"/>
                <a:gd name="T45" fmla="*/ 29 h 177"/>
                <a:gd name="T46" fmla="*/ 690 w 701"/>
                <a:gd name="T47" fmla="*/ 31 h 177"/>
                <a:gd name="T48" fmla="*/ 676 w 701"/>
                <a:gd name="T49" fmla="*/ 44 h 177"/>
                <a:gd name="T50" fmla="*/ 647 w 701"/>
                <a:gd name="T51" fmla="*/ 68 h 177"/>
                <a:gd name="T52" fmla="*/ 616 w 701"/>
                <a:gd name="T53" fmla="*/ 91 h 177"/>
                <a:gd name="T54" fmla="*/ 584 w 701"/>
                <a:gd name="T55" fmla="*/ 111 h 177"/>
                <a:gd name="T56" fmla="*/ 550 w 701"/>
                <a:gd name="T57" fmla="*/ 128 h 177"/>
                <a:gd name="T58" fmla="*/ 515 w 701"/>
                <a:gd name="T59" fmla="*/ 142 h 177"/>
                <a:gd name="T60" fmla="*/ 478 w 701"/>
                <a:gd name="T61" fmla="*/ 153 h 177"/>
                <a:gd name="T62" fmla="*/ 441 w 701"/>
                <a:gd name="T63" fmla="*/ 161 h 177"/>
                <a:gd name="T64" fmla="*/ 422 w 701"/>
                <a:gd name="T65" fmla="*/ 164 h 177"/>
                <a:gd name="T66" fmla="*/ 387 w 701"/>
                <a:gd name="T67" fmla="*/ 166 h 177"/>
                <a:gd name="T68" fmla="*/ 352 w 701"/>
                <a:gd name="T69" fmla="*/ 165 h 177"/>
                <a:gd name="T70" fmla="*/ 317 w 701"/>
                <a:gd name="T71" fmla="*/ 161 h 177"/>
                <a:gd name="T72" fmla="*/ 283 w 701"/>
                <a:gd name="T73" fmla="*/ 153 h 177"/>
                <a:gd name="T74" fmla="*/ 249 w 701"/>
                <a:gd name="T75" fmla="*/ 145 h 177"/>
                <a:gd name="T76" fmla="*/ 182 w 701"/>
                <a:gd name="T77" fmla="*/ 119 h 177"/>
                <a:gd name="T78" fmla="*/ 151 w 701"/>
                <a:gd name="T79" fmla="*/ 104 h 177"/>
                <a:gd name="T80" fmla="*/ 113 w 701"/>
                <a:gd name="T81" fmla="*/ 82 h 177"/>
                <a:gd name="T82" fmla="*/ 78 w 701"/>
                <a:gd name="T83" fmla="*/ 57 h 177"/>
                <a:gd name="T84" fmla="*/ 44 w 701"/>
                <a:gd name="T85" fmla="*/ 30 h 177"/>
                <a:gd name="T86" fmla="*/ 11 w 701"/>
                <a:gd name="T87" fmla="*/ 2 h 177"/>
                <a:gd name="T88" fmla="*/ 7 w 701"/>
                <a:gd name="T89" fmla="*/ 0 h 177"/>
                <a:gd name="T90" fmla="*/ 2 w 701"/>
                <a:gd name="T91" fmla="*/ 2 h 177"/>
                <a:gd name="T92" fmla="*/ 0 w 701"/>
                <a:gd name="T93" fmla="*/ 6 h 177"/>
                <a:gd name="T94" fmla="*/ 2 w 701"/>
                <a:gd name="T95" fmla="*/ 1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01" h="177">
                  <a:moveTo>
                    <a:pt x="2" y="10"/>
                  </a:moveTo>
                  <a:lnTo>
                    <a:pt x="2" y="10"/>
                  </a:lnTo>
                  <a:lnTo>
                    <a:pt x="31" y="36"/>
                  </a:lnTo>
                  <a:lnTo>
                    <a:pt x="61" y="60"/>
                  </a:lnTo>
                  <a:lnTo>
                    <a:pt x="92" y="82"/>
                  </a:lnTo>
                  <a:lnTo>
                    <a:pt x="124" y="103"/>
                  </a:lnTo>
                  <a:lnTo>
                    <a:pt x="159" y="121"/>
                  </a:lnTo>
                  <a:lnTo>
                    <a:pt x="175" y="130"/>
                  </a:lnTo>
                  <a:lnTo>
                    <a:pt x="193" y="138"/>
                  </a:lnTo>
                  <a:lnTo>
                    <a:pt x="210" y="145"/>
                  </a:lnTo>
                  <a:lnTo>
                    <a:pt x="229" y="151"/>
                  </a:lnTo>
                  <a:lnTo>
                    <a:pt x="248" y="158"/>
                  </a:lnTo>
                  <a:lnTo>
                    <a:pt x="265" y="163"/>
                  </a:lnTo>
                  <a:lnTo>
                    <a:pt x="265" y="163"/>
                  </a:lnTo>
                  <a:lnTo>
                    <a:pt x="284" y="167"/>
                  </a:lnTo>
                  <a:lnTo>
                    <a:pt x="301" y="171"/>
                  </a:lnTo>
                  <a:lnTo>
                    <a:pt x="319" y="173"/>
                  </a:lnTo>
                  <a:lnTo>
                    <a:pt x="336" y="175"/>
                  </a:lnTo>
                  <a:lnTo>
                    <a:pt x="355" y="177"/>
                  </a:lnTo>
                  <a:lnTo>
                    <a:pt x="373" y="177"/>
                  </a:lnTo>
                  <a:lnTo>
                    <a:pt x="390" y="177"/>
                  </a:lnTo>
                  <a:lnTo>
                    <a:pt x="408" y="176"/>
                  </a:lnTo>
                  <a:lnTo>
                    <a:pt x="426" y="175"/>
                  </a:lnTo>
                  <a:lnTo>
                    <a:pt x="444" y="173"/>
                  </a:lnTo>
                  <a:lnTo>
                    <a:pt x="462" y="170"/>
                  </a:lnTo>
                  <a:lnTo>
                    <a:pt x="479" y="166"/>
                  </a:lnTo>
                  <a:lnTo>
                    <a:pt x="497" y="162"/>
                  </a:lnTo>
                  <a:lnTo>
                    <a:pt x="513" y="155"/>
                  </a:lnTo>
                  <a:lnTo>
                    <a:pt x="531" y="150"/>
                  </a:lnTo>
                  <a:lnTo>
                    <a:pt x="547" y="143"/>
                  </a:lnTo>
                  <a:lnTo>
                    <a:pt x="547" y="143"/>
                  </a:lnTo>
                  <a:lnTo>
                    <a:pt x="568" y="134"/>
                  </a:lnTo>
                  <a:lnTo>
                    <a:pt x="589" y="122"/>
                  </a:lnTo>
                  <a:lnTo>
                    <a:pt x="608" y="111"/>
                  </a:lnTo>
                  <a:lnTo>
                    <a:pt x="628" y="99"/>
                  </a:lnTo>
                  <a:lnTo>
                    <a:pt x="647" y="85"/>
                  </a:lnTo>
                  <a:lnTo>
                    <a:pt x="664" y="71"/>
                  </a:lnTo>
                  <a:lnTo>
                    <a:pt x="682" y="55"/>
                  </a:lnTo>
                  <a:lnTo>
                    <a:pt x="698" y="39"/>
                  </a:lnTo>
                  <a:lnTo>
                    <a:pt x="698" y="39"/>
                  </a:lnTo>
                  <a:lnTo>
                    <a:pt x="701" y="37"/>
                  </a:lnTo>
                  <a:lnTo>
                    <a:pt x="701" y="35"/>
                  </a:lnTo>
                  <a:lnTo>
                    <a:pt x="701" y="33"/>
                  </a:lnTo>
                  <a:lnTo>
                    <a:pt x="698" y="31"/>
                  </a:lnTo>
                  <a:lnTo>
                    <a:pt x="697" y="30"/>
                  </a:lnTo>
                  <a:lnTo>
                    <a:pt x="694" y="29"/>
                  </a:lnTo>
                  <a:lnTo>
                    <a:pt x="692" y="29"/>
                  </a:lnTo>
                  <a:lnTo>
                    <a:pt x="690" y="31"/>
                  </a:lnTo>
                  <a:lnTo>
                    <a:pt x="690" y="31"/>
                  </a:lnTo>
                  <a:lnTo>
                    <a:pt x="676" y="44"/>
                  </a:lnTo>
                  <a:lnTo>
                    <a:pt x="661" y="56"/>
                  </a:lnTo>
                  <a:lnTo>
                    <a:pt x="647" y="68"/>
                  </a:lnTo>
                  <a:lnTo>
                    <a:pt x="631" y="80"/>
                  </a:lnTo>
                  <a:lnTo>
                    <a:pt x="616" y="91"/>
                  </a:lnTo>
                  <a:lnTo>
                    <a:pt x="600" y="102"/>
                  </a:lnTo>
                  <a:lnTo>
                    <a:pt x="584" y="111"/>
                  </a:lnTo>
                  <a:lnTo>
                    <a:pt x="567" y="119"/>
                  </a:lnTo>
                  <a:lnTo>
                    <a:pt x="550" y="128"/>
                  </a:lnTo>
                  <a:lnTo>
                    <a:pt x="533" y="136"/>
                  </a:lnTo>
                  <a:lnTo>
                    <a:pt x="515" y="142"/>
                  </a:lnTo>
                  <a:lnTo>
                    <a:pt x="497" y="148"/>
                  </a:lnTo>
                  <a:lnTo>
                    <a:pt x="478" y="153"/>
                  </a:lnTo>
                  <a:lnTo>
                    <a:pt x="461" y="158"/>
                  </a:lnTo>
                  <a:lnTo>
                    <a:pt x="441" y="161"/>
                  </a:lnTo>
                  <a:lnTo>
                    <a:pt x="422" y="164"/>
                  </a:lnTo>
                  <a:lnTo>
                    <a:pt x="422" y="164"/>
                  </a:lnTo>
                  <a:lnTo>
                    <a:pt x="405" y="165"/>
                  </a:lnTo>
                  <a:lnTo>
                    <a:pt x="387" y="166"/>
                  </a:lnTo>
                  <a:lnTo>
                    <a:pt x="370" y="165"/>
                  </a:lnTo>
                  <a:lnTo>
                    <a:pt x="352" y="165"/>
                  </a:lnTo>
                  <a:lnTo>
                    <a:pt x="334" y="163"/>
                  </a:lnTo>
                  <a:lnTo>
                    <a:pt x="317" y="161"/>
                  </a:lnTo>
                  <a:lnTo>
                    <a:pt x="299" y="158"/>
                  </a:lnTo>
                  <a:lnTo>
                    <a:pt x="283" y="153"/>
                  </a:lnTo>
                  <a:lnTo>
                    <a:pt x="265" y="149"/>
                  </a:lnTo>
                  <a:lnTo>
                    <a:pt x="249" y="145"/>
                  </a:lnTo>
                  <a:lnTo>
                    <a:pt x="214" y="133"/>
                  </a:lnTo>
                  <a:lnTo>
                    <a:pt x="182" y="119"/>
                  </a:lnTo>
                  <a:lnTo>
                    <a:pt x="151" y="104"/>
                  </a:lnTo>
                  <a:lnTo>
                    <a:pt x="151" y="104"/>
                  </a:lnTo>
                  <a:lnTo>
                    <a:pt x="132" y="92"/>
                  </a:lnTo>
                  <a:lnTo>
                    <a:pt x="113" y="82"/>
                  </a:lnTo>
                  <a:lnTo>
                    <a:pt x="95" y="70"/>
                  </a:lnTo>
                  <a:lnTo>
                    <a:pt x="78" y="57"/>
                  </a:lnTo>
                  <a:lnTo>
                    <a:pt x="60" y="44"/>
                  </a:lnTo>
                  <a:lnTo>
                    <a:pt x="44" y="3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E830C432-BAA4-A333-1DF8-9043C290B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1244"/>
              <a:ext cx="220" cy="80"/>
            </a:xfrm>
            <a:custGeom>
              <a:avLst/>
              <a:gdLst>
                <a:gd name="T0" fmla="*/ 12 w 440"/>
                <a:gd name="T1" fmla="*/ 156 h 162"/>
                <a:gd name="T2" fmla="*/ 19 w 440"/>
                <a:gd name="T3" fmla="*/ 141 h 162"/>
                <a:gd name="T4" fmla="*/ 28 w 440"/>
                <a:gd name="T5" fmla="*/ 126 h 162"/>
                <a:gd name="T6" fmla="*/ 40 w 440"/>
                <a:gd name="T7" fmla="*/ 113 h 162"/>
                <a:gd name="T8" fmla="*/ 54 w 440"/>
                <a:gd name="T9" fmla="*/ 102 h 162"/>
                <a:gd name="T10" fmla="*/ 94 w 440"/>
                <a:gd name="T11" fmla="*/ 76 h 162"/>
                <a:gd name="T12" fmla="*/ 139 w 440"/>
                <a:gd name="T13" fmla="*/ 55 h 162"/>
                <a:gd name="T14" fmla="*/ 164 w 440"/>
                <a:gd name="T15" fmla="*/ 45 h 162"/>
                <a:gd name="T16" fmla="*/ 217 w 440"/>
                <a:gd name="T17" fmla="*/ 29 h 162"/>
                <a:gd name="T18" fmla="*/ 244 w 440"/>
                <a:gd name="T19" fmla="*/ 23 h 162"/>
                <a:gd name="T20" fmla="*/ 296 w 440"/>
                <a:gd name="T21" fmla="*/ 15 h 162"/>
                <a:gd name="T22" fmla="*/ 346 w 440"/>
                <a:gd name="T23" fmla="*/ 12 h 162"/>
                <a:gd name="T24" fmla="*/ 368 w 440"/>
                <a:gd name="T25" fmla="*/ 15 h 162"/>
                <a:gd name="T26" fmla="*/ 390 w 440"/>
                <a:gd name="T27" fmla="*/ 19 h 162"/>
                <a:gd name="T28" fmla="*/ 411 w 440"/>
                <a:gd name="T29" fmla="*/ 25 h 162"/>
                <a:gd name="T30" fmla="*/ 429 w 440"/>
                <a:gd name="T31" fmla="*/ 36 h 162"/>
                <a:gd name="T32" fmla="*/ 431 w 440"/>
                <a:gd name="T33" fmla="*/ 37 h 162"/>
                <a:gd name="T34" fmla="*/ 436 w 440"/>
                <a:gd name="T35" fmla="*/ 37 h 162"/>
                <a:gd name="T36" fmla="*/ 440 w 440"/>
                <a:gd name="T37" fmla="*/ 34 h 162"/>
                <a:gd name="T38" fmla="*/ 440 w 440"/>
                <a:gd name="T39" fmla="*/ 30 h 162"/>
                <a:gd name="T40" fmla="*/ 437 w 440"/>
                <a:gd name="T41" fmla="*/ 28 h 162"/>
                <a:gd name="T42" fmla="*/ 421 w 440"/>
                <a:gd name="T43" fmla="*/ 17 h 162"/>
                <a:gd name="T44" fmla="*/ 401 w 440"/>
                <a:gd name="T45" fmla="*/ 8 h 162"/>
                <a:gd name="T46" fmla="*/ 382 w 440"/>
                <a:gd name="T47" fmla="*/ 4 h 162"/>
                <a:gd name="T48" fmla="*/ 361 w 440"/>
                <a:gd name="T49" fmla="*/ 1 h 162"/>
                <a:gd name="T50" fmla="*/ 308 w 440"/>
                <a:gd name="T51" fmla="*/ 1 h 162"/>
                <a:gd name="T52" fmla="*/ 256 w 440"/>
                <a:gd name="T53" fmla="*/ 7 h 162"/>
                <a:gd name="T54" fmla="*/ 227 w 440"/>
                <a:gd name="T55" fmla="*/ 14 h 162"/>
                <a:gd name="T56" fmla="*/ 173 w 440"/>
                <a:gd name="T57" fmla="*/ 29 h 162"/>
                <a:gd name="T58" fmla="*/ 146 w 440"/>
                <a:gd name="T59" fmla="*/ 38 h 162"/>
                <a:gd name="T60" fmla="*/ 98 w 440"/>
                <a:gd name="T61" fmla="*/ 59 h 162"/>
                <a:gd name="T62" fmla="*/ 54 w 440"/>
                <a:gd name="T63" fmla="*/ 87 h 162"/>
                <a:gd name="T64" fmla="*/ 36 w 440"/>
                <a:gd name="T65" fmla="*/ 100 h 162"/>
                <a:gd name="T66" fmla="*/ 21 w 440"/>
                <a:gd name="T67" fmla="*/ 115 h 162"/>
                <a:gd name="T68" fmla="*/ 8 w 440"/>
                <a:gd name="T69" fmla="*/ 134 h 162"/>
                <a:gd name="T70" fmla="*/ 0 w 440"/>
                <a:gd name="T71" fmla="*/ 153 h 162"/>
                <a:gd name="T72" fmla="*/ 0 w 440"/>
                <a:gd name="T73" fmla="*/ 156 h 162"/>
                <a:gd name="T74" fmla="*/ 3 w 440"/>
                <a:gd name="T75" fmla="*/ 161 h 162"/>
                <a:gd name="T76" fmla="*/ 7 w 440"/>
                <a:gd name="T77" fmla="*/ 162 h 162"/>
                <a:gd name="T78" fmla="*/ 11 w 440"/>
                <a:gd name="T79" fmla="*/ 160 h 162"/>
                <a:gd name="T80" fmla="*/ 12 w 440"/>
                <a:gd name="T81" fmla="*/ 156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0" h="162">
                  <a:moveTo>
                    <a:pt x="12" y="156"/>
                  </a:moveTo>
                  <a:lnTo>
                    <a:pt x="12" y="156"/>
                  </a:lnTo>
                  <a:lnTo>
                    <a:pt x="14" y="148"/>
                  </a:lnTo>
                  <a:lnTo>
                    <a:pt x="19" y="141"/>
                  </a:lnTo>
                  <a:lnTo>
                    <a:pt x="23" y="134"/>
                  </a:lnTo>
                  <a:lnTo>
                    <a:pt x="28" y="126"/>
                  </a:lnTo>
                  <a:lnTo>
                    <a:pt x="34" y="119"/>
                  </a:lnTo>
                  <a:lnTo>
                    <a:pt x="40" y="113"/>
                  </a:lnTo>
                  <a:lnTo>
                    <a:pt x="54" y="102"/>
                  </a:lnTo>
                  <a:lnTo>
                    <a:pt x="54" y="102"/>
                  </a:lnTo>
                  <a:lnTo>
                    <a:pt x="73" y="88"/>
                  </a:lnTo>
                  <a:lnTo>
                    <a:pt x="94" y="76"/>
                  </a:lnTo>
                  <a:lnTo>
                    <a:pt x="116" y="64"/>
                  </a:lnTo>
                  <a:lnTo>
                    <a:pt x="139" y="55"/>
                  </a:lnTo>
                  <a:lnTo>
                    <a:pt x="139" y="55"/>
                  </a:lnTo>
                  <a:lnTo>
                    <a:pt x="164" y="45"/>
                  </a:lnTo>
                  <a:lnTo>
                    <a:pt x="190" y="36"/>
                  </a:lnTo>
                  <a:lnTo>
                    <a:pt x="217" y="29"/>
                  </a:lnTo>
                  <a:lnTo>
                    <a:pt x="244" y="23"/>
                  </a:lnTo>
                  <a:lnTo>
                    <a:pt x="244" y="23"/>
                  </a:lnTo>
                  <a:lnTo>
                    <a:pt x="270" y="18"/>
                  </a:lnTo>
                  <a:lnTo>
                    <a:pt x="296" y="15"/>
                  </a:lnTo>
                  <a:lnTo>
                    <a:pt x="321" y="12"/>
                  </a:lnTo>
                  <a:lnTo>
                    <a:pt x="346" y="12"/>
                  </a:lnTo>
                  <a:lnTo>
                    <a:pt x="346" y="12"/>
                  </a:lnTo>
                  <a:lnTo>
                    <a:pt x="368" y="15"/>
                  </a:lnTo>
                  <a:lnTo>
                    <a:pt x="380" y="16"/>
                  </a:lnTo>
                  <a:lnTo>
                    <a:pt x="390" y="19"/>
                  </a:lnTo>
                  <a:lnTo>
                    <a:pt x="401" y="21"/>
                  </a:lnTo>
                  <a:lnTo>
                    <a:pt x="411" y="25"/>
                  </a:lnTo>
                  <a:lnTo>
                    <a:pt x="421" y="30"/>
                  </a:lnTo>
                  <a:lnTo>
                    <a:pt x="429" y="36"/>
                  </a:lnTo>
                  <a:lnTo>
                    <a:pt x="429" y="36"/>
                  </a:lnTo>
                  <a:lnTo>
                    <a:pt x="431" y="37"/>
                  </a:lnTo>
                  <a:lnTo>
                    <a:pt x="434" y="37"/>
                  </a:lnTo>
                  <a:lnTo>
                    <a:pt x="436" y="37"/>
                  </a:lnTo>
                  <a:lnTo>
                    <a:pt x="438" y="35"/>
                  </a:lnTo>
                  <a:lnTo>
                    <a:pt x="440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37" y="28"/>
                  </a:lnTo>
                  <a:lnTo>
                    <a:pt x="437" y="28"/>
                  </a:lnTo>
                  <a:lnTo>
                    <a:pt x="429" y="22"/>
                  </a:lnTo>
                  <a:lnTo>
                    <a:pt x="421" y="17"/>
                  </a:lnTo>
                  <a:lnTo>
                    <a:pt x="412" y="12"/>
                  </a:lnTo>
                  <a:lnTo>
                    <a:pt x="401" y="8"/>
                  </a:lnTo>
                  <a:lnTo>
                    <a:pt x="391" y="6"/>
                  </a:lnTo>
                  <a:lnTo>
                    <a:pt x="382" y="4"/>
                  </a:lnTo>
                  <a:lnTo>
                    <a:pt x="361" y="1"/>
                  </a:lnTo>
                  <a:lnTo>
                    <a:pt x="361" y="1"/>
                  </a:lnTo>
                  <a:lnTo>
                    <a:pt x="334" y="0"/>
                  </a:lnTo>
                  <a:lnTo>
                    <a:pt x="308" y="1"/>
                  </a:lnTo>
                  <a:lnTo>
                    <a:pt x="282" y="4"/>
                  </a:lnTo>
                  <a:lnTo>
                    <a:pt x="256" y="7"/>
                  </a:lnTo>
                  <a:lnTo>
                    <a:pt x="256" y="7"/>
                  </a:lnTo>
                  <a:lnTo>
                    <a:pt x="227" y="14"/>
                  </a:lnTo>
                  <a:lnTo>
                    <a:pt x="201" y="21"/>
                  </a:lnTo>
                  <a:lnTo>
                    <a:pt x="173" y="29"/>
                  </a:lnTo>
                  <a:lnTo>
                    <a:pt x="146" y="38"/>
                  </a:lnTo>
                  <a:lnTo>
                    <a:pt x="146" y="38"/>
                  </a:lnTo>
                  <a:lnTo>
                    <a:pt x="122" y="49"/>
                  </a:lnTo>
                  <a:lnTo>
                    <a:pt x="98" y="59"/>
                  </a:lnTo>
                  <a:lnTo>
                    <a:pt x="75" y="73"/>
                  </a:lnTo>
                  <a:lnTo>
                    <a:pt x="54" y="87"/>
                  </a:lnTo>
                  <a:lnTo>
                    <a:pt x="54" y="87"/>
                  </a:lnTo>
                  <a:lnTo>
                    <a:pt x="36" y="100"/>
                  </a:lnTo>
                  <a:lnTo>
                    <a:pt x="29" y="108"/>
                  </a:lnTo>
                  <a:lnTo>
                    <a:pt x="21" y="115"/>
                  </a:lnTo>
                  <a:lnTo>
                    <a:pt x="14" y="124"/>
                  </a:lnTo>
                  <a:lnTo>
                    <a:pt x="8" y="134"/>
                  </a:lnTo>
                  <a:lnTo>
                    <a:pt x="3" y="143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0" y="156"/>
                  </a:lnTo>
                  <a:lnTo>
                    <a:pt x="1" y="159"/>
                  </a:lnTo>
                  <a:lnTo>
                    <a:pt x="3" y="161"/>
                  </a:lnTo>
                  <a:lnTo>
                    <a:pt x="5" y="161"/>
                  </a:lnTo>
                  <a:lnTo>
                    <a:pt x="7" y="162"/>
                  </a:lnTo>
                  <a:lnTo>
                    <a:pt x="9" y="161"/>
                  </a:lnTo>
                  <a:lnTo>
                    <a:pt x="11" y="160"/>
                  </a:lnTo>
                  <a:lnTo>
                    <a:pt x="12" y="156"/>
                  </a:lnTo>
                  <a:lnTo>
                    <a:pt x="12" y="1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D3EEB2DC-BBB9-E573-A14A-299B77143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" y="1248"/>
              <a:ext cx="401" cy="62"/>
            </a:xfrm>
            <a:custGeom>
              <a:avLst/>
              <a:gdLst>
                <a:gd name="T0" fmla="*/ 801 w 802"/>
                <a:gd name="T1" fmla="*/ 114 h 124"/>
                <a:gd name="T2" fmla="*/ 780 w 802"/>
                <a:gd name="T3" fmla="*/ 87 h 124"/>
                <a:gd name="T4" fmla="*/ 754 w 802"/>
                <a:gd name="T5" fmla="*/ 65 h 124"/>
                <a:gd name="T6" fmla="*/ 725 w 802"/>
                <a:gd name="T7" fmla="*/ 47 h 124"/>
                <a:gd name="T8" fmla="*/ 694 w 802"/>
                <a:gd name="T9" fmla="*/ 34 h 124"/>
                <a:gd name="T10" fmla="*/ 675 w 802"/>
                <a:gd name="T11" fmla="*/ 26 h 124"/>
                <a:gd name="T12" fmla="*/ 634 w 802"/>
                <a:gd name="T13" fmla="*/ 16 h 124"/>
                <a:gd name="T14" fmla="*/ 593 w 802"/>
                <a:gd name="T15" fmla="*/ 9 h 124"/>
                <a:gd name="T16" fmla="*/ 530 w 802"/>
                <a:gd name="T17" fmla="*/ 2 h 124"/>
                <a:gd name="T18" fmla="*/ 482 w 802"/>
                <a:gd name="T19" fmla="*/ 0 h 124"/>
                <a:gd name="T20" fmla="*/ 387 w 802"/>
                <a:gd name="T21" fmla="*/ 3 h 124"/>
                <a:gd name="T22" fmla="*/ 340 w 802"/>
                <a:gd name="T23" fmla="*/ 8 h 124"/>
                <a:gd name="T24" fmla="*/ 248 w 802"/>
                <a:gd name="T25" fmla="*/ 19 h 124"/>
                <a:gd name="T26" fmla="*/ 158 w 802"/>
                <a:gd name="T27" fmla="*/ 37 h 124"/>
                <a:gd name="T28" fmla="*/ 121 w 802"/>
                <a:gd name="T29" fmla="*/ 45 h 124"/>
                <a:gd name="T30" fmla="*/ 51 w 802"/>
                <a:gd name="T31" fmla="*/ 65 h 124"/>
                <a:gd name="T32" fmla="*/ 17 w 802"/>
                <a:gd name="T33" fmla="*/ 77 h 124"/>
                <a:gd name="T34" fmla="*/ 3 w 802"/>
                <a:gd name="T35" fmla="*/ 83 h 124"/>
                <a:gd name="T36" fmla="*/ 0 w 802"/>
                <a:gd name="T37" fmla="*/ 86 h 124"/>
                <a:gd name="T38" fmla="*/ 1 w 802"/>
                <a:gd name="T39" fmla="*/ 91 h 124"/>
                <a:gd name="T40" fmla="*/ 4 w 802"/>
                <a:gd name="T41" fmla="*/ 94 h 124"/>
                <a:gd name="T42" fmla="*/ 10 w 802"/>
                <a:gd name="T43" fmla="*/ 94 h 124"/>
                <a:gd name="T44" fmla="*/ 42 w 802"/>
                <a:gd name="T45" fmla="*/ 81 h 124"/>
                <a:gd name="T46" fmla="*/ 107 w 802"/>
                <a:gd name="T47" fmla="*/ 62 h 124"/>
                <a:gd name="T48" fmla="*/ 140 w 802"/>
                <a:gd name="T49" fmla="*/ 53 h 124"/>
                <a:gd name="T50" fmla="*/ 227 w 802"/>
                <a:gd name="T51" fmla="*/ 35 h 124"/>
                <a:gd name="T52" fmla="*/ 316 w 802"/>
                <a:gd name="T53" fmla="*/ 22 h 124"/>
                <a:gd name="T54" fmla="*/ 362 w 802"/>
                <a:gd name="T55" fmla="*/ 18 h 124"/>
                <a:gd name="T56" fmla="*/ 456 w 802"/>
                <a:gd name="T57" fmla="*/ 13 h 124"/>
                <a:gd name="T58" fmla="*/ 504 w 802"/>
                <a:gd name="T59" fmla="*/ 14 h 124"/>
                <a:gd name="T60" fmla="*/ 567 w 802"/>
                <a:gd name="T61" fmla="*/ 18 h 124"/>
                <a:gd name="T62" fmla="*/ 610 w 802"/>
                <a:gd name="T63" fmla="*/ 23 h 124"/>
                <a:gd name="T64" fmla="*/ 651 w 802"/>
                <a:gd name="T65" fmla="*/ 33 h 124"/>
                <a:gd name="T66" fmla="*/ 671 w 802"/>
                <a:gd name="T67" fmla="*/ 39 h 124"/>
                <a:gd name="T68" fmla="*/ 702 w 802"/>
                <a:gd name="T69" fmla="*/ 50 h 124"/>
                <a:gd name="T70" fmla="*/ 732 w 802"/>
                <a:gd name="T71" fmla="*/ 65 h 124"/>
                <a:gd name="T72" fmla="*/ 760 w 802"/>
                <a:gd name="T73" fmla="*/ 83 h 124"/>
                <a:gd name="T74" fmla="*/ 782 w 802"/>
                <a:gd name="T75" fmla="*/ 108 h 124"/>
                <a:gd name="T76" fmla="*/ 791 w 802"/>
                <a:gd name="T77" fmla="*/ 121 h 124"/>
                <a:gd name="T78" fmla="*/ 793 w 802"/>
                <a:gd name="T79" fmla="*/ 123 h 124"/>
                <a:gd name="T80" fmla="*/ 797 w 802"/>
                <a:gd name="T81" fmla="*/ 124 h 124"/>
                <a:gd name="T82" fmla="*/ 801 w 802"/>
                <a:gd name="T83" fmla="*/ 121 h 124"/>
                <a:gd name="T84" fmla="*/ 802 w 802"/>
                <a:gd name="T85" fmla="*/ 116 h 124"/>
                <a:gd name="T86" fmla="*/ 801 w 802"/>
                <a:gd name="T87" fmla="*/ 11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2" h="124">
                  <a:moveTo>
                    <a:pt x="801" y="114"/>
                  </a:moveTo>
                  <a:lnTo>
                    <a:pt x="801" y="114"/>
                  </a:lnTo>
                  <a:lnTo>
                    <a:pt x="792" y="100"/>
                  </a:lnTo>
                  <a:lnTo>
                    <a:pt x="780" y="87"/>
                  </a:lnTo>
                  <a:lnTo>
                    <a:pt x="768" y="75"/>
                  </a:lnTo>
                  <a:lnTo>
                    <a:pt x="754" y="65"/>
                  </a:lnTo>
                  <a:lnTo>
                    <a:pt x="741" y="55"/>
                  </a:lnTo>
                  <a:lnTo>
                    <a:pt x="725" y="47"/>
                  </a:lnTo>
                  <a:lnTo>
                    <a:pt x="710" y="40"/>
                  </a:lnTo>
                  <a:lnTo>
                    <a:pt x="694" y="34"/>
                  </a:lnTo>
                  <a:lnTo>
                    <a:pt x="694" y="34"/>
                  </a:lnTo>
                  <a:lnTo>
                    <a:pt x="675" y="26"/>
                  </a:lnTo>
                  <a:lnTo>
                    <a:pt x="655" y="21"/>
                  </a:lnTo>
                  <a:lnTo>
                    <a:pt x="634" y="16"/>
                  </a:lnTo>
                  <a:lnTo>
                    <a:pt x="614" y="12"/>
                  </a:lnTo>
                  <a:lnTo>
                    <a:pt x="593" y="9"/>
                  </a:lnTo>
                  <a:lnTo>
                    <a:pt x="572" y="6"/>
                  </a:lnTo>
                  <a:lnTo>
                    <a:pt x="530" y="2"/>
                  </a:lnTo>
                  <a:lnTo>
                    <a:pt x="530" y="2"/>
                  </a:lnTo>
                  <a:lnTo>
                    <a:pt x="482" y="0"/>
                  </a:lnTo>
                  <a:lnTo>
                    <a:pt x="435" y="0"/>
                  </a:lnTo>
                  <a:lnTo>
                    <a:pt x="387" y="3"/>
                  </a:lnTo>
                  <a:lnTo>
                    <a:pt x="340" y="8"/>
                  </a:lnTo>
                  <a:lnTo>
                    <a:pt x="340" y="8"/>
                  </a:lnTo>
                  <a:lnTo>
                    <a:pt x="294" y="13"/>
                  </a:lnTo>
                  <a:lnTo>
                    <a:pt x="248" y="19"/>
                  </a:lnTo>
                  <a:lnTo>
                    <a:pt x="202" y="27"/>
                  </a:lnTo>
                  <a:lnTo>
                    <a:pt x="158" y="37"/>
                  </a:lnTo>
                  <a:lnTo>
                    <a:pt x="158" y="37"/>
                  </a:lnTo>
                  <a:lnTo>
                    <a:pt x="121" y="45"/>
                  </a:lnTo>
                  <a:lnTo>
                    <a:pt x="86" y="54"/>
                  </a:lnTo>
                  <a:lnTo>
                    <a:pt x="51" y="65"/>
                  </a:lnTo>
                  <a:lnTo>
                    <a:pt x="17" y="77"/>
                  </a:lnTo>
                  <a:lnTo>
                    <a:pt x="17" y="77"/>
                  </a:lnTo>
                  <a:lnTo>
                    <a:pt x="3" y="83"/>
                  </a:lnTo>
                  <a:lnTo>
                    <a:pt x="3" y="83"/>
                  </a:lnTo>
                  <a:lnTo>
                    <a:pt x="1" y="84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2" y="93"/>
                  </a:lnTo>
                  <a:lnTo>
                    <a:pt x="4" y="94"/>
                  </a:lnTo>
                  <a:lnTo>
                    <a:pt x="8" y="95"/>
                  </a:lnTo>
                  <a:lnTo>
                    <a:pt x="10" y="94"/>
                  </a:lnTo>
                  <a:lnTo>
                    <a:pt x="10" y="94"/>
                  </a:lnTo>
                  <a:lnTo>
                    <a:pt x="42" y="81"/>
                  </a:lnTo>
                  <a:lnTo>
                    <a:pt x="74" y="71"/>
                  </a:lnTo>
                  <a:lnTo>
                    <a:pt x="107" y="62"/>
                  </a:lnTo>
                  <a:lnTo>
                    <a:pt x="140" y="53"/>
                  </a:lnTo>
                  <a:lnTo>
                    <a:pt x="140" y="53"/>
                  </a:lnTo>
                  <a:lnTo>
                    <a:pt x="183" y="43"/>
                  </a:lnTo>
                  <a:lnTo>
                    <a:pt x="227" y="35"/>
                  </a:lnTo>
                  <a:lnTo>
                    <a:pt x="271" y="28"/>
                  </a:lnTo>
                  <a:lnTo>
                    <a:pt x="316" y="22"/>
                  </a:lnTo>
                  <a:lnTo>
                    <a:pt x="316" y="22"/>
                  </a:lnTo>
                  <a:lnTo>
                    <a:pt x="362" y="18"/>
                  </a:lnTo>
                  <a:lnTo>
                    <a:pt x="410" y="14"/>
                  </a:lnTo>
                  <a:lnTo>
                    <a:pt x="456" y="13"/>
                  </a:lnTo>
                  <a:lnTo>
                    <a:pt x="504" y="14"/>
                  </a:lnTo>
                  <a:lnTo>
                    <a:pt x="504" y="14"/>
                  </a:lnTo>
                  <a:lnTo>
                    <a:pt x="546" y="16"/>
                  </a:lnTo>
                  <a:lnTo>
                    <a:pt x="567" y="18"/>
                  </a:lnTo>
                  <a:lnTo>
                    <a:pt x="588" y="20"/>
                  </a:lnTo>
                  <a:lnTo>
                    <a:pt x="610" y="23"/>
                  </a:lnTo>
                  <a:lnTo>
                    <a:pt x="630" y="27"/>
                  </a:lnTo>
                  <a:lnTo>
                    <a:pt x="651" y="33"/>
                  </a:lnTo>
                  <a:lnTo>
                    <a:pt x="671" y="39"/>
                  </a:lnTo>
                  <a:lnTo>
                    <a:pt x="671" y="39"/>
                  </a:lnTo>
                  <a:lnTo>
                    <a:pt x="686" y="44"/>
                  </a:lnTo>
                  <a:lnTo>
                    <a:pt x="702" y="50"/>
                  </a:lnTo>
                  <a:lnTo>
                    <a:pt x="717" y="56"/>
                  </a:lnTo>
                  <a:lnTo>
                    <a:pt x="732" y="65"/>
                  </a:lnTo>
                  <a:lnTo>
                    <a:pt x="746" y="74"/>
                  </a:lnTo>
                  <a:lnTo>
                    <a:pt x="760" y="83"/>
                  </a:lnTo>
                  <a:lnTo>
                    <a:pt x="771" y="95"/>
                  </a:lnTo>
                  <a:lnTo>
                    <a:pt x="782" y="108"/>
                  </a:lnTo>
                  <a:lnTo>
                    <a:pt x="782" y="108"/>
                  </a:lnTo>
                  <a:lnTo>
                    <a:pt x="791" y="121"/>
                  </a:lnTo>
                  <a:lnTo>
                    <a:pt x="791" y="121"/>
                  </a:lnTo>
                  <a:lnTo>
                    <a:pt x="793" y="123"/>
                  </a:lnTo>
                  <a:lnTo>
                    <a:pt x="795" y="124"/>
                  </a:lnTo>
                  <a:lnTo>
                    <a:pt x="797" y="124"/>
                  </a:lnTo>
                  <a:lnTo>
                    <a:pt x="799" y="123"/>
                  </a:lnTo>
                  <a:lnTo>
                    <a:pt x="801" y="121"/>
                  </a:lnTo>
                  <a:lnTo>
                    <a:pt x="802" y="118"/>
                  </a:lnTo>
                  <a:lnTo>
                    <a:pt x="802" y="116"/>
                  </a:lnTo>
                  <a:lnTo>
                    <a:pt x="801" y="114"/>
                  </a:lnTo>
                  <a:lnTo>
                    <a:pt x="801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90FF305-F9C1-D338-4A14-4B498268E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2157"/>
              <a:ext cx="300" cy="69"/>
            </a:xfrm>
            <a:custGeom>
              <a:avLst/>
              <a:gdLst>
                <a:gd name="T0" fmla="*/ 2 w 601"/>
                <a:gd name="T1" fmla="*/ 11 h 139"/>
                <a:gd name="T2" fmla="*/ 47 w 601"/>
                <a:gd name="T3" fmla="*/ 49 h 139"/>
                <a:gd name="T4" fmla="*/ 96 w 601"/>
                <a:gd name="T5" fmla="*/ 84 h 139"/>
                <a:gd name="T6" fmla="*/ 135 w 601"/>
                <a:gd name="T7" fmla="*/ 107 h 139"/>
                <a:gd name="T8" fmla="*/ 162 w 601"/>
                <a:gd name="T9" fmla="*/ 119 h 139"/>
                <a:gd name="T10" fmla="*/ 191 w 601"/>
                <a:gd name="T11" fmla="*/ 129 h 139"/>
                <a:gd name="T12" fmla="*/ 206 w 601"/>
                <a:gd name="T13" fmla="*/ 133 h 139"/>
                <a:gd name="T14" fmla="*/ 239 w 601"/>
                <a:gd name="T15" fmla="*/ 137 h 139"/>
                <a:gd name="T16" fmla="*/ 272 w 601"/>
                <a:gd name="T17" fmla="*/ 139 h 139"/>
                <a:gd name="T18" fmla="*/ 338 w 601"/>
                <a:gd name="T19" fmla="*/ 136 h 139"/>
                <a:gd name="T20" fmla="*/ 373 w 601"/>
                <a:gd name="T21" fmla="*/ 131 h 139"/>
                <a:gd name="T22" fmla="*/ 424 w 601"/>
                <a:gd name="T23" fmla="*/ 118 h 139"/>
                <a:gd name="T24" fmla="*/ 457 w 601"/>
                <a:gd name="T25" fmla="*/ 108 h 139"/>
                <a:gd name="T26" fmla="*/ 472 w 601"/>
                <a:gd name="T27" fmla="*/ 102 h 139"/>
                <a:gd name="T28" fmla="*/ 508 w 601"/>
                <a:gd name="T29" fmla="*/ 85 h 139"/>
                <a:gd name="T30" fmla="*/ 541 w 601"/>
                <a:gd name="T31" fmla="*/ 64 h 139"/>
                <a:gd name="T32" fmla="*/ 571 w 601"/>
                <a:gd name="T33" fmla="*/ 42 h 139"/>
                <a:gd name="T34" fmla="*/ 600 w 601"/>
                <a:gd name="T35" fmla="*/ 16 h 139"/>
                <a:gd name="T36" fmla="*/ 601 w 601"/>
                <a:gd name="T37" fmla="*/ 13 h 139"/>
                <a:gd name="T38" fmla="*/ 601 w 601"/>
                <a:gd name="T39" fmla="*/ 9 h 139"/>
                <a:gd name="T40" fmla="*/ 597 w 601"/>
                <a:gd name="T41" fmla="*/ 5 h 139"/>
                <a:gd name="T42" fmla="*/ 592 w 601"/>
                <a:gd name="T43" fmla="*/ 5 h 139"/>
                <a:gd name="T44" fmla="*/ 590 w 601"/>
                <a:gd name="T45" fmla="*/ 6 h 139"/>
                <a:gd name="T46" fmla="*/ 567 w 601"/>
                <a:gd name="T47" fmla="*/ 30 h 139"/>
                <a:gd name="T48" fmla="*/ 540 w 601"/>
                <a:gd name="T49" fmla="*/ 51 h 139"/>
                <a:gd name="T50" fmla="*/ 512 w 601"/>
                <a:gd name="T51" fmla="*/ 69 h 139"/>
                <a:gd name="T52" fmla="*/ 482 w 601"/>
                <a:gd name="T53" fmla="*/ 84 h 139"/>
                <a:gd name="T54" fmla="*/ 451 w 601"/>
                <a:gd name="T55" fmla="*/ 97 h 139"/>
                <a:gd name="T56" fmla="*/ 419 w 601"/>
                <a:gd name="T57" fmla="*/ 107 h 139"/>
                <a:gd name="T58" fmla="*/ 354 w 601"/>
                <a:gd name="T59" fmla="*/ 121 h 139"/>
                <a:gd name="T60" fmla="*/ 319 w 601"/>
                <a:gd name="T61" fmla="*/ 125 h 139"/>
                <a:gd name="T62" fmla="*/ 285 w 601"/>
                <a:gd name="T63" fmla="*/ 127 h 139"/>
                <a:gd name="T64" fmla="*/ 254 w 601"/>
                <a:gd name="T65" fmla="*/ 127 h 139"/>
                <a:gd name="T66" fmla="*/ 222 w 601"/>
                <a:gd name="T67" fmla="*/ 122 h 139"/>
                <a:gd name="T68" fmla="*/ 209 w 601"/>
                <a:gd name="T69" fmla="*/ 120 h 139"/>
                <a:gd name="T70" fmla="*/ 182 w 601"/>
                <a:gd name="T71" fmla="*/ 113 h 139"/>
                <a:gd name="T72" fmla="*/ 156 w 601"/>
                <a:gd name="T73" fmla="*/ 104 h 139"/>
                <a:gd name="T74" fmla="*/ 119 w 601"/>
                <a:gd name="T75" fmla="*/ 84 h 139"/>
                <a:gd name="T76" fmla="*/ 104 w 601"/>
                <a:gd name="T77" fmla="*/ 76 h 139"/>
                <a:gd name="T78" fmla="*/ 63 w 601"/>
                <a:gd name="T79" fmla="*/ 46 h 139"/>
                <a:gd name="T80" fmla="*/ 10 w 601"/>
                <a:gd name="T81" fmla="*/ 2 h 139"/>
                <a:gd name="T82" fmla="*/ 8 w 601"/>
                <a:gd name="T83" fmla="*/ 0 h 139"/>
                <a:gd name="T84" fmla="*/ 3 w 601"/>
                <a:gd name="T85" fmla="*/ 1 h 139"/>
                <a:gd name="T86" fmla="*/ 0 w 601"/>
                <a:gd name="T87" fmla="*/ 4 h 139"/>
                <a:gd name="T88" fmla="*/ 0 w 601"/>
                <a:gd name="T89" fmla="*/ 9 h 139"/>
                <a:gd name="T90" fmla="*/ 2 w 601"/>
                <a:gd name="T91" fmla="*/ 1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1" h="139">
                  <a:moveTo>
                    <a:pt x="2" y="11"/>
                  </a:moveTo>
                  <a:lnTo>
                    <a:pt x="2" y="11"/>
                  </a:lnTo>
                  <a:lnTo>
                    <a:pt x="25" y="30"/>
                  </a:lnTo>
                  <a:lnTo>
                    <a:pt x="47" y="49"/>
                  </a:lnTo>
                  <a:lnTo>
                    <a:pt x="72" y="68"/>
                  </a:lnTo>
                  <a:lnTo>
                    <a:pt x="96" y="84"/>
                  </a:lnTo>
                  <a:lnTo>
                    <a:pt x="122" y="100"/>
                  </a:lnTo>
                  <a:lnTo>
                    <a:pt x="135" y="107"/>
                  </a:lnTo>
                  <a:lnTo>
                    <a:pt x="149" y="113"/>
                  </a:lnTo>
                  <a:lnTo>
                    <a:pt x="162" y="119"/>
                  </a:lnTo>
                  <a:lnTo>
                    <a:pt x="177" y="125"/>
                  </a:lnTo>
                  <a:lnTo>
                    <a:pt x="191" y="129"/>
                  </a:lnTo>
                  <a:lnTo>
                    <a:pt x="206" y="133"/>
                  </a:lnTo>
                  <a:lnTo>
                    <a:pt x="206" y="133"/>
                  </a:lnTo>
                  <a:lnTo>
                    <a:pt x="222" y="135"/>
                  </a:lnTo>
                  <a:lnTo>
                    <a:pt x="239" y="137"/>
                  </a:lnTo>
                  <a:lnTo>
                    <a:pt x="255" y="139"/>
                  </a:lnTo>
                  <a:lnTo>
                    <a:pt x="272" y="139"/>
                  </a:lnTo>
                  <a:lnTo>
                    <a:pt x="305" y="138"/>
                  </a:lnTo>
                  <a:lnTo>
                    <a:pt x="338" y="136"/>
                  </a:lnTo>
                  <a:lnTo>
                    <a:pt x="338" y="136"/>
                  </a:lnTo>
                  <a:lnTo>
                    <a:pt x="373" y="131"/>
                  </a:lnTo>
                  <a:lnTo>
                    <a:pt x="407" y="124"/>
                  </a:lnTo>
                  <a:lnTo>
                    <a:pt x="424" y="118"/>
                  </a:lnTo>
                  <a:lnTo>
                    <a:pt x="440" y="113"/>
                  </a:lnTo>
                  <a:lnTo>
                    <a:pt x="457" y="108"/>
                  </a:lnTo>
                  <a:lnTo>
                    <a:pt x="472" y="102"/>
                  </a:lnTo>
                  <a:lnTo>
                    <a:pt x="472" y="102"/>
                  </a:lnTo>
                  <a:lnTo>
                    <a:pt x="490" y="93"/>
                  </a:lnTo>
                  <a:lnTo>
                    <a:pt x="508" y="85"/>
                  </a:lnTo>
                  <a:lnTo>
                    <a:pt x="524" y="75"/>
                  </a:lnTo>
                  <a:lnTo>
                    <a:pt x="541" y="64"/>
                  </a:lnTo>
                  <a:lnTo>
                    <a:pt x="556" y="54"/>
                  </a:lnTo>
                  <a:lnTo>
                    <a:pt x="571" y="42"/>
                  </a:lnTo>
                  <a:lnTo>
                    <a:pt x="585" y="29"/>
                  </a:lnTo>
                  <a:lnTo>
                    <a:pt x="600" y="16"/>
                  </a:lnTo>
                  <a:lnTo>
                    <a:pt x="600" y="16"/>
                  </a:lnTo>
                  <a:lnTo>
                    <a:pt x="601" y="13"/>
                  </a:lnTo>
                  <a:lnTo>
                    <a:pt x="601" y="11"/>
                  </a:lnTo>
                  <a:lnTo>
                    <a:pt x="601" y="9"/>
                  </a:lnTo>
                  <a:lnTo>
                    <a:pt x="599" y="6"/>
                  </a:lnTo>
                  <a:lnTo>
                    <a:pt x="597" y="5"/>
                  </a:lnTo>
                  <a:lnTo>
                    <a:pt x="595" y="4"/>
                  </a:lnTo>
                  <a:lnTo>
                    <a:pt x="592" y="5"/>
                  </a:lnTo>
                  <a:lnTo>
                    <a:pt x="590" y="6"/>
                  </a:lnTo>
                  <a:lnTo>
                    <a:pt x="590" y="6"/>
                  </a:lnTo>
                  <a:lnTo>
                    <a:pt x="579" y="19"/>
                  </a:lnTo>
                  <a:lnTo>
                    <a:pt x="567" y="30"/>
                  </a:lnTo>
                  <a:lnTo>
                    <a:pt x="553" y="41"/>
                  </a:lnTo>
                  <a:lnTo>
                    <a:pt x="540" y="51"/>
                  </a:lnTo>
                  <a:lnTo>
                    <a:pt x="526" y="59"/>
                  </a:lnTo>
                  <a:lnTo>
                    <a:pt x="512" y="69"/>
                  </a:lnTo>
                  <a:lnTo>
                    <a:pt x="496" y="77"/>
                  </a:lnTo>
                  <a:lnTo>
                    <a:pt x="482" y="84"/>
                  </a:lnTo>
                  <a:lnTo>
                    <a:pt x="466" y="90"/>
                  </a:lnTo>
                  <a:lnTo>
                    <a:pt x="451" y="97"/>
                  </a:lnTo>
                  <a:lnTo>
                    <a:pt x="434" y="102"/>
                  </a:lnTo>
                  <a:lnTo>
                    <a:pt x="419" y="107"/>
                  </a:lnTo>
                  <a:lnTo>
                    <a:pt x="386" y="115"/>
                  </a:lnTo>
                  <a:lnTo>
                    <a:pt x="354" y="121"/>
                  </a:lnTo>
                  <a:lnTo>
                    <a:pt x="354" y="121"/>
                  </a:lnTo>
                  <a:lnTo>
                    <a:pt x="319" y="125"/>
                  </a:lnTo>
                  <a:lnTo>
                    <a:pt x="285" y="127"/>
                  </a:lnTo>
                  <a:lnTo>
                    <a:pt x="285" y="127"/>
                  </a:lnTo>
                  <a:lnTo>
                    <a:pt x="270" y="127"/>
                  </a:lnTo>
                  <a:lnTo>
                    <a:pt x="254" y="127"/>
                  </a:lnTo>
                  <a:lnTo>
                    <a:pt x="238" y="125"/>
                  </a:lnTo>
                  <a:lnTo>
                    <a:pt x="222" y="122"/>
                  </a:lnTo>
                  <a:lnTo>
                    <a:pt x="222" y="122"/>
                  </a:lnTo>
                  <a:lnTo>
                    <a:pt x="209" y="120"/>
                  </a:lnTo>
                  <a:lnTo>
                    <a:pt x="195" y="117"/>
                  </a:lnTo>
                  <a:lnTo>
                    <a:pt x="182" y="113"/>
                  </a:lnTo>
                  <a:lnTo>
                    <a:pt x="168" y="109"/>
                  </a:lnTo>
                  <a:lnTo>
                    <a:pt x="156" y="104"/>
                  </a:lnTo>
                  <a:lnTo>
                    <a:pt x="144" y="98"/>
                  </a:lnTo>
                  <a:lnTo>
                    <a:pt x="119" y="84"/>
                  </a:lnTo>
                  <a:lnTo>
                    <a:pt x="119" y="84"/>
                  </a:lnTo>
                  <a:lnTo>
                    <a:pt x="104" y="76"/>
                  </a:lnTo>
                  <a:lnTo>
                    <a:pt x="91" y="66"/>
                  </a:lnTo>
                  <a:lnTo>
                    <a:pt x="63" y="46"/>
                  </a:lnTo>
                  <a:lnTo>
                    <a:pt x="36" y="2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DA79C0B8-86ED-78ED-14C0-5F85A2A7D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0" y="433"/>
              <a:ext cx="69" cy="282"/>
            </a:xfrm>
            <a:custGeom>
              <a:avLst/>
              <a:gdLst>
                <a:gd name="T0" fmla="*/ 139 w 139"/>
                <a:gd name="T1" fmla="*/ 557 h 563"/>
                <a:gd name="T2" fmla="*/ 139 w 139"/>
                <a:gd name="T3" fmla="*/ 557 h 563"/>
                <a:gd name="T4" fmla="*/ 138 w 139"/>
                <a:gd name="T5" fmla="*/ 501 h 563"/>
                <a:gd name="T6" fmla="*/ 137 w 139"/>
                <a:gd name="T7" fmla="*/ 445 h 563"/>
                <a:gd name="T8" fmla="*/ 134 w 139"/>
                <a:gd name="T9" fmla="*/ 388 h 563"/>
                <a:gd name="T10" fmla="*/ 132 w 139"/>
                <a:gd name="T11" fmla="*/ 360 h 563"/>
                <a:gd name="T12" fmla="*/ 128 w 139"/>
                <a:gd name="T13" fmla="*/ 332 h 563"/>
                <a:gd name="T14" fmla="*/ 128 w 139"/>
                <a:gd name="T15" fmla="*/ 332 h 563"/>
                <a:gd name="T16" fmla="*/ 124 w 139"/>
                <a:gd name="T17" fmla="*/ 306 h 563"/>
                <a:gd name="T18" fmla="*/ 120 w 139"/>
                <a:gd name="T19" fmla="*/ 279 h 563"/>
                <a:gd name="T20" fmla="*/ 115 w 139"/>
                <a:gd name="T21" fmla="*/ 253 h 563"/>
                <a:gd name="T22" fmla="*/ 109 w 139"/>
                <a:gd name="T23" fmla="*/ 226 h 563"/>
                <a:gd name="T24" fmla="*/ 102 w 139"/>
                <a:gd name="T25" fmla="*/ 200 h 563"/>
                <a:gd name="T26" fmla="*/ 93 w 139"/>
                <a:gd name="T27" fmla="*/ 174 h 563"/>
                <a:gd name="T28" fmla="*/ 84 w 139"/>
                <a:gd name="T29" fmla="*/ 148 h 563"/>
                <a:gd name="T30" fmla="*/ 75 w 139"/>
                <a:gd name="T31" fmla="*/ 123 h 563"/>
                <a:gd name="T32" fmla="*/ 75 w 139"/>
                <a:gd name="T33" fmla="*/ 123 h 563"/>
                <a:gd name="T34" fmla="*/ 61 w 139"/>
                <a:gd name="T35" fmla="*/ 92 h 563"/>
                <a:gd name="T36" fmla="*/ 46 w 139"/>
                <a:gd name="T37" fmla="*/ 62 h 563"/>
                <a:gd name="T38" fmla="*/ 29 w 139"/>
                <a:gd name="T39" fmla="*/ 32 h 563"/>
                <a:gd name="T40" fmla="*/ 12 w 139"/>
                <a:gd name="T41" fmla="*/ 3 h 563"/>
                <a:gd name="T42" fmla="*/ 12 w 139"/>
                <a:gd name="T43" fmla="*/ 3 h 563"/>
                <a:gd name="T44" fmla="*/ 11 w 139"/>
                <a:gd name="T45" fmla="*/ 1 h 563"/>
                <a:gd name="T46" fmla="*/ 8 w 139"/>
                <a:gd name="T47" fmla="*/ 0 h 563"/>
                <a:gd name="T48" fmla="*/ 5 w 139"/>
                <a:gd name="T49" fmla="*/ 0 h 563"/>
                <a:gd name="T50" fmla="*/ 3 w 139"/>
                <a:gd name="T51" fmla="*/ 1 h 563"/>
                <a:gd name="T52" fmla="*/ 1 w 139"/>
                <a:gd name="T53" fmla="*/ 3 h 563"/>
                <a:gd name="T54" fmla="*/ 0 w 139"/>
                <a:gd name="T55" fmla="*/ 4 h 563"/>
                <a:gd name="T56" fmla="*/ 0 w 139"/>
                <a:gd name="T57" fmla="*/ 7 h 563"/>
                <a:gd name="T58" fmla="*/ 1 w 139"/>
                <a:gd name="T59" fmla="*/ 9 h 563"/>
                <a:gd name="T60" fmla="*/ 1 w 139"/>
                <a:gd name="T61" fmla="*/ 9 h 563"/>
                <a:gd name="T62" fmla="*/ 16 w 139"/>
                <a:gd name="T63" fmla="*/ 34 h 563"/>
                <a:gd name="T64" fmla="*/ 30 w 139"/>
                <a:gd name="T65" fmla="*/ 59 h 563"/>
                <a:gd name="T66" fmla="*/ 44 w 139"/>
                <a:gd name="T67" fmla="*/ 84 h 563"/>
                <a:gd name="T68" fmla="*/ 55 w 139"/>
                <a:gd name="T69" fmla="*/ 110 h 563"/>
                <a:gd name="T70" fmla="*/ 66 w 139"/>
                <a:gd name="T71" fmla="*/ 137 h 563"/>
                <a:gd name="T72" fmla="*/ 77 w 139"/>
                <a:gd name="T73" fmla="*/ 164 h 563"/>
                <a:gd name="T74" fmla="*/ 86 w 139"/>
                <a:gd name="T75" fmla="*/ 191 h 563"/>
                <a:gd name="T76" fmla="*/ 93 w 139"/>
                <a:gd name="T77" fmla="*/ 217 h 563"/>
                <a:gd name="T78" fmla="*/ 93 w 139"/>
                <a:gd name="T79" fmla="*/ 217 h 563"/>
                <a:gd name="T80" fmla="*/ 101 w 139"/>
                <a:gd name="T81" fmla="*/ 243 h 563"/>
                <a:gd name="T82" fmla="*/ 106 w 139"/>
                <a:gd name="T83" fmla="*/ 270 h 563"/>
                <a:gd name="T84" fmla="*/ 111 w 139"/>
                <a:gd name="T85" fmla="*/ 296 h 563"/>
                <a:gd name="T86" fmla="*/ 114 w 139"/>
                <a:gd name="T87" fmla="*/ 323 h 563"/>
                <a:gd name="T88" fmla="*/ 117 w 139"/>
                <a:gd name="T89" fmla="*/ 349 h 563"/>
                <a:gd name="T90" fmla="*/ 120 w 139"/>
                <a:gd name="T91" fmla="*/ 376 h 563"/>
                <a:gd name="T92" fmla="*/ 123 w 139"/>
                <a:gd name="T93" fmla="*/ 430 h 563"/>
                <a:gd name="T94" fmla="*/ 123 w 139"/>
                <a:gd name="T95" fmla="*/ 430 h 563"/>
                <a:gd name="T96" fmla="*/ 125 w 139"/>
                <a:gd name="T97" fmla="*/ 493 h 563"/>
                <a:gd name="T98" fmla="*/ 126 w 139"/>
                <a:gd name="T99" fmla="*/ 557 h 563"/>
                <a:gd name="T100" fmla="*/ 126 w 139"/>
                <a:gd name="T101" fmla="*/ 557 h 563"/>
                <a:gd name="T102" fmla="*/ 126 w 139"/>
                <a:gd name="T103" fmla="*/ 560 h 563"/>
                <a:gd name="T104" fmla="*/ 128 w 139"/>
                <a:gd name="T105" fmla="*/ 561 h 563"/>
                <a:gd name="T106" fmla="*/ 130 w 139"/>
                <a:gd name="T107" fmla="*/ 563 h 563"/>
                <a:gd name="T108" fmla="*/ 133 w 139"/>
                <a:gd name="T109" fmla="*/ 563 h 563"/>
                <a:gd name="T110" fmla="*/ 135 w 139"/>
                <a:gd name="T111" fmla="*/ 563 h 563"/>
                <a:gd name="T112" fmla="*/ 137 w 139"/>
                <a:gd name="T113" fmla="*/ 561 h 563"/>
                <a:gd name="T114" fmla="*/ 138 w 139"/>
                <a:gd name="T115" fmla="*/ 560 h 563"/>
                <a:gd name="T116" fmla="*/ 139 w 139"/>
                <a:gd name="T117" fmla="*/ 557 h 563"/>
                <a:gd name="T118" fmla="*/ 139 w 139"/>
                <a:gd name="T119" fmla="*/ 557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9" h="563">
                  <a:moveTo>
                    <a:pt x="139" y="557"/>
                  </a:moveTo>
                  <a:lnTo>
                    <a:pt x="139" y="557"/>
                  </a:lnTo>
                  <a:lnTo>
                    <a:pt x="138" y="501"/>
                  </a:lnTo>
                  <a:lnTo>
                    <a:pt x="137" y="445"/>
                  </a:lnTo>
                  <a:lnTo>
                    <a:pt x="134" y="388"/>
                  </a:lnTo>
                  <a:lnTo>
                    <a:pt x="132" y="360"/>
                  </a:lnTo>
                  <a:lnTo>
                    <a:pt x="128" y="332"/>
                  </a:lnTo>
                  <a:lnTo>
                    <a:pt x="128" y="332"/>
                  </a:lnTo>
                  <a:lnTo>
                    <a:pt x="124" y="306"/>
                  </a:lnTo>
                  <a:lnTo>
                    <a:pt x="120" y="279"/>
                  </a:lnTo>
                  <a:lnTo>
                    <a:pt x="115" y="253"/>
                  </a:lnTo>
                  <a:lnTo>
                    <a:pt x="109" y="226"/>
                  </a:lnTo>
                  <a:lnTo>
                    <a:pt x="102" y="200"/>
                  </a:lnTo>
                  <a:lnTo>
                    <a:pt x="93" y="174"/>
                  </a:lnTo>
                  <a:lnTo>
                    <a:pt x="84" y="148"/>
                  </a:lnTo>
                  <a:lnTo>
                    <a:pt x="75" y="123"/>
                  </a:lnTo>
                  <a:lnTo>
                    <a:pt x="75" y="123"/>
                  </a:lnTo>
                  <a:lnTo>
                    <a:pt x="61" y="92"/>
                  </a:lnTo>
                  <a:lnTo>
                    <a:pt x="46" y="62"/>
                  </a:lnTo>
                  <a:lnTo>
                    <a:pt x="29" y="3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lnTo>
                    <a:pt x="16" y="34"/>
                  </a:lnTo>
                  <a:lnTo>
                    <a:pt x="30" y="59"/>
                  </a:lnTo>
                  <a:lnTo>
                    <a:pt x="44" y="84"/>
                  </a:lnTo>
                  <a:lnTo>
                    <a:pt x="55" y="110"/>
                  </a:lnTo>
                  <a:lnTo>
                    <a:pt x="66" y="137"/>
                  </a:lnTo>
                  <a:lnTo>
                    <a:pt x="77" y="164"/>
                  </a:lnTo>
                  <a:lnTo>
                    <a:pt x="86" y="191"/>
                  </a:lnTo>
                  <a:lnTo>
                    <a:pt x="93" y="217"/>
                  </a:lnTo>
                  <a:lnTo>
                    <a:pt x="93" y="217"/>
                  </a:lnTo>
                  <a:lnTo>
                    <a:pt x="101" y="243"/>
                  </a:lnTo>
                  <a:lnTo>
                    <a:pt x="106" y="270"/>
                  </a:lnTo>
                  <a:lnTo>
                    <a:pt x="111" y="296"/>
                  </a:lnTo>
                  <a:lnTo>
                    <a:pt x="114" y="323"/>
                  </a:lnTo>
                  <a:lnTo>
                    <a:pt x="117" y="349"/>
                  </a:lnTo>
                  <a:lnTo>
                    <a:pt x="120" y="376"/>
                  </a:lnTo>
                  <a:lnTo>
                    <a:pt x="123" y="430"/>
                  </a:lnTo>
                  <a:lnTo>
                    <a:pt x="123" y="430"/>
                  </a:lnTo>
                  <a:lnTo>
                    <a:pt x="125" y="493"/>
                  </a:lnTo>
                  <a:lnTo>
                    <a:pt x="126" y="557"/>
                  </a:lnTo>
                  <a:lnTo>
                    <a:pt x="126" y="557"/>
                  </a:lnTo>
                  <a:lnTo>
                    <a:pt x="126" y="560"/>
                  </a:lnTo>
                  <a:lnTo>
                    <a:pt x="128" y="561"/>
                  </a:lnTo>
                  <a:lnTo>
                    <a:pt x="130" y="563"/>
                  </a:lnTo>
                  <a:lnTo>
                    <a:pt x="133" y="563"/>
                  </a:lnTo>
                  <a:lnTo>
                    <a:pt x="135" y="563"/>
                  </a:lnTo>
                  <a:lnTo>
                    <a:pt x="137" y="561"/>
                  </a:lnTo>
                  <a:lnTo>
                    <a:pt x="138" y="560"/>
                  </a:lnTo>
                  <a:lnTo>
                    <a:pt x="139" y="557"/>
                  </a:lnTo>
                  <a:lnTo>
                    <a:pt x="139" y="5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C892030A-8BC5-8F4F-6B0E-D08A40AD7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" y="2267"/>
              <a:ext cx="207" cy="251"/>
            </a:xfrm>
            <a:custGeom>
              <a:avLst/>
              <a:gdLst>
                <a:gd name="T0" fmla="*/ 408 w 415"/>
                <a:gd name="T1" fmla="*/ 0 h 502"/>
                <a:gd name="T2" fmla="*/ 368 w 415"/>
                <a:gd name="T3" fmla="*/ 13 h 502"/>
                <a:gd name="T4" fmla="*/ 330 w 415"/>
                <a:gd name="T5" fmla="*/ 31 h 502"/>
                <a:gd name="T6" fmla="*/ 258 w 415"/>
                <a:gd name="T7" fmla="*/ 72 h 502"/>
                <a:gd name="T8" fmla="*/ 223 w 415"/>
                <a:gd name="T9" fmla="*/ 93 h 502"/>
                <a:gd name="T10" fmla="*/ 189 w 415"/>
                <a:gd name="T11" fmla="*/ 112 h 502"/>
                <a:gd name="T12" fmla="*/ 121 w 415"/>
                <a:gd name="T13" fmla="*/ 150 h 502"/>
                <a:gd name="T14" fmla="*/ 105 w 415"/>
                <a:gd name="T15" fmla="*/ 159 h 502"/>
                <a:gd name="T16" fmla="*/ 75 w 415"/>
                <a:gd name="T17" fmla="*/ 181 h 502"/>
                <a:gd name="T18" fmla="*/ 47 w 415"/>
                <a:gd name="T19" fmla="*/ 206 h 502"/>
                <a:gd name="T20" fmla="*/ 24 w 415"/>
                <a:gd name="T21" fmla="*/ 235 h 502"/>
                <a:gd name="T22" fmla="*/ 16 w 415"/>
                <a:gd name="T23" fmla="*/ 252 h 502"/>
                <a:gd name="T24" fmla="*/ 4 w 415"/>
                <a:gd name="T25" fmla="*/ 282 h 502"/>
                <a:gd name="T26" fmla="*/ 0 w 415"/>
                <a:gd name="T27" fmla="*/ 313 h 502"/>
                <a:gd name="T28" fmla="*/ 2 w 415"/>
                <a:gd name="T29" fmla="*/ 345 h 502"/>
                <a:gd name="T30" fmla="*/ 8 w 415"/>
                <a:gd name="T31" fmla="*/ 376 h 502"/>
                <a:gd name="T32" fmla="*/ 16 w 415"/>
                <a:gd name="T33" fmla="*/ 394 h 502"/>
                <a:gd name="T34" fmla="*/ 31 w 415"/>
                <a:gd name="T35" fmla="*/ 428 h 502"/>
                <a:gd name="T36" fmla="*/ 52 w 415"/>
                <a:gd name="T37" fmla="*/ 459 h 502"/>
                <a:gd name="T38" fmla="*/ 77 w 415"/>
                <a:gd name="T39" fmla="*/ 487 h 502"/>
                <a:gd name="T40" fmla="*/ 89 w 415"/>
                <a:gd name="T41" fmla="*/ 500 h 502"/>
                <a:gd name="T42" fmla="*/ 94 w 415"/>
                <a:gd name="T43" fmla="*/ 502 h 502"/>
                <a:gd name="T44" fmla="*/ 98 w 415"/>
                <a:gd name="T45" fmla="*/ 500 h 502"/>
                <a:gd name="T46" fmla="*/ 100 w 415"/>
                <a:gd name="T47" fmla="*/ 496 h 502"/>
                <a:gd name="T48" fmla="*/ 98 w 415"/>
                <a:gd name="T49" fmla="*/ 492 h 502"/>
                <a:gd name="T50" fmla="*/ 88 w 415"/>
                <a:gd name="T51" fmla="*/ 481 h 502"/>
                <a:gd name="T52" fmla="*/ 67 w 415"/>
                <a:gd name="T53" fmla="*/ 457 h 502"/>
                <a:gd name="T54" fmla="*/ 49 w 415"/>
                <a:gd name="T55" fmla="*/ 431 h 502"/>
                <a:gd name="T56" fmla="*/ 33 w 415"/>
                <a:gd name="T57" fmla="*/ 404 h 502"/>
                <a:gd name="T58" fmla="*/ 21 w 415"/>
                <a:gd name="T59" fmla="*/ 374 h 502"/>
                <a:gd name="T60" fmla="*/ 15 w 415"/>
                <a:gd name="T61" fmla="*/ 344 h 502"/>
                <a:gd name="T62" fmla="*/ 12 w 415"/>
                <a:gd name="T63" fmla="*/ 314 h 502"/>
                <a:gd name="T64" fmla="*/ 17 w 415"/>
                <a:gd name="T65" fmla="*/ 283 h 502"/>
                <a:gd name="T66" fmla="*/ 22 w 415"/>
                <a:gd name="T67" fmla="*/ 267 h 502"/>
                <a:gd name="T68" fmla="*/ 38 w 415"/>
                <a:gd name="T69" fmla="*/ 236 h 502"/>
                <a:gd name="T70" fmla="*/ 61 w 415"/>
                <a:gd name="T71" fmla="*/ 209 h 502"/>
                <a:gd name="T72" fmla="*/ 89 w 415"/>
                <a:gd name="T73" fmla="*/ 186 h 502"/>
                <a:gd name="T74" fmla="*/ 118 w 415"/>
                <a:gd name="T75" fmla="*/ 167 h 502"/>
                <a:gd name="T76" fmla="*/ 150 w 415"/>
                <a:gd name="T77" fmla="*/ 147 h 502"/>
                <a:gd name="T78" fmla="*/ 215 w 415"/>
                <a:gd name="T79" fmla="*/ 112 h 502"/>
                <a:gd name="T80" fmla="*/ 248 w 415"/>
                <a:gd name="T81" fmla="*/ 93 h 502"/>
                <a:gd name="T82" fmla="*/ 327 w 415"/>
                <a:gd name="T83" fmla="*/ 47 h 502"/>
                <a:gd name="T84" fmla="*/ 368 w 415"/>
                <a:gd name="T85" fmla="*/ 27 h 502"/>
                <a:gd name="T86" fmla="*/ 411 w 415"/>
                <a:gd name="T87" fmla="*/ 12 h 502"/>
                <a:gd name="T88" fmla="*/ 414 w 415"/>
                <a:gd name="T89" fmla="*/ 11 h 502"/>
                <a:gd name="T90" fmla="*/ 415 w 415"/>
                <a:gd name="T91" fmla="*/ 7 h 502"/>
                <a:gd name="T92" fmla="*/ 414 w 415"/>
                <a:gd name="T93" fmla="*/ 2 h 502"/>
                <a:gd name="T94" fmla="*/ 411 w 415"/>
                <a:gd name="T95" fmla="*/ 0 h 502"/>
                <a:gd name="T96" fmla="*/ 408 w 415"/>
                <a:gd name="T97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5" h="502">
                  <a:moveTo>
                    <a:pt x="408" y="0"/>
                  </a:moveTo>
                  <a:lnTo>
                    <a:pt x="408" y="0"/>
                  </a:lnTo>
                  <a:lnTo>
                    <a:pt x="388" y="6"/>
                  </a:lnTo>
                  <a:lnTo>
                    <a:pt x="368" y="13"/>
                  </a:lnTo>
                  <a:lnTo>
                    <a:pt x="349" y="22"/>
                  </a:lnTo>
                  <a:lnTo>
                    <a:pt x="330" y="31"/>
                  </a:lnTo>
                  <a:lnTo>
                    <a:pt x="294" y="52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23" y="93"/>
                  </a:lnTo>
                  <a:lnTo>
                    <a:pt x="189" y="112"/>
                  </a:lnTo>
                  <a:lnTo>
                    <a:pt x="189" y="112"/>
                  </a:lnTo>
                  <a:lnTo>
                    <a:pt x="155" y="130"/>
                  </a:lnTo>
                  <a:lnTo>
                    <a:pt x="121" y="150"/>
                  </a:lnTo>
                  <a:lnTo>
                    <a:pt x="121" y="150"/>
                  </a:lnTo>
                  <a:lnTo>
                    <a:pt x="105" y="159"/>
                  </a:lnTo>
                  <a:lnTo>
                    <a:pt x="89" y="170"/>
                  </a:lnTo>
                  <a:lnTo>
                    <a:pt x="75" y="181"/>
                  </a:lnTo>
                  <a:lnTo>
                    <a:pt x="60" y="193"/>
                  </a:lnTo>
                  <a:lnTo>
                    <a:pt x="47" y="206"/>
                  </a:lnTo>
                  <a:lnTo>
                    <a:pt x="35" y="220"/>
                  </a:lnTo>
                  <a:lnTo>
                    <a:pt x="24" y="235"/>
                  </a:lnTo>
                  <a:lnTo>
                    <a:pt x="16" y="252"/>
                  </a:lnTo>
                  <a:lnTo>
                    <a:pt x="16" y="252"/>
                  </a:lnTo>
                  <a:lnTo>
                    <a:pt x="9" y="266"/>
                  </a:lnTo>
                  <a:lnTo>
                    <a:pt x="4" y="282"/>
                  </a:lnTo>
                  <a:lnTo>
                    <a:pt x="1" y="297"/>
                  </a:lnTo>
                  <a:lnTo>
                    <a:pt x="0" y="313"/>
                  </a:lnTo>
                  <a:lnTo>
                    <a:pt x="0" y="329"/>
                  </a:lnTo>
                  <a:lnTo>
                    <a:pt x="2" y="345"/>
                  </a:lnTo>
                  <a:lnTo>
                    <a:pt x="4" y="360"/>
                  </a:lnTo>
                  <a:lnTo>
                    <a:pt x="8" y="376"/>
                  </a:lnTo>
                  <a:lnTo>
                    <a:pt x="8" y="376"/>
                  </a:lnTo>
                  <a:lnTo>
                    <a:pt x="16" y="394"/>
                  </a:lnTo>
                  <a:lnTo>
                    <a:pt x="23" y="411"/>
                  </a:lnTo>
                  <a:lnTo>
                    <a:pt x="31" y="428"/>
                  </a:lnTo>
                  <a:lnTo>
                    <a:pt x="41" y="443"/>
                  </a:lnTo>
                  <a:lnTo>
                    <a:pt x="52" y="459"/>
                  </a:lnTo>
                  <a:lnTo>
                    <a:pt x="64" y="473"/>
                  </a:lnTo>
                  <a:lnTo>
                    <a:pt x="77" y="487"/>
                  </a:lnTo>
                  <a:lnTo>
                    <a:pt x="89" y="500"/>
                  </a:lnTo>
                  <a:lnTo>
                    <a:pt x="89" y="500"/>
                  </a:lnTo>
                  <a:lnTo>
                    <a:pt x="92" y="501"/>
                  </a:lnTo>
                  <a:lnTo>
                    <a:pt x="94" y="502"/>
                  </a:lnTo>
                  <a:lnTo>
                    <a:pt x="96" y="501"/>
                  </a:lnTo>
                  <a:lnTo>
                    <a:pt x="98" y="500"/>
                  </a:lnTo>
                  <a:lnTo>
                    <a:pt x="99" y="498"/>
                  </a:lnTo>
                  <a:lnTo>
                    <a:pt x="100" y="496"/>
                  </a:lnTo>
                  <a:lnTo>
                    <a:pt x="99" y="494"/>
                  </a:lnTo>
                  <a:lnTo>
                    <a:pt x="98" y="492"/>
                  </a:lnTo>
                  <a:lnTo>
                    <a:pt x="98" y="492"/>
                  </a:lnTo>
                  <a:lnTo>
                    <a:pt x="88" y="481"/>
                  </a:lnTo>
                  <a:lnTo>
                    <a:pt x="77" y="469"/>
                  </a:lnTo>
                  <a:lnTo>
                    <a:pt x="67" y="457"/>
                  </a:lnTo>
                  <a:lnTo>
                    <a:pt x="57" y="444"/>
                  </a:lnTo>
                  <a:lnTo>
                    <a:pt x="49" y="431"/>
                  </a:lnTo>
                  <a:lnTo>
                    <a:pt x="40" y="417"/>
                  </a:lnTo>
                  <a:lnTo>
                    <a:pt x="33" y="404"/>
                  </a:lnTo>
                  <a:lnTo>
                    <a:pt x="27" y="389"/>
                  </a:lnTo>
                  <a:lnTo>
                    <a:pt x="21" y="374"/>
                  </a:lnTo>
                  <a:lnTo>
                    <a:pt x="17" y="359"/>
                  </a:lnTo>
                  <a:lnTo>
                    <a:pt x="15" y="344"/>
                  </a:lnTo>
                  <a:lnTo>
                    <a:pt x="12" y="329"/>
                  </a:lnTo>
                  <a:lnTo>
                    <a:pt x="12" y="314"/>
                  </a:lnTo>
                  <a:lnTo>
                    <a:pt x="14" y="298"/>
                  </a:lnTo>
                  <a:lnTo>
                    <a:pt x="17" y="283"/>
                  </a:lnTo>
                  <a:lnTo>
                    <a:pt x="22" y="267"/>
                  </a:lnTo>
                  <a:lnTo>
                    <a:pt x="22" y="267"/>
                  </a:lnTo>
                  <a:lnTo>
                    <a:pt x="29" y="251"/>
                  </a:lnTo>
                  <a:lnTo>
                    <a:pt x="38" y="236"/>
                  </a:lnTo>
                  <a:lnTo>
                    <a:pt x="50" y="222"/>
                  </a:lnTo>
                  <a:lnTo>
                    <a:pt x="61" y="209"/>
                  </a:lnTo>
                  <a:lnTo>
                    <a:pt x="75" y="197"/>
                  </a:lnTo>
                  <a:lnTo>
                    <a:pt x="89" y="186"/>
                  </a:lnTo>
                  <a:lnTo>
                    <a:pt x="103" y="176"/>
                  </a:lnTo>
                  <a:lnTo>
                    <a:pt x="118" y="167"/>
                  </a:lnTo>
                  <a:lnTo>
                    <a:pt x="118" y="167"/>
                  </a:lnTo>
                  <a:lnTo>
                    <a:pt x="150" y="147"/>
                  </a:lnTo>
                  <a:lnTo>
                    <a:pt x="183" y="129"/>
                  </a:lnTo>
                  <a:lnTo>
                    <a:pt x="215" y="112"/>
                  </a:lnTo>
                  <a:lnTo>
                    <a:pt x="248" y="93"/>
                  </a:lnTo>
                  <a:lnTo>
                    <a:pt x="248" y="93"/>
                  </a:lnTo>
                  <a:lnTo>
                    <a:pt x="287" y="69"/>
                  </a:lnTo>
                  <a:lnTo>
                    <a:pt x="327" y="47"/>
                  </a:lnTo>
                  <a:lnTo>
                    <a:pt x="348" y="36"/>
                  </a:lnTo>
                  <a:lnTo>
                    <a:pt x="368" y="27"/>
                  </a:lnTo>
                  <a:lnTo>
                    <a:pt x="389" y="19"/>
                  </a:lnTo>
                  <a:lnTo>
                    <a:pt x="411" y="12"/>
                  </a:lnTo>
                  <a:lnTo>
                    <a:pt x="411" y="12"/>
                  </a:lnTo>
                  <a:lnTo>
                    <a:pt x="414" y="11"/>
                  </a:lnTo>
                  <a:lnTo>
                    <a:pt x="415" y="9"/>
                  </a:lnTo>
                  <a:lnTo>
                    <a:pt x="415" y="7"/>
                  </a:lnTo>
                  <a:lnTo>
                    <a:pt x="415" y="4"/>
                  </a:lnTo>
                  <a:lnTo>
                    <a:pt x="414" y="2"/>
                  </a:lnTo>
                  <a:lnTo>
                    <a:pt x="413" y="1"/>
                  </a:lnTo>
                  <a:lnTo>
                    <a:pt x="411" y="0"/>
                  </a:lnTo>
                  <a:lnTo>
                    <a:pt x="408" y="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95B7A8B2-450A-D817-13E9-8D00EFE5C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" y="2346"/>
              <a:ext cx="208" cy="153"/>
            </a:xfrm>
            <a:custGeom>
              <a:avLst/>
              <a:gdLst>
                <a:gd name="T0" fmla="*/ 23 w 416"/>
                <a:gd name="T1" fmla="*/ 300 h 306"/>
                <a:gd name="T2" fmla="*/ 68 w 416"/>
                <a:gd name="T3" fmla="*/ 289 h 306"/>
                <a:gd name="T4" fmla="*/ 116 w 416"/>
                <a:gd name="T5" fmla="*/ 285 h 306"/>
                <a:gd name="T6" fmla="*/ 161 w 416"/>
                <a:gd name="T7" fmla="*/ 286 h 306"/>
                <a:gd name="T8" fmla="*/ 223 w 416"/>
                <a:gd name="T9" fmla="*/ 292 h 306"/>
                <a:gd name="T10" fmla="*/ 277 w 416"/>
                <a:gd name="T11" fmla="*/ 297 h 306"/>
                <a:gd name="T12" fmla="*/ 320 w 416"/>
                <a:gd name="T13" fmla="*/ 292 h 306"/>
                <a:gd name="T14" fmla="*/ 341 w 416"/>
                <a:gd name="T15" fmla="*/ 286 h 306"/>
                <a:gd name="T16" fmla="*/ 366 w 416"/>
                <a:gd name="T17" fmla="*/ 271 h 306"/>
                <a:gd name="T18" fmla="*/ 387 w 416"/>
                <a:gd name="T19" fmla="*/ 249 h 306"/>
                <a:gd name="T20" fmla="*/ 397 w 416"/>
                <a:gd name="T21" fmla="*/ 231 h 306"/>
                <a:gd name="T22" fmla="*/ 411 w 416"/>
                <a:gd name="T23" fmla="*/ 186 h 306"/>
                <a:gd name="T24" fmla="*/ 416 w 416"/>
                <a:gd name="T25" fmla="*/ 154 h 306"/>
                <a:gd name="T26" fmla="*/ 415 w 416"/>
                <a:gd name="T27" fmla="*/ 127 h 306"/>
                <a:gd name="T28" fmla="*/ 406 w 416"/>
                <a:gd name="T29" fmla="*/ 96 h 306"/>
                <a:gd name="T30" fmla="*/ 399 w 416"/>
                <a:gd name="T31" fmla="*/ 81 h 306"/>
                <a:gd name="T32" fmla="*/ 377 w 416"/>
                <a:gd name="T33" fmla="*/ 58 h 306"/>
                <a:gd name="T34" fmla="*/ 336 w 416"/>
                <a:gd name="T35" fmla="*/ 36 h 306"/>
                <a:gd name="T36" fmla="*/ 290 w 416"/>
                <a:gd name="T37" fmla="*/ 23 h 306"/>
                <a:gd name="T38" fmla="*/ 221 w 416"/>
                <a:gd name="T39" fmla="*/ 13 h 306"/>
                <a:gd name="T40" fmla="*/ 152 w 416"/>
                <a:gd name="T41" fmla="*/ 3 h 306"/>
                <a:gd name="T42" fmla="*/ 133 w 416"/>
                <a:gd name="T43" fmla="*/ 0 h 306"/>
                <a:gd name="T44" fmla="*/ 128 w 416"/>
                <a:gd name="T45" fmla="*/ 5 h 306"/>
                <a:gd name="T46" fmla="*/ 130 w 416"/>
                <a:gd name="T47" fmla="*/ 11 h 306"/>
                <a:gd name="T48" fmla="*/ 166 w 416"/>
                <a:gd name="T49" fmla="*/ 18 h 306"/>
                <a:gd name="T50" fmla="*/ 267 w 416"/>
                <a:gd name="T51" fmla="*/ 31 h 306"/>
                <a:gd name="T52" fmla="*/ 311 w 416"/>
                <a:gd name="T53" fmla="*/ 41 h 306"/>
                <a:gd name="T54" fmla="*/ 355 w 416"/>
                <a:gd name="T55" fmla="*/ 57 h 306"/>
                <a:gd name="T56" fmla="*/ 378 w 416"/>
                <a:gd name="T57" fmla="*/ 76 h 306"/>
                <a:gd name="T58" fmla="*/ 394 w 416"/>
                <a:gd name="T59" fmla="*/ 98 h 306"/>
                <a:gd name="T60" fmla="*/ 401 w 416"/>
                <a:gd name="T61" fmla="*/ 122 h 306"/>
                <a:gd name="T62" fmla="*/ 403 w 416"/>
                <a:gd name="T63" fmla="*/ 156 h 306"/>
                <a:gd name="T64" fmla="*/ 393 w 416"/>
                <a:gd name="T65" fmla="*/ 207 h 306"/>
                <a:gd name="T66" fmla="*/ 386 w 416"/>
                <a:gd name="T67" fmla="*/ 225 h 306"/>
                <a:gd name="T68" fmla="*/ 370 w 416"/>
                <a:gd name="T69" fmla="*/ 250 h 306"/>
                <a:gd name="T70" fmla="*/ 347 w 416"/>
                <a:gd name="T71" fmla="*/ 269 h 306"/>
                <a:gd name="T72" fmla="*/ 330 w 416"/>
                <a:gd name="T73" fmla="*/ 277 h 306"/>
                <a:gd name="T74" fmla="*/ 290 w 416"/>
                <a:gd name="T75" fmla="*/ 284 h 306"/>
                <a:gd name="T76" fmla="*/ 255 w 416"/>
                <a:gd name="T77" fmla="*/ 284 h 306"/>
                <a:gd name="T78" fmla="*/ 213 w 416"/>
                <a:gd name="T79" fmla="*/ 279 h 306"/>
                <a:gd name="T80" fmla="*/ 153 w 416"/>
                <a:gd name="T81" fmla="*/ 274 h 306"/>
                <a:gd name="T82" fmla="*/ 78 w 416"/>
                <a:gd name="T83" fmla="*/ 275 h 306"/>
                <a:gd name="T84" fmla="*/ 34 w 416"/>
                <a:gd name="T85" fmla="*/ 283 h 306"/>
                <a:gd name="T86" fmla="*/ 4 w 416"/>
                <a:gd name="T87" fmla="*/ 294 h 306"/>
                <a:gd name="T88" fmla="*/ 0 w 416"/>
                <a:gd name="T89" fmla="*/ 297 h 306"/>
                <a:gd name="T90" fmla="*/ 1 w 416"/>
                <a:gd name="T91" fmla="*/ 304 h 306"/>
                <a:gd name="T92" fmla="*/ 7 w 416"/>
                <a:gd name="T93" fmla="*/ 30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6" h="306">
                  <a:moveTo>
                    <a:pt x="7" y="305"/>
                  </a:moveTo>
                  <a:lnTo>
                    <a:pt x="7" y="305"/>
                  </a:lnTo>
                  <a:lnTo>
                    <a:pt x="23" y="300"/>
                  </a:lnTo>
                  <a:lnTo>
                    <a:pt x="37" y="296"/>
                  </a:lnTo>
                  <a:lnTo>
                    <a:pt x="53" y="291"/>
                  </a:lnTo>
                  <a:lnTo>
                    <a:pt x="68" y="289"/>
                  </a:lnTo>
                  <a:lnTo>
                    <a:pt x="84" y="287"/>
                  </a:lnTo>
                  <a:lnTo>
                    <a:pt x="99" y="285"/>
                  </a:lnTo>
                  <a:lnTo>
                    <a:pt x="116" y="285"/>
                  </a:lnTo>
                  <a:lnTo>
                    <a:pt x="131" y="285"/>
                  </a:lnTo>
                  <a:lnTo>
                    <a:pt x="131" y="285"/>
                  </a:lnTo>
                  <a:lnTo>
                    <a:pt x="161" y="286"/>
                  </a:lnTo>
                  <a:lnTo>
                    <a:pt x="192" y="289"/>
                  </a:lnTo>
                  <a:lnTo>
                    <a:pt x="192" y="289"/>
                  </a:lnTo>
                  <a:lnTo>
                    <a:pt x="223" y="292"/>
                  </a:lnTo>
                  <a:lnTo>
                    <a:pt x="255" y="297"/>
                  </a:lnTo>
                  <a:lnTo>
                    <a:pt x="255" y="297"/>
                  </a:lnTo>
                  <a:lnTo>
                    <a:pt x="277" y="297"/>
                  </a:lnTo>
                  <a:lnTo>
                    <a:pt x="299" y="296"/>
                  </a:lnTo>
                  <a:lnTo>
                    <a:pt x="309" y="295"/>
                  </a:lnTo>
                  <a:lnTo>
                    <a:pt x="320" y="292"/>
                  </a:lnTo>
                  <a:lnTo>
                    <a:pt x="331" y="289"/>
                  </a:lnTo>
                  <a:lnTo>
                    <a:pt x="341" y="286"/>
                  </a:lnTo>
                  <a:lnTo>
                    <a:pt x="341" y="286"/>
                  </a:lnTo>
                  <a:lnTo>
                    <a:pt x="349" y="281"/>
                  </a:lnTo>
                  <a:lnTo>
                    <a:pt x="359" y="276"/>
                  </a:lnTo>
                  <a:lnTo>
                    <a:pt x="366" y="271"/>
                  </a:lnTo>
                  <a:lnTo>
                    <a:pt x="374" y="263"/>
                  </a:lnTo>
                  <a:lnTo>
                    <a:pt x="380" y="256"/>
                  </a:lnTo>
                  <a:lnTo>
                    <a:pt x="387" y="249"/>
                  </a:lnTo>
                  <a:lnTo>
                    <a:pt x="392" y="241"/>
                  </a:lnTo>
                  <a:lnTo>
                    <a:pt x="397" y="231"/>
                  </a:lnTo>
                  <a:lnTo>
                    <a:pt x="397" y="231"/>
                  </a:lnTo>
                  <a:lnTo>
                    <a:pt x="401" y="220"/>
                  </a:lnTo>
                  <a:lnTo>
                    <a:pt x="405" y="209"/>
                  </a:lnTo>
                  <a:lnTo>
                    <a:pt x="411" y="186"/>
                  </a:lnTo>
                  <a:lnTo>
                    <a:pt x="411" y="186"/>
                  </a:lnTo>
                  <a:lnTo>
                    <a:pt x="415" y="165"/>
                  </a:lnTo>
                  <a:lnTo>
                    <a:pt x="416" y="154"/>
                  </a:lnTo>
                  <a:lnTo>
                    <a:pt x="416" y="143"/>
                  </a:lnTo>
                  <a:lnTo>
                    <a:pt x="416" y="143"/>
                  </a:lnTo>
                  <a:lnTo>
                    <a:pt x="415" y="127"/>
                  </a:lnTo>
                  <a:lnTo>
                    <a:pt x="411" y="111"/>
                  </a:lnTo>
                  <a:lnTo>
                    <a:pt x="409" y="103"/>
                  </a:lnTo>
                  <a:lnTo>
                    <a:pt x="406" y="96"/>
                  </a:lnTo>
                  <a:lnTo>
                    <a:pt x="403" y="88"/>
                  </a:lnTo>
                  <a:lnTo>
                    <a:pt x="399" y="81"/>
                  </a:lnTo>
                  <a:lnTo>
                    <a:pt x="399" y="81"/>
                  </a:lnTo>
                  <a:lnTo>
                    <a:pt x="394" y="75"/>
                  </a:lnTo>
                  <a:lnTo>
                    <a:pt x="389" y="69"/>
                  </a:lnTo>
                  <a:lnTo>
                    <a:pt x="377" y="58"/>
                  </a:lnTo>
                  <a:lnTo>
                    <a:pt x="365" y="50"/>
                  </a:lnTo>
                  <a:lnTo>
                    <a:pt x="350" y="42"/>
                  </a:lnTo>
                  <a:lnTo>
                    <a:pt x="336" y="36"/>
                  </a:lnTo>
                  <a:lnTo>
                    <a:pt x="321" y="30"/>
                  </a:lnTo>
                  <a:lnTo>
                    <a:pt x="306" y="26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256" y="17"/>
                  </a:lnTo>
                  <a:lnTo>
                    <a:pt x="221" y="13"/>
                  </a:lnTo>
                  <a:lnTo>
                    <a:pt x="186" y="9"/>
                  </a:lnTo>
                  <a:lnTo>
                    <a:pt x="152" y="3"/>
                  </a:lnTo>
                  <a:lnTo>
                    <a:pt x="152" y="3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9" y="2"/>
                  </a:lnTo>
                  <a:lnTo>
                    <a:pt x="128" y="5"/>
                  </a:lnTo>
                  <a:lnTo>
                    <a:pt x="128" y="7"/>
                  </a:lnTo>
                  <a:lnTo>
                    <a:pt x="129" y="9"/>
                  </a:lnTo>
                  <a:lnTo>
                    <a:pt x="130" y="11"/>
                  </a:lnTo>
                  <a:lnTo>
                    <a:pt x="132" y="12"/>
                  </a:lnTo>
                  <a:lnTo>
                    <a:pt x="132" y="12"/>
                  </a:lnTo>
                  <a:lnTo>
                    <a:pt x="166" y="18"/>
                  </a:lnTo>
                  <a:lnTo>
                    <a:pt x="199" y="22"/>
                  </a:lnTo>
                  <a:lnTo>
                    <a:pt x="232" y="26"/>
                  </a:lnTo>
                  <a:lnTo>
                    <a:pt x="267" y="31"/>
                  </a:lnTo>
                  <a:lnTo>
                    <a:pt x="267" y="31"/>
                  </a:lnTo>
                  <a:lnTo>
                    <a:pt x="297" y="37"/>
                  </a:lnTo>
                  <a:lnTo>
                    <a:pt x="311" y="41"/>
                  </a:lnTo>
                  <a:lnTo>
                    <a:pt x="327" y="45"/>
                  </a:lnTo>
                  <a:lnTo>
                    <a:pt x="341" y="51"/>
                  </a:lnTo>
                  <a:lnTo>
                    <a:pt x="355" y="57"/>
                  </a:lnTo>
                  <a:lnTo>
                    <a:pt x="367" y="66"/>
                  </a:lnTo>
                  <a:lnTo>
                    <a:pt x="378" y="76"/>
                  </a:lnTo>
                  <a:lnTo>
                    <a:pt x="378" y="76"/>
                  </a:lnTo>
                  <a:lnTo>
                    <a:pt x="385" y="83"/>
                  </a:lnTo>
                  <a:lnTo>
                    <a:pt x="390" y="91"/>
                  </a:lnTo>
                  <a:lnTo>
                    <a:pt x="394" y="98"/>
                  </a:lnTo>
                  <a:lnTo>
                    <a:pt x="397" y="105"/>
                  </a:lnTo>
                  <a:lnTo>
                    <a:pt x="400" y="113"/>
                  </a:lnTo>
                  <a:lnTo>
                    <a:pt x="401" y="122"/>
                  </a:lnTo>
                  <a:lnTo>
                    <a:pt x="403" y="130"/>
                  </a:lnTo>
                  <a:lnTo>
                    <a:pt x="403" y="138"/>
                  </a:lnTo>
                  <a:lnTo>
                    <a:pt x="403" y="156"/>
                  </a:lnTo>
                  <a:lnTo>
                    <a:pt x="401" y="173"/>
                  </a:lnTo>
                  <a:lnTo>
                    <a:pt x="397" y="190"/>
                  </a:lnTo>
                  <a:lnTo>
                    <a:pt x="393" y="207"/>
                  </a:lnTo>
                  <a:lnTo>
                    <a:pt x="393" y="207"/>
                  </a:lnTo>
                  <a:lnTo>
                    <a:pt x="390" y="216"/>
                  </a:lnTo>
                  <a:lnTo>
                    <a:pt x="386" y="225"/>
                  </a:lnTo>
                  <a:lnTo>
                    <a:pt x="381" y="233"/>
                  </a:lnTo>
                  <a:lnTo>
                    <a:pt x="376" y="242"/>
                  </a:lnTo>
                  <a:lnTo>
                    <a:pt x="370" y="250"/>
                  </a:lnTo>
                  <a:lnTo>
                    <a:pt x="364" y="257"/>
                  </a:lnTo>
                  <a:lnTo>
                    <a:pt x="356" y="263"/>
                  </a:lnTo>
                  <a:lnTo>
                    <a:pt x="347" y="269"/>
                  </a:lnTo>
                  <a:lnTo>
                    <a:pt x="347" y="269"/>
                  </a:lnTo>
                  <a:lnTo>
                    <a:pt x="339" y="273"/>
                  </a:lnTo>
                  <a:lnTo>
                    <a:pt x="330" y="277"/>
                  </a:lnTo>
                  <a:lnTo>
                    <a:pt x="319" y="280"/>
                  </a:lnTo>
                  <a:lnTo>
                    <a:pt x="310" y="282"/>
                  </a:lnTo>
                  <a:lnTo>
                    <a:pt x="290" y="284"/>
                  </a:lnTo>
                  <a:lnTo>
                    <a:pt x="270" y="284"/>
                  </a:lnTo>
                  <a:lnTo>
                    <a:pt x="270" y="284"/>
                  </a:lnTo>
                  <a:lnTo>
                    <a:pt x="255" y="284"/>
                  </a:lnTo>
                  <a:lnTo>
                    <a:pt x="242" y="282"/>
                  </a:lnTo>
                  <a:lnTo>
                    <a:pt x="213" y="279"/>
                  </a:lnTo>
                  <a:lnTo>
                    <a:pt x="213" y="279"/>
                  </a:lnTo>
                  <a:lnTo>
                    <a:pt x="183" y="276"/>
                  </a:lnTo>
                  <a:lnTo>
                    <a:pt x="153" y="274"/>
                  </a:lnTo>
                  <a:lnTo>
                    <a:pt x="153" y="274"/>
                  </a:lnTo>
                  <a:lnTo>
                    <a:pt x="123" y="273"/>
                  </a:lnTo>
                  <a:lnTo>
                    <a:pt x="93" y="274"/>
                  </a:lnTo>
                  <a:lnTo>
                    <a:pt x="78" y="275"/>
                  </a:lnTo>
                  <a:lnTo>
                    <a:pt x="63" y="277"/>
                  </a:lnTo>
                  <a:lnTo>
                    <a:pt x="48" y="280"/>
                  </a:lnTo>
                  <a:lnTo>
                    <a:pt x="34" y="283"/>
                  </a:lnTo>
                  <a:lnTo>
                    <a:pt x="34" y="283"/>
                  </a:lnTo>
                  <a:lnTo>
                    <a:pt x="19" y="288"/>
                  </a:lnTo>
                  <a:lnTo>
                    <a:pt x="4" y="294"/>
                  </a:lnTo>
                  <a:lnTo>
                    <a:pt x="4" y="294"/>
                  </a:lnTo>
                  <a:lnTo>
                    <a:pt x="2" y="295"/>
                  </a:lnTo>
                  <a:lnTo>
                    <a:pt x="0" y="297"/>
                  </a:lnTo>
                  <a:lnTo>
                    <a:pt x="0" y="299"/>
                  </a:lnTo>
                  <a:lnTo>
                    <a:pt x="0" y="302"/>
                  </a:lnTo>
                  <a:lnTo>
                    <a:pt x="1" y="304"/>
                  </a:lnTo>
                  <a:lnTo>
                    <a:pt x="3" y="305"/>
                  </a:lnTo>
                  <a:lnTo>
                    <a:pt x="5" y="306"/>
                  </a:lnTo>
                  <a:lnTo>
                    <a:pt x="7" y="305"/>
                  </a:lnTo>
                  <a:lnTo>
                    <a:pt x="7" y="3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0546B1D2-3FC6-7408-F165-666A2536D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" y="2315"/>
              <a:ext cx="54" cy="42"/>
            </a:xfrm>
            <a:custGeom>
              <a:avLst/>
              <a:gdLst>
                <a:gd name="T0" fmla="*/ 11 w 108"/>
                <a:gd name="T1" fmla="*/ 81 h 83"/>
                <a:gd name="T2" fmla="*/ 11 w 108"/>
                <a:gd name="T3" fmla="*/ 81 h 83"/>
                <a:gd name="T4" fmla="*/ 19 w 108"/>
                <a:gd name="T5" fmla="*/ 69 h 83"/>
                <a:gd name="T6" fmla="*/ 30 w 108"/>
                <a:gd name="T7" fmla="*/ 58 h 83"/>
                <a:gd name="T8" fmla="*/ 41 w 108"/>
                <a:gd name="T9" fmla="*/ 49 h 83"/>
                <a:gd name="T10" fmla="*/ 54 w 108"/>
                <a:gd name="T11" fmla="*/ 40 h 83"/>
                <a:gd name="T12" fmla="*/ 66 w 108"/>
                <a:gd name="T13" fmla="*/ 32 h 83"/>
                <a:gd name="T14" fmla="*/ 78 w 108"/>
                <a:gd name="T15" fmla="*/ 25 h 83"/>
                <a:gd name="T16" fmla="*/ 105 w 108"/>
                <a:gd name="T17" fmla="*/ 12 h 83"/>
                <a:gd name="T18" fmla="*/ 105 w 108"/>
                <a:gd name="T19" fmla="*/ 12 h 83"/>
                <a:gd name="T20" fmla="*/ 107 w 108"/>
                <a:gd name="T21" fmla="*/ 11 h 83"/>
                <a:gd name="T22" fmla="*/ 108 w 108"/>
                <a:gd name="T23" fmla="*/ 9 h 83"/>
                <a:gd name="T24" fmla="*/ 108 w 108"/>
                <a:gd name="T25" fmla="*/ 6 h 83"/>
                <a:gd name="T26" fmla="*/ 107 w 108"/>
                <a:gd name="T27" fmla="*/ 4 h 83"/>
                <a:gd name="T28" fmla="*/ 106 w 108"/>
                <a:gd name="T29" fmla="*/ 2 h 83"/>
                <a:gd name="T30" fmla="*/ 104 w 108"/>
                <a:gd name="T31" fmla="*/ 1 h 83"/>
                <a:gd name="T32" fmla="*/ 102 w 108"/>
                <a:gd name="T33" fmla="*/ 0 h 83"/>
                <a:gd name="T34" fmla="*/ 99 w 108"/>
                <a:gd name="T35" fmla="*/ 1 h 83"/>
                <a:gd name="T36" fmla="*/ 99 w 108"/>
                <a:gd name="T37" fmla="*/ 1 h 83"/>
                <a:gd name="T38" fmla="*/ 71 w 108"/>
                <a:gd name="T39" fmla="*/ 15 h 83"/>
                <a:gd name="T40" fmla="*/ 58 w 108"/>
                <a:gd name="T41" fmla="*/ 23 h 83"/>
                <a:gd name="T42" fmla="*/ 44 w 108"/>
                <a:gd name="T43" fmla="*/ 31 h 83"/>
                <a:gd name="T44" fmla="*/ 32 w 108"/>
                <a:gd name="T45" fmla="*/ 41 h 83"/>
                <a:gd name="T46" fmla="*/ 20 w 108"/>
                <a:gd name="T47" fmla="*/ 50 h 83"/>
                <a:gd name="T48" fmla="*/ 10 w 108"/>
                <a:gd name="T49" fmla="*/ 61 h 83"/>
                <a:gd name="T50" fmla="*/ 1 w 108"/>
                <a:gd name="T51" fmla="*/ 75 h 83"/>
                <a:gd name="T52" fmla="*/ 1 w 108"/>
                <a:gd name="T53" fmla="*/ 75 h 83"/>
                <a:gd name="T54" fmla="*/ 0 w 108"/>
                <a:gd name="T55" fmla="*/ 77 h 83"/>
                <a:gd name="T56" fmla="*/ 0 w 108"/>
                <a:gd name="T57" fmla="*/ 79 h 83"/>
                <a:gd name="T58" fmla="*/ 1 w 108"/>
                <a:gd name="T59" fmla="*/ 81 h 83"/>
                <a:gd name="T60" fmla="*/ 3 w 108"/>
                <a:gd name="T61" fmla="*/ 83 h 83"/>
                <a:gd name="T62" fmla="*/ 5 w 108"/>
                <a:gd name="T63" fmla="*/ 83 h 83"/>
                <a:gd name="T64" fmla="*/ 7 w 108"/>
                <a:gd name="T65" fmla="*/ 83 h 83"/>
                <a:gd name="T66" fmla="*/ 9 w 108"/>
                <a:gd name="T67" fmla="*/ 83 h 83"/>
                <a:gd name="T68" fmla="*/ 11 w 108"/>
                <a:gd name="T69" fmla="*/ 81 h 83"/>
                <a:gd name="T70" fmla="*/ 11 w 108"/>
                <a:gd name="T71" fmla="*/ 8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" h="83">
                  <a:moveTo>
                    <a:pt x="11" y="81"/>
                  </a:moveTo>
                  <a:lnTo>
                    <a:pt x="11" y="81"/>
                  </a:lnTo>
                  <a:lnTo>
                    <a:pt x="19" y="69"/>
                  </a:lnTo>
                  <a:lnTo>
                    <a:pt x="30" y="58"/>
                  </a:lnTo>
                  <a:lnTo>
                    <a:pt x="41" y="49"/>
                  </a:lnTo>
                  <a:lnTo>
                    <a:pt x="54" y="40"/>
                  </a:lnTo>
                  <a:lnTo>
                    <a:pt x="66" y="32"/>
                  </a:lnTo>
                  <a:lnTo>
                    <a:pt x="78" y="25"/>
                  </a:lnTo>
                  <a:lnTo>
                    <a:pt x="105" y="12"/>
                  </a:lnTo>
                  <a:lnTo>
                    <a:pt x="105" y="12"/>
                  </a:lnTo>
                  <a:lnTo>
                    <a:pt x="107" y="11"/>
                  </a:lnTo>
                  <a:lnTo>
                    <a:pt x="108" y="9"/>
                  </a:lnTo>
                  <a:lnTo>
                    <a:pt x="108" y="6"/>
                  </a:lnTo>
                  <a:lnTo>
                    <a:pt x="107" y="4"/>
                  </a:lnTo>
                  <a:lnTo>
                    <a:pt x="106" y="2"/>
                  </a:lnTo>
                  <a:lnTo>
                    <a:pt x="104" y="1"/>
                  </a:lnTo>
                  <a:lnTo>
                    <a:pt x="102" y="0"/>
                  </a:lnTo>
                  <a:lnTo>
                    <a:pt x="99" y="1"/>
                  </a:lnTo>
                  <a:lnTo>
                    <a:pt x="99" y="1"/>
                  </a:lnTo>
                  <a:lnTo>
                    <a:pt x="71" y="15"/>
                  </a:lnTo>
                  <a:lnTo>
                    <a:pt x="58" y="23"/>
                  </a:lnTo>
                  <a:lnTo>
                    <a:pt x="44" y="31"/>
                  </a:lnTo>
                  <a:lnTo>
                    <a:pt x="32" y="41"/>
                  </a:lnTo>
                  <a:lnTo>
                    <a:pt x="20" y="50"/>
                  </a:lnTo>
                  <a:lnTo>
                    <a:pt x="10" y="61"/>
                  </a:lnTo>
                  <a:lnTo>
                    <a:pt x="1" y="75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0" y="79"/>
                  </a:lnTo>
                  <a:lnTo>
                    <a:pt x="1" y="81"/>
                  </a:lnTo>
                  <a:lnTo>
                    <a:pt x="3" y="83"/>
                  </a:lnTo>
                  <a:lnTo>
                    <a:pt x="5" y="83"/>
                  </a:lnTo>
                  <a:lnTo>
                    <a:pt x="7" y="83"/>
                  </a:lnTo>
                  <a:lnTo>
                    <a:pt x="9" y="83"/>
                  </a:lnTo>
                  <a:lnTo>
                    <a:pt x="11" y="81"/>
                  </a:lnTo>
                  <a:lnTo>
                    <a:pt x="11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EC0EBEFF-AE19-473D-9E47-5FC9EC66D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" y="2491"/>
              <a:ext cx="7" cy="32"/>
            </a:xfrm>
            <a:custGeom>
              <a:avLst/>
              <a:gdLst>
                <a:gd name="T0" fmla="*/ 0 w 16"/>
                <a:gd name="T1" fmla="*/ 9 h 65"/>
                <a:gd name="T2" fmla="*/ 0 w 16"/>
                <a:gd name="T3" fmla="*/ 9 h 65"/>
                <a:gd name="T4" fmla="*/ 2 w 16"/>
                <a:gd name="T5" fmla="*/ 21 h 65"/>
                <a:gd name="T6" fmla="*/ 3 w 16"/>
                <a:gd name="T7" fmla="*/ 34 h 65"/>
                <a:gd name="T8" fmla="*/ 3 w 16"/>
                <a:gd name="T9" fmla="*/ 58 h 65"/>
                <a:gd name="T10" fmla="*/ 3 w 16"/>
                <a:gd name="T11" fmla="*/ 58 h 65"/>
                <a:gd name="T12" fmla="*/ 4 w 16"/>
                <a:gd name="T13" fmla="*/ 62 h 65"/>
                <a:gd name="T14" fmla="*/ 5 w 16"/>
                <a:gd name="T15" fmla="*/ 64 h 65"/>
                <a:gd name="T16" fmla="*/ 7 w 16"/>
                <a:gd name="T17" fmla="*/ 65 h 65"/>
                <a:gd name="T18" fmla="*/ 9 w 16"/>
                <a:gd name="T19" fmla="*/ 65 h 65"/>
                <a:gd name="T20" fmla="*/ 11 w 16"/>
                <a:gd name="T21" fmla="*/ 65 h 65"/>
                <a:gd name="T22" fmla="*/ 14 w 16"/>
                <a:gd name="T23" fmla="*/ 64 h 65"/>
                <a:gd name="T24" fmla="*/ 16 w 16"/>
                <a:gd name="T25" fmla="*/ 62 h 65"/>
                <a:gd name="T26" fmla="*/ 16 w 16"/>
                <a:gd name="T27" fmla="*/ 58 h 65"/>
                <a:gd name="T28" fmla="*/ 16 w 16"/>
                <a:gd name="T29" fmla="*/ 58 h 65"/>
                <a:gd name="T30" fmla="*/ 16 w 16"/>
                <a:gd name="T31" fmla="*/ 31 h 65"/>
                <a:gd name="T32" fmla="*/ 15 w 16"/>
                <a:gd name="T33" fmla="*/ 19 h 65"/>
                <a:gd name="T34" fmla="*/ 13 w 16"/>
                <a:gd name="T35" fmla="*/ 6 h 65"/>
                <a:gd name="T36" fmla="*/ 13 w 16"/>
                <a:gd name="T37" fmla="*/ 6 h 65"/>
                <a:gd name="T38" fmla="*/ 11 w 16"/>
                <a:gd name="T39" fmla="*/ 3 h 65"/>
                <a:gd name="T40" fmla="*/ 9 w 16"/>
                <a:gd name="T41" fmla="*/ 1 h 65"/>
                <a:gd name="T42" fmla="*/ 7 w 16"/>
                <a:gd name="T43" fmla="*/ 0 h 65"/>
                <a:gd name="T44" fmla="*/ 5 w 16"/>
                <a:gd name="T45" fmla="*/ 1 h 65"/>
                <a:gd name="T46" fmla="*/ 5 w 16"/>
                <a:gd name="T47" fmla="*/ 1 h 65"/>
                <a:gd name="T48" fmla="*/ 2 w 16"/>
                <a:gd name="T49" fmla="*/ 2 h 65"/>
                <a:gd name="T50" fmla="*/ 1 w 16"/>
                <a:gd name="T51" fmla="*/ 3 h 65"/>
                <a:gd name="T52" fmla="*/ 0 w 16"/>
                <a:gd name="T53" fmla="*/ 7 h 65"/>
                <a:gd name="T54" fmla="*/ 0 w 16"/>
                <a:gd name="T55" fmla="*/ 9 h 65"/>
                <a:gd name="T56" fmla="*/ 0 w 16"/>
                <a:gd name="T57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" h="65">
                  <a:moveTo>
                    <a:pt x="0" y="9"/>
                  </a:moveTo>
                  <a:lnTo>
                    <a:pt x="0" y="9"/>
                  </a:lnTo>
                  <a:lnTo>
                    <a:pt x="2" y="21"/>
                  </a:lnTo>
                  <a:lnTo>
                    <a:pt x="3" y="34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4" y="62"/>
                  </a:lnTo>
                  <a:lnTo>
                    <a:pt x="5" y="64"/>
                  </a:lnTo>
                  <a:lnTo>
                    <a:pt x="7" y="65"/>
                  </a:lnTo>
                  <a:lnTo>
                    <a:pt x="9" y="65"/>
                  </a:lnTo>
                  <a:lnTo>
                    <a:pt x="11" y="65"/>
                  </a:lnTo>
                  <a:lnTo>
                    <a:pt x="14" y="64"/>
                  </a:lnTo>
                  <a:lnTo>
                    <a:pt x="16" y="62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31"/>
                  </a:lnTo>
                  <a:lnTo>
                    <a:pt x="15" y="1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00B37C2-CCA2-2436-04BC-4CDB96671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2516"/>
              <a:ext cx="331" cy="173"/>
            </a:xfrm>
            <a:custGeom>
              <a:avLst/>
              <a:gdLst>
                <a:gd name="T0" fmla="*/ 191 w 663"/>
                <a:gd name="T1" fmla="*/ 329 h 346"/>
                <a:gd name="T2" fmla="*/ 296 w 663"/>
                <a:gd name="T3" fmla="*/ 315 h 346"/>
                <a:gd name="T4" fmla="*/ 465 w 663"/>
                <a:gd name="T5" fmla="*/ 295 h 346"/>
                <a:gd name="T6" fmla="*/ 539 w 663"/>
                <a:gd name="T7" fmla="*/ 277 h 346"/>
                <a:gd name="T8" fmla="*/ 606 w 663"/>
                <a:gd name="T9" fmla="*/ 244 h 346"/>
                <a:gd name="T10" fmla="*/ 641 w 663"/>
                <a:gd name="T11" fmla="*/ 208 h 346"/>
                <a:gd name="T12" fmla="*/ 656 w 663"/>
                <a:gd name="T13" fmla="*/ 178 h 346"/>
                <a:gd name="T14" fmla="*/ 663 w 663"/>
                <a:gd name="T15" fmla="*/ 127 h 346"/>
                <a:gd name="T16" fmla="*/ 653 w 663"/>
                <a:gd name="T17" fmla="*/ 86 h 346"/>
                <a:gd name="T18" fmla="*/ 639 w 663"/>
                <a:gd name="T19" fmla="*/ 64 h 346"/>
                <a:gd name="T20" fmla="*/ 601 w 663"/>
                <a:gd name="T21" fmla="*/ 33 h 346"/>
                <a:gd name="T22" fmla="*/ 547 w 663"/>
                <a:gd name="T23" fmla="*/ 14 h 346"/>
                <a:gd name="T24" fmla="*/ 464 w 663"/>
                <a:gd name="T25" fmla="*/ 1 h 346"/>
                <a:gd name="T26" fmla="*/ 337 w 663"/>
                <a:gd name="T27" fmla="*/ 1 h 346"/>
                <a:gd name="T28" fmla="*/ 218 w 663"/>
                <a:gd name="T29" fmla="*/ 9 h 346"/>
                <a:gd name="T30" fmla="*/ 141 w 663"/>
                <a:gd name="T31" fmla="*/ 14 h 346"/>
                <a:gd name="T32" fmla="*/ 98 w 663"/>
                <a:gd name="T33" fmla="*/ 25 h 346"/>
                <a:gd name="T34" fmla="*/ 61 w 663"/>
                <a:gd name="T35" fmla="*/ 45 h 346"/>
                <a:gd name="T36" fmla="*/ 31 w 663"/>
                <a:gd name="T37" fmla="*/ 75 h 346"/>
                <a:gd name="T38" fmla="*/ 16 w 663"/>
                <a:gd name="T39" fmla="*/ 100 h 346"/>
                <a:gd name="T40" fmla="*/ 2 w 663"/>
                <a:gd name="T41" fmla="*/ 146 h 346"/>
                <a:gd name="T42" fmla="*/ 3 w 663"/>
                <a:gd name="T43" fmla="*/ 210 h 346"/>
                <a:gd name="T44" fmla="*/ 35 w 663"/>
                <a:gd name="T45" fmla="*/ 291 h 346"/>
                <a:gd name="T46" fmla="*/ 79 w 663"/>
                <a:gd name="T47" fmla="*/ 344 h 346"/>
                <a:gd name="T48" fmla="*/ 86 w 663"/>
                <a:gd name="T49" fmla="*/ 345 h 346"/>
                <a:gd name="T50" fmla="*/ 89 w 663"/>
                <a:gd name="T51" fmla="*/ 338 h 346"/>
                <a:gd name="T52" fmla="*/ 58 w 663"/>
                <a:gd name="T53" fmla="*/ 303 h 346"/>
                <a:gd name="T54" fmla="*/ 20 w 663"/>
                <a:gd name="T55" fmla="*/ 226 h 346"/>
                <a:gd name="T56" fmla="*/ 12 w 663"/>
                <a:gd name="T57" fmla="*/ 164 h 346"/>
                <a:gd name="T58" fmla="*/ 30 w 663"/>
                <a:gd name="T59" fmla="*/ 101 h 346"/>
                <a:gd name="T60" fmla="*/ 51 w 663"/>
                <a:gd name="T61" fmla="*/ 71 h 346"/>
                <a:gd name="T62" fmla="*/ 73 w 663"/>
                <a:gd name="T63" fmla="*/ 52 h 346"/>
                <a:gd name="T64" fmla="*/ 114 w 663"/>
                <a:gd name="T65" fmla="*/ 32 h 346"/>
                <a:gd name="T66" fmla="*/ 158 w 663"/>
                <a:gd name="T67" fmla="*/ 24 h 346"/>
                <a:gd name="T68" fmla="*/ 302 w 663"/>
                <a:gd name="T69" fmla="*/ 16 h 346"/>
                <a:gd name="T70" fmla="*/ 424 w 663"/>
                <a:gd name="T71" fmla="*/ 13 h 346"/>
                <a:gd name="T72" fmla="*/ 508 w 663"/>
                <a:gd name="T73" fmla="*/ 19 h 346"/>
                <a:gd name="T74" fmla="*/ 564 w 663"/>
                <a:gd name="T75" fmla="*/ 31 h 346"/>
                <a:gd name="T76" fmla="*/ 620 w 663"/>
                <a:gd name="T77" fmla="*/ 61 h 346"/>
                <a:gd name="T78" fmla="*/ 639 w 663"/>
                <a:gd name="T79" fmla="*/ 85 h 346"/>
                <a:gd name="T80" fmla="*/ 650 w 663"/>
                <a:gd name="T81" fmla="*/ 115 h 346"/>
                <a:gd name="T82" fmla="*/ 642 w 663"/>
                <a:gd name="T83" fmla="*/ 178 h 346"/>
                <a:gd name="T84" fmla="*/ 616 w 663"/>
                <a:gd name="T85" fmla="*/ 219 h 346"/>
                <a:gd name="T86" fmla="*/ 559 w 663"/>
                <a:gd name="T87" fmla="*/ 256 h 346"/>
                <a:gd name="T88" fmla="*/ 492 w 663"/>
                <a:gd name="T89" fmla="*/ 277 h 346"/>
                <a:gd name="T90" fmla="*/ 369 w 663"/>
                <a:gd name="T91" fmla="*/ 296 h 346"/>
                <a:gd name="T92" fmla="*/ 220 w 663"/>
                <a:gd name="T93" fmla="*/ 311 h 346"/>
                <a:gd name="T94" fmla="*/ 158 w 663"/>
                <a:gd name="T95" fmla="*/ 324 h 346"/>
                <a:gd name="T96" fmla="*/ 154 w 663"/>
                <a:gd name="T97" fmla="*/ 330 h 346"/>
                <a:gd name="T98" fmla="*/ 159 w 663"/>
                <a:gd name="T99" fmla="*/ 33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63" h="346">
                  <a:moveTo>
                    <a:pt x="162" y="336"/>
                  </a:moveTo>
                  <a:lnTo>
                    <a:pt x="162" y="336"/>
                  </a:lnTo>
                  <a:lnTo>
                    <a:pt x="177" y="332"/>
                  </a:lnTo>
                  <a:lnTo>
                    <a:pt x="191" y="329"/>
                  </a:lnTo>
                  <a:lnTo>
                    <a:pt x="221" y="323"/>
                  </a:lnTo>
                  <a:lnTo>
                    <a:pt x="221" y="323"/>
                  </a:lnTo>
                  <a:lnTo>
                    <a:pt x="259" y="319"/>
                  </a:lnTo>
                  <a:lnTo>
                    <a:pt x="296" y="315"/>
                  </a:lnTo>
                  <a:lnTo>
                    <a:pt x="296" y="315"/>
                  </a:lnTo>
                  <a:lnTo>
                    <a:pt x="381" y="308"/>
                  </a:lnTo>
                  <a:lnTo>
                    <a:pt x="423" y="302"/>
                  </a:lnTo>
                  <a:lnTo>
                    <a:pt x="465" y="295"/>
                  </a:lnTo>
                  <a:lnTo>
                    <a:pt x="465" y="295"/>
                  </a:lnTo>
                  <a:lnTo>
                    <a:pt x="502" y="287"/>
                  </a:lnTo>
                  <a:lnTo>
                    <a:pt x="520" y="283"/>
                  </a:lnTo>
                  <a:lnTo>
                    <a:pt x="539" y="277"/>
                  </a:lnTo>
                  <a:lnTo>
                    <a:pt x="556" y="271"/>
                  </a:lnTo>
                  <a:lnTo>
                    <a:pt x="574" y="262"/>
                  </a:lnTo>
                  <a:lnTo>
                    <a:pt x="591" y="254"/>
                  </a:lnTo>
                  <a:lnTo>
                    <a:pt x="606" y="244"/>
                  </a:lnTo>
                  <a:lnTo>
                    <a:pt x="606" y="244"/>
                  </a:lnTo>
                  <a:lnTo>
                    <a:pt x="620" y="233"/>
                  </a:lnTo>
                  <a:lnTo>
                    <a:pt x="631" y="222"/>
                  </a:lnTo>
                  <a:lnTo>
                    <a:pt x="641" y="208"/>
                  </a:lnTo>
                  <a:lnTo>
                    <a:pt x="650" y="195"/>
                  </a:lnTo>
                  <a:lnTo>
                    <a:pt x="650" y="195"/>
                  </a:lnTo>
                  <a:lnTo>
                    <a:pt x="653" y="187"/>
                  </a:lnTo>
                  <a:lnTo>
                    <a:pt x="656" y="178"/>
                  </a:lnTo>
                  <a:lnTo>
                    <a:pt x="660" y="162"/>
                  </a:lnTo>
                  <a:lnTo>
                    <a:pt x="663" y="144"/>
                  </a:lnTo>
                  <a:lnTo>
                    <a:pt x="663" y="127"/>
                  </a:lnTo>
                  <a:lnTo>
                    <a:pt x="663" y="127"/>
                  </a:lnTo>
                  <a:lnTo>
                    <a:pt x="660" y="110"/>
                  </a:lnTo>
                  <a:lnTo>
                    <a:pt x="659" y="102"/>
                  </a:lnTo>
                  <a:lnTo>
                    <a:pt x="656" y="93"/>
                  </a:lnTo>
                  <a:lnTo>
                    <a:pt x="653" y="86"/>
                  </a:lnTo>
                  <a:lnTo>
                    <a:pt x="648" y="78"/>
                  </a:lnTo>
                  <a:lnTo>
                    <a:pt x="644" y="71"/>
                  </a:lnTo>
                  <a:lnTo>
                    <a:pt x="639" y="64"/>
                  </a:lnTo>
                  <a:lnTo>
                    <a:pt x="639" y="64"/>
                  </a:lnTo>
                  <a:lnTo>
                    <a:pt x="634" y="58"/>
                  </a:lnTo>
                  <a:lnTo>
                    <a:pt x="628" y="52"/>
                  </a:lnTo>
                  <a:lnTo>
                    <a:pt x="614" y="43"/>
                  </a:lnTo>
                  <a:lnTo>
                    <a:pt x="601" y="33"/>
                  </a:lnTo>
                  <a:lnTo>
                    <a:pt x="585" y="26"/>
                  </a:lnTo>
                  <a:lnTo>
                    <a:pt x="585" y="26"/>
                  </a:lnTo>
                  <a:lnTo>
                    <a:pt x="567" y="19"/>
                  </a:lnTo>
                  <a:lnTo>
                    <a:pt x="547" y="14"/>
                  </a:lnTo>
                  <a:lnTo>
                    <a:pt x="526" y="9"/>
                  </a:lnTo>
                  <a:lnTo>
                    <a:pt x="506" y="5"/>
                  </a:lnTo>
                  <a:lnTo>
                    <a:pt x="485" y="3"/>
                  </a:lnTo>
                  <a:lnTo>
                    <a:pt x="464" y="1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381" y="0"/>
                  </a:lnTo>
                  <a:lnTo>
                    <a:pt x="337" y="1"/>
                  </a:lnTo>
                  <a:lnTo>
                    <a:pt x="294" y="4"/>
                  </a:lnTo>
                  <a:lnTo>
                    <a:pt x="251" y="7"/>
                  </a:lnTo>
                  <a:lnTo>
                    <a:pt x="251" y="7"/>
                  </a:lnTo>
                  <a:lnTo>
                    <a:pt x="218" y="9"/>
                  </a:lnTo>
                  <a:lnTo>
                    <a:pt x="185" y="11"/>
                  </a:lnTo>
                  <a:lnTo>
                    <a:pt x="185" y="11"/>
                  </a:lnTo>
                  <a:lnTo>
                    <a:pt x="163" y="12"/>
                  </a:lnTo>
                  <a:lnTo>
                    <a:pt x="141" y="14"/>
                  </a:lnTo>
                  <a:lnTo>
                    <a:pt x="119" y="18"/>
                  </a:lnTo>
                  <a:lnTo>
                    <a:pt x="109" y="21"/>
                  </a:lnTo>
                  <a:lnTo>
                    <a:pt x="98" y="25"/>
                  </a:lnTo>
                  <a:lnTo>
                    <a:pt x="98" y="25"/>
                  </a:lnTo>
                  <a:lnTo>
                    <a:pt x="88" y="29"/>
                  </a:lnTo>
                  <a:lnTo>
                    <a:pt x="79" y="33"/>
                  </a:lnTo>
                  <a:lnTo>
                    <a:pt x="69" y="40"/>
                  </a:lnTo>
                  <a:lnTo>
                    <a:pt x="61" y="45"/>
                  </a:lnTo>
                  <a:lnTo>
                    <a:pt x="53" y="52"/>
                  </a:lnTo>
                  <a:lnTo>
                    <a:pt x="46" y="58"/>
                  </a:lnTo>
                  <a:lnTo>
                    <a:pt x="38" y="66"/>
                  </a:lnTo>
                  <a:lnTo>
                    <a:pt x="31" y="75"/>
                  </a:lnTo>
                  <a:lnTo>
                    <a:pt x="31" y="75"/>
                  </a:lnTo>
                  <a:lnTo>
                    <a:pt x="26" y="82"/>
                  </a:lnTo>
                  <a:lnTo>
                    <a:pt x="21" y="90"/>
                  </a:lnTo>
                  <a:lnTo>
                    <a:pt x="16" y="100"/>
                  </a:lnTo>
                  <a:lnTo>
                    <a:pt x="12" y="108"/>
                  </a:lnTo>
                  <a:lnTo>
                    <a:pt x="6" y="127"/>
                  </a:lnTo>
                  <a:lnTo>
                    <a:pt x="2" y="146"/>
                  </a:lnTo>
                  <a:lnTo>
                    <a:pt x="2" y="146"/>
                  </a:lnTo>
                  <a:lnTo>
                    <a:pt x="1" y="157"/>
                  </a:lnTo>
                  <a:lnTo>
                    <a:pt x="0" y="168"/>
                  </a:lnTo>
                  <a:lnTo>
                    <a:pt x="1" y="190"/>
                  </a:lnTo>
                  <a:lnTo>
                    <a:pt x="3" y="210"/>
                  </a:lnTo>
                  <a:lnTo>
                    <a:pt x="8" y="232"/>
                  </a:lnTo>
                  <a:lnTo>
                    <a:pt x="16" y="253"/>
                  </a:lnTo>
                  <a:lnTo>
                    <a:pt x="25" y="273"/>
                  </a:lnTo>
                  <a:lnTo>
                    <a:pt x="35" y="291"/>
                  </a:lnTo>
                  <a:lnTo>
                    <a:pt x="48" y="309"/>
                  </a:lnTo>
                  <a:lnTo>
                    <a:pt x="48" y="309"/>
                  </a:lnTo>
                  <a:lnTo>
                    <a:pt x="62" y="327"/>
                  </a:lnTo>
                  <a:lnTo>
                    <a:pt x="79" y="344"/>
                  </a:lnTo>
                  <a:lnTo>
                    <a:pt x="79" y="344"/>
                  </a:lnTo>
                  <a:lnTo>
                    <a:pt x="81" y="345"/>
                  </a:lnTo>
                  <a:lnTo>
                    <a:pt x="84" y="346"/>
                  </a:lnTo>
                  <a:lnTo>
                    <a:pt x="86" y="345"/>
                  </a:lnTo>
                  <a:lnTo>
                    <a:pt x="88" y="344"/>
                  </a:lnTo>
                  <a:lnTo>
                    <a:pt x="89" y="342"/>
                  </a:lnTo>
                  <a:lnTo>
                    <a:pt x="89" y="340"/>
                  </a:lnTo>
                  <a:lnTo>
                    <a:pt x="89" y="338"/>
                  </a:lnTo>
                  <a:lnTo>
                    <a:pt x="87" y="335"/>
                  </a:lnTo>
                  <a:lnTo>
                    <a:pt x="87" y="335"/>
                  </a:lnTo>
                  <a:lnTo>
                    <a:pt x="72" y="320"/>
                  </a:lnTo>
                  <a:lnTo>
                    <a:pt x="58" y="303"/>
                  </a:lnTo>
                  <a:lnTo>
                    <a:pt x="47" y="285"/>
                  </a:lnTo>
                  <a:lnTo>
                    <a:pt x="35" y="266"/>
                  </a:lnTo>
                  <a:lnTo>
                    <a:pt x="27" y="247"/>
                  </a:lnTo>
                  <a:lnTo>
                    <a:pt x="20" y="226"/>
                  </a:lnTo>
                  <a:lnTo>
                    <a:pt x="16" y="205"/>
                  </a:lnTo>
                  <a:lnTo>
                    <a:pt x="12" y="183"/>
                  </a:lnTo>
                  <a:lnTo>
                    <a:pt x="12" y="183"/>
                  </a:lnTo>
                  <a:lnTo>
                    <a:pt x="12" y="164"/>
                  </a:lnTo>
                  <a:lnTo>
                    <a:pt x="14" y="145"/>
                  </a:lnTo>
                  <a:lnTo>
                    <a:pt x="19" y="127"/>
                  </a:lnTo>
                  <a:lnTo>
                    <a:pt x="26" y="109"/>
                  </a:lnTo>
                  <a:lnTo>
                    <a:pt x="30" y="101"/>
                  </a:lnTo>
                  <a:lnTo>
                    <a:pt x="34" y="92"/>
                  </a:lnTo>
                  <a:lnTo>
                    <a:pt x="39" y="85"/>
                  </a:lnTo>
                  <a:lnTo>
                    <a:pt x="44" y="77"/>
                  </a:lnTo>
                  <a:lnTo>
                    <a:pt x="51" y="71"/>
                  </a:lnTo>
                  <a:lnTo>
                    <a:pt x="58" y="63"/>
                  </a:lnTo>
                  <a:lnTo>
                    <a:pt x="65" y="57"/>
                  </a:lnTo>
                  <a:lnTo>
                    <a:pt x="73" y="52"/>
                  </a:lnTo>
                  <a:lnTo>
                    <a:pt x="73" y="52"/>
                  </a:lnTo>
                  <a:lnTo>
                    <a:pt x="83" y="46"/>
                  </a:lnTo>
                  <a:lnTo>
                    <a:pt x="93" y="41"/>
                  </a:lnTo>
                  <a:lnTo>
                    <a:pt x="103" y="36"/>
                  </a:lnTo>
                  <a:lnTo>
                    <a:pt x="114" y="32"/>
                  </a:lnTo>
                  <a:lnTo>
                    <a:pt x="124" y="29"/>
                  </a:lnTo>
                  <a:lnTo>
                    <a:pt x="135" y="27"/>
                  </a:lnTo>
                  <a:lnTo>
                    <a:pt x="158" y="24"/>
                  </a:lnTo>
                  <a:lnTo>
                    <a:pt x="158" y="24"/>
                  </a:lnTo>
                  <a:lnTo>
                    <a:pt x="190" y="23"/>
                  </a:lnTo>
                  <a:lnTo>
                    <a:pt x="222" y="21"/>
                  </a:lnTo>
                  <a:lnTo>
                    <a:pt x="222" y="21"/>
                  </a:lnTo>
                  <a:lnTo>
                    <a:pt x="302" y="16"/>
                  </a:lnTo>
                  <a:lnTo>
                    <a:pt x="342" y="14"/>
                  </a:lnTo>
                  <a:lnTo>
                    <a:pt x="383" y="13"/>
                  </a:lnTo>
                  <a:lnTo>
                    <a:pt x="383" y="13"/>
                  </a:lnTo>
                  <a:lnTo>
                    <a:pt x="424" y="13"/>
                  </a:lnTo>
                  <a:lnTo>
                    <a:pt x="445" y="13"/>
                  </a:lnTo>
                  <a:lnTo>
                    <a:pt x="466" y="14"/>
                  </a:lnTo>
                  <a:lnTo>
                    <a:pt x="487" y="16"/>
                  </a:lnTo>
                  <a:lnTo>
                    <a:pt x="508" y="19"/>
                  </a:lnTo>
                  <a:lnTo>
                    <a:pt x="529" y="22"/>
                  </a:lnTo>
                  <a:lnTo>
                    <a:pt x="548" y="27"/>
                  </a:lnTo>
                  <a:lnTo>
                    <a:pt x="548" y="27"/>
                  </a:lnTo>
                  <a:lnTo>
                    <a:pt x="564" y="31"/>
                  </a:lnTo>
                  <a:lnTo>
                    <a:pt x="578" y="37"/>
                  </a:lnTo>
                  <a:lnTo>
                    <a:pt x="593" y="44"/>
                  </a:lnTo>
                  <a:lnTo>
                    <a:pt x="607" y="52"/>
                  </a:lnTo>
                  <a:lnTo>
                    <a:pt x="620" y="61"/>
                  </a:lnTo>
                  <a:lnTo>
                    <a:pt x="625" y="66"/>
                  </a:lnTo>
                  <a:lnTo>
                    <a:pt x="630" y="73"/>
                  </a:lnTo>
                  <a:lnTo>
                    <a:pt x="635" y="79"/>
                  </a:lnTo>
                  <a:lnTo>
                    <a:pt x="639" y="85"/>
                  </a:lnTo>
                  <a:lnTo>
                    <a:pt x="642" y="92"/>
                  </a:lnTo>
                  <a:lnTo>
                    <a:pt x="645" y="100"/>
                  </a:lnTo>
                  <a:lnTo>
                    <a:pt x="645" y="100"/>
                  </a:lnTo>
                  <a:lnTo>
                    <a:pt x="650" y="115"/>
                  </a:lnTo>
                  <a:lnTo>
                    <a:pt x="651" y="132"/>
                  </a:lnTo>
                  <a:lnTo>
                    <a:pt x="651" y="147"/>
                  </a:lnTo>
                  <a:lnTo>
                    <a:pt x="647" y="163"/>
                  </a:lnTo>
                  <a:lnTo>
                    <a:pt x="642" y="178"/>
                  </a:lnTo>
                  <a:lnTo>
                    <a:pt x="636" y="193"/>
                  </a:lnTo>
                  <a:lnTo>
                    <a:pt x="628" y="206"/>
                  </a:lnTo>
                  <a:lnTo>
                    <a:pt x="616" y="219"/>
                  </a:lnTo>
                  <a:lnTo>
                    <a:pt x="616" y="219"/>
                  </a:lnTo>
                  <a:lnTo>
                    <a:pt x="604" y="230"/>
                  </a:lnTo>
                  <a:lnTo>
                    <a:pt x="590" y="239"/>
                  </a:lnTo>
                  <a:lnTo>
                    <a:pt x="574" y="249"/>
                  </a:lnTo>
                  <a:lnTo>
                    <a:pt x="559" y="256"/>
                  </a:lnTo>
                  <a:lnTo>
                    <a:pt x="542" y="262"/>
                  </a:lnTo>
                  <a:lnTo>
                    <a:pt x="525" y="268"/>
                  </a:lnTo>
                  <a:lnTo>
                    <a:pt x="509" y="273"/>
                  </a:lnTo>
                  <a:lnTo>
                    <a:pt x="492" y="277"/>
                  </a:lnTo>
                  <a:lnTo>
                    <a:pt x="492" y="277"/>
                  </a:lnTo>
                  <a:lnTo>
                    <a:pt x="451" y="285"/>
                  </a:lnTo>
                  <a:lnTo>
                    <a:pt x="411" y="291"/>
                  </a:lnTo>
                  <a:lnTo>
                    <a:pt x="369" y="296"/>
                  </a:lnTo>
                  <a:lnTo>
                    <a:pt x="329" y="301"/>
                  </a:lnTo>
                  <a:lnTo>
                    <a:pt x="329" y="301"/>
                  </a:lnTo>
                  <a:lnTo>
                    <a:pt x="257" y="307"/>
                  </a:lnTo>
                  <a:lnTo>
                    <a:pt x="220" y="311"/>
                  </a:lnTo>
                  <a:lnTo>
                    <a:pt x="184" y="317"/>
                  </a:lnTo>
                  <a:lnTo>
                    <a:pt x="184" y="317"/>
                  </a:lnTo>
                  <a:lnTo>
                    <a:pt x="172" y="320"/>
                  </a:lnTo>
                  <a:lnTo>
                    <a:pt x="158" y="324"/>
                  </a:lnTo>
                  <a:lnTo>
                    <a:pt x="158" y="324"/>
                  </a:lnTo>
                  <a:lnTo>
                    <a:pt x="156" y="325"/>
                  </a:lnTo>
                  <a:lnTo>
                    <a:pt x="155" y="327"/>
                  </a:lnTo>
                  <a:lnTo>
                    <a:pt x="154" y="330"/>
                  </a:lnTo>
                  <a:lnTo>
                    <a:pt x="154" y="332"/>
                  </a:lnTo>
                  <a:lnTo>
                    <a:pt x="155" y="334"/>
                  </a:lnTo>
                  <a:lnTo>
                    <a:pt x="157" y="336"/>
                  </a:lnTo>
                  <a:lnTo>
                    <a:pt x="159" y="336"/>
                  </a:lnTo>
                  <a:lnTo>
                    <a:pt x="162" y="336"/>
                  </a:lnTo>
                  <a:lnTo>
                    <a:pt x="162" y="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6284871-1834-D798-3F95-485220995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" y="2668"/>
              <a:ext cx="22" cy="29"/>
            </a:xfrm>
            <a:custGeom>
              <a:avLst/>
              <a:gdLst>
                <a:gd name="T0" fmla="*/ 2 w 44"/>
                <a:gd name="T1" fmla="*/ 10 h 57"/>
                <a:gd name="T2" fmla="*/ 2 w 44"/>
                <a:gd name="T3" fmla="*/ 10 h 57"/>
                <a:gd name="T4" fmla="*/ 12 w 44"/>
                <a:gd name="T5" fmla="*/ 19 h 57"/>
                <a:gd name="T6" fmla="*/ 21 w 44"/>
                <a:gd name="T7" fmla="*/ 30 h 57"/>
                <a:gd name="T8" fmla="*/ 21 w 44"/>
                <a:gd name="T9" fmla="*/ 30 h 57"/>
                <a:gd name="T10" fmla="*/ 27 w 44"/>
                <a:gd name="T11" fmla="*/ 41 h 57"/>
                <a:gd name="T12" fmla="*/ 27 w 44"/>
                <a:gd name="T13" fmla="*/ 41 h 57"/>
                <a:gd name="T14" fmla="*/ 30 w 44"/>
                <a:gd name="T15" fmla="*/ 47 h 57"/>
                <a:gd name="T16" fmla="*/ 30 w 44"/>
                <a:gd name="T17" fmla="*/ 47 h 57"/>
                <a:gd name="T18" fmla="*/ 32 w 44"/>
                <a:gd name="T19" fmla="*/ 53 h 57"/>
                <a:gd name="T20" fmla="*/ 32 w 44"/>
                <a:gd name="T21" fmla="*/ 53 h 57"/>
                <a:gd name="T22" fmla="*/ 33 w 44"/>
                <a:gd name="T23" fmla="*/ 55 h 57"/>
                <a:gd name="T24" fmla="*/ 35 w 44"/>
                <a:gd name="T25" fmla="*/ 56 h 57"/>
                <a:gd name="T26" fmla="*/ 37 w 44"/>
                <a:gd name="T27" fmla="*/ 57 h 57"/>
                <a:gd name="T28" fmla="*/ 40 w 44"/>
                <a:gd name="T29" fmla="*/ 57 h 57"/>
                <a:gd name="T30" fmla="*/ 40 w 44"/>
                <a:gd name="T31" fmla="*/ 57 h 57"/>
                <a:gd name="T32" fmla="*/ 42 w 44"/>
                <a:gd name="T33" fmla="*/ 56 h 57"/>
                <a:gd name="T34" fmla="*/ 43 w 44"/>
                <a:gd name="T35" fmla="*/ 54 h 57"/>
                <a:gd name="T36" fmla="*/ 44 w 44"/>
                <a:gd name="T37" fmla="*/ 51 h 57"/>
                <a:gd name="T38" fmla="*/ 44 w 44"/>
                <a:gd name="T39" fmla="*/ 49 h 57"/>
                <a:gd name="T40" fmla="*/ 44 w 44"/>
                <a:gd name="T41" fmla="*/ 49 h 57"/>
                <a:gd name="T42" fmla="*/ 38 w 44"/>
                <a:gd name="T43" fmla="*/ 36 h 57"/>
                <a:gd name="T44" fmla="*/ 30 w 44"/>
                <a:gd name="T45" fmla="*/ 22 h 57"/>
                <a:gd name="T46" fmla="*/ 22 w 44"/>
                <a:gd name="T47" fmla="*/ 11 h 57"/>
                <a:gd name="T48" fmla="*/ 10 w 44"/>
                <a:gd name="T49" fmla="*/ 1 h 57"/>
                <a:gd name="T50" fmla="*/ 10 w 44"/>
                <a:gd name="T51" fmla="*/ 1 h 57"/>
                <a:gd name="T52" fmla="*/ 8 w 44"/>
                <a:gd name="T53" fmla="*/ 0 h 57"/>
                <a:gd name="T54" fmla="*/ 6 w 44"/>
                <a:gd name="T55" fmla="*/ 0 h 57"/>
                <a:gd name="T56" fmla="*/ 4 w 44"/>
                <a:gd name="T57" fmla="*/ 0 h 57"/>
                <a:gd name="T58" fmla="*/ 2 w 44"/>
                <a:gd name="T59" fmla="*/ 1 h 57"/>
                <a:gd name="T60" fmla="*/ 2 w 44"/>
                <a:gd name="T61" fmla="*/ 1 h 57"/>
                <a:gd name="T62" fmla="*/ 0 w 44"/>
                <a:gd name="T63" fmla="*/ 3 h 57"/>
                <a:gd name="T64" fmla="*/ 0 w 44"/>
                <a:gd name="T65" fmla="*/ 6 h 57"/>
                <a:gd name="T66" fmla="*/ 0 w 44"/>
                <a:gd name="T67" fmla="*/ 8 h 57"/>
                <a:gd name="T68" fmla="*/ 2 w 44"/>
                <a:gd name="T69" fmla="*/ 10 h 57"/>
                <a:gd name="T70" fmla="*/ 2 w 44"/>
                <a:gd name="T71" fmla="*/ 1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" h="57">
                  <a:moveTo>
                    <a:pt x="2" y="10"/>
                  </a:moveTo>
                  <a:lnTo>
                    <a:pt x="2" y="10"/>
                  </a:lnTo>
                  <a:lnTo>
                    <a:pt x="12" y="19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32" y="53"/>
                  </a:lnTo>
                  <a:lnTo>
                    <a:pt x="32" y="53"/>
                  </a:lnTo>
                  <a:lnTo>
                    <a:pt x="33" y="55"/>
                  </a:lnTo>
                  <a:lnTo>
                    <a:pt x="35" y="56"/>
                  </a:lnTo>
                  <a:lnTo>
                    <a:pt x="37" y="57"/>
                  </a:lnTo>
                  <a:lnTo>
                    <a:pt x="40" y="57"/>
                  </a:lnTo>
                  <a:lnTo>
                    <a:pt x="40" y="57"/>
                  </a:lnTo>
                  <a:lnTo>
                    <a:pt x="42" y="56"/>
                  </a:lnTo>
                  <a:lnTo>
                    <a:pt x="43" y="54"/>
                  </a:lnTo>
                  <a:lnTo>
                    <a:pt x="44" y="51"/>
                  </a:lnTo>
                  <a:lnTo>
                    <a:pt x="44" y="49"/>
                  </a:lnTo>
                  <a:lnTo>
                    <a:pt x="44" y="49"/>
                  </a:lnTo>
                  <a:lnTo>
                    <a:pt x="38" y="36"/>
                  </a:lnTo>
                  <a:lnTo>
                    <a:pt x="30" y="22"/>
                  </a:lnTo>
                  <a:lnTo>
                    <a:pt x="22" y="1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1242C48C-51EB-5AAF-2FEE-17695660C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" y="2679"/>
              <a:ext cx="296" cy="170"/>
            </a:xfrm>
            <a:custGeom>
              <a:avLst/>
              <a:gdLst>
                <a:gd name="T0" fmla="*/ 295 w 590"/>
                <a:gd name="T1" fmla="*/ 279 h 339"/>
                <a:gd name="T2" fmla="*/ 394 w 590"/>
                <a:gd name="T3" fmla="*/ 279 h 339"/>
                <a:gd name="T4" fmla="*/ 461 w 590"/>
                <a:gd name="T5" fmla="*/ 270 h 339"/>
                <a:gd name="T6" fmla="*/ 508 w 590"/>
                <a:gd name="T7" fmla="*/ 254 h 339"/>
                <a:gd name="T8" fmla="*/ 547 w 590"/>
                <a:gd name="T9" fmla="*/ 228 h 339"/>
                <a:gd name="T10" fmla="*/ 581 w 590"/>
                <a:gd name="T11" fmla="*/ 173 h 339"/>
                <a:gd name="T12" fmla="*/ 590 w 590"/>
                <a:gd name="T13" fmla="*/ 128 h 339"/>
                <a:gd name="T14" fmla="*/ 579 w 590"/>
                <a:gd name="T15" fmla="*/ 68 h 339"/>
                <a:gd name="T16" fmla="*/ 553 w 590"/>
                <a:gd name="T17" fmla="*/ 32 h 339"/>
                <a:gd name="T18" fmla="*/ 520 w 590"/>
                <a:gd name="T19" fmla="*/ 11 h 339"/>
                <a:gd name="T20" fmla="*/ 475 w 590"/>
                <a:gd name="T21" fmla="*/ 1 h 339"/>
                <a:gd name="T22" fmla="*/ 404 w 590"/>
                <a:gd name="T23" fmla="*/ 1 h 339"/>
                <a:gd name="T24" fmla="*/ 246 w 590"/>
                <a:gd name="T25" fmla="*/ 18 h 339"/>
                <a:gd name="T26" fmla="*/ 206 w 590"/>
                <a:gd name="T27" fmla="*/ 20 h 339"/>
                <a:gd name="T28" fmla="*/ 129 w 590"/>
                <a:gd name="T29" fmla="*/ 19 h 339"/>
                <a:gd name="T30" fmla="*/ 83 w 590"/>
                <a:gd name="T31" fmla="*/ 23 h 339"/>
                <a:gd name="T32" fmla="*/ 37 w 590"/>
                <a:gd name="T33" fmla="*/ 43 h 339"/>
                <a:gd name="T34" fmla="*/ 16 w 590"/>
                <a:gd name="T35" fmla="*/ 65 h 339"/>
                <a:gd name="T36" fmla="*/ 6 w 590"/>
                <a:gd name="T37" fmla="*/ 91 h 339"/>
                <a:gd name="T38" fmla="*/ 0 w 590"/>
                <a:gd name="T39" fmla="*/ 149 h 339"/>
                <a:gd name="T40" fmla="*/ 19 w 590"/>
                <a:gd name="T41" fmla="*/ 218 h 339"/>
                <a:gd name="T42" fmla="*/ 51 w 590"/>
                <a:gd name="T43" fmla="*/ 263 h 339"/>
                <a:gd name="T44" fmla="*/ 109 w 590"/>
                <a:gd name="T45" fmla="*/ 310 h 339"/>
                <a:gd name="T46" fmla="*/ 158 w 590"/>
                <a:gd name="T47" fmla="*/ 338 h 339"/>
                <a:gd name="T48" fmla="*/ 164 w 590"/>
                <a:gd name="T49" fmla="*/ 337 h 339"/>
                <a:gd name="T50" fmla="*/ 166 w 590"/>
                <a:gd name="T51" fmla="*/ 329 h 339"/>
                <a:gd name="T52" fmla="*/ 132 w 590"/>
                <a:gd name="T53" fmla="*/ 310 h 339"/>
                <a:gd name="T54" fmla="*/ 74 w 590"/>
                <a:gd name="T55" fmla="*/ 267 h 339"/>
                <a:gd name="T56" fmla="*/ 39 w 590"/>
                <a:gd name="T57" fmla="*/ 226 h 339"/>
                <a:gd name="T58" fmla="*/ 13 w 590"/>
                <a:gd name="T59" fmla="*/ 162 h 339"/>
                <a:gd name="T60" fmla="*/ 14 w 590"/>
                <a:gd name="T61" fmla="*/ 110 h 339"/>
                <a:gd name="T62" fmla="*/ 31 w 590"/>
                <a:gd name="T63" fmla="*/ 66 h 339"/>
                <a:gd name="T64" fmla="*/ 47 w 590"/>
                <a:gd name="T65" fmla="*/ 50 h 339"/>
                <a:gd name="T66" fmla="*/ 92 w 590"/>
                <a:gd name="T67" fmla="*/ 34 h 339"/>
                <a:gd name="T68" fmla="*/ 151 w 590"/>
                <a:gd name="T69" fmla="*/ 32 h 339"/>
                <a:gd name="T70" fmla="*/ 233 w 590"/>
                <a:gd name="T71" fmla="*/ 33 h 339"/>
                <a:gd name="T72" fmla="*/ 351 w 590"/>
                <a:gd name="T73" fmla="*/ 19 h 339"/>
                <a:gd name="T74" fmla="*/ 454 w 590"/>
                <a:gd name="T75" fmla="*/ 13 h 339"/>
                <a:gd name="T76" fmla="*/ 493 w 590"/>
                <a:gd name="T77" fmla="*/ 16 h 339"/>
                <a:gd name="T78" fmla="*/ 533 w 590"/>
                <a:gd name="T79" fmla="*/ 32 h 339"/>
                <a:gd name="T80" fmla="*/ 562 w 590"/>
                <a:gd name="T81" fmla="*/ 63 h 339"/>
                <a:gd name="T82" fmla="*/ 578 w 590"/>
                <a:gd name="T83" fmla="*/ 115 h 339"/>
                <a:gd name="T84" fmla="*/ 573 w 590"/>
                <a:gd name="T85" fmla="*/ 159 h 339"/>
                <a:gd name="T86" fmla="*/ 552 w 590"/>
                <a:gd name="T87" fmla="*/ 202 h 339"/>
                <a:gd name="T88" fmla="*/ 510 w 590"/>
                <a:gd name="T89" fmla="*/ 240 h 339"/>
                <a:gd name="T90" fmla="*/ 465 w 590"/>
                <a:gd name="T91" fmla="*/ 256 h 339"/>
                <a:gd name="T92" fmla="*/ 387 w 590"/>
                <a:gd name="T93" fmla="*/ 267 h 339"/>
                <a:gd name="T94" fmla="*/ 258 w 590"/>
                <a:gd name="T95" fmla="*/ 266 h 339"/>
                <a:gd name="T96" fmla="*/ 229 w 590"/>
                <a:gd name="T97" fmla="*/ 266 h 339"/>
                <a:gd name="T98" fmla="*/ 226 w 590"/>
                <a:gd name="T99" fmla="*/ 274 h 339"/>
                <a:gd name="T100" fmla="*/ 231 w 590"/>
                <a:gd name="T101" fmla="*/ 27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90" h="339">
                  <a:moveTo>
                    <a:pt x="231" y="278"/>
                  </a:moveTo>
                  <a:lnTo>
                    <a:pt x="231" y="278"/>
                  </a:lnTo>
                  <a:lnTo>
                    <a:pt x="263" y="278"/>
                  </a:lnTo>
                  <a:lnTo>
                    <a:pt x="295" y="279"/>
                  </a:lnTo>
                  <a:lnTo>
                    <a:pt x="327" y="280"/>
                  </a:lnTo>
                  <a:lnTo>
                    <a:pt x="360" y="280"/>
                  </a:lnTo>
                  <a:lnTo>
                    <a:pt x="360" y="280"/>
                  </a:lnTo>
                  <a:lnTo>
                    <a:pt x="394" y="279"/>
                  </a:lnTo>
                  <a:lnTo>
                    <a:pt x="410" y="278"/>
                  </a:lnTo>
                  <a:lnTo>
                    <a:pt x="428" y="276"/>
                  </a:lnTo>
                  <a:lnTo>
                    <a:pt x="444" y="273"/>
                  </a:lnTo>
                  <a:lnTo>
                    <a:pt x="461" y="270"/>
                  </a:lnTo>
                  <a:lnTo>
                    <a:pt x="477" y="266"/>
                  </a:lnTo>
                  <a:lnTo>
                    <a:pt x="494" y="260"/>
                  </a:lnTo>
                  <a:lnTo>
                    <a:pt x="494" y="260"/>
                  </a:lnTo>
                  <a:lnTo>
                    <a:pt x="508" y="254"/>
                  </a:lnTo>
                  <a:lnTo>
                    <a:pt x="522" y="247"/>
                  </a:lnTo>
                  <a:lnTo>
                    <a:pt x="534" y="238"/>
                  </a:lnTo>
                  <a:lnTo>
                    <a:pt x="547" y="228"/>
                  </a:lnTo>
                  <a:lnTo>
                    <a:pt x="547" y="228"/>
                  </a:lnTo>
                  <a:lnTo>
                    <a:pt x="557" y="216"/>
                  </a:lnTo>
                  <a:lnTo>
                    <a:pt x="566" y="202"/>
                  </a:lnTo>
                  <a:lnTo>
                    <a:pt x="575" y="188"/>
                  </a:lnTo>
                  <a:lnTo>
                    <a:pt x="581" y="173"/>
                  </a:lnTo>
                  <a:lnTo>
                    <a:pt x="581" y="173"/>
                  </a:lnTo>
                  <a:lnTo>
                    <a:pt x="585" y="159"/>
                  </a:lnTo>
                  <a:lnTo>
                    <a:pt x="588" y="143"/>
                  </a:lnTo>
                  <a:lnTo>
                    <a:pt x="590" y="128"/>
                  </a:lnTo>
                  <a:lnTo>
                    <a:pt x="590" y="112"/>
                  </a:lnTo>
                  <a:lnTo>
                    <a:pt x="588" y="98"/>
                  </a:lnTo>
                  <a:lnTo>
                    <a:pt x="585" y="82"/>
                  </a:lnTo>
                  <a:lnTo>
                    <a:pt x="579" y="68"/>
                  </a:lnTo>
                  <a:lnTo>
                    <a:pt x="572" y="54"/>
                  </a:lnTo>
                  <a:lnTo>
                    <a:pt x="572" y="54"/>
                  </a:lnTo>
                  <a:lnTo>
                    <a:pt x="563" y="42"/>
                  </a:lnTo>
                  <a:lnTo>
                    <a:pt x="553" y="32"/>
                  </a:lnTo>
                  <a:lnTo>
                    <a:pt x="542" y="22"/>
                  </a:lnTo>
                  <a:lnTo>
                    <a:pt x="528" y="14"/>
                  </a:lnTo>
                  <a:lnTo>
                    <a:pt x="528" y="14"/>
                  </a:lnTo>
                  <a:lnTo>
                    <a:pt x="520" y="11"/>
                  </a:lnTo>
                  <a:lnTo>
                    <a:pt x="512" y="8"/>
                  </a:lnTo>
                  <a:lnTo>
                    <a:pt x="502" y="6"/>
                  </a:lnTo>
                  <a:lnTo>
                    <a:pt x="494" y="4"/>
                  </a:lnTo>
                  <a:lnTo>
                    <a:pt x="475" y="1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31" y="0"/>
                  </a:lnTo>
                  <a:lnTo>
                    <a:pt x="404" y="1"/>
                  </a:lnTo>
                  <a:lnTo>
                    <a:pt x="378" y="4"/>
                  </a:lnTo>
                  <a:lnTo>
                    <a:pt x="351" y="7"/>
                  </a:lnTo>
                  <a:lnTo>
                    <a:pt x="299" y="13"/>
                  </a:lnTo>
                  <a:lnTo>
                    <a:pt x="246" y="18"/>
                  </a:lnTo>
                  <a:lnTo>
                    <a:pt x="246" y="18"/>
                  </a:lnTo>
                  <a:lnTo>
                    <a:pt x="226" y="20"/>
                  </a:lnTo>
                  <a:lnTo>
                    <a:pt x="206" y="20"/>
                  </a:lnTo>
                  <a:lnTo>
                    <a:pt x="206" y="20"/>
                  </a:lnTo>
                  <a:lnTo>
                    <a:pt x="178" y="20"/>
                  </a:lnTo>
                  <a:lnTo>
                    <a:pt x="178" y="20"/>
                  </a:lnTo>
                  <a:lnTo>
                    <a:pt x="145" y="19"/>
                  </a:lnTo>
                  <a:lnTo>
                    <a:pt x="129" y="19"/>
                  </a:lnTo>
                  <a:lnTo>
                    <a:pt x="113" y="19"/>
                  </a:lnTo>
                  <a:lnTo>
                    <a:pt x="113" y="19"/>
                  </a:lnTo>
                  <a:lnTo>
                    <a:pt x="99" y="20"/>
                  </a:lnTo>
                  <a:lnTo>
                    <a:pt x="83" y="23"/>
                  </a:lnTo>
                  <a:lnTo>
                    <a:pt x="69" y="26"/>
                  </a:lnTo>
                  <a:lnTo>
                    <a:pt x="55" y="32"/>
                  </a:lnTo>
                  <a:lnTo>
                    <a:pt x="42" y="39"/>
                  </a:lnTo>
                  <a:lnTo>
                    <a:pt x="37" y="43"/>
                  </a:lnTo>
                  <a:lnTo>
                    <a:pt x="31" y="48"/>
                  </a:lnTo>
                  <a:lnTo>
                    <a:pt x="25" y="53"/>
                  </a:lnTo>
                  <a:lnTo>
                    <a:pt x="21" y="58"/>
                  </a:lnTo>
                  <a:lnTo>
                    <a:pt x="16" y="65"/>
                  </a:lnTo>
                  <a:lnTo>
                    <a:pt x="13" y="72"/>
                  </a:lnTo>
                  <a:lnTo>
                    <a:pt x="13" y="72"/>
                  </a:lnTo>
                  <a:lnTo>
                    <a:pt x="9" y="81"/>
                  </a:lnTo>
                  <a:lnTo>
                    <a:pt x="6" y="91"/>
                  </a:lnTo>
                  <a:lnTo>
                    <a:pt x="2" y="109"/>
                  </a:lnTo>
                  <a:lnTo>
                    <a:pt x="0" y="129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2" y="166"/>
                  </a:lnTo>
                  <a:lnTo>
                    <a:pt x="6" y="184"/>
                  </a:lnTo>
                  <a:lnTo>
                    <a:pt x="11" y="201"/>
                  </a:lnTo>
                  <a:lnTo>
                    <a:pt x="19" y="218"/>
                  </a:lnTo>
                  <a:lnTo>
                    <a:pt x="19" y="218"/>
                  </a:lnTo>
                  <a:lnTo>
                    <a:pt x="29" y="234"/>
                  </a:lnTo>
                  <a:lnTo>
                    <a:pt x="40" y="248"/>
                  </a:lnTo>
                  <a:lnTo>
                    <a:pt x="51" y="263"/>
                  </a:lnTo>
                  <a:lnTo>
                    <a:pt x="65" y="276"/>
                  </a:lnTo>
                  <a:lnTo>
                    <a:pt x="79" y="288"/>
                  </a:lnTo>
                  <a:lnTo>
                    <a:pt x="94" y="300"/>
                  </a:lnTo>
                  <a:lnTo>
                    <a:pt x="109" y="310"/>
                  </a:lnTo>
                  <a:lnTo>
                    <a:pt x="125" y="321"/>
                  </a:lnTo>
                  <a:lnTo>
                    <a:pt x="125" y="321"/>
                  </a:lnTo>
                  <a:lnTo>
                    <a:pt x="141" y="330"/>
                  </a:lnTo>
                  <a:lnTo>
                    <a:pt x="158" y="338"/>
                  </a:lnTo>
                  <a:lnTo>
                    <a:pt x="158" y="338"/>
                  </a:lnTo>
                  <a:lnTo>
                    <a:pt x="160" y="339"/>
                  </a:lnTo>
                  <a:lnTo>
                    <a:pt x="162" y="338"/>
                  </a:lnTo>
                  <a:lnTo>
                    <a:pt x="164" y="337"/>
                  </a:lnTo>
                  <a:lnTo>
                    <a:pt x="166" y="335"/>
                  </a:lnTo>
                  <a:lnTo>
                    <a:pt x="167" y="333"/>
                  </a:lnTo>
                  <a:lnTo>
                    <a:pt x="167" y="331"/>
                  </a:lnTo>
                  <a:lnTo>
                    <a:pt x="166" y="329"/>
                  </a:lnTo>
                  <a:lnTo>
                    <a:pt x="164" y="328"/>
                  </a:lnTo>
                  <a:lnTo>
                    <a:pt x="164" y="328"/>
                  </a:lnTo>
                  <a:lnTo>
                    <a:pt x="148" y="318"/>
                  </a:lnTo>
                  <a:lnTo>
                    <a:pt x="132" y="310"/>
                  </a:lnTo>
                  <a:lnTo>
                    <a:pt x="116" y="301"/>
                  </a:lnTo>
                  <a:lnTo>
                    <a:pt x="102" y="290"/>
                  </a:lnTo>
                  <a:lnTo>
                    <a:pt x="88" y="279"/>
                  </a:lnTo>
                  <a:lnTo>
                    <a:pt x="74" y="267"/>
                  </a:lnTo>
                  <a:lnTo>
                    <a:pt x="62" y="254"/>
                  </a:lnTo>
                  <a:lnTo>
                    <a:pt x="49" y="241"/>
                  </a:lnTo>
                  <a:lnTo>
                    <a:pt x="49" y="241"/>
                  </a:lnTo>
                  <a:lnTo>
                    <a:pt x="39" y="226"/>
                  </a:lnTo>
                  <a:lnTo>
                    <a:pt x="30" y="212"/>
                  </a:lnTo>
                  <a:lnTo>
                    <a:pt x="22" y="195"/>
                  </a:lnTo>
                  <a:lnTo>
                    <a:pt x="17" y="180"/>
                  </a:lnTo>
                  <a:lnTo>
                    <a:pt x="13" y="162"/>
                  </a:lnTo>
                  <a:lnTo>
                    <a:pt x="12" y="145"/>
                  </a:lnTo>
                  <a:lnTo>
                    <a:pt x="12" y="128"/>
                  </a:lnTo>
                  <a:lnTo>
                    <a:pt x="14" y="110"/>
                  </a:lnTo>
                  <a:lnTo>
                    <a:pt x="14" y="110"/>
                  </a:lnTo>
                  <a:lnTo>
                    <a:pt x="18" y="95"/>
                  </a:lnTo>
                  <a:lnTo>
                    <a:pt x="23" y="79"/>
                  </a:lnTo>
                  <a:lnTo>
                    <a:pt x="27" y="73"/>
                  </a:lnTo>
                  <a:lnTo>
                    <a:pt x="31" y="66"/>
                  </a:lnTo>
                  <a:lnTo>
                    <a:pt x="36" y="59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7" y="50"/>
                  </a:lnTo>
                  <a:lnTo>
                    <a:pt x="53" y="46"/>
                  </a:lnTo>
                  <a:lnTo>
                    <a:pt x="66" y="41"/>
                  </a:lnTo>
                  <a:lnTo>
                    <a:pt x="78" y="37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106" y="33"/>
                  </a:lnTo>
                  <a:lnTo>
                    <a:pt x="122" y="32"/>
                  </a:lnTo>
                  <a:lnTo>
                    <a:pt x="151" y="32"/>
                  </a:lnTo>
                  <a:lnTo>
                    <a:pt x="181" y="33"/>
                  </a:lnTo>
                  <a:lnTo>
                    <a:pt x="211" y="33"/>
                  </a:lnTo>
                  <a:lnTo>
                    <a:pt x="211" y="33"/>
                  </a:lnTo>
                  <a:lnTo>
                    <a:pt x="233" y="33"/>
                  </a:lnTo>
                  <a:lnTo>
                    <a:pt x="256" y="30"/>
                  </a:lnTo>
                  <a:lnTo>
                    <a:pt x="301" y="24"/>
                  </a:lnTo>
                  <a:lnTo>
                    <a:pt x="301" y="24"/>
                  </a:lnTo>
                  <a:lnTo>
                    <a:pt x="351" y="19"/>
                  </a:lnTo>
                  <a:lnTo>
                    <a:pt x="402" y="15"/>
                  </a:lnTo>
                  <a:lnTo>
                    <a:pt x="402" y="15"/>
                  </a:lnTo>
                  <a:lnTo>
                    <a:pt x="428" y="13"/>
                  </a:lnTo>
                  <a:lnTo>
                    <a:pt x="454" y="13"/>
                  </a:lnTo>
                  <a:lnTo>
                    <a:pt x="454" y="13"/>
                  </a:lnTo>
                  <a:lnTo>
                    <a:pt x="473" y="13"/>
                  </a:lnTo>
                  <a:lnTo>
                    <a:pt x="484" y="14"/>
                  </a:lnTo>
                  <a:lnTo>
                    <a:pt x="493" y="16"/>
                  </a:lnTo>
                  <a:lnTo>
                    <a:pt x="493" y="16"/>
                  </a:lnTo>
                  <a:lnTo>
                    <a:pt x="507" y="19"/>
                  </a:lnTo>
                  <a:lnTo>
                    <a:pt x="521" y="24"/>
                  </a:lnTo>
                  <a:lnTo>
                    <a:pt x="533" y="32"/>
                  </a:lnTo>
                  <a:lnTo>
                    <a:pt x="545" y="41"/>
                  </a:lnTo>
                  <a:lnTo>
                    <a:pt x="545" y="41"/>
                  </a:lnTo>
                  <a:lnTo>
                    <a:pt x="555" y="51"/>
                  </a:lnTo>
                  <a:lnTo>
                    <a:pt x="562" y="63"/>
                  </a:lnTo>
                  <a:lnTo>
                    <a:pt x="568" y="75"/>
                  </a:lnTo>
                  <a:lnTo>
                    <a:pt x="574" y="88"/>
                  </a:lnTo>
                  <a:lnTo>
                    <a:pt x="577" y="102"/>
                  </a:lnTo>
                  <a:lnTo>
                    <a:pt x="578" y="115"/>
                  </a:lnTo>
                  <a:lnTo>
                    <a:pt x="578" y="130"/>
                  </a:lnTo>
                  <a:lnTo>
                    <a:pt x="576" y="143"/>
                  </a:lnTo>
                  <a:lnTo>
                    <a:pt x="576" y="143"/>
                  </a:lnTo>
                  <a:lnTo>
                    <a:pt x="573" y="159"/>
                  </a:lnTo>
                  <a:lnTo>
                    <a:pt x="567" y="174"/>
                  </a:lnTo>
                  <a:lnTo>
                    <a:pt x="560" y="189"/>
                  </a:lnTo>
                  <a:lnTo>
                    <a:pt x="552" y="202"/>
                  </a:lnTo>
                  <a:lnTo>
                    <a:pt x="552" y="202"/>
                  </a:lnTo>
                  <a:lnTo>
                    <a:pt x="543" y="214"/>
                  </a:lnTo>
                  <a:lnTo>
                    <a:pt x="533" y="223"/>
                  </a:lnTo>
                  <a:lnTo>
                    <a:pt x="522" y="231"/>
                  </a:lnTo>
                  <a:lnTo>
                    <a:pt x="510" y="240"/>
                  </a:lnTo>
                  <a:lnTo>
                    <a:pt x="510" y="240"/>
                  </a:lnTo>
                  <a:lnTo>
                    <a:pt x="495" y="246"/>
                  </a:lnTo>
                  <a:lnTo>
                    <a:pt x="481" y="252"/>
                  </a:lnTo>
                  <a:lnTo>
                    <a:pt x="465" y="256"/>
                  </a:lnTo>
                  <a:lnTo>
                    <a:pt x="450" y="259"/>
                  </a:lnTo>
                  <a:lnTo>
                    <a:pt x="434" y="263"/>
                  </a:lnTo>
                  <a:lnTo>
                    <a:pt x="419" y="265"/>
                  </a:lnTo>
                  <a:lnTo>
                    <a:pt x="387" y="267"/>
                  </a:lnTo>
                  <a:lnTo>
                    <a:pt x="387" y="267"/>
                  </a:lnTo>
                  <a:lnTo>
                    <a:pt x="354" y="268"/>
                  </a:lnTo>
                  <a:lnTo>
                    <a:pt x="322" y="268"/>
                  </a:lnTo>
                  <a:lnTo>
                    <a:pt x="258" y="266"/>
                  </a:lnTo>
                  <a:lnTo>
                    <a:pt x="258" y="266"/>
                  </a:lnTo>
                  <a:lnTo>
                    <a:pt x="231" y="266"/>
                  </a:lnTo>
                  <a:lnTo>
                    <a:pt x="231" y="266"/>
                  </a:lnTo>
                  <a:lnTo>
                    <a:pt x="229" y="266"/>
                  </a:lnTo>
                  <a:lnTo>
                    <a:pt x="227" y="267"/>
                  </a:lnTo>
                  <a:lnTo>
                    <a:pt x="226" y="269"/>
                  </a:lnTo>
                  <a:lnTo>
                    <a:pt x="225" y="272"/>
                  </a:lnTo>
                  <a:lnTo>
                    <a:pt x="226" y="274"/>
                  </a:lnTo>
                  <a:lnTo>
                    <a:pt x="227" y="276"/>
                  </a:lnTo>
                  <a:lnTo>
                    <a:pt x="229" y="277"/>
                  </a:lnTo>
                  <a:lnTo>
                    <a:pt x="231" y="278"/>
                  </a:lnTo>
                  <a:lnTo>
                    <a:pt x="231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DD1C5AA2-F596-BF11-492E-BB21C8C16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" y="2820"/>
              <a:ext cx="20" cy="25"/>
            </a:xfrm>
            <a:custGeom>
              <a:avLst/>
              <a:gdLst>
                <a:gd name="T0" fmla="*/ 3 w 38"/>
                <a:gd name="T1" fmla="*/ 12 h 51"/>
                <a:gd name="T2" fmla="*/ 3 w 38"/>
                <a:gd name="T3" fmla="*/ 12 h 51"/>
                <a:gd name="T4" fmla="*/ 3 w 38"/>
                <a:gd name="T5" fmla="*/ 13 h 51"/>
                <a:gd name="T6" fmla="*/ 3 w 38"/>
                <a:gd name="T7" fmla="*/ 13 h 51"/>
                <a:gd name="T8" fmla="*/ 4 w 38"/>
                <a:gd name="T9" fmla="*/ 13 h 51"/>
                <a:gd name="T10" fmla="*/ 4 w 38"/>
                <a:gd name="T11" fmla="*/ 13 h 51"/>
                <a:gd name="T12" fmla="*/ 7 w 38"/>
                <a:gd name="T13" fmla="*/ 15 h 51"/>
                <a:gd name="T14" fmla="*/ 7 w 38"/>
                <a:gd name="T15" fmla="*/ 15 h 51"/>
                <a:gd name="T16" fmla="*/ 10 w 38"/>
                <a:gd name="T17" fmla="*/ 19 h 51"/>
                <a:gd name="T18" fmla="*/ 10 w 38"/>
                <a:gd name="T19" fmla="*/ 19 h 51"/>
                <a:gd name="T20" fmla="*/ 14 w 38"/>
                <a:gd name="T21" fmla="*/ 23 h 51"/>
                <a:gd name="T22" fmla="*/ 14 w 38"/>
                <a:gd name="T23" fmla="*/ 23 h 51"/>
                <a:gd name="T24" fmla="*/ 15 w 38"/>
                <a:gd name="T25" fmla="*/ 24 h 51"/>
                <a:gd name="T26" fmla="*/ 15 w 38"/>
                <a:gd name="T27" fmla="*/ 24 h 51"/>
                <a:gd name="T28" fmla="*/ 15 w 38"/>
                <a:gd name="T29" fmla="*/ 24 h 51"/>
                <a:gd name="T30" fmla="*/ 15 w 38"/>
                <a:gd name="T31" fmla="*/ 24 h 51"/>
                <a:gd name="T32" fmla="*/ 17 w 38"/>
                <a:gd name="T33" fmla="*/ 27 h 51"/>
                <a:gd name="T34" fmla="*/ 17 w 38"/>
                <a:gd name="T35" fmla="*/ 27 h 51"/>
                <a:gd name="T36" fmla="*/ 23 w 38"/>
                <a:gd name="T37" fmla="*/ 36 h 51"/>
                <a:gd name="T38" fmla="*/ 23 w 38"/>
                <a:gd name="T39" fmla="*/ 36 h 51"/>
                <a:gd name="T40" fmla="*/ 23 w 38"/>
                <a:gd name="T41" fmla="*/ 36 h 51"/>
                <a:gd name="T42" fmla="*/ 23 w 38"/>
                <a:gd name="T43" fmla="*/ 36 h 51"/>
                <a:gd name="T44" fmla="*/ 24 w 38"/>
                <a:gd name="T45" fmla="*/ 38 h 51"/>
                <a:gd name="T46" fmla="*/ 24 w 38"/>
                <a:gd name="T47" fmla="*/ 38 h 51"/>
                <a:gd name="T48" fmla="*/ 25 w 38"/>
                <a:gd name="T49" fmla="*/ 41 h 51"/>
                <a:gd name="T50" fmla="*/ 25 w 38"/>
                <a:gd name="T51" fmla="*/ 41 h 51"/>
                <a:gd name="T52" fmla="*/ 26 w 38"/>
                <a:gd name="T53" fmla="*/ 47 h 51"/>
                <a:gd name="T54" fmla="*/ 26 w 38"/>
                <a:gd name="T55" fmla="*/ 47 h 51"/>
                <a:gd name="T56" fmla="*/ 27 w 38"/>
                <a:gd name="T57" fmla="*/ 49 h 51"/>
                <a:gd name="T58" fmla="*/ 29 w 38"/>
                <a:gd name="T59" fmla="*/ 51 h 51"/>
                <a:gd name="T60" fmla="*/ 31 w 38"/>
                <a:gd name="T61" fmla="*/ 51 h 51"/>
                <a:gd name="T62" fmla="*/ 33 w 38"/>
                <a:gd name="T63" fmla="*/ 51 h 51"/>
                <a:gd name="T64" fmla="*/ 33 w 38"/>
                <a:gd name="T65" fmla="*/ 51 h 51"/>
                <a:gd name="T66" fmla="*/ 36 w 38"/>
                <a:gd name="T67" fmla="*/ 50 h 51"/>
                <a:gd name="T68" fmla="*/ 37 w 38"/>
                <a:gd name="T69" fmla="*/ 48 h 51"/>
                <a:gd name="T70" fmla="*/ 38 w 38"/>
                <a:gd name="T71" fmla="*/ 46 h 51"/>
                <a:gd name="T72" fmla="*/ 38 w 38"/>
                <a:gd name="T73" fmla="*/ 44 h 51"/>
                <a:gd name="T74" fmla="*/ 38 w 38"/>
                <a:gd name="T75" fmla="*/ 44 h 51"/>
                <a:gd name="T76" fmla="*/ 36 w 38"/>
                <a:gd name="T77" fmla="*/ 37 h 51"/>
                <a:gd name="T78" fmla="*/ 34 w 38"/>
                <a:gd name="T79" fmla="*/ 31 h 51"/>
                <a:gd name="T80" fmla="*/ 31 w 38"/>
                <a:gd name="T81" fmla="*/ 25 h 51"/>
                <a:gd name="T82" fmla="*/ 28 w 38"/>
                <a:gd name="T83" fmla="*/ 20 h 51"/>
                <a:gd name="T84" fmla="*/ 20 w 38"/>
                <a:gd name="T85" fmla="*/ 9 h 51"/>
                <a:gd name="T86" fmla="*/ 9 w 38"/>
                <a:gd name="T87" fmla="*/ 1 h 51"/>
                <a:gd name="T88" fmla="*/ 9 w 38"/>
                <a:gd name="T89" fmla="*/ 1 h 51"/>
                <a:gd name="T90" fmla="*/ 7 w 38"/>
                <a:gd name="T91" fmla="*/ 0 h 51"/>
                <a:gd name="T92" fmla="*/ 4 w 38"/>
                <a:gd name="T93" fmla="*/ 0 h 51"/>
                <a:gd name="T94" fmla="*/ 2 w 38"/>
                <a:gd name="T95" fmla="*/ 1 h 51"/>
                <a:gd name="T96" fmla="*/ 1 w 38"/>
                <a:gd name="T97" fmla="*/ 3 h 51"/>
                <a:gd name="T98" fmla="*/ 1 w 38"/>
                <a:gd name="T99" fmla="*/ 3 h 51"/>
                <a:gd name="T100" fmla="*/ 0 w 38"/>
                <a:gd name="T101" fmla="*/ 5 h 51"/>
                <a:gd name="T102" fmla="*/ 0 w 38"/>
                <a:gd name="T103" fmla="*/ 8 h 51"/>
                <a:gd name="T104" fmla="*/ 1 w 38"/>
                <a:gd name="T105" fmla="*/ 11 h 51"/>
                <a:gd name="T106" fmla="*/ 3 w 38"/>
                <a:gd name="T107" fmla="*/ 12 h 51"/>
                <a:gd name="T108" fmla="*/ 3 w 38"/>
                <a:gd name="T109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" h="51">
                  <a:moveTo>
                    <a:pt x="3" y="12"/>
                  </a:moveTo>
                  <a:lnTo>
                    <a:pt x="3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7" y="15"/>
                  </a:lnTo>
                  <a:lnTo>
                    <a:pt x="7" y="15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5" y="41"/>
                  </a:lnTo>
                  <a:lnTo>
                    <a:pt x="25" y="41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7" y="49"/>
                  </a:lnTo>
                  <a:lnTo>
                    <a:pt x="29" y="51"/>
                  </a:lnTo>
                  <a:lnTo>
                    <a:pt x="31" y="51"/>
                  </a:lnTo>
                  <a:lnTo>
                    <a:pt x="33" y="51"/>
                  </a:lnTo>
                  <a:lnTo>
                    <a:pt x="33" y="51"/>
                  </a:lnTo>
                  <a:lnTo>
                    <a:pt x="36" y="50"/>
                  </a:lnTo>
                  <a:lnTo>
                    <a:pt x="37" y="48"/>
                  </a:lnTo>
                  <a:lnTo>
                    <a:pt x="38" y="46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6" y="37"/>
                  </a:lnTo>
                  <a:lnTo>
                    <a:pt x="34" y="31"/>
                  </a:lnTo>
                  <a:lnTo>
                    <a:pt x="31" y="25"/>
                  </a:lnTo>
                  <a:lnTo>
                    <a:pt x="28" y="20"/>
                  </a:lnTo>
                  <a:lnTo>
                    <a:pt x="20" y="9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C8110F93-8D62-3AAE-0698-32C3E49FB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" y="2816"/>
              <a:ext cx="6" cy="32"/>
            </a:xfrm>
            <a:custGeom>
              <a:avLst/>
              <a:gdLst>
                <a:gd name="T0" fmla="*/ 0 w 12"/>
                <a:gd name="T1" fmla="*/ 6 h 63"/>
                <a:gd name="T2" fmla="*/ 0 w 12"/>
                <a:gd name="T3" fmla="*/ 6 h 63"/>
                <a:gd name="T4" fmla="*/ 0 w 12"/>
                <a:gd name="T5" fmla="*/ 58 h 63"/>
                <a:gd name="T6" fmla="*/ 0 w 12"/>
                <a:gd name="T7" fmla="*/ 58 h 63"/>
                <a:gd name="T8" fmla="*/ 1 w 12"/>
                <a:gd name="T9" fmla="*/ 60 h 63"/>
                <a:gd name="T10" fmla="*/ 2 w 12"/>
                <a:gd name="T11" fmla="*/ 62 h 63"/>
                <a:gd name="T12" fmla="*/ 4 w 12"/>
                <a:gd name="T13" fmla="*/ 63 h 63"/>
                <a:gd name="T14" fmla="*/ 6 w 12"/>
                <a:gd name="T15" fmla="*/ 63 h 63"/>
                <a:gd name="T16" fmla="*/ 8 w 12"/>
                <a:gd name="T17" fmla="*/ 63 h 63"/>
                <a:gd name="T18" fmla="*/ 10 w 12"/>
                <a:gd name="T19" fmla="*/ 62 h 63"/>
                <a:gd name="T20" fmla="*/ 12 w 12"/>
                <a:gd name="T21" fmla="*/ 60 h 63"/>
                <a:gd name="T22" fmla="*/ 12 w 12"/>
                <a:gd name="T23" fmla="*/ 58 h 63"/>
                <a:gd name="T24" fmla="*/ 12 w 12"/>
                <a:gd name="T25" fmla="*/ 58 h 63"/>
                <a:gd name="T26" fmla="*/ 12 w 12"/>
                <a:gd name="T27" fmla="*/ 6 h 63"/>
                <a:gd name="T28" fmla="*/ 12 w 12"/>
                <a:gd name="T29" fmla="*/ 6 h 63"/>
                <a:gd name="T30" fmla="*/ 12 w 12"/>
                <a:gd name="T31" fmla="*/ 3 h 63"/>
                <a:gd name="T32" fmla="*/ 10 w 12"/>
                <a:gd name="T33" fmla="*/ 2 h 63"/>
                <a:gd name="T34" fmla="*/ 8 w 12"/>
                <a:gd name="T35" fmla="*/ 0 h 63"/>
                <a:gd name="T36" fmla="*/ 6 w 12"/>
                <a:gd name="T37" fmla="*/ 0 h 63"/>
                <a:gd name="T38" fmla="*/ 4 w 12"/>
                <a:gd name="T39" fmla="*/ 0 h 63"/>
                <a:gd name="T40" fmla="*/ 2 w 12"/>
                <a:gd name="T41" fmla="*/ 2 h 63"/>
                <a:gd name="T42" fmla="*/ 1 w 12"/>
                <a:gd name="T43" fmla="*/ 3 h 63"/>
                <a:gd name="T44" fmla="*/ 0 w 12"/>
                <a:gd name="T45" fmla="*/ 6 h 63"/>
                <a:gd name="T46" fmla="*/ 0 w 12"/>
                <a:gd name="T47" fmla="*/ 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63">
                  <a:moveTo>
                    <a:pt x="0" y="6"/>
                  </a:moveTo>
                  <a:lnTo>
                    <a:pt x="0" y="6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" y="60"/>
                  </a:lnTo>
                  <a:lnTo>
                    <a:pt x="2" y="62"/>
                  </a:lnTo>
                  <a:lnTo>
                    <a:pt x="4" y="63"/>
                  </a:lnTo>
                  <a:lnTo>
                    <a:pt x="6" y="63"/>
                  </a:lnTo>
                  <a:lnTo>
                    <a:pt x="8" y="63"/>
                  </a:lnTo>
                  <a:lnTo>
                    <a:pt x="10" y="62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636F55A6-26E3-9B9F-44EA-458225A48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" y="2844"/>
              <a:ext cx="208" cy="129"/>
            </a:xfrm>
            <a:custGeom>
              <a:avLst/>
              <a:gdLst>
                <a:gd name="T0" fmla="*/ 147 w 416"/>
                <a:gd name="T1" fmla="*/ 251 h 259"/>
                <a:gd name="T2" fmla="*/ 222 w 416"/>
                <a:gd name="T3" fmla="*/ 259 h 259"/>
                <a:gd name="T4" fmla="*/ 297 w 416"/>
                <a:gd name="T5" fmla="*/ 256 h 259"/>
                <a:gd name="T6" fmla="*/ 320 w 416"/>
                <a:gd name="T7" fmla="*/ 251 h 259"/>
                <a:gd name="T8" fmla="*/ 354 w 416"/>
                <a:gd name="T9" fmla="*/ 238 h 259"/>
                <a:gd name="T10" fmla="*/ 384 w 416"/>
                <a:gd name="T11" fmla="*/ 218 h 259"/>
                <a:gd name="T12" fmla="*/ 400 w 416"/>
                <a:gd name="T13" fmla="*/ 198 h 259"/>
                <a:gd name="T14" fmla="*/ 414 w 416"/>
                <a:gd name="T15" fmla="*/ 161 h 259"/>
                <a:gd name="T16" fmla="*/ 416 w 416"/>
                <a:gd name="T17" fmla="*/ 122 h 259"/>
                <a:gd name="T18" fmla="*/ 409 w 416"/>
                <a:gd name="T19" fmla="*/ 95 h 259"/>
                <a:gd name="T20" fmla="*/ 394 w 416"/>
                <a:gd name="T21" fmla="*/ 70 h 259"/>
                <a:gd name="T22" fmla="*/ 362 w 416"/>
                <a:gd name="T23" fmla="*/ 45 h 259"/>
                <a:gd name="T24" fmla="*/ 338 w 416"/>
                <a:gd name="T25" fmla="*/ 33 h 259"/>
                <a:gd name="T26" fmla="*/ 295 w 416"/>
                <a:gd name="T27" fmla="*/ 22 h 259"/>
                <a:gd name="T28" fmla="*/ 268 w 416"/>
                <a:gd name="T29" fmla="*/ 18 h 259"/>
                <a:gd name="T30" fmla="*/ 187 w 416"/>
                <a:gd name="T31" fmla="*/ 7 h 259"/>
                <a:gd name="T32" fmla="*/ 132 w 416"/>
                <a:gd name="T33" fmla="*/ 1 h 259"/>
                <a:gd name="T34" fmla="*/ 74 w 416"/>
                <a:gd name="T35" fmla="*/ 1 h 259"/>
                <a:gd name="T36" fmla="*/ 51 w 416"/>
                <a:gd name="T37" fmla="*/ 5 h 259"/>
                <a:gd name="T38" fmla="*/ 30 w 416"/>
                <a:gd name="T39" fmla="*/ 13 h 259"/>
                <a:gd name="T40" fmla="*/ 15 w 416"/>
                <a:gd name="T41" fmla="*/ 28 h 259"/>
                <a:gd name="T42" fmla="*/ 6 w 416"/>
                <a:gd name="T43" fmla="*/ 45 h 259"/>
                <a:gd name="T44" fmla="*/ 0 w 416"/>
                <a:gd name="T45" fmla="*/ 87 h 259"/>
                <a:gd name="T46" fmla="*/ 5 w 416"/>
                <a:gd name="T47" fmla="*/ 114 h 259"/>
                <a:gd name="T48" fmla="*/ 22 w 416"/>
                <a:gd name="T49" fmla="*/ 157 h 259"/>
                <a:gd name="T50" fmla="*/ 46 w 416"/>
                <a:gd name="T51" fmla="*/ 198 h 259"/>
                <a:gd name="T52" fmla="*/ 65 w 416"/>
                <a:gd name="T53" fmla="*/ 222 h 259"/>
                <a:gd name="T54" fmla="*/ 82 w 416"/>
                <a:gd name="T55" fmla="*/ 240 h 259"/>
                <a:gd name="T56" fmla="*/ 88 w 416"/>
                <a:gd name="T57" fmla="*/ 239 h 259"/>
                <a:gd name="T58" fmla="*/ 89 w 416"/>
                <a:gd name="T59" fmla="*/ 233 h 259"/>
                <a:gd name="T60" fmla="*/ 79 w 416"/>
                <a:gd name="T61" fmla="*/ 220 h 259"/>
                <a:gd name="T62" fmla="*/ 53 w 416"/>
                <a:gd name="T63" fmla="*/ 187 h 259"/>
                <a:gd name="T64" fmla="*/ 27 w 416"/>
                <a:gd name="T65" fmla="*/ 140 h 259"/>
                <a:gd name="T66" fmla="*/ 15 w 416"/>
                <a:gd name="T67" fmla="*/ 100 h 259"/>
                <a:gd name="T68" fmla="*/ 14 w 416"/>
                <a:gd name="T69" fmla="*/ 60 h 259"/>
                <a:gd name="T70" fmla="*/ 21 w 416"/>
                <a:gd name="T71" fmla="*/ 41 h 259"/>
                <a:gd name="T72" fmla="*/ 31 w 416"/>
                <a:gd name="T73" fmla="*/ 28 h 259"/>
                <a:gd name="T74" fmla="*/ 57 w 416"/>
                <a:gd name="T75" fmla="*/ 16 h 259"/>
                <a:gd name="T76" fmla="*/ 83 w 416"/>
                <a:gd name="T77" fmla="*/ 12 h 259"/>
                <a:gd name="T78" fmla="*/ 137 w 416"/>
                <a:gd name="T79" fmla="*/ 13 h 259"/>
                <a:gd name="T80" fmla="*/ 220 w 416"/>
                <a:gd name="T81" fmla="*/ 24 h 259"/>
                <a:gd name="T82" fmla="*/ 264 w 416"/>
                <a:gd name="T83" fmla="*/ 30 h 259"/>
                <a:gd name="T84" fmla="*/ 320 w 416"/>
                <a:gd name="T85" fmla="*/ 40 h 259"/>
                <a:gd name="T86" fmla="*/ 344 w 416"/>
                <a:gd name="T87" fmla="*/ 50 h 259"/>
                <a:gd name="T88" fmla="*/ 376 w 416"/>
                <a:gd name="T89" fmla="*/ 69 h 259"/>
                <a:gd name="T90" fmla="*/ 399 w 416"/>
                <a:gd name="T91" fmla="*/ 100 h 259"/>
                <a:gd name="T92" fmla="*/ 404 w 416"/>
                <a:gd name="T93" fmla="*/ 125 h 259"/>
                <a:gd name="T94" fmla="*/ 401 w 416"/>
                <a:gd name="T95" fmla="*/ 163 h 259"/>
                <a:gd name="T96" fmla="*/ 385 w 416"/>
                <a:gd name="T97" fmla="*/ 198 h 259"/>
                <a:gd name="T98" fmla="*/ 370 w 416"/>
                <a:gd name="T99" fmla="*/ 213 h 259"/>
                <a:gd name="T100" fmla="*/ 343 w 416"/>
                <a:gd name="T101" fmla="*/ 230 h 259"/>
                <a:gd name="T102" fmla="*/ 312 w 416"/>
                <a:gd name="T103" fmla="*/ 240 h 259"/>
                <a:gd name="T104" fmla="*/ 288 w 416"/>
                <a:gd name="T105" fmla="*/ 244 h 259"/>
                <a:gd name="T106" fmla="*/ 212 w 416"/>
                <a:gd name="T107" fmla="*/ 245 h 259"/>
                <a:gd name="T108" fmla="*/ 166 w 416"/>
                <a:gd name="T109" fmla="*/ 240 h 259"/>
                <a:gd name="T110" fmla="*/ 119 w 416"/>
                <a:gd name="T111" fmla="*/ 233 h 259"/>
                <a:gd name="T112" fmla="*/ 99 w 416"/>
                <a:gd name="T113" fmla="*/ 229 h 259"/>
                <a:gd name="T114" fmla="*/ 95 w 416"/>
                <a:gd name="T115" fmla="*/ 234 h 259"/>
                <a:gd name="T116" fmla="*/ 96 w 416"/>
                <a:gd name="T117" fmla="*/ 23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6" h="259">
                  <a:moveTo>
                    <a:pt x="99" y="241"/>
                  </a:moveTo>
                  <a:lnTo>
                    <a:pt x="99" y="241"/>
                  </a:lnTo>
                  <a:lnTo>
                    <a:pt x="147" y="251"/>
                  </a:lnTo>
                  <a:lnTo>
                    <a:pt x="172" y="254"/>
                  </a:lnTo>
                  <a:lnTo>
                    <a:pt x="197" y="257"/>
                  </a:lnTo>
                  <a:lnTo>
                    <a:pt x="222" y="259"/>
                  </a:lnTo>
                  <a:lnTo>
                    <a:pt x="248" y="259"/>
                  </a:lnTo>
                  <a:lnTo>
                    <a:pt x="272" y="258"/>
                  </a:lnTo>
                  <a:lnTo>
                    <a:pt x="297" y="256"/>
                  </a:lnTo>
                  <a:lnTo>
                    <a:pt x="297" y="256"/>
                  </a:lnTo>
                  <a:lnTo>
                    <a:pt x="309" y="254"/>
                  </a:lnTo>
                  <a:lnTo>
                    <a:pt x="320" y="251"/>
                  </a:lnTo>
                  <a:lnTo>
                    <a:pt x="331" y="247"/>
                  </a:lnTo>
                  <a:lnTo>
                    <a:pt x="343" y="243"/>
                  </a:lnTo>
                  <a:lnTo>
                    <a:pt x="354" y="238"/>
                  </a:lnTo>
                  <a:lnTo>
                    <a:pt x="364" y="233"/>
                  </a:lnTo>
                  <a:lnTo>
                    <a:pt x="375" y="226"/>
                  </a:lnTo>
                  <a:lnTo>
                    <a:pt x="384" y="218"/>
                  </a:lnTo>
                  <a:lnTo>
                    <a:pt x="384" y="218"/>
                  </a:lnTo>
                  <a:lnTo>
                    <a:pt x="392" y="208"/>
                  </a:lnTo>
                  <a:lnTo>
                    <a:pt x="400" y="198"/>
                  </a:lnTo>
                  <a:lnTo>
                    <a:pt x="406" y="186"/>
                  </a:lnTo>
                  <a:lnTo>
                    <a:pt x="411" y="174"/>
                  </a:lnTo>
                  <a:lnTo>
                    <a:pt x="414" y="161"/>
                  </a:lnTo>
                  <a:lnTo>
                    <a:pt x="416" y="148"/>
                  </a:lnTo>
                  <a:lnTo>
                    <a:pt x="416" y="136"/>
                  </a:lnTo>
                  <a:lnTo>
                    <a:pt x="416" y="122"/>
                  </a:lnTo>
                  <a:lnTo>
                    <a:pt x="416" y="122"/>
                  </a:lnTo>
                  <a:lnTo>
                    <a:pt x="413" y="108"/>
                  </a:lnTo>
                  <a:lnTo>
                    <a:pt x="409" y="95"/>
                  </a:lnTo>
                  <a:lnTo>
                    <a:pt x="403" y="83"/>
                  </a:lnTo>
                  <a:lnTo>
                    <a:pt x="394" y="70"/>
                  </a:lnTo>
                  <a:lnTo>
                    <a:pt x="394" y="70"/>
                  </a:lnTo>
                  <a:lnTo>
                    <a:pt x="385" y="61"/>
                  </a:lnTo>
                  <a:lnTo>
                    <a:pt x="375" y="53"/>
                  </a:lnTo>
                  <a:lnTo>
                    <a:pt x="362" y="45"/>
                  </a:lnTo>
                  <a:lnTo>
                    <a:pt x="351" y="39"/>
                  </a:lnTo>
                  <a:lnTo>
                    <a:pt x="351" y="39"/>
                  </a:lnTo>
                  <a:lnTo>
                    <a:pt x="338" y="33"/>
                  </a:lnTo>
                  <a:lnTo>
                    <a:pt x="323" y="29"/>
                  </a:lnTo>
                  <a:lnTo>
                    <a:pt x="310" y="25"/>
                  </a:lnTo>
                  <a:lnTo>
                    <a:pt x="295" y="22"/>
                  </a:lnTo>
                  <a:lnTo>
                    <a:pt x="295" y="22"/>
                  </a:lnTo>
                  <a:lnTo>
                    <a:pt x="282" y="20"/>
                  </a:lnTo>
                  <a:lnTo>
                    <a:pt x="268" y="18"/>
                  </a:lnTo>
                  <a:lnTo>
                    <a:pt x="241" y="14"/>
                  </a:lnTo>
                  <a:lnTo>
                    <a:pt x="241" y="14"/>
                  </a:lnTo>
                  <a:lnTo>
                    <a:pt x="187" y="7"/>
                  </a:lnTo>
                  <a:lnTo>
                    <a:pt x="160" y="3"/>
                  </a:lnTo>
                  <a:lnTo>
                    <a:pt x="132" y="1"/>
                  </a:lnTo>
                  <a:lnTo>
                    <a:pt x="132" y="1"/>
                  </a:lnTo>
                  <a:lnTo>
                    <a:pt x="103" y="0"/>
                  </a:lnTo>
                  <a:lnTo>
                    <a:pt x="88" y="0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62" y="3"/>
                  </a:lnTo>
                  <a:lnTo>
                    <a:pt x="51" y="5"/>
                  </a:lnTo>
                  <a:lnTo>
                    <a:pt x="40" y="8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4" y="17"/>
                  </a:lnTo>
                  <a:lnTo>
                    <a:pt x="19" y="23"/>
                  </a:lnTo>
                  <a:lnTo>
                    <a:pt x="15" y="28"/>
                  </a:lnTo>
                  <a:lnTo>
                    <a:pt x="11" y="34"/>
                  </a:lnTo>
                  <a:lnTo>
                    <a:pt x="8" y="39"/>
                  </a:lnTo>
                  <a:lnTo>
                    <a:pt x="6" y="45"/>
                  </a:lnTo>
                  <a:lnTo>
                    <a:pt x="1" y="59"/>
                  </a:lnTo>
                  <a:lnTo>
                    <a:pt x="0" y="72"/>
                  </a:lnTo>
                  <a:lnTo>
                    <a:pt x="0" y="87"/>
                  </a:lnTo>
                  <a:lnTo>
                    <a:pt x="2" y="100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10" y="128"/>
                  </a:lnTo>
                  <a:lnTo>
                    <a:pt x="15" y="143"/>
                  </a:lnTo>
                  <a:lnTo>
                    <a:pt x="22" y="157"/>
                  </a:lnTo>
                  <a:lnTo>
                    <a:pt x="29" y="171"/>
                  </a:lnTo>
                  <a:lnTo>
                    <a:pt x="37" y="184"/>
                  </a:lnTo>
                  <a:lnTo>
                    <a:pt x="46" y="198"/>
                  </a:lnTo>
                  <a:lnTo>
                    <a:pt x="54" y="210"/>
                  </a:lnTo>
                  <a:lnTo>
                    <a:pt x="65" y="222"/>
                  </a:lnTo>
                  <a:lnTo>
                    <a:pt x="65" y="222"/>
                  </a:lnTo>
                  <a:lnTo>
                    <a:pt x="80" y="239"/>
                  </a:lnTo>
                  <a:lnTo>
                    <a:pt x="80" y="239"/>
                  </a:lnTo>
                  <a:lnTo>
                    <a:pt x="82" y="240"/>
                  </a:lnTo>
                  <a:lnTo>
                    <a:pt x="84" y="241"/>
                  </a:lnTo>
                  <a:lnTo>
                    <a:pt x="86" y="240"/>
                  </a:lnTo>
                  <a:lnTo>
                    <a:pt x="88" y="239"/>
                  </a:lnTo>
                  <a:lnTo>
                    <a:pt x="89" y="237"/>
                  </a:lnTo>
                  <a:lnTo>
                    <a:pt x="90" y="235"/>
                  </a:lnTo>
                  <a:lnTo>
                    <a:pt x="89" y="233"/>
                  </a:lnTo>
                  <a:lnTo>
                    <a:pt x="88" y="230"/>
                  </a:lnTo>
                  <a:lnTo>
                    <a:pt x="88" y="230"/>
                  </a:lnTo>
                  <a:lnTo>
                    <a:pt x="79" y="220"/>
                  </a:lnTo>
                  <a:lnTo>
                    <a:pt x="70" y="210"/>
                  </a:lnTo>
                  <a:lnTo>
                    <a:pt x="61" y="199"/>
                  </a:lnTo>
                  <a:lnTo>
                    <a:pt x="53" y="187"/>
                  </a:lnTo>
                  <a:lnTo>
                    <a:pt x="40" y="163"/>
                  </a:lnTo>
                  <a:lnTo>
                    <a:pt x="27" y="140"/>
                  </a:lnTo>
                  <a:lnTo>
                    <a:pt x="27" y="140"/>
                  </a:lnTo>
                  <a:lnTo>
                    <a:pt x="22" y="127"/>
                  </a:lnTo>
                  <a:lnTo>
                    <a:pt x="18" y="114"/>
                  </a:lnTo>
                  <a:lnTo>
                    <a:pt x="15" y="100"/>
                  </a:lnTo>
                  <a:lnTo>
                    <a:pt x="13" y="87"/>
                  </a:lnTo>
                  <a:lnTo>
                    <a:pt x="12" y="73"/>
                  </a:lnTo>
                  <a:lnTo>
                    <a:pt x="14" y="60"/>
                  </a:lnTo>
                  <a:lnTo>
                    <a:pt x="16" y="54"/>
                  </a:lnTo>
                  <a:lnTo>
                    <a:pt x="18" y="47"/>
                  </a:lnTo>
                  <a:lnTo>
                    <a:pt x="21" y="41"/>
                  </a:lnTo>
                  <a:lnTo>
                    <a:pt x="25" y="36"/>
                  </a:lnTo>
                  <a:lnTo>
                    <a:pt x="25" y="36"/>
                  </a:lnTo>
                  <a:lnTo>
                    <a:pt x="31" y="28"/>
                  </a:lnTo>
                  <a:lnTo>
                    <a:pt x="40" y="23"/>
                  </a:lnTo>
                  <a:lnTo>
                    <a:pt x="48" y="18"/>
                  </a:lnTo>
                  <a:lnTo>
                    <a:pt x="57" y="16"/>
                  </a:lnTo>
                  <a:lnTo>
                    <a:pt x="57" y="16"/>
                  </a:lnTo>
                  <a:lnTo>
                    <a:pt x="71" y="14"/>
                  </a:lnTo>
                  <a:lnTo>
                    <a:pt x="83" y="12"/>
                  </a:lnTo>
                  <a:lnTo>
                    <a:pt x="109" y="12"/>
                  </a:lnTo>
                  <a:lnTo>
                    <a:pt x="109" y="12"/>
                  </a:lnTo>
                  <a:lnTo>
                    <a:pt x="137" y="13"/>
                  </a:lnTo>
                  <a:lnTo>
                    <a:pt x="165" y="16"/>
                  </a:lnTo>
                  <a:lnTo>
                    <a:pt x="192" y="20"/>
                  </a:lnTo>
                  <a:lnTo>
                    <a:pt x="220" y="24"/>
                  </a:lnTo>
                  <a:lnTo>
                    <a:pt x="220" y="24"/>
                  </a:lnTo>
                  <a:lnTo>
                    <a:pt x="264" y="30"/>
                  </a:lnTo>
                  <a:lnTo>
                    <a:pt x="264" y="30"/>
                  </a:lnTo>
                  <a:lnTo>
                    <a:pt x="292" y="34"/>
                  </a:lnTo>
                  <a:lnTo>
                    <a:pt x="306" y="37"/>
                  </a:lnTo>
                  <a:lnTo>
                    <a:pt x="320" y="40"/>
                  </a:lnTo>
                  <a:lnTo>
                    <a:pt x="320" y="40"/>
                  </a:lnTo>
                  <a:lnTo>
                    <a:pt x="331" y="44"/>
                  </a:lnTo>
                  <a:lnTo>
                    <a:pt x="344" y="50"/>
                  </a:lnTo>
                  <a:lnTo>
                    <a:pt x="355" y="55"/>
                  </a:lnTo>
                  <a:lnTo>
                    <a:pt x="367" y="62"/>
                  </a:lnTo>
                  <a:lnTo>
                    <a:pt x="376" y="69"/>
                  </a:lnTo>
                  <a:lnTo>
                    <a:pt x="385" y="79"/>
                  </a:lnTo>
                  <a:lnTo>
                    <a:pt x="392" y="89"/>
                  </a:lnTo>
                  <a:lnTo>
                    <a:pt x="399" y="100"/>
                  </a:lnTo>
                  <a:lnTo>
                    <a:pt x="399" y="100"/>
                  </a:lnTo>
                  <a:lnTo>
                    <a:pt x="402" y="113"/>
                  </a:lnTo>
                  <a:lnTo>
                    <a:pt x="404" y="125"/>
                  </a:lnTo>
                  <a:lnTo>
                    <a:pt x="405" y="138"/>
                  </a:lnTo>
                  <a:lnTo>
                    <a:pt x="404" y="151"/>
                  </a:lnTo>
                  <a:lnTo>
                    <a:pt x="401" y="163"/>
                  </a:lnTo>
                  <a:lnTo>
                    <a:pt x="397" y="176"/>
                  </a:lnTo>
                  <a:lnTo>
                    <a:pt x="391" y="187"/>
                  </a:lnTo>
                  <a:lnTo>
                    <a:pt x="385" y="198"/>
                  </a:lnTo>
                  <a:lnTo>
                    <a:pt x="385" y="198"/>
                  </a:lnTo>
                  <a:lnTo>
                    <a:pt x="378" y="206"/>
                  </a:lnTo>
                  <a:lnTo>
                    <a:pt x="370" y="213"/>
                  </a:lnTo>
                  <a:lnTo>
                    <a:pt x="361" y="219"/>
                  </a:lnTo>
                  <a:lnTo>
                    <a:pt x="352" y="226"/>
                  </a:lnTo>
                  <a:lnTo>
                    <a:pt x="343" y="230"/>
                  </a:lnTo>
                  <a:lnTo>
                    <a:pt x="332" y="234"/>
                  </a:lnTo>
                  <a:lnTo>
                    <a:pt x="322" y="237"/>
                  </a:lnTo>
                  <a:lnTo>
                    <a:pt x="312" y="240"/>
                  </a:lnTo>
                  <a:lnTo>
                    <a:pt x="312" y="240"/>
                  </a:lnTo>
                  <a:lnTo>
                    <a:pt x="300" y="242"/>
                  </a:lnTo>
                  <a:lnTo>
                    <a:pt x="288" y="244"/>
                  </a:lnTo>
                  <a:lnTo>
                    <a:pt x="263" y="246"/>
                  </a:lnTo>
                  <a:lnTo>
                    <a:pt x="237" y="246"/>
                  </a:lnTo>
                  <a:lnTo>
                    <a:pt x="212" y="245"/>
                  </a:lnTo>
                  <a:lnTo>
                    <a:pt x="212" y="245"/>
                  </a:lnTo>
                  <a:lnTo>
                    <a:pt x="190" y="243"/>
                  </a:lnTo>
                  <a:lnTo>
                    <a:pt x="166" y="240"/>
                  </a:lnTo>
                  <a:lnTo>
                    <a:pt x="143" y="237"/>
                  </a:lnTo>
                  <a:lnTo>
                    <a:pt x="119" y="233"/>
                  </a:lnTo>
                  <a:lnTo>
                    <a:pt x="119" y="233"/>
                  </a:lnTo>
                  <a:lnTo>
                    <a:pt x="102" y="229"/>
                  </a:lnTo>
                  <a:lnTo>
                    <a:pt x="102" y="229"/>
                  </a:lnTo>
                  <a:lnTo>
                    <a:pt x="99" y="229"/>
                  </a:lnTo>
                  <a:lnTo>
                    <a:pt x="97" y="230"/>
                  </a:lnTo>
                  <a:lnTo>
                    <a:pt x="96" y="231"/>
                  </a:lnTo>
                  <a:lnTo>
                    <a:pt x="95" y="234"/>
                  </a:lnTo>
                  <a:lnTo>
                    <a:pt x="93" y="236"/>
                  </a:lnTo>
                  <a:lnTo>
                    <a:pt x="95" y="238"/>
                  </a:lnTo>
                  <a:lnTo>
                    <a:pt x="96" y="239"/>
                  </a:lnTo>
                  <a:lnTo>
                    <a:pt x="99" y="241"/>
                  </a:lnTo>
                  <a:lnTo>
                    <a:pt x="99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33CE5301-C103-8975-6975-6EBC627FD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2392"/>
              <a:ext cx="17" cy="65"/>
            </a:xfrm>
            <a:custGeom>
              <a:avLst/>
              <a:gdLst>
                <a:gd name="T0" fmla="*/ 2 w 34"/>
                <a:gd name="T1" fmla="*/ 11 h 128"/>
                <a:gd name="T2" fmla="*/ 2 w 34"/>
                <a:gd name="T3" fmla="*/ 11 h 128"/>
                <a:gd name="T4" fmla="*/ 9 w 34"/>
                <a:gd name="T5" fmla="*/ 23 h 128"/>
                <a:gd name="T6" fmla="*/ 15 w 34"/>
                <a:gd name="T7" fmla="*/ 36 h 128"/>
                <a:gd name="T8" fmla="*/ 19 w 34"/>
                <a:gd name="T9" fmla="*/ 49 h 128"/>
                <a:gd name="T10" fmla="*/ 22 w 34"/>
                <a:gd name="T11" fmla="*/ 64 h 128"/>
                <a:gd name="T12" fmla="*/ 22 w 34"/>
                <a:gd name="T13" fmla="*/ 78 h 128"/>
                <a:gd name="T14" fmla="*/ 22 w 34"/>
                <a:gd name="T15" fmla="*/ 93 h 128"/>
                <a:gd name="T16" fmla="*/ 19 w 34"/>
                <a:gd name="T17" fmla="*/ 107 h 128"/>
                <a:gd name="T18" fmla="*/ 16 w 34"/>
                <a:gd name="T19" fmla="*/ 121 h 128"/>
                <a:gd name="T20" fmla="*/ 16 w 34"/>
                <a:gd name="T21" fmla="*/ 121 h 128"/>
                <a:gd name="T22" fmla="*/ 16 w 34"/>
                <a:gd name="T23" fmla="*/ 124 h 128"/>
                <a:gd name="T24" fmla="*/ 17 w 34"/>
                <a:gd name="T25" fmla="*/ 126 h 128"/>
                <a:gd name="T26" fmla="*/ 18 w 34"/>
                <a:gd name="T27" fmla="*/ 127 h 128"/>
                <a:gd name="T28" fmla="*/ 20 w 34"/>
                <a:gd name="T29" fmla="*/ 128 h 128"/>
                <a:gd name="T30" fmla="*/ 23 w 34"/>
                <a:gd name="T31" fmla="*/ 128 h 128"/>
                <a:gd name="T32" fmla="*/ 26 w 34"/>
                <a:gd name="T33" fmla="*/ 128 h 128"/>
                <a:gd name="T34" fmla="*/ 27 w 34"/>
                <a:gd name="T35" fmla="*/ 127 h 128"/>
                <a:gd name="T36" fmla="*/ 28 w 34"/>
                <a:gd name="T37" fmla="*/ 124 h 128"/>
                <a:gd name="T38" fmla="*/ 28 w 34"/>
                <a:gd name="T39" fmla="*/ 124 h 128"/>
                <a:gd name="T40" fmla="*/ 32 w 34"/>
                <a:gd name="T41" fmla="*/ 108 h 128"/>
                <a:gd name="T42" fmla="*/ 34 w 34"/>
                <a:gd name="T43" fmla="*/ 93 h 128"/>
                <a:gd name="T44" fmla="*/ 34 w 34"/>
                <a:gd name="T45" fmla="*/ 76 h 128"/>
                <a:gd name="T46" fmla="*/ 33 w 34"/>
                <a:gd name="T47" fmla="*/ 61 h 128"/>
                <a:gd name="T48" fmla="*/ 31 w 34"/>
                <a:gd name="T49" fmla="*/ 45 h 128"/>
                <a:gd name="T50" fmla="*/ 26 w 34"/>
                <a:gd name="T51" fmla="*/ 30 h 128"/>
                <a:gd name="T52" fmla="*/ 19 w 34"/>
                <a:gd name="T53" fmla="*/ 15 h 128"/>
                <a:gd name="T54" fmla="*/ 15 w 34"/>
                <a:gd name="T55" fmla="*/ 9 h 128"/>
                <a:gd name="T56" fmla="*/ 10 w 34"/>
                <a:gd name="T57" fmla="*/ 2 h 128"/>
                <a:gd name="T58" fmla="*/ 10 w 34"/>
                <a:gd name="T59" fmla="*/ 2 h 128"/>
                <a:gd name="T60" fmla="*/ 8 w 34"/>
                <a:gd name="T61" fmla="*/ 1 h 128"/>
                <a:gd name="T62" fmla="*/ 6 w 34"/>
                <a:gd name="T63" fmla="*/ 0 h 128"/>
                <a:gd name="T64" fmla="*/ 4 w 34"/>
                <a:gd name="T65" fmla="*/ 1 h 128"/>
                <a:gd name="T66" fmla="*/ 3 w 34"/>
                <a:gd name="T67" fmla="*/ 2 h 128"/>
                <a:gd name="T68" fmla="*/ 1 w 34"/>
                <a:gd name="T69" fmla="*/ 4 h 128"/>
                <a:gd name="T70" fmla="*/ 0 w 34"/>
                <a:gd name="T71" fmla="*/ 6 h 128"/>
                <a:gd name="T72" fmla="*/ 1 w 34"/>
                <a:gd name="T73" fmla="*/ 8 h 128"/>
                <a:gd name="T74" fmla="*/ 2 w 34"/>
                <a:gd name="T75" fmla="*/ 11 h 128"/>
                <a:gd name="T76" fmla="*/ 2 w 34"/>
                <a:gd name="T77" fmla="*/ 1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" h="128">
                  <a:moveTo>
                    <a:pt x="2" y="11"/>
                  </a:moveTo>
                  <a:lnTo>
                    <a:pt x="2" y="11"/>
                  </a:lnTo>
                  <a:lnTo>
                    <a:pt x="9" y="23"/>
                  </a:lnTo>
                  <a:lnTo>
                    <a:pt x="15" y="36"/>
                  </a:lnTo>
                  <a:lnTo>
                    <a:pt x="19" y="49"/>
                  </a:lnTo>
                  <a:lnTo>
                    <a:pt x="22" y="64"/>
                  </a:lnTo>
                  <a:lnTo>
                    <a:pt x="22" y="78"/>
                  </a:lnTo>
                  <a:lnTo>
                    <a:pt x="22" y="93"/>
                  </a:lnTo>
                  <a:lnTo>
                    <a:pt x="19" y="107"/>
                  </a:lnTo>
                  <a:lnTo>
                    <a:pt x="16" y="121"/>
                  </a:lnTo>
                  <a:lnTo>
                    <a:pt x="16" y="121"/>
                  </a:lnTo>
                  <a:lnTo>
                    <a:pt x="16" y="124"/>
                  </a:lnTo>
                  <a:lnTo>
                    <a:pt x="17" y="126"/>
                  </a:lnTo>
                  <a:lnTo>
                    <a:pt x="18" y="127"/>
                  </a:lnTo>
                  <a:lnTo>
                    <a:pt x="20" y="128"/>
                  </a:lnTo>
                  <a:lnTo>
                    <a:pt x="23" y="128"/>
                  </a:lnTo>
                  <a:lnTo>
                    <a:pt x="26" y="128"/>
                  </a:lnTo>
                  <a:lnTo>
                    <a:pt x="27" y="127"/>
                  </a:lnTo>
                  <a:lnTo>
                    <a:pt x="28" y="124"/>
                  </a:lnTo>
                  <a:lnTo>
                    <a:pt x="28" y="124"/>
                  </a:lnTo>
                  <a:lnTo>
                    <a:pt x="32" y="108"/>
                  </a:lnTo>
                  <a:lnTo>
                    <a:pt x="34" y="93"/>
                  </a:lnTo>
                  <a:lnTo>
                    <a:pt x="34" y="76"/>
                  </a:lnTo>
                  <a:lnTo>
                    <a:pt x="33" y="61"/>
                  </a:lnTo>
                  <a:lnTo>
                    <a:pt x="31" y="45"/>
                  </a:lnTo>
                  <a:lnTo>
                    <a:pt x="26" y="30"/>
                  </a:lnTo>
                  <a:lnTo>
                    <a:pt x="19" y="15"/>
                  </a:lnTo>
                  <a:lnTo>
                    <a:pt x="15" y="9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D5575DCA-D41B-D5FA-B4AA-F7C3A30B2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0" y="2553"/>
              <a:ext cx="24" cy="57"/>
            </a:xfrm>
            <a:custGeom>
              <a:avLst/>
              <a:gdLst>
                <a:gd name="T0" fmla="*/ 1 w 47"/>
                <a:gd name="T1" fmla="*/ 11 h 113"/>
                <a:gd name="T2" fmla="*/ 1 w 47"/>
                <a:gd name="T3" fmla="*/ 11 h 113"/>
                <a:gd name="T4" fmla="*/ 9 w 47"/>
                <a:gd name="T5" fmla="*/ 21 h 113"/>
                <a:gd name="T6" fmla="*/ 16 w 47"/>
                <a:gd name="T7" fmla="*/ 33 h 113"/>
                <a:gd name="T8" fmla="*/ 23 w 47"/>
                <a:gd name="T9" fmla="*/ 44 h 113"/>
                <a:gd name="T10" fmla="*/ 28 w 47"/>
                <a:gd name="T11" fmla="*/ 57 h 113"/>
                <a:gd name="T12" fmla="*/ 28 w 47"/>
                <a:gd name="T13" fmla="*/ 57 h 113"/>
                <a:gd name="T14" fmla="*/ 32 w 47"/>
                <a:gd name="T15" fmla="*/ 69 h 113"/>
                <a:gd name="T16" fmla="*/ 34 w 47"/>
                <a:gd name="T17" fmla="*/ 82 h 113"/>
                <a:gd name="T18" fmla="*/ 35 w 47"/>
                <a:gd name="T19" fmla="*/ 94 h 113"/>
                <a:gd name="T20" fmla="*/ 34 w 47"/>
                <a:gd name="T21" fmla="*/ 106 h 113"/>
                <a:gd name="T22" fmla="*/ 34 w 47"/>
                <a:gd name="T23" fmla="*/ 106 h 113"/>
                <a:gd name="T24" fmla="*/ 35 w 47"/>
                <a:gd name="T25" fmla="*/ 110 h 113"/>
                <a:gd name="T26" fmla="*/ 36 w 47"/>
                <a:gd name="T27" fmla="*/ 112 h 113"/>
                <a:gd name="T28" fmla="*/ 38 w 47"/>
                <a:gd name="T29" fmla="*/ 113 h 113"/>
                <a:gd name="T30" fmla="*/ 40 w 47"/>
                <a:gd name="T31" fmla="*/ 113 h 113"/>
                <a:gd name="T32" fmla="*/ 42 w 47"/>
                <a:gd name="T33" fmla="*/ 113 h 113"/>
                <a:gd name="T34" fmla="*/ 44 w 47"/>
                <a:gd name="T35" fmla="*/ 112 h 113"/>
                <a:gd name="T36" fmla="*/ 46 w 47"/>
                <a:gd name="T37" fmla="*/ 110 h 113"/>
                <a:gd name="T38" fmla="*/ 46 w 47"/>
                <a:gd name="T39" fmla="*/ 106 h 113"/>
                <a:gd name="T40" fmla="*/ 46 w 47"/>
                <a:gd name="T41" fmla="*/ 106 h 113"/>
                <a:gd name="T42" fmla="*/ 47 w 47"/>
                <a:gd name="T43" fmla="*/ 93 h 113"/>
                <a:gd name="T44" fmla="*/ 46 w 47"/>
                <a:gd name="T45" fmla="*/ 78 h 113"/>
                <a:gd name="T46" fmla="*/ 43 w 47"/>
                <a:gd name="T47" fmla="*/ 65 h 113"/>
                <a:gd name="T48" fmla="*/ 39 w 47"/>
                <a:gd name="T49" fmla="*/ 52 h 113"/>
                <a:gd name="T50" fmla="*/ 39 w 47"/>
                <a:gd name="T51" fmla="*/ 52 h 113"/>
                <a:gd name="T52" fmla="*/ 34 w 47"/>
                <a:gd name="T53" fmla="*/ 39 h 113"/>
                <a:gd name="T54" fmla="*/ 27 w 47"/>
                <a:gd name="T55" fmla="*/ 26 h 113"/>
                <a:gd name="T56" fmla="*/ 18 w 47"/>
                <a:gd name="T57" fmla="*/ 14 h 113"/>
                <a:gd name="T58" fmla="*/ 9 w 47"/>
                <a:gd name="T59" fmla="*/ 2 h 113"/>
                <a:gd name="T60" fmla="*/ 9 w 47"/>
                <a:gd name="T61" fmla="*/ 2 h 113"/>
                <a:gd name="T62" fmla="*/ 7 w 47"/>
                <a:gd name="T63" fmla="*/ 1 h 113"/>
                <a:gd name="T64" fmla="*/ 5 w 47"/>
                <a:gd name="T65" fmla="*/ 0 h 113"/>
                <a:gd name="T66" fmla="*/ 3 w 47"/>
                <a:gd name="T67" fmla="*/ 1 h 113"/>
                <a:gd name="T68" fmla="*/ 2 w 47"/>
                <a:gd name="T69" fmla="*/ 2 h 113"/>
                <a:gd name="T70" fmla="*/ 0 w 47"/>
                <a:gd name="T71" fmla="*/ 4 h 113"/>
                <a:gd name="T72" fmla="*/ 0 w 47"/>
                <a:gd name="T73" fmla="*/ 6 h 113"/>
                <a:gd name="T74" fmla="*/ 0 w 47"/>
                <a:gd name="T75" fmla="*/ 9 h 113"/>
                <a:gd name="T76" fmla="*/ 1 w 47"/>
                <a:gd name="T77" fmla="*/ 11 h 113"/>
                <a:gd name="T78" fmla="*/ 1 w 47"/>
                <a:gd name="T79" fmla="*/ 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" h="113">
                  <a:moveTo>
                    <a:pt x="1" y="11"/>
                  </a:moveTo>
                  <a:lnTo>
                    <a:pt x="1" y="11"/>
                  </a:lnTo>
                  <a:lnTo>
                    <a:pt x="9" y="21"/>
                  </a:lnTo>
                  <a:lnTo>
                    <a:pt x="16" y="33"/>
                  </a:lnTo>
                  <a:lnTo>
                    <a:pt x="23" y="44"/>
                  </a:lnTo>
                  <a:lnTo>
                    <a:pt x="28" y="57"/>
                  </a:lnTo>
                  <a:lnTo>
                    <a:pt x="28" y="57"/>
                  </a:lnTo>
                  <a:lnTo>
                    <a:pt x="32" y="69"/>
                  </a:lnTo>
                  <a:lnTo>
                    <a:pt x="34" y="82"/>
                  </a:lnTo>
                  <a:lnTo>
                    <a:pt x="35" y="94"/>
                  </a:lnTo>
                  <a:lnTo>
                    <a:pt x="34" y="106"/>
                  </a:lnTo>
                  <a:lnTo>
                    <a:pt x="34" y="106"/>
                  </a:lnTo>
                  <a:lnTo>
                    <a:pt x="35" y="110"/>
                  </a:lnTo>
                  <a:lnTo>
                    <a:pt x="36" y="112"/>
                  </a:lnTo>
                  <a:lnTo>
                    <a:pt x="38" y="113"/>
                  </a:lnTo>
                  <a:lnTo>
                    <a:pt x="40" y="113"/>
                  </a:lnTo>
                  <a:lnTo>
                    <a:pt x="42" y="113"/>
                  </a:lnTo>
                  <a:lnTo>
                    <a:pt x="44" y="112"/>
                  </a:lnTo>
                  <a:lnTo>
                    <a:pt x="46" y="110"/>
                  </a:lnTo>
                  <a:lnTo>
                    <a:pt x="46" y="106"/>
                  </a:lnTo>
                  <a:lnTo>
                    <a:pt x="46" y="106"/>
                  </a:lnTo>
                  <a:lnTo>
                    <a:pt x="47" y="93"/>
                  </a:lnTo>
                  <a:lnTo>
                    <a:pt x="46" y="78"/>
                  </a:lnTo>
                  <a:lnTo>
                    <a:pt x="43" y="65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4" y="39"/>
                  </a:lnTo>
                  <a:lnTo>
                    <a:pt x="27" y="26"/>
                  </a:lnTo>
                  <a:lnTo>
                    <a:pt x="18" y="14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B3B55CB3-F977-B415-8D2B-B41F8B6F7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" y="2715"/>
              <a:ext cx="16" cy="57"/>
            </a:xfrm>
            <a:custGeom>
              <a:avLst/>
              <a:gdLst>
                <a:gd name="T0" fmla="*/ 1 w 32"/>
                <a:gd name="T1" fmla="*/ 9 h 115"/>
                <a:gd name="T2" fmla="*/ 1 w 32"/>
                <a:gd name="T3" fmla="*/ 9 h 115"/>
                <a:gd name="T4" fmla="*/ 7 w 32"/>
                <a:gd name="T5" fmla="*/ 21 h 115"/>
                <a:gd name="T6" fmla="*/ 12 w 32"/>
                <a:gd name="T7" fmla="*/ 33 h 115"/>
                <a:gd name="T8" fmla="*/ 15 w 32"/>
                <a:gd name="T9" fmla="*/ 44 h 115"/>
                <a:gd name="T10" fmla="*/ 17 w 32"/>
                <a:gd name="T11" fmla="*/ 57 h 115"/>
                <a:gd name="T12" fmla="*/ 19 w 32"/>
                <a:gd name="T13" fmla="*/ 70 h 115"/>
                <a:gd name="T14" fmla="*/ 20 w 32"/>
                <a:gd name="T15" fmla="*/ 83 h 115"/>
                <a:gd name="T16" fmla="*/ 20 w 32"/>
                <a:gd name="T17" fmla="*/ 109 h 115"/>
                <a:gd name="T18" fmla="*/ 20 w 32"/>
                <a:gd name="T19" fmla="*/ 109 h 115"/>
                <a:gd name="T20" fmla="*/ 20 w 32"/>
                <a:gd name="T21" fmla="*/ 112 h 115"/>
                <a:gd name="T22" fmla="*/ 22 w 32"/>
                <a:gd name="T23" fmla="*/ 114 h 115"/>
                <a:gd name="T24" fmla="*/ 24 w 32"/>
                <a:gd name="T25" fmla="*/ 115 h 115"/>
                <a:gd name="T26" fmla="*/ 26 w 32"/>
                <a:gd name="T27" fmla="*/ 115 h 115"/>
                <a:gd name="T28" fmla="*/ 28 w 32"/>
                <a:gd name="T29" fmla="*/ 115 h 115"/>
                <a:gd name="T30" fmla="*/ 30 w 32"/>
                <a:gd name="T31" fmla="*/ 114 h 115"/>
                <a:gd name="T32" fmla="*/ 31 w 32"/>
                <a:gd name="T33" fmla="*/ 112 h 115"/>
                <a:gd name="T34" fmla="*/ 32 w 32"/>
                <a:gd name="T35" fmla="*/ 109 h 115"/>
                <a:gd name="T36" fmla="*/ 32 w 32"/>
                <a:gd name="T37" fmla="*/ 109 h 115"/>
                <a:gd name="T38" fmla="*/ 32 w 32"/>
                <a:gd name="T39" fmla="*/ 82 h 115"/>
                <a:gd name="T40" fmla="*/ 31 w 32"/>
                <a:gd name="T41" fmla="*/ 67 h 115"/>
                <a:gd name="T42" fmla="*/ 30 w 32"/>
                <a:gd name="T43" fmla="*/ 54 h 115"/>
                <a:gd name="T44" fmla="*/ 28 w 32"/>
                <a:gd name="T45" fmla="*/ 40 h 115"/>
                <a:gd name="T46" fmla="*/ 24 w 32"/>
                <a:gd name="T47" fmla="*/ 28 h 115"/>
                <a:gd name="T48" fmla="*/ 19 w 32"/>
                <a:gd name="T49" fmla="*/ 15 h 115"/>
                <a:gd name="T50" fmla="*/ 11 w 32"/>
                <a:gd name="T51" fmla="*/ 3 h 115"/>
                <a:gd name="T52" fmla="*/ 11 w 32"/>
                <a:gd name="T53" fmla="*/ 3 h 115"/>
                <a:gd name="T54" fmla="*/ 9 w 32"/>
                <a:gd name="T55" fmla="*/ 1 h 115"/>
                <a:gd name="T56" fmla="*/ 7 w 32"/>
                <a:gd name="T57" fmla="*/ 0 h 115"/>
                <a:gd name="T58" fmla="*/ 5 w 32"/>
                <a:gd name="T59" fmla="*/ 0 h 115"/>
                <a:gd name="T60" fmla="*/ 3 w 32"/>
                <a:gd name="T61" fmla="*/ 1 h 115"/>
                <a:gd name="T62" fmla="*/ 1 w 32"/>
                <a:gd name="T63" fmla="*/ 3 h 115"/>
                <a:gd name="T64" fmla="*/ 0 w 32"/>
                <a:gd name="T65" fmla="*/ 4 h 115"/>
                <a:gd name="T66" fmla="*/ 0 w 32"/>
                <a:gd name="T67" fmla="*/ 7 h 115"/>
                <a:gd name="T68" fmla="*/ 1 w 32"/>
                <a:gd name="T69" fmla="*/ 9 h 115"/>
                <a:gd name="T70" fmla="*/ 1 w 32"/>
                <a:gd name="T71" fmla="*/ 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" h="115">
                  <a:moveTo>
                    <a:pt x="1" y="9"/>
                  </a:moveTo>
                  <a:lnTo>
                    <a:pt x="1" y="9"/>
                  </a:lnTo>
                  <a:lnTo>
                    <a:pt x="7" y="21"/>
                  </a:lnTo>
                  <a:lnTo>
                    <a:pt x="12" y="33"/>
                  </a:lnTo>
                  <a:lnTo>
                    <a:pt x="15" y="44"/>
                  </a:lnTo>
                  <a:lnTo>
                    <a:pt x="17" y="57"/>
                  </a:lnTo>
                  <a:lnTo>
                    <a:pt x="19" y="70"/>
                  </a:lnTo>
                  <a:lnTo>
                    <a:pt x="20" y="83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20" y="112"/>
                  </a:lnTo>
                  <a:lnTo>
                    <a:pt x="22" y="114"/>
                  </a:lnTo>
                  <a:lnTo>
                    <a:pt x="24" y="115"/>
                  </a:lnTo>
                  <a:lnTo>
                    <a:pt x="26" y="115"/>
                  </a:lnTo>
                  <a:lnTo>
                    <a:pt x="28" y="115"/>
                  </a:lnTo>
                  <a:lnTo>
                    <a:pt x="30" y="114"/>
                  </a:lnTo>
                  <a:lnTo>
                    <a:pt x="31" y="112"/>
                  </a:lnTo>
                  <a:lnTo>
                    <a:pt x="32" y="109"/>
                  </a:lnTo>
                  <a:lnTo>
                    <a:pt x="32" y="109"/>
                  </a:lnTo>
                  <a:lnTo>
                    <a:pt x="32" y="82"/>
                  </a:lnTo>
                  <a:lnTo>
                    <a:pt x="31" y="67"/>
                  </a:lnTo>
                  <a:lnTo>
                    <a:pt x="30" y="54"/>
                  </a:lnTo>
                  <a:lnTo>
                    <a:pt x="28" y="40"/>
                  </a:lnTo>
                  <a:lnTo>
                    <a:pt x="24" y="28"/>
                  </a:lnTo>
                  <a:lnTo>
                    <a:pt x="19" y="15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11AC4549-FA22-08B1-7623-1604676AB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" y="2884"/>
              <a:ext cx="12" cy="51"/>
            </a:xfrm>
            <a:custGeom>
              <a:avLst/>
              <a:gdLst>
                <a:gd name="T0" fmla="*/ 0 w 24"/>
                <a:gd name="T1" fmla="*/ 9 h 101"/>
                <a:gd name="T2" fmla="*/ 0 w 24"/>
                <a:gd name="T3" fmla="*/ 9 h 101"/>
                <a:gd name="T4" fmla="*/ 4 w 24"/>
                <a:gd name="T5" fmla="*/ 18 h 101"/>
                <a:gd name="T6" fmla="*/ 9 w 24"/>
                <a:gd name="T7" fmla="*/ 29 h 101"/>
                <a:gd name="T8" fmla="*/ 11 w 24"/>
                <a:gd name="T9" fmla="*/ 40 h 101"/>
                <a:gd name="T10" fmla="*/ 12 w 24"/>
                <a:gd name="T11" fmla="*/ 50 h 101"/>
                <a:gd name="T12" fmla="*/ 12 w 24"/>
                <a:gd name="T13" fmla="*/ 62 h 101"/>
                <a:gd name="T14" fmla="*/ 11 w 24"/>
                <a:gd name="T15" fmla="*/ 73 h 101"/>
                <a:gd name="T16" fmla="*/ 10 w 24"/>
                <a:gd name="T17" fmla="*/ 84 h 101"/>
                <a:gd name="T18" fmla="*/ 6 w 24"/>
                <a:gd name="T19" fmla="*/ 94 h 101"/>
                <a:gd name="T20" fmla="*/ 6 w 24"/>
                <a:gd name="T21" fmla="*/ 94 h 101"/>
                <a:gd name="T22" fmla="*/ 6 w 24"/>
                <a:gd name="T23" fmla="*/ 97 h 101"/>
                <a:gd name="T24" fmla="*/ 6 w 24"/>
                <a:gd name="T25" fmla="*/ 99 h 101"/>
                <a:gd name="T26" fmla="*/ 9 w 24"/>
                <a:gd name="T27" fmla="*/ 100 h 101"/>
                <a:gd name="T28" fmla="*/ 11 w 24"/>
                <a:gd name="T29" fmla="*/ 101 h 101"/>
                <a:gd name="T30" fmla="*/ 13 w 24"/>
                <a:gd name="T31" fmla="*/ 101 h 101"/>
                <a:gd name="T32" fmla="*/ 15 w 24"/>
                <a:gd name="T33" fmla="*/ 101 h 101"/>
                <a:gd name="T34" fmla="*/ 17 w 24"/>
                <a:gd name="T35" fmla="*/ 100 h 101"/>
                <a:gd name="T36" fmla="*/ 18 w 24"/>
                <a:gd name="T37" fmla="*/ 97 h 101"/>
                <a:gd name="T38" fmla="*/ 18 w 24"/>
                <a:gd name="T39" fmla="*/ 97 h 101"/>
                <a:gd name="T40" fmla="*/ 21 w 24"/>
                <a:gd name="T41" fmla="*/ 86 h 101"/>
                <a:gd name="T42" fmla="*/ 23 w 24"/>
                <a:gd name="T43" fmla="*/ 73 h 101"/>
                <a:gd name="T44" fmla="*/ 24 w 24"/>
                <a:gd name="T45" fmla="*/ 62 h 101"/>
                <a:gd name="T46" fmla="*/ 24 w 24"/>
                <a:gd name="T47" fmla="*/ 49 h 101"/>
                <a:gd name="T48" fmla="*/ 22 w 24"/>
                <a:gd name="T49" fmla="*/ 37 h 101"/>
                <a:gd name="T50" fmla="*/ 20 w 24"/>
                <a:gd name="T51" fmla="*/ 26 h 101"/>
                <a:gd name="T52" fmla="*/ 16 w 24"/>
                <a:gd name="T53" fmla="*/ 13 h 101"/>
                <a:gd name="T54" fmla="*/ 12 w 24"/>
                <a:gd name="T55" fmla="*/ 3 h 101"/>
                <a:gd name="T56" fmla="*/ 12 w 24"/>
                <a:gd name="T57" fmla="*/ 3 h 101"/>
                <a:gd name="T58" fmla="*/ 10 w 24"/>
                <a:gd name="T59" fmla="*/ 1 h 101"/>
                <a:gd name="T60" fmla="*/ 7 w 24"/>
                <a:gd name="T61" fmla="*/ 0 h 101"/>
                <a:gd name="T62" fmla="*/ 5 w 24"/>
                <a:gd name="T63" fmla="*/ 0 h 101"/>
                <a:gd name="T64" fmla="*/ 3 w 24"/>
                <a:gd name="T65" fmla="*/ 0 h 101"/>
                <a:gd name="T66" fmla="*/ 1 w 24"/>
                <a:gd name="T67" fmla="*/ 2 h 101"/>
                <a:gd name="T68" fmla="*/ 0 w 24"/>
                <a:gd name="T69" fmla="*/ 4 h 101"/>
                <a:gd name="T70" fmla="*/ 0 w 24"/>
                <a:gd name="T71" fmla="*/ 6 h 101"/>
                <a:gd name="T72" fmla="*/ 0 w 24"/>
                <a:gd name="T73" fmla="*/ 9 h 101"/>
                <a:gd name="T74" fmla="*/ 0 w 24"/>
                <a:gd name="T75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" h="101">
                  <a:moveTo>
                    <a:pt x="0" y="9"/>
                  </a:moveTo>
                  <a:lnTo>
                    <a:pt x="0" y="9"/>
                  </a:lnTo>
                  <a:lnTo>
                    <a:pt x="4" y="18"/>
                  </a:lnTo>
                  <a:lnTo>
                    <a:pt x="9" y="29"/>
                  </a:lnTo>
                  <a:lnTo>
                    <a:pt x="11" y="40"/>
                  </a:lnTo>
                  <a:lnTo>
                    <a:pt x="12" y="50"/>
                  </a:lnTo>
                  <a:lnTo>
                    <a:pt x="12" y="62"/>
                  </a:lnTo>
                  <a:lnTo>
                    <a:pt x="11" y="73"/>
                  </a:lnTo>
                  <a:lnTo>
                    <a:pt x="10" y="84"/>
                  </a:lnTo>
                  <a:lnTo>
                    <a:pt x="6" y="94"/>
                  </a:lnTo>
                  <a:lnTo>
                    <a:pt x="6" y="94"/>
                  </a:lnTo>
                  <a:lnTo>
                    <a:pt x="6" y="97"/>
                  </a:lnTo>
                  <a:lnTo>
                    <a:pt x="6" y="99"/>
                  </a:lnTo>
                  <a:lnTo>
                    <a:pt x="9" y="100"/>
                  </a:lnTo>
                  <a:lnTo>
                    <a:pt x="11" y="101"/>
                  </a:lnTo>
                  <a:lnTo>
                    <a:pt x="13" y="101"/>
                  </a:lnTo>
                  <a:lnTo>
                    <a:pt x="15" y="101"/>
                  </a:lnTo>
                  <a:lnTo>
                    <a:pt x="17" y="100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21" y="86"/>
                  </a:lnTo>
                  <a:lnTo>
                    <a:pt x="23" y="73"/>
                  </a:lnTo>
                  <a:lnTo>
                    <a:pt x="24" y="62"/>
                  </a:lnTo>
                  <a:lnTo>
                    <a:pt x="24" y="49"/>
                  </a:lnTo>
                  <a:lnTo>
                    <a:pt x="22" y="37"/>
                  </a:lnTo>
                  <a:lnTo>
                    <a:pt x="20" y="26"/>
                  </a:lnTo>
                  <a:lnTo>
                    <a:pt x="16" y="1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702B2BE2-6ED2-46A3-2286-06659BE66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9" y="2068"/>
              <a:ext cx="153" cy="131"/>
            </a:xfrm>
            <a:custGeom>
              <a:avLst/>
              <a:gdLst>
                <a:gd name="T0" fmla="*/ 306 w 306"/>
                <a:gd name="T1" fmla="*/ 123 h 263"/>
                <a:gd name="T2" fmla="*/ 303 w 306"/>
                <a:gd name="T3" fmla="*/ 96 h 263"/>
                <a:gd name="T4" fmla="*/ 295 w 306"/>
                <a:gd name="T5" fmla="*/ 71 h 263"/>
                <a:gd name="T6" fmla="*/ 280 w 306"/>
                <a:gd name="T7" fmla="*/ 48 h 263"/>
                <a:gd name="T8" fmla="*/ 261 w 306"/>
                <a:gd name="T9" fmla="*/ 29 h 263"/>
                <a:gd name="T10" fmla="*/ 250 w 306"/>
                <a:gd name="T11" fmla="*/ 22 h 263"/>
                <a:gd name="T12" fmla="*/ 227 w 306"/>
                <a:gd name="T13" fmla="*/ 10 h 263"/>
                <a:gd name="T14" fmla="*/ 202 w 306"/>
                <a:gd name="T15" fmla="*/ 4 h 263"/>
                <a:gd name="T16" fmla="*/ 177 w 306"/>
                <a:gd name="T17" fmla="*/ 1 h 263"/>
                <a:gd name="T18" fmla="*/ 163 w 306"/>
                <a:gd name="T19" fmla="*/ 0 h 263"/>
                <a:gd name="T20" fmla="*/ 137 w 306"/>
                <a:gd name="T21" fmla="*/ 2 h 263"/>
                <a:gd name="T22" fmla="*/ 110 w 306"/>
                <a:gd name="T23" fmla="*/ 8 h 263"/>
                <a:gd name="T24" fmla="*/ 97 w 306"/>
                <a:gd name="T25" fmla="*/ 13 h 263"/>
                <a:gd name="T26" fmla="*/ 72 w 306"/>
                <a:gd name="T27" fmla="*/ 23 h 263"/>
                <a:gd name="T28" fmla="*/ 61 w 306"/>
                <a:gd name="T29" fmla="*/ 31 h 263"/>
                <a:gd name="T30" fmla="*/ 40 w 306"/>
                <a:gd name="T31" fmla="*/ 51 h 263"/>
                <a:gd name="T32" fmla="*/ 25 w 306"/>
                <a:gd name="T33" fmla="*/ 74 h 263"/>
                <a:gd name="T34" fmla="*/ 15 w 306"/>
                <a:gd name="T35" fmla="*/ 100 h 263"/>
                <a:gd name="T36" fmla="*/ 6 w 306"/>
                <a:gd name="T37" fmla="*/ 126 h 263"/>
                <a:gd name="T38" fmla="*/ 3 w 306"/>
                <a:gd name="T39" fmla="*/ 143 h 263"/>
                <a:gd name="T40" fmla="*/ 0 w 306"/>
                <a:gd name="T41" fmla="*/ 176 h 263"/>
                <a:gd name="T42" fmla="*/ 0 w 306"/>
                <a:gd name="T43" fmla="*/ 209 h 263"/>
                <a:gd name="T44" fmla="*/ 5 w 306"/>
                <a:gd name="T45" fmla="*/ 258 h 263"/>
                <a:gd name="T46" fmla="*/ 5 w 306"/>
                <a:gd name="T47" fmla="*/ 261 h 263"/>
                <a:gd name="T48" fmla="*/ 9 w 306"/>
                <a:gd name="T49" fmla="*/ 263 h 263"/>
                <a:gd name="T50" fmla="*/ 14 w 306"/>
                <a:gd name="T51" fmla="*/ 262 h 263"/>
                <a:gd name="T52" fmla="*/ 17 w 306"/>
                <a:gd name="T53" fmla="*/ 258 h 263"/>
                <a:gd name="T54" fmla="*/ 17 w 306"/>
                <a:gd name="T55" fmla="*/ 255 h 263"/>
                <a:gd name="T56" fmla="*/ 12 w 306"/>
                <a:gd name="T57" fmla="*/ 201 h 263"/>
                <a:gd name="T58" fmla="*/ 16 w 306"/>
                <a:gd name="T59" fmla="*/ 146 h 263"/>
                <a:gd name="T60" fmla="*/ 18 w 306"/>
                <a:gd name="T61" fmla="*/ 134 h 263"/>
                <a:gd name="T62" fmla="*/ 25 w 306"/>
                <a:gd name="T63" fmla="*/ 108 h 263"/>
                <a:gd name="T64" fmla="*/ 34 w 306"/>
                <a:gd name="T65" fmla="*/ 83 h 263"/>
                <a:gd name="T66" fmla="*/ 49 w 306"/>
                <a:gd name="T67" fmla="*/ 60 h 263"/>
                <a:gd name="T68" fmla="*/ 58 w 306"/>
                <a:gd name="T69" fmla="*/ 50 h 263"/>
                <a:gd name="T70" fmla="*/ 78 w 306"/>
                <a:gd name="T71" fmla="*/ 34 h 263"/>
                <a:gd name="T72" fmla="*/ 100 w 306"/>
                <a:gd name="T73" fmla="*/ 24 h 263"/>
                <a:gd name="T74" fmla="*/ 125 w 306"/>
                <a:gd name="T75" fmla="*/ 17 h 263"/>
                <a:gd name="T76" fmla="*/ 149 w 306"/>
                <a:gd name="T77" fmla="*/ 14 h 263"/>
                <a:gd name="T78" fmla="*/ 161 w 306"/>
                <a:gd name="T79" fmla="*/ 13 h 263"/>
                <a:gd name="T80" fmla="*/ 185 w 306"/>
                <a:gd name="T81" fmla="*/ 14 h 263"/>
                <a:gd name="T82" fmla="*/ 209 w 306"/>
                <a:gd name="T83" fmla="*/ 18 h 263"/>
                <a:gd name="T84" fmla="*/ 232 w 306"/>
                <a:gd name="T85" fmla="*/ 26 h 263"/>
                <a:gd name="T86" fmla="*/ 243 w 306"/>
                <a:gd name="T87" fmla="*/ 32 h 263"/>
                <a:gd name="T88" fmla="*/ 263 w 306"/>
                <a:gd name="T89" fmla="*/ 47 h 263"/>
                <a:gd name="T90" fmla="*/ 279 w 306"/>
                <a:gd name="T91" fmla="*/ 67 h 263"/>
                <a:gd name="T92" fmla="*/ 286 w 306"/>
                <a:gd name="T93" fmla="*/ 80 h 263"/>
                <a:gd name="T94" fmla="*/ 293 w 306"/>
                <a:gd name="T95" fmla="*/ 109 h 263"/>
                <a:gd name="T96" fmla="*/ 294 w 306"/>
                <a:gd name="T97" fmla="*/ 123 h 263"/>
                <a:gd name="T98" fmla="*/ 296 w 306"/>
                <a:gd name="T99" fmla="*/ 129 h 263"/>
                <a:gd name="T100" fmla="*/ 300 w 306"/>
                <a:gd name="T101" fmla="*/ 130 h 263"/>
                <a:gd name="T102" fmla="*/ 305 w 306"/>
                <a:gd name="T103" fmla="*/ 129 h 263"/>
                <a:gd name="T104" fmla="*/ 306 w 306"/>
                <a:gd name="T105" fmla="*/ 1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06" h="263">
                  <a:moveTo>
                    <a:pt x="306" y="123"/>
                  </a:moveTo>
                  <a:lnTo>
                    <a:pt x="306" y="123"/>
                  </a:lnTo>
                  <a:lnTo>
                    <a:pt x="305" y="110"/>
                  </a:lnTo>
                  <a:lnTo>
                    <a:pt x="303" y="96"/>
                  </a:lnTo>
                  <a:lnTo>
                    <a:pt x="300" y="83"/>
                  </a:lnTo>
                  <a:lnTo>
                    <a:pt x="295" y="71"/>
                  </a:lnTo>
                  <a:lnTo>
                    <a:pt x="289" y="59"/>
                  </a:lnTo>
                  <a:lnTo>
                    <a:pt x="280" y="48"/>
                  </a:lnTo>
                  <a:lnTo>
                    <a:pt x="271" y="38"/>
                  </a:lnTo>
                  <a:lnTo>
                    <a:pt x="261" y="29"/>
                  </a:lnTo>
                  <a:lnTo>
                    <a:pt x="261" y="29"/>
                  </a:lnTo>
                  <a:lnTo>
                    <a:pt x="250" y="22"/>
                  </a:lnTo>
                  <a:lnTo>
                    <a:pt x="239" y="16"/>
                  </a:lnTo>
                  <a:lnTo>
                    <a:pt x="227" y="10"/>
                  </a:lnTo>
                  <a:lnTo>
                    <a:pt x="214" y="6"/>
                  </a:lnTo>
                  <a:lnTo>
                    <a:pt x="202" y="4"/>
                  </a:lnTo>
                  <a:lnTo>
                    <a:pt x="189" y="2"/>
                  </a:lnTo>
                  <a:lnTo>
                    <a:pt x="177" y="1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50" y="1"/>
                  </a:lnTo>
                  <a:lnTo>
                    <a:pt x="137" y="2"/>
                  </a:lnTo>
                  <a:lnTo>
                    <a:pt x="123" y="5"/>
                  </a:lnTo>
                  <a:lnTo>
                    <a:pt x="110" y="8"/>
                  </a:lnTo>
                  <a:lnTo>
                    <a:pt x="110" y="8"/>
                  </a:lnTo>
                  <a:lnTo>
                    <a:pt x="97" y="13"/>
                  </a:lnTo>
                  <a:lnTo>
                    <a:pt x="84" y="17"/>
                  </a:lnTo>
                  <a:lnTo>
                    <a:pt x="72" y="23"/>
                  </a:lnTo>
                  <a:lnTo>
                    <a:pt x="61" y="31"/>
                  </a:lnTo>
                  <a:lnTo>
                    <a:pt x="61" y="31"/>
                  </a:lnTo>
                  <a:lnTo>
                    <a:pt x="50" y="40"/>
                  </a:lnTo>
                  <a:lnTo>
                    <a:pt x="40" y="51"/>
                  </a:lnTo>
                  <a:lnTo>
                    <a:pt x="32" y="62"/>
                  </a:lnTo>
                  <a:lnTo>
                    <a:pt x="25" y="74"/>
                  </a:lnTo>
                  <a:lnTo>
                    <a:pt x="19" y="87"/>
                  </a:lnTo>
                  <a:lnTo>
                    <a:pt x="15" y="100"/>
                  </a:lnTo>
                  <a:lnTo>
                    <a:pt x="10" y="113"/>
                  </a:lnTo>
                  <a:lnTo>
                    <a:pt x="6" y="126"/>
                  </a:lnTo>
                  <a:lnTo>
                    <a:pt x="6" y="126"/>
                  </a:lnTo>
                  <a:lnTo>
                    <a:pt x="3" y="143"/>
                  </a:lnTo>
                  <a:lnTo>
                    <a:pt x="1" y="160"/>
                  </a:lnTo>
                  <a:lnTo>
                    <a:pt x="0" y="176"/>
                  </a:lnTo>
                  <a:lnTo>
                    <a:pt x="0" y="193"/>
                  </a:lnTo>
                  <a:lnTo>
                    <a:pt x="0" y="209"/>
                  </a:lnTo>
                  <a:lnTo>
                    <a:pt x="1" y="226"/>
                  </a:lnTo>
                  <a:lnTo>
                    <a:pt x="5" y="258"/>
                  </a:lnTo>
                  <a:lnTo>
                    <a:pt x="5" y="258"/>
                  </a:lnTo>
                  <a:lnTo>
                    <a:pt x="5" y="261"/>
                  </a:lnTo>
                  <a:lnTo>
                    <a:pt x="7" y="262"/>
                  </a:lnTo>
                  <a:lnTo>
                    <a:pt x="9" y="263"/>
                  </a:lnTo>
                  <a:lnTo>
                    <a:pt x="11" y="262"/>
                  </a:lnTo>
                  <a:lnTo>
                    <a:pt x="14" y="262"/>
                  </a:lnTo>
                  <a:lnTo>
                    <a:pt x="16" y="260"/>
                  </a:lnTo>
                  <a:lnTo>
                    <a:pt x="17" y="258"/>
                  </a:lnTo>
                  <a:lnTo>
                    <a:pt x="17" y="255"/>
                  </a:lnTo>
                  <a:lnTo>
                    <a:pt x="17" y="255"/>
                  </a:lnTo>
                  <a:lnTo>
                    <a:pt x="14" y="228"/>
                  </a:lnTo>
                  <a:lnTo>
                    <a:pt x="12" y="201"/>
                  </a:lnTo>
                  <a:lnTo>
                    <a:pt x="12" y="173"/>
                  </a:lnTo>
                  <a:lnTo>
                    <a:pt x="16" y="146"/>
                  </a:lnTo>
                  <a:lnTo>
                    <a:pt x="16" y="146"/>
                  </a:lnTo>
                  <a:lnTo>
                    <a:pt x="18" y="134"/>
                  </a:lnTo>
                  <a:lnTo>
                    <a:pt x="21" y="120"/>
                  </a:lnTo>
                  <a:lnTo>
                    <a:pt x="25" y="108"/>
                  </a:lnTo>
                  <a:lnTo>
                    <a:pt x="29" y="94"/>
                  </a:lnTo>
                  <a:lnTo>
                    <a:pt x="34" y="83"/>
                  </a:lnTo>
                  <a:lnTo>
                    <a:pt x="41" y="71"/>
                  </a:lnTo>
                  <a:lnTo>
                    <a:pt x="49" y="6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67" y="42"/>
                  </a:lnTo>
                  <a:lnTo>
                    <a:pt x="78" y="34"/>
                  </a:lnTo>
                  <a:lnTo>
                    <a:pt x="88" y="29"/>
                  </a:lnTo>
                  <a:lnTo>
                    <a:pt x="100" y="24"/>
                  </a:lnTo>
                  <a:lnTo>
                    <a:pt x="113" y="20"/>
                  </a:lnTo>
                  <a:lnTo>
                    <a:pt x="125" y="17"/>
                  </a:lnTo>
                  <a:lnTo>
                    <a:pt x="138" y="15"/>
                  </a:lnTo>
                  <a:lnTo>
                    <a:pt x="149" y="14"/>
                  </a:lnTo>
                  <a:lnTo>
                    <a:pt x="149" y="14"/>
                  </a:lnTo>
                  <a:lnTo>
                    <a:pt x="161" y="13"/>
                  </a:lnTo>
                  <a:lnTo>
                    <a:pt x="174" y="13"/>
                  </a:lnTo>
                  <a:lnTo>
                    <a:pt x="185" y="14"/>
                  </a:lnTo>
                  <a:lnTo>
                    <a:pt x="198" y="16"/>
                  </a:lnTo>
                  <a:lnTo>
                    <a:pt x="209" y="18"/>
                  </a:lnTo>
                  <a:lnTo>
                    <a:pt x="221" y="22"/>
                  </a:lnTo>
                  <a:lnTo>
                    <a:pt x="232" y="26"/>
                  </a:lnTo>
                  <a:lnTo>
                    <a:pt x="243" y="32"/>
                  </a:lnTo>
                  <a:lnTo>
                    <a:pt x="243" y="32"/>
                  </a:lnTo>
                  <a:lnTo>
                    <a:pt x="253" y="38"/>
                  </a:lnTo>
                  <a:lnTo>
                    <a:pt x="263" y="47"/>
                  </a:lnTo>
                  <a:lnTo>
                    <a:pt x="272" y="56"/>
                  </a:lnTo>
                  <a:lnTo>
                    <a:pt x="279" y="67"/>
                  </a:lnTo>
                  <a:lnTo>
                    <a:pt x="279" y="67"/>
                  </a:lnTo>
                  <a:lnTo>
                    <a:pt x="286" y="80"/>
                  </a:lnTo>
                  <a:lnTo>
                    <a:pt x="291" y="94"/>
                  </a:lnTo>
                  <a:lnTo>
                    <a:pt x="293" y="109"/>
                  </a:lnTo>
                  <a:lnTo>
                    <a:pt x="294" y="123"/>
                  </a:lnTo>
                  <a:lnTo>
                    <a:pt x="294" y="123"/>
                  </a:lnTo>
                  <a:lnTo>
                    <a:pt x="295" y="126"/>
                  </a:lnTo>
                  <a:lnTo>
                    <a:pt x="296" y="129"/>
                  </a:lnTo>
                  <a:lnTo>
                    <a:pt x="298" y="130"/>
                  </a:lnTo>
                  <a:lnTo>
                    <a:pt x="300" y="130"/>
                  </a:lnTo>
                  <a:lnTo>
                    <a:pt x="303" y="130"/>
                  </a:lnTo>
                  <a:lnTo>
                    <a:pt x="305" y="129"/>
                  </a:lnTo>
                  <a:lnTo>
                    <a:pt x="306" y="126"/>
                  </a:lnTo>
                  <a:lnTo>
                    <a:pt x="306" y="123"/>
                  </a:lnTo>
                  <a:lnTo>
                    <a:pt x="306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C3A1DAF3-E145-E640-3316-335732930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9" y="2114"/>
              <a:ext cx="46" cy="37"/>
            </a:xfrm>
            <a:custGeom>
              <a:avLst/>
              <a:gdLst>
                <a:gd name="T0" fmla="*/ 12 w 92"/>
                <a:gd name="T1" fmla="*/ 71 h 75"/>
                <a:gd name="T2" fmla="*/ 12 w 92"/>
                <a:gd name="T3" fmla="*/ 71 h 75"/>
                <a:gd name="T4" fmla="*/ 18 w 92"/>
                <a:gd name="T5" fmla="*/ 60 h 75"/>
                <a:gd name="T6" fmla="*/ 25 w 92"/>
                <a:gd name="T7" fmla="*/ 50 h 75"/>
                <a:gd name="T8" fmla="*/ 33 w 92"/>
                <a:gd name="T9" fmla="*/ 41 h 75"/>
                <a:gd name="T10" fmla="*/ 41 w 92"/>
                <a:gd name="T11" fmla="*/ 32 h 75"/>
                <a:gd name="T12" fmla="*/ 41 w 92"/>
                <a:gd name="T13" fmla="*/ 32 h 75"/>
                <a:gd name="T14" fmla="*/ 52 w 92"/>
                <a:gd name="T15" fmla="*/ 24 h 75"/>
                <a:gd name="T16" fmla="*/ 62 w 92"/>
                <a:gd name="T17" fmla="*/ 18 h 75"/>
                <a:gd name="T18" fmla="*/ 68 w 92"/>
                <a:gd name="T19" fmla="*/ 16 h 75"/>
                <a:gd name="T20" fmla="*/ 74 w 92"/>
                <a:gd name="T21" fmla="*/ 14 h 75"/>
                <a:gd name="T22" fmla="*/ 80 w 92"/>
                <a:gd name="T23" fmla="*/ 13 h 75"/>
                <a:gd name="T24" fmla="*/ 86 w 92"/>
                <a:gd name="T25" fmla="*/ 13 h 75"/>
                <a:gd name="T26" fmla="*/ 86 w 92"/>
                <a:gd name="T27" fmla="*/ 13 h 75"/>
                <a:gd name="T28" fmla="*/ 89 w 92"/>
                <a:gd name="T29" fmla="*/ 13 h 75"/>
                <a:gd name="T30" fmla="*/ 90 w 92"/>
                <a:gd name="T31" fmla="*/ 11 h 75"/>
                <a:gd name="T32" fmla="*/ 91 w 92"/>
                <a:gd name="T33" fmla="*/ 10 h 75"/>
                <a:gd name="T34" fmla="*/ 92 w 92"/>
                <a:gd name="T35" fmla="*/ 7 h 75"/>
                <a:gd name="T36" fmla="*/ 91 w 92"/>
                <a:gd name="T37" fmla="*/ 4 h 75"/>
                <a:gd name="T38" fmla="*/ 90 w 92"/>
                <a:gd name="T39" fmla="*/ 2 h 75"/>
                <a:gd name="T40" fmla="*/ 88 w 92"/>
                <a:gd name="T41" fmla="*/ 1 h 75"/>
                <a:gd name="T42" fmla="*/ 86 w 92"/>
                <a:gd name="T43" fmla="*/ 0 h 75"/>
                <a:gd name="T44" fmla="*/ 86 w 92"/>
                <a:gd name="T45" fmla="*/ 0 h 75"/>
                <a:gd name="T46" fmla="*/ 79 w 92"/>
                <a:gd name="T47" fmla="*/ 0 h 75"/>
                <a:gd name="T48" fmla="*/ 71 w 92"/>
                <a:gd name="T49" fmla="*/ 1 h 75"/>
                <a:gd name="T50" fmla="*/ 64 w 92"/>
                <a:gd name="T51" fmla="*/ 3 h 75"/>
                <a:gd name="T52" fmla="*/ 58 w 92"/>
                <a:gd name="T53" fmla="*/ 7 h 75"/>
                <a:gd name="T54" fmla="*/ 46 w 92"/>
                <a:gd name="T55" fmla="*/ 14 h 75"/>
                <a:gd name="T56" fmla="*/ 34 w 92"/>
                <a:gd name="T57" fmla="*/ 22 h 75"/>
                <a:gd name="T58" fmla="*/ 34 w 92"/>
                <a:gd name="T59" fmla="*/ 22 h 75"/>
                <a:gd name="T60" fmla="*/ 24 w 92"/>
                <a:gd name="T61" fmla="*/ 32 h 75"/>
                <a:gd name="T62" fmla="*/ 15 w 92"/>
                <a:gd name="T63" fmla="*/ 43 h 75"/>
                <a:gd name="T64" fmla="*/ 6 w 92"/>
                <a:gd name="T65" fmla="*/ 55 h 75"/>
                <a:gd name="T66" fmla="*/ 0 w 92"/>
                <a:gd name="T67" fmla="*/ 68 h 75"/>
                <a:gd name="T68" fmla="*/ 0 w 92"/>
                <a:gd name="T69" fmla="*/ 68 h 75"/>
                <a:gd name="T70" fmla="*/ 0 w 92"/>
                <a:gd name="T71" fmla="*/ 71 h 75"/>
                <a:gd name="T72" fmla="*/ 0 w 92"/>
                <a:gd name="T73" fmla="*/ 73 h 75"/>
                <a:gd name="T74" fmla="*/ 2 w 92"/>
                <a:gd name="T75" fmla="*/ 74 h 75"/>
                <a:gd name="T76" fmla="*/ 4 w 92"/>
                <a:gd name="T77" fmla="*/ 75 h 75"/>
                <a:gd name="T78" fmla="*/ 6 w 92"/>
                <a:gd name="T79" fmla="*/ 75 h 75"/>
                <a:gd name="T80" fmla="*/ 8 w 92"/>
                <a:gd name="T81" fmla="*/ 75 h 75"/>
                <a:gd name="T82" fmla="*/ 10 w 92"/>
                <a:gd name="T83" fmla="*/ 74 h 75"/>
                <a:gd name="T84" fmla="*/ 12 w 92"/>
                <a:gd name="T85" fmla="*/ 71 h 75"/>
                <a:gd name="T86" fmla="*/ 12 w 92"/>
                <a:gd name="T87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2" h="75">
                  <a:moveTo>
                    <a:pt x="12" y="71"/>
                  </a:moveTo>
                  <a:lnTo>
                    <a:pt x="12" y="71"/>
                  </a:lnTo>
                  <a:lnTo>
                    <a:pt x="18" y="60"/>
                  </a:lnTo>
                  <a:lnTo>
                    <a:pt x="25" y="50"/>
                  </a:lnTo>
                  <a:lnTo>
                    <a:pt x="33" y="41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52" y="24"/>
                  </a:lnTo>
                  <a:lnTo>
                    <a:pt x="62" y="18"/>
                  </a:lnTo>
                  <a:lnTo>
                    <a:pt x="68" y="16"/>
                  </a:lnTo>
                  <a:lnTo>
                    <a:pt x="74" y="14"/>
                  </a:lnTo>
                  <a:lnTo>
                    <a:pt x="80" y="13"/>
                  </a:lnTo>
                  <a:lnTo>
                    <a:pt x="86" y="13"/>
                  </a:lnTo>
                  <a:lnTo>
                    <a:pt x="86" y="13"/>
                  </a:lnTo>
                  <a:lnTo>
                    <a:pt x="89" y="13"/>
                  </a:lnTo>
                  <a:lnTo>
                    <a:pt x="90" y="11"/>
                  </a:lnTo>
                  <a:lnTo>
                    <a:pt x="91" y="10"/>
                  </a:lnTo>
                  <a:lnTo>
                    <a:pt x="92" y="7"/>
                  </a:lnTo>
                  <a:lnTo>
                    <a:pt x="91" y="4"/>
                  </a:lnTo>
                  <a:lnTo>
                    <a:pt x="90" y="2"/>
                  </a:lnTo>
                  <a:lnTo>
                    <a:pt x="88" y="1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9" y="0"/>
                  </a:lnTo>
                  <a:lnTo>
                    <a:pt x="71" y="1"/>
                  </a:lnTo>
                  <a:lnTo>
                    <a:pt x="64" y="3"/>
                  </a:lnTo>
                  <a:lnTo>
                    <a:pt x="58" y="7"/>
                  </a:lnTo>
                  <a:lnTo>
                    <a:pt x="46" y="14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24" y="32"/>
                  </a:lnTo>
                  <a:lnTo>
                    <a:pt x="15" y="43"/>
                  </a:lnTo>
                  <a:lnTo>
                    <a:pt x="6" y="55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0" y="73"/>
                  </a:lnTo>
                  <a:lnTo>
                    <a:pt x="2" y="74"/>
                  </a:lnTo>
                  <a:lnTo>
                    <a:pt x="4" y="75"/>
                  </a:lnTo>
                  <a:lnTo>
                    <a:pt x="6" y="75"/>
                  </a:lnTo>
                  <a:lnTo>
                    <a:pt x="8" y="75"/>
                  </a:lnTo>
                  <a:lnTo>
                    <a:pt x="10" y="74"/>
                  </a:lnTo>
                  <a:lnTo>
                    <a:pt x="12" y="71"/>
                  </a:lnTo>
                  <a:lnTo>
                    <a:pt x="12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DE7FDF0C-07AE-0BCF-F778-5F5EEF033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" y="2126"/>
              <a:ext cx="201" cy="138"/>
            </a:xfrm>
            <a:custGeom>
              <a:avLst/>
              <a:gdLst>
                <a:gd name="T0" fmla="*/ 11 w 401"/>
                <a:gd name="T1" fmla="*/ 275 h 277"/>
                <a:gd name="T2" fmla="*/ 11 w 401"/>
                <a:gd name="T3" fmla="*/ 275 h 277"/>
                <a:gd name="T4" fmla="*/ 25 w 401"/>
                <a:gd name="T5" fmla="*/ 261 h 277"/>
                <a:gd name="T6" fmla="*/ 40 w 401"/>
                <a:gd name="T7" fmla="*/ 250 h 277"/>
                <a:gd name="T8" fmla="*/ 57 w 401"/>
                <a:gd name="T9" fmla="*/ 238 h 277"/>
                <a:gd name="T10" fmla="*/ 74 w 401"/>
                <a:gd name="T11" fmla="*/ 229 h 277"/>
                <a:gd name="T12" fmla="*/ 74 w 401"/>
                <a:gd name="T13" fmla="*/ 229 h 277"/>
                <a:gd name="T14" fmla="*/ 113 w 401"/>
                <a:gd name="T15" fmla="*/ 208 h 277"/>
                <a:gd name="T16" fmla="*/ 152 w 401"/>
                <a:gd name="T17" fmla="*/ 189 h 277"/>
                <a:gd name="T18" fmla="*/ 152 w 401"/>
                <a:gd name="T19" fmla="*/ 189 h 277"/>
                <a:gd name="T20" fmla="*/ 189 w 401"/>
                <a:gd name="T21" fmla="*/ 169 h 277"/>
                <a:gd name="T22" fmla="*/ 207 w 401"/>
                <a:gd name="T23" fmla="*/ 159 h 277"/>
                <a:gd name="T24" fmla="*/ 224 w 401"/>
                <a:gd name="T25" fmla="*/ 148 h 277"/>
                <a:gd name="T26" fmla="*/ 224 w 401"/>
                <a:gd name="T27" fmla="*/ 148 h 277"/>
                <a:gd name="T28" fmla="*/ 245 w 401"/>
                <a:gd name="T29" fmla="*/ 134 h 277"/>
                <a:gd name="T30" fmla="*/ 266 w 401"/>
                <a:gd name="T31" fmla="*/ 118 h 277"/>
                <a:gd name="T32" fmla="*/ 306 w 401"/>
                <a:gd name="T33" fmla="*/ 86 h 277"/>
                <a:gd name="T34" fmla="*/ 306 w 401"/>
                <a:gd name="T35" fmla="*/ 86 h 277"/>
                <a:gd name="T36" fmla="*/ 351 w 401"/>
                <a:gd name="T37" fmla="*/ 49 h 277"/>
                <a:gd name="T38" fmla="*/ 374 w 401"/>
                <a:gd name="T39" fmla="*/ 30 h 277"/>
                <a:gd name="T40" fmla="*/ 398 w 401"/>
                <a:gd name="T41" fmla="*/ 13 h 277"/>
                <a:gd name="T42" fmla="*/ 398 w 401"/>
                <a:gd name="T43" fmla="*/ 13 h 277"/>
                <a:gd name="T44" fmla="*/ 400 w 401"/>
                <a:gd name="T45" fmla="*/ 11 h 277"/>
                <a:gd name="T46" fmla="*/ 401 w 401"/>
                <a:gd name="T47" fmla="*/ 7 h 277"/>
                <a:gd name="T48" fmla="*/ 400 w 401"/>
                <a:gd name="T49" fmla="*/ 5 h 277"/>
                <a:gd name="T50" fmla="*/ 400 w 401"/>
                <a:gd name="T51" fmla="*/ 3 h 277"/>
                <a:gd name="T52" fmla="*/ 398 w 401"/>
                <a:gd name="T53" fmla="*/ 1 h 277"/>
                <a:gd name="T54" fmla="*/ 396 w 401"/>
                <a:gd name="T55" fmla="*/ 0 h 277"/>
                <a:gd name="T56" fmla="*/ 394 w 401"/>
                <a:gd name="T57" fmla="*/ 0 h 277"/>
                <a:gd name="T58" fmla="*/ 392 w 401"/>
                <a:gd name="T59" fmla="*/ 1 h 277"/>
                <a:gd name="T60" fmla="*/ 392 w 401"/>
                <a:gd name="T61" fmla="*/ 1 h 277"/>
                <a:gd name="T62" fmla="*/ 371 w 401"/>
                <a:gd name="T63" fmla="*/ 17 h 277"/>
                <a:gd name="T64" fmla="*/ 350 w 401"/>
                <a:gd name="T65" fmla="*/ 33 h 277"/>
                <a:gd name="T66" fmla="*/ 310 w 401"/>
                <a:gd name="T67" fmla="*/ 66 h 277"/>
                <a:gd name="T68" fmla="*/ 270 w 401"/>
                <a:gd name="T69" fmla="*/ 100 h 277"/>
                <a:gd name="T70" fmla="*/ 249 w 401"/>
                <a:gd name="T71" fmla="*/ 115 h 277"/>
                <a:gd name="T72" fmla="*/ 228 w 401"/>
                <a:gd name="T73" fmla="*/ 131 h 277"/>
                <a:gd name="T74" fmla="*/ 228 w 401"/>
                <a:gd name="T75" fmla="*/ 131 h 277"/>
                <a:gd name="T76" fmla="*/ 210 w 401"/>
                <a:gd name="T77" fmla="*/ 142 h 277"/>
                <a:gd name="T78" fmla="*/ 191 w 401"/>
                <a:gd name="T79" fmla="*/ 153 h 277"/>
                <a:gd name="T80" fmla="*/ 173 w 401"/>
                <a:gd name="T81" fmla="*/ 164 h 277"/>
                <a:gd name="T82" fmla="*/ 154 w 401"/>
                <a:gd name="T83" fmla="*/ 174 h 277"/>
                <a:gd name="T84" fmla="*/ 154 w 401"/>
                <a:gd name="T85" fmla="*/ 174 h 277"/>
                <a:gd name="T86" fmla="*/ 115 w 401"/>
                <a:gd name="T87" fmla="*/ 194 h 277"/>
                <a:gd name="T88" fmla="*/ 75 w 401"/>
                <a:gd name="T89" fmla="*/ 214 h 277"/>
                <a:gd name="T90" fmla="*/ 75 w 401"/>
                <a:gd name="T91" fmla="*/ 214 h 277"/>
                <a:gd name="T92" fmla="*/ 56 w 401"/>
                <a:gd name="T93" fmla="*/ 225 h 277"/>
                <a:gd name="T94" fmla="*/ 36 w 401"/>
                <a:gd name="T95" fmla="*/ 237 h 277"/>
                <a:gd name="T96" fmla="*/ 18 w 401"/>
                <a:gd name="T97" fmla="*/ 251 h 277"/>
                <a:gd name="T98" fmla="*/ 10 w 401"/>
                <a:gd name="T99" fmla="*/ 258 h 277"/>
                <a:gd name="T100" fmla="*/ 2 w 401"/>
                <a:gd name="T101" fmla="*/ 266 h 277"/>
                <a:gd name="T102" fmla="*/ 2 w 401"/>
                <a:gd name="T103" fmla="*/ 266 h 277"/>
                <a:gd name="T104" fmla="*/ 1 w 401"/>
                <a:gd name="T105" fmla="*/ 268 h 277"/>
                <a:gd name="T106" fmla="*/ 0 w 401"/>
                <a:gd name="T107" fmla="*/ 271 h 277"/>
                <a:gd name="T108" fmla="*/ 1 w 401"/>
                <a:gd name="T109" fmla="*/ 273 h 277"/>
                <a:gd name="T110" fmla="*/ 2 w 401"/>
                <a:gd name="T111" fmla="*/ 275 h 277"/>
                <a:gd name="T112" fmla="*/ 4 w 401"/>
                <a:gd name="T113" fmla="*/ 276 h 277"/>
                <a:gd name="T114" fmla="*/ 6 w 401"/>
                <a:gd name="T115" fmla="*/ 277 h 277"/>
                <a:gd name="T116" fmla="*/ 8 w 401"/>
                <a:gd name="T117" fmla="*/ 277 h 277"/>
                <a:gd name="T118" fmla="*/ 11 w 401"/>
                <a:gd name="T119" fmla="*/ 275 h 277"/>
                <a:gd name="T120" fmla="*/ 11 w 401"/>
                <a:gd name="T121" fmla="*/ 27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277">
                  <a:moveTo>
                    <a:pt x="11" y="275"/>
                  </a:moveTo>
                  <a:lnTo>
                    <a:pt x="11" y="275"/>
                  </a:lnTo>
                  <a:lnTo>
                    <a:pt x="25" y="261"/>
                  </a:lnTo>
                  <a:lnTo>
                    <a:pt x="40" y="250"/>
                  </a:lnTo>
                  <a:lnTo>
                    <a:pt x="57" y="238"/>
                  </a:lnTo>
                  <a:lnTo>
                    <a:pt x="74" y="229"/>
                  </a:lnTo>
                  <a:lnTo>
                    <a:pt x="74" y="229"/>
                  </a:lnTo>
                  <a:lnTo>
                    <a:pt x="113" y="208"/>
                  </a:lnTo>
                  <a:lnTo>
                    <a:pt x="152" y="189"/>
                  </a:lnTo>
                  <a:lnTo>
                    <a:pt x="152" y="189"/>
                  </a:lnTo>
                  <a:lnTo>
                    <a:pt x="189" y="169"/>
                  </a:lnTo>
                  <a:lnTo>
                    <a:pt x="207" y="159"/>
                  </a:lnTo>
                  <a:lnTo>
                    <a:pt x="224" y="148"/>
                  </a:lnTo>
                  <a:lnTo>
                    <a:pt x="224" y="148"/>
                  </a:lnTo>
                  <a:lnTo>
                    <a:pt x="245" y="134"/>
                  </a:lnTo>
                  <a:lnTo>
                    <a:pt x="266" y="118"/>
                  </a:lnTo>
                  <a:lnTo>
                    <a:pt x="306" y="86"/>
                  </a:lnTo>
                  <a:lnTo>
                    <a:pt x="306" y="86"/>
                  </a:lnTo>
                  <a:lnTo>
                    <a:pt x="351" y="49"/>
                  </a:lnTo>
                  <a:lnTo>
                    <a:pt x="374" y="30"/>
                  </a:lnTo>
                  <a:lnTo>
                    <a:pt x="398" y="13"/>
                  </a:lnTo>
                  <a:lnTo>
                    <a:pt x="398" y="13"/>
                  </a:lnTo>
                  <a:lnTo>
                    <a:pt x="400" y="11"/>
                  </a:lnTo>
                  <a:lnTo>
                    <a:pt x="401" y="7"/>
                  </a:lnTo>
                  <a:lnTo>
                    <a:pt x="400" y="5"/>
                  </a:lnTo>
                  <a:lnTo>
                    <a:pt x="400" y="3"/>
                  </a:lnTo>
                  <a:lnTo>
                    <a:pt x="398" y="1"/>
                  </a:lnTo>
                  <a:lnTo>
                    <a:pt x="396" y="0"/>
                  </a:lnTo>
                  <a:lnTo>
                    <a:pt x="394" y="0"/>
                  </a:lnTo>
                  <a:lnTo>
                    <a:pt x="392" y="1"/>
                  </a:lnTo>
                  <a:lnTo>
                    <a:pt x="392" y="1"/>
                  </a:lnTo>
                  <a:lnTo>
                    <a:pt x="371" y="17"/>
                  </a:lnTo>
                  <a:lnTo>
                    <a:pt x="350" y="33"/>
                  </a:lnTo>
                  <a:lnTo>
                    <a:pt x="310" y="66"/>
                  </a:lnTo>
                  <a:lnTo>
                    <a:pt x="270" y="100"/>
                  </a:lnTo>
                  <a:lnTo>
                    <a:pt x="249" y="115"/>
                  </a:lnTo>
                  <a:lnTo>
                    <a:pt x="228" y="131"/>
                  </a:lnTo>
                  <a:lnTo>
                    <a:pt x="228" y="131"/>
                  </a:lnTo>
                  <a:lnTo>
                    <a:pt x="210" y="142"/>
                  </a:lnTo>
                  <a:lnTo>
                    <a:pt x="191" y="153"/>
                  </a:lnTo>
                  <a:lnTo>
                    <a:pt x="173" y="164"/>
                  </a:lnTo>
                  <a:lnTo>
                    <a:pt x="154" y="174"/>
                  </a:lnTo>
                  <a:lnTo>
                    <a:pt x="154" y="174"/>
                  </a:lnTo>
                  <a:lnTo>
                    <a:pt x="115" y="194"/>
                  </a:lnTo>
                  <a:lnTo>
                    <a:pt x="75" y="214"/>
                  </a:lnTo>
                  <a:lnTo>
                    <a:pt x="75" y="214"/>
                  </a:lnTo>
                  <a:lnTo>
                    <a:pt x="56" y="225"/>
                  </a:lnTo>
                  <a:lnTo>
                    <a:pt x="36" y="237"/>
                  </a:lnTo>
                  <a:lnTo>
                    <a:pt x="18" y="251"/>
                  </a:lnTo>
                  <a:lnTo>
                    <a:pt x="10" y="258"/>
                  </a:lnTo>
                  <a:lnTo>
                    <a:pt x="2" y="266"/>
                  </a:lnTo>
                  <a:lnTo>
                    <a:pt x="2" y="266"/>
                  </a:lnTo>
                  <a:lnTo>
                    <a:pt x="1" y="268"/>
                  </a:lnTo>
                  <a:lnTo>
                    <a:pt x="0" y="271"/>
                  </a:lnTo>
                  <a:lnTo>
                    <a:pt x="1" y="273"/>
                  </a:lnTo>
                  <a:lnTo>
                    <a:pt x="2" y="275"/>
                  </a:lnTo>
                  <a:lnTo>
                    <a:pt x="4" y="276"/>
                  </a:lnTo>
                  <a:lnTo>
                    <a:pt x="6" y="277"/>
                  </a:lnTo>
                  <a:lnTo>
                    <a:pt x="8" y="277"/>
                  </a:lnTo>
                  <a:lnTo>
                    <a:pt x="11" y="275"/>
                  </a:lnTo>
                  <a:lnTo>
                    <a:pt x="11" y="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E57EC4DB-AD92-6CFC-D64D-8A012CD70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" y="2186"/>
              <a:ext cx="13" cy="36"/>
            </a:xfrm>
            <a:custGeom>
              <a:avLst/>
              <a:gdLst>
                <a:gd name="T0" fmla="*/ 0 w 27"/>
                <a:gd name="T1" fmla="*/ 6 h 73"/>
                <a:gd name="T2" fmla="*/ 0 w 27"/>
                <a:gd name="T3" fmla="*/ 6 h 73"/>
                <a:gd name="T4" fmla="*/ 2 w 27"/>
                <a:gd name="T5" fmla="*/ 23 h 73"/>
                <a:gd name="T6" fmla="*/ 5 w 27"/>
                <a:gd name="T7" fmla="*/ 39 h 73"/>
                <a:gd name="T8" fmla="*/ 10 w 27"/>
                <a:gd name="T9" fmla="*/ 54 h 73"/>
                <a:gd name="T10" fmla="*/ 16 w 27"/>
                <a:gd name="T11" fmla="*/ 70 h 73"/>
                <a:gd name="T12" fmla="*/ 16 w 27"/>
                <a:gd name="T13" fmla="*/ 70 h 73"/>
                <a:gd name="T14" fmla="*/ 18 w 27"/>
                <a:gd name="T15" fmla="*/ 72 h 73"/>
                <a:gd name="T16" fmla="*/ 20 w 27"/>
                <a:gd name="T17" fmla="*/ 73 h 73"/>
                <a:gd name="T18" fmla="*/ 22 w 27"/>
                <a:gd name="T19" fmla="*/ 73 h 73"/>
                <a:gd name="T20" fmla="*/ 24 w 27"/>
                <a:gd name="T21" fmla="*/ 72 h 73"/>
                <a:gd name="T22" fmla="*/ 24 w 27"/>
                <a:gd name="T23" fmla="*/ 72 h 73"/>
                <a:gd name="T24" fmla="*/ 26 w 27"/>
                <a:gd name="T25" fmla="*/ 71 h 73"/>
                <a:gd name="T26" fmla="*/ 27 w 27"/>
                <a:gd name="T27" fmla="*/ 69 h 73"/>
                <a:gd name="T28" fmla="*/ 27 w 27"/>
                <a:gd name="T29" fmla="*/ 66 h 73"/>
                <a:gd name="T30" fmla="*/ 26 w 27"/>
                <a:gd name="T31" fmla="*/ 63 h 73"/>
                <a:gd name="T32" fmla="*/ 26 w 27"/>
                <a:gd name="T33" fmla="*/ 63 h 73"/>
                <a:gd name="T34" fmla="*/ 21 w 27"/>
                <a:gd name="T35" fmla="*/ 50 h 73"/>
                <a:gd name="T36" fmla="*/ 17 w 27"/>
                <a:gd name="T37" fmla="*/ 35 h 73"/>
                <a:gd name="T38" fmla="*/ 15 w 27"/>
                <a:gd name="T39" fmla="*/ 21 h 73"/>
                <a:gd name="T40" fmla="*/ 13 w 27"/>
                <a:gd name="T41" fmla="*/ 6 h 73"/>
                <a:gd name="T42" fmla="*/ 13 w 27"/>
                <a:gd name="T43" fmla="*/ 6 h 73"/>
                <a:gd name="T44" fmla="*/ 13 w 27"/>
                <a:gd name="T45" fmla="*/ 3 h 73"/>
                <a:gd name="T46" fmla="*/ 11 w 27"/>
                <a:gd name="T47" fmla="*/ 2 h 73"/>
                <a:gd name="T48" fmla="*/ 10 w 27"/>
                <a:gd name="T49" fmla="*/ 0 h 73"/>
                <a:gd name="T50" fmla="*/ 6 w 27"/>
                <a:gd name="T51" fmla="*/ 0 h 73"/>
                <a:gd name="T52" fmla="*/ 6 w 27"/>
                <a:gd name="T53" fmla="*/ 0 h 73"/>
                <a:gd name="T54" fmla="*/ 4 w 27"/>
                <a:gd name="T55" fmla="*/ 0 h 73"/>
                <a:gd name="T56" fmla="*/ 2 w 27"/>
                <a:gd name="T57" fmla="*/ 2 h 73"/>
                <a:gd name="T58" fmla="*/ 1 w 27"/>
                <a:gd name="T59" fmla="*/ 3 h 73"/>
                <a:gd name="T60" fmla="*/ 0 w 27"/>
                <a:gd name="T61" fmla="*/ 6 h 73"/>
                <a:gd name="T62" fmla="*/ 0 w 27"/>
                <a:gd name="T63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73">
                  <a:moveTo>
                    <a:pt x="0" y="6"/>
                  </a:moveTo>
                  <a:lnTo>
                    <a:pt x="0" y="6"/>
                  </a:lnTo>
                  <a:lnTo>
                    <a:pt x="2" y="23"/>
                  </a:lnTo>
                  <a:lnTo>
                    <a:pt x="5" y="39"/>
                  </a:lnTo>
                  <a:lnTo>
                    <a:pt x="10" y="54"/>
                  </a:lnTo>
                  <a:lnTo>
                    <a:pt x="16" y="70"/>
                  </a:lnTo>
                  <a:lnTo>
                    <a:pt x="16" y="70"/>
                  </a:lnTo>
                  <a:lnTo>
                    <a:pt x="18" y="72"/>
                  </a:lnTo>
                  <a:lnTo>
                    <a:pt x="20" y="73"/>
                  </a:lnTo>
                  <a:lnTo>
                    <a:pt x="22" y="73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26" y="71"/>
                  </a:lnTo>
                  <a:lnTo>
                    <a:pt x="27" y="69"/>
                  </a:lnTo>
                  <a:lnTo>
                    <a:pt x="27" y="66"/>
                  </a:lnTo>
                  <a:lnTo>
                    <a:pt x="26" y="63"/>
                  </a:lnTo>
                  <a:lnTo>
                    <a:pt x="26" y="63"/>
                  </a:lnTo>
                  <a:lnTo>
                    <a:pt x="21" y="50"/>
                  </a:lnTo>
                  <a:lnTo>
                    <a:pt x="17" y="35"/>
                  </a:lnTo>
                  <a:lnTo>
                    <a:pt x="15" y="21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A7926F78-0903-F4F3-4136-C94048DE1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3" y="3029"/>
              <a:ext cx="679" cy="1285"/>
            </a:xfrm>
            <a:custGeom>
              <a:avLst/>
              <a:gdLst>
                <a:gd name="T0" fmla="*/ 39 w 1357"/>
                <a:gd name="T1" fmla="*/ 2556 h 2569"/>
                <a:gd name="T2" fmla="*/ 132 w 1357"/>
                <a:gd name="T3" fmla="*/ 2514 h 2569"/>
                <a:gd name="T4" fmla="*/ 220 w 1357"/>
                <a:gd name="T5" fmla="*/ 2463 h 2569"/>
                <a:gd name="T6" fmla="*/ 278 w 1357"/>
                <a:gd name="T7" fmla="*/ 2424 h 2569"/>
                <a:gd name="T8" fmla="*/ 361 w 1357"/>
                <a:gd name="T9" fmla="*/ 2357 h 2569"/>
                <a:gd name="T10" fmla="*/ 462 w 1357"/>
                <a:gd name="T11" fmla="*/ 2261 h 2569"/>
                <a:gd name="T12" fmla="*/ 568 w 1357"/>
                <a:gd name="T13" fmla="*/ 2152 h 2569"/>
                <a:gd name="T14" fmla="*/ 722 w 1357"/>
                <a:gd name="T15" fmla="*/ 1984 h 2569"/>
                <a:gd name="T16" fmla="*/ 866 w 1357"/>
                <a:gd name="T17" fmla="*/ 1809 h 2569"/>
                <a:gd name="T18" fmla="*/ 929 w 1357"/>
                <a:gd name="T19" fmla="*/ 1721 h 2569"/>
                <a:gd name="T20" fmla="*/ 987 w 1357"/>
                <a:gd name="T21" fmla="*/ 1630 h 2569"/>
                <a:gd name="T22" fmla="*/ 1040 w 1357"/>
                <a:gd name="T23" fmla="*/ 1536 h 2569"/>
                <a:gd name="T24" fmla="*/ 1087 w 1357"/>
                <a:gd name="T25" fmla="*/ 1439 h 2569"/>
                <a:gd name="T26" fmla="*/ 1127 w 1357"/>
                <a:gd name="T27" fmla="*/ 1339 h 2569"/>
                <a:gd name="T28" fmla="*/ 1152 w 1357"/>
                <a:gd name="T29" fmla="*/ 1269 h 2569"/>
                <a:gd name="T30" fmla="*/ 1183 w 1357"/>
                <a:gd name="T31" fmla="*/ 1160 h 2569"/>
                <a:gd name="T32" fmla="*/ 1233 w 1357"/>
                <a:gd name="T33" fmla="*/ 938 h 2569"/>
                <a:gd name="T34" fmla="*/ 1267 w 1357"/>
                <a:gd name="T35" fmla="*/ 714 h 2569"/>
                <a:gd name="T36" fmla="*/ 1286 w 1357"/>
                <a:gd name="T37" fmla="*/ 557 h 2569"/>
                <a:gd name="T38" fmla="*/ 1322 w 1357"/>
                <a:gd name="T39" fmla="*/ 241 h 2569"/>
                <a:gd name="T40" fmla="*/ 1344 w 1357"/>
                <a:gd name="T41" fmla="*/ 85 h 2569"/>
                <a:gd name="T42" fmla="*/ 1357 w 1357"/>
                <a:gd name="T43" fmla="*/ 5 h 2569"/>
                <a:gd name="T44" fmla="*/ 1352 w 1357"/>
                <a:gd name="T45" fmla="*/ 0 h 2569"/>
                <a:gd name="T46" fmla="*/ 1346 w 1357"/>
                <a:gd name="T47" fmla="*/ 2 h 2569"/>
                <a:gd name="T48" fmla="*/ 1332 w 1357"/>
                <a:gd name="T49" fmla="*/ 80 h 2569"/>
                <a:gd name="T50" fmla="*/ 1301 w 1357"/>
                <a:gd name="T51" fmla="*/ 311 h 2569"/>
                <a:gd name="T52" fmla="*/ 1266 w 1357"/>
                <a:gd name="T53" fmla="*/ 619 h 2569"/>
                <a:gd name="T54" fmla="*/ 1236 w 1357"/>
                <a:gd name="T55" fmla="*/ 846 h 2569"/>
                <a:gd name="T56" fmla="*/ 1193 w 1357"/>
                <a:gd name="T57" fmla="*/ 1070 h 2569"/>
                <a:gd name="T58" fmla="*/ 1154 w 1357"/>
                <a:gd name="T59" fmla="*/ 1218 h 2569"/>
                <a:gd name="T60" fmla="*/ 1133 w 1357"/>
                <a:gd name="T61" fmla="*/ 1288 h 2569"/>
                <a:gd name="T62" fmla="*/ 1094 w 1357"/>
                <a:gd name="T63" fmla="*/ 1392 h 2569"/>
                <a:gd name="T64" fmla="*/ 1049 w 1357"/>
                <a:gd name="T65" fmla="*/ 1493 h 2569"/>
                <a:gd name="T66" fmla="*/ 1016 w 1357"/>
                <a:gd name="T67" fmla="*/ 1557 h 2569"/>
                <a:gd name="T68" fmla="*/ 962 w 1357"/>
                <a:gd name="T69" fmla="*/ 1648 h 2569"/>
                <a:gd name="T70" fmla="*/ 903 w 1357"/>
                <a:gd name="T71" fmla="*/ 1737 h 2569"/>
                <a:gd name="T72" fmla="*/ 813 w 1357"/>
                <a:gd name="T73" fmla="*/ 1856 h 2569"/>
                <a:gd name="T74" fmla="*/ 667 w 1357"/>
                <a:gd name="T75" fmla="*/ 2026 h 2569"/>
                <a:gd name="T76" fmla="*/ 514 w 1357"/>
                <a:gd name="T77" fmla="*/ 2189 h 2569"/>
                <a:gd name="T78" fmla="*/ 386 w 1357"/>
                <a:gd name="T79" fmla="*/ 2319 h 2569"/>
                <a:gd name="T80" fmla="*/ 302 w 1357"/>
                <a:gd name="T81" fmla="*/ 2390 h 2569"/>
                <a:gd name="T82" fmla="*/ 247 w 1357"/>
                <a:gd name="T83" fmla="*/ 2430 h 2569"/>
                <a:gd name="T84" fmla="*/ 160 w 1357"/>
                <a:gd name="T85" fmla="*/ 2484 h 2569"/>
                <a:gd name="T86" fmla="*/ 69 w 1357"/>
                <a:gd name="T87" fmla="*/ 2530 h 2569"/>
                <a:gd name="T88" fmla="*/ 4 w 1357"/>
                <a:gd name="T89" fmla="*/ 2556 h 2569"/>
                <a:gd name="T90" fmla="*/ 1 w 1357"/>
                <a:gd name="T91" fmla="*/ 2560 h 2569"/>
                <a:gd name="T92" fmla="*/ 1 w 1357"/>
                <a:gd name="T93" fmla="*/ 2566 h 2569"/>
                <a:gd name="T94" fmla="*/ 7 w 1357"/>
                <a:gd name="T95" fmla="*/ 2569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7" h="2569">
                  <a:moveTo>
                    <a:pt x="7" y="2569"/>
                  </a:moveTo>
                  <a:lnTo>
                    <a:pt x="7" y="2569"/>
                  </a:lnTo>
                  <a:lnTo>
                    <a:pt x="39" y="2556"/>
                  </a:lnTo>
                  <a:lnTo>
                    <a:pt x="70" y="2543"/>
                  </a:lnTo>
                  <a:lnTo>
                    <a:pt x="101" y="2528"/>
                  </a:lnTo>
                  <a:lnTo>
                    <a:pt x="132" y="2514"/>
                  </a:lnTo>
                  <a:lnTo>
                    <a:pt x="162" y="2497"/>
                  </a:lnTo>
                  <a:lnTo>
                    <a:pt x="191" y="2481"/>
                  </a:lnTo>
                  <a:lnTo>
                    <a:pt x="220" y="2463"/>
                  </a:lnTo>
                  <a:lnTo>
                    <a:pt x="249" y="2444"/>
                  </a:lnTo>
                  <a:lnTo>
                    <a:pt x="249" y="2444"/>
                  </a:lnTo>
                  <a:lnTo>
                    <a:pt x="278" y="2424"/>
                  </a:lnTo>
                  <a:lnTo>
                    <a:pt x="306" y="2403"/>
                  </a:lnTo>
                  <a:lnTo>
                    <a:pt x="334" y="2380"/>
                  </a:lnTo>
                  <a:lnTo>
                    <a:pt x="361" y="2357"/>
                  </a:lnTo>
                  <a:lnTo>
                    <a:pt x="387" y="2334"/>
                  </a:lnTo>
                  <a:lnTo>
                    <a:pt x="413" y="2310"/>
                  </a:lnTo>
                  <a:lnTo>
                    <a:pt x="462" y="2261"/>
                  </a:lnTo>
                  <a:lnTo>
                    <a:pt x="462" y="2261"/>
                  </a:lnTo>
                  <a:lnTo>
                    <a:pt x="516" y="2207"/>
                  </a:lnTo>
                  <a:lnTo>
                    <a:pt x="568" y="2152"/>
                  </a:lnTo>
                  <a:lnTo>
                    <a:pt x="621" y="2097"/>
                  </a:lnTo>
                  <a:lnTo>
                    <a:pt x="671" y="2041"/>
                  </a:lnTo>
                  <a:lnTo>
                    <a:pt x="722" y="1984"/>
                  </a:lnTo>
                  <a:lnTo>
                    <a:pt x="772" y="1927"/>
                  </a:lnTo>
                  <a:lnTo>
                    <a:pt x="819" y="1869"/>
                  </a:lnTo>
                  <a:lnTo>
                    <a:pt x="866" y="1809"/>
                  </a:lnTo>
                  <a:lnTo>
                    <a:pt x="866" y="1809"/>
                  </a:lnTo>
                  <a:lnTo>
                    <a:pt x="908" y="1751"/>
                  </a:lnTo>
                  <a:lnTo>
                    <a:pt x="929" y="1721"/>
                  </a:lnTo>
                  <a:lnTo>
                    <a:pt x="949" y="1691"/>
                  </a:lnTo>
                  <a:lnTo>
                    <a:pt x="968" y="1661"/>
                  </a:lnTo>
                  <a:lnTo>
                    <a:pt x="987" y="1630"/>
                  </a:lnTo>
                  <a:lnTo>
                    <a:pt x="1005" y="1599"/>
                  </a:lnTo>
                  <a:lnTo>
                    <a:pt x="1023" y="1568"/>
                  </a:lnTo>
                  <a:lnTo>
                    <a:pt x="1040" y="1536"/>
                  </a:lnTo>
                  <a:lnTo>
                    <a:pt x="1056" y="1504"/>
                  </a:lnTo>
                  <a:lnTo>
                    <a:pt x="1072" y="1472"/>
                  </a:lnTo>
                  <a:lnTo>
                    <a:pt x="1087" y="1439"/>
                  </a:lnTo>
                  <a:lnTo>
                    <a:pt x="1102" y="1406"/>
                  </a:lnTo>
                  <a:lnTo>
                    <a:pt x="1115" y="1372"/>
                  </a:lnTo>
                  <a:lnTo>
                    <a:pt x="1127" y="1339"/>
                  </a:lnTo>
                  <a:lnTo>
                    <a:pt x="1140" y="1305"/>
                  </a:lnTo>
                  <a:lnTo>
                    <a:pt x="1140" y="1305"/>
                  </a:lnTo>
                  <a:lnTo>
                    <a:pt x="1152" y="1269"/>
                  </a:lnTo>
                  <a:lnTo>
                    <a:pt x="1163" y="1232"/>
                  </a:lnTo>
                  <a:lnTo>
                    <a:pt x="1174" y="1196"/>
                  </a:lnTo>
                  <a:lnTo>
                    <a:pt x="1183" y="1160"/>
                  </a:lnTo>
                  <a:lnTo>
                    <a:pt x="1202" y="1086"/>
                  </a:lnTo>
                  <a:lnTo>
                    <a:pt x="1218" y="1013"/>
                  </a:lnTo>
                  <a:lnTo>
                    <a:pt x="1233" y="938"/>
                  </a:lnTo>
                  <a:lnTo>
                    <a:pt x="1245" y="864"/>
                  </a:lnTo>
                  <a:lnTo>
                    <a:pt x="1257" y="789"/>
                  </a:lnTo>
                  <a:lnTo>
                    <a:pt x="1267" y="714"/>
                  </a:lnTo>
                  <a:lnTo>
                    <a:pt x="1267" y="714"/>
                  </a:lnTo>
                  <a:lnTo>
                    <a:pt x="1276" y="636"/>
                  </a:lnTo>
                  <a:lnTo>
                    <a:pt x="1286" y="557"/>
                  </a:lnTo>
                  <a:lnTo>
                    <a:pt x="1303" y="398"/>
                  </a:lnTo>
                  <a:lnTo>
                    <a:pt x="1313" y="320"/>
                  </a:lnTo>
                  <a:lnTo>
                    <a:pt x="1322" y="241"/>
                  </a:lnTo>
                  <a:lnTo>
                    <a:pt x="1332" y="162"/>
                  </a:lnTo>
                  <a:lnTo>
                    <a:pt x="1344" y="85"/>
                  </a:lnTo>
                  <a:lnTo>
                    <a:pt x="1344" y="85"/>
                  </a:lnTo>
                  <a:lnTo>
                    <a:pt x="1357" y="8"/>
                  </a:lnTo>
                  <a:lnTo>
                    <a:pt x="1357" y="8"/>
                  </a:lnTo>
                  <a:lnTo>
                    <a:pt x="1357" y="5"/>
                  </a:lnTo>
                  <a:lnTo>
                    <a:pt x="1356" y="3"/>
                  </a:lnTo>
                  <a:lnTo>
                    <a:pt x="1354" y="1"/>
                  </a:lnTo>
                  <a:lnTo>
                    <a:pt x="1352" y="0"/>
                  </a:lnTo>
                  <a:lnTo>
                    <a:pt x="1350" y="0"/>
                  </a:lnTo>
                  <a:lnTo>
                    <a:pt x="1348" y="1"/>
                  </a:lnTo>
                  <a:lnTo>
                    <a:pt x="1346" y="2"/>
                  </a:lnTo>
                  <a:lnTo>
                    <a:pt x="1345" y="4"/>
                  </a:lnTo>
                  <a:lnTo>
                    <a:pt x="1345" y="4"/>
                  </a:lnTo>
                  <a:lnTo>
                    <a:pt x="1332" y="80"/>
                  </a:lnTo>
                  <a:lnTo>
                    <a:pt x="1321" y="157"/>
                  </a:lnTo>
                  <a:lnTo>
                    <a:pt x="1311" y="234"/>
                  </a:lnTo>
                  <a:lnTo>
                    <a:pt x="1301" y="311"/>
                  </a:lnTo>
                  <a:lnTo>
                    <a:pt x="1284" y="465"/>
                  </a:lnTo>
                  <a:lnTo>
                    <a:pt x="1266" y="619"/>
                  </a:lnTo>
                  <a:lnTo>
                    <a:pt x="1266" y="619"/>
                  </a:lnTo>
                  <a:lnTo>
                    <a:pt x="1257" y="695"/>
                  </a:lnTo>
                  <a:lnTo>
                    <a:pt x="1246" y="770"/>
                  </a:lnTo>
                  <a:lnTo>
                    <a:pt x="1236" y="846"/>
                  </a:lnTo>
                  <a:lnTo>
                    <a:pt x="1223" y="921"/>
                  </a:lnTo>
                  <a:lnTo>
                    <a:pt x="1209" y="996"/>
                  </a:lnTo>
                  <a:lnTo>
                    <a:pt x="1193" y="1070"/>
                  </a:lnTo>
                  <a:lnTo>
                    <a:pt x="1175" y="1144"/>
                  </a:lnTo>
                  <a:lnTo>
                    <a:pt x="1165" y="1181"/>
                  </a:lnTo>
                  <a:lnTo>
                    <a:pt x="1154" y="1218"/>
                  </a:lnTo>
                  <a:lnTo>
                    <a:pt x="1154" y="1218"/>
                  </a:lnTo>
                  <a:lnTo>
                    <a:pt x="1144" y="1253"/>
                  </a:lnTo>
                  <a:lnTo>
                    <a:pt x="1133" y="1288"/>
                  </a:lnTo>
                  <a:lnTo>
                    <a:pt x="1120" y="1323"/>
                  </a:lnTo>
                  <a:lnTo>
                    <a:pt x="1108" y="1358"/>
                  </a:lnTo>
                  <a:lnTo>
                    <a:pt x="1094" y="1392"/>
                  </a:lnTo>
                  <a:lnTo>
                    <a:pt x="1080" y="1426"/>
                  </a:lnTo>
                  <a:lnTo>
                    <a:pt x="1064" y="1460"/>
                  </a:lnTo>
                  <a:lnTo>
                    <a:pt x="1049" y="1493"/>
                  </a:lnTo>
                  <a:lnTo>
                    <a:pt x="1049" y="1493"/>
                  </a:lnTo>
                  <a:lnTo>
                    <a:pt x="1032" y="1525"/>
                  </a:lnTo>
                  <a:lnTo>
                    <a:pt x="1016" y="1557"/>
                  </a:lnTo>
                  <a:lnTo>
                    <a:pt x="998" y="1588"/>
                  </a:lnTo>
                  <a:lnTo>
                    <a:pt x="981" y="1618"/>
                  </a:lnTo>
                  <a:lnTo>
                    <a:pt x="962" y="1648"/>
                  </a:lnTo>
                  <a:lnTo>
                    <a:pt x="943" y="1678"/>
                  </a:lnTo>
                  <a:lnTo>
                    <a:pt x="903" y="1737"/>
                  </a:lnTo>
                  <a:lnTo>
                    <a:pt x="903" y="1737"/>
                  </a:lnTo>
                  <a:lnTo>
                    <a:pt x="881" y="1767"/>
                  </a:lnTo>
                  <a:lnTo>
                    <a:pt x="860" y="1797"/>
                  </a:lnTo>
                  <a:lnTo>
                    <a:pt x="813" y="1856"/>
                  </a:lnTo>
                  <a:lnTo>
                    <a:pt x="765" y="1914"/>
                  </a:lnTo>
                  <a:lnTo>
                    <a:pt x="717" y="1970"/>
                  </a:lnTo>
                  <a:lnTo>
                    <a:pt x="667" y="2026"/>
                  </a:lnTo>
                  <a:lnTo>
                    <a:pt x="617" y="2081"/>
                  </a:lnTo>
                  <a:lnTo>
                    <a:pt x="514" y="2189"/>
                  </a:lnTo>
                  <a:lnTo>
                    <a:pt x="514" y="2189"/>
                  </a:lnTo>
                  <a:lnTo>
                    <a:pt x="463" y="2242"/>
                  </a:lnTo>
                  <a:lnTo>
                    <a:pt x="412" y="2294"/>
                  </a:lnTo>
                  <a:lnTo>
                    <a:pt x="386" y="2319"/>
                  </a:lnTo>
                  <a:lnTo>
                    <a:pt x="358" y="2344"/>
                  </a:lnTo>
                  <a:lnTo>
                    <a:pt x="331" y="2368"/>
                  </a:lnTo>
                  <a:lnTo>
                    <a:pt x="302" y="2390"/>
                  </a:lnTo>
                  <a:lnTo>
                    <a:pt x="302" y="2390"/>
                  </a:lnTo>
                  <a:lnTo>
                    <a:pt x="275" y="2410"/>
                  </a:lnTo>
                  <a:lnTo>
                    <a:pt x="247" y="2430"/>
                  </a:lnTo>
                  <a:lnTo>
                    <a:pt x="219" y="2449"/>
                  </a:lnTo>
                  <a:lnTo>
                    <a:pt x="190" y="2467"/>
                  </a:lnTo>
                  <a:lnTo>
                    <a:pt x="160" y="2484"/>
                  </a:lnTo>
                  <a:lnTo>
                    <a:pt x="130" y="2500"/>
                  </a:lnTo>
                  <a:lnTo>
                    <a:pt x="100" y="2516"/>
                  </a:lnTo>
                  <a:lnTo>
                    <a:pt x="69" y="2530"/>
                  </a:lnTo>
                  <a:lnTo>
                    <a:pt x="69" y="2530"/>
                  </a:lnTo>
                  <a:lnTo>
                    <a:pt x="37" y="2544"/>
                  </a:lnTo>
                  <a:lnTo>
                    <a:pt x="4" y="2556"/>
                  </a:lnTo>
                  <a:lnTo>
                    <a:pt x="4" y="2556"/>
                  </a:lnTo>
                  <a:lnTo>
                    <a:pt x="2" y="2558"/>
                  </a:lnTo>
                  <a:lnTo>
                    <a:pt x="1" y="2560"/>
                  </a:lnTo>
                  <a:lnTo>
                    <a:pt x="0" y="2562"/>
                  </a:lnTo>
                  <a:lnTo>
                    <a:pt x="0" y="2564"/>
                  </a:lnTo>
                  <a:lnTo>
                    <a:pt x="1" y="2566"/>
                  </a:lnTo>
                  <a:lnTo>
                    <a:pt x="3" y="2569"/>
                  </a:lnTo>
                  <a:lnTo>
                    <a:pt x="5" y="2569"/>
                  </a:lnTo>
                  <a:lnTo>
                    <a:pt x="7" y="2569"/>
                  </a:lnTo>
                  <a:lnTo>
                    <a:pt x="7" y="25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BA939D52-BE2E-F877-AEB3-4D405054E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3033"/>
              <a:ext cx="542" cy="1281"/>
            </a:xfrm>
            <a:custGeom>
              <a:avLst/>
              <a:gdLst>
                <a:gd name="T0" fmla="*/ 9 w 1083"/>
                <a:gd name="T1" fmla="*/ 43 h 2562"/>
                <a:gd name="T2" fmla="*/ 46 w 1083"/>
                <a:gd name="T3" fmla="*/ 221 h 2562"/>
                <a:gd name="T4" fmla="*/ 95 w 1083"/>
                <a:gd name="T5" fmla="*/ 506 h 2562"/>
                <a:gd name="T6" fmla="*/ 118 w 1083"/>
                <a:gd name="T7" fmla="*/ 612 h 2562"/>
                <a:gd name="T8" fmla="*/ 148 w 1083"/>
                <a:gd name="T9" fmla="*/ 715 h 2562"/>
                <a:gd name="T10" fmla="*/ 195 w 1083"/>
                <a:gd name="T11" fmla="*/ 849 h 2562"/>
                <a:gd name="T12" fmla="*/ 268 w 1083"/>
                <a:gd name="T13" fmla="*/ 1056 h 2562"/>
                <a:gd name="T14" fmla="*/ 311 w 1083"/>
                <a:gd name="T15" fmla="*/ 1196 h 2562"/>
                <a:gd name="T16" fmla="*/ 411 w 1083"/>
                <a:gd name="T17" fmla="*/ 1549 h 2562"/>
                <a:gd name="T18" fmla="*/ 454 w 1083"/>
                <a:gd name="T19" fmla="*/ 1689 h 2562"/>
                <a:gd name="T20" fmla="*/ 522 w 1083"/>
                <a:gd name="T21" fmla="*/ 1882 h 2562"/>
                <a:gd name="T22" fmla="*/ 591 w 1083"/>
                <a:gd name="T23" fmla="*/ 2038 h 2562"/>
                <a:gd name="T24" fmla="*/ 637 w 1083"/>
                <a:gd name="T25" fmla="*/ 2130 h 2562"/>
                <a:gd name="T26" fmla="*/ 672 w 1083"/>
                <a:gd name="T27" fmla="*/ 2189 h 2562"/>
                <a:gd name="T28" fmla="*/ 724 w 1083"/>
                <a:gd name="T29" fmla="*/ 2265 h 2562"/>
                <a:gd name="T30" fmla="*/ 781 w 1083"/>
                <a:gd name="T31" fmla="*/ 2339 h 2562"/>
                <a:gd name="T32" fmla="*/ 844 w 1083"/>
                <a:gd name="T33" fmla="*/ 2406 h 2562"/>
                <a:gd name="T34" fmla="*/ 913 w 1083"/>
                <a:gd name="T35" fmla="*/ 2466 h 2562"/>
                <a:gd name="T36" fmla="*/ 990 w 1083"/>
                <a:gd name="T37" fmla="*/ 2518 h 2562"/>
                <a:gd name="T38" fmla="*/ 1045 w 1083"/>
                <a:gd name="T39" fmla="*/ 2548 h 2562"/>
                <a:gd name="T40" fmla="*/ 1076 w 1083"/>
                <a:gd name="T41" fmla="*/ 2562 h 2562"/>
                <a:gd name="T42" fmla="*/ 1082 w 1083"/>
                <a:gd name="T43" fmla="*/ 2557 h 2562"/>
                <a:gd name="T44" fmla="*/ 1082 w 1083"/>
                <a:gd name="T45" fmla="*/ 2551 h 2562"/>
                <a:gd name="T46" fmla="*/ 1051 w 1083"/>
                <a:gd name="T47" fmla="*/ 2537 h 2562"/>
                <a:gd name="T48" fmla="*/ 970 w 1083"/>
                <a:gd name="T49" fmla="*/ 2491 h 2562"/>
                <a:gd name="T50" fmla="*/ 897 w 1083"/>
                <a:gd name="T51" fmla="*/ 2436 h 2562"/>
                <a:gd name="T52" fmla="*/ 830 w 1083"/>
                <a:gd name="T53" fmla="*/ 2373 h 2562"/>
                <a:gd name="T54" fmla="*/ 768 w 1083"/>
                <a:gd name="T55" fmla="*/ 2304 h 2562"/>
                <a:gd name="T56" fmla="*/ 713 w 1083"/>
                <a:gd name="T57" fmla="*/ 2228 h 2562"/>
                <a:gd name="T58" fmla="*/ 677 w 1083"/>
                <a:gd name="T59" fmla="*/ 2171 h 2562"/>
                <a:gd name="T60" fmla="*/ 626 w 1083"/>
                <a:gd name="T61" fmla="*/ 2082 h 2562"/>
                <a:gd name="T62" fmla="*/ 555 w 1083"/>
                <a:gd name="T63" fmla="*/ 1929 h 2562"/>
                <a:gd name="T64" fmla="*/ 483 w 1083"/>
                <a:gd name="T65" fmla="*/ 1737 h 2562"/>
                <a:gd name="T66" fmla="*/ 439 w 1083"/>
                <a:gd name="T67" fmla="*/ 1599 h 2562"/>
                <a:gd name="T68" fmla="*/ 360 w 1083"/>
                <a:gd name="T69" fmla="*/ 1320 h 2562"/>
                <a:gd name="T70" fmla="*/ 320 w 1083"/>
                <a:gd name="T71" fmla="*/ 1180 h 2562"/>
                <a:gd name="T72" fmla="*/ 254 w 1083"/>
                <a:gd name="T73" fmla="*/ 973 h 2562"/>
                <a:gd name="T74" fmla="*/ 204 w 1083"/>
                <a:gd name="T75" fmla="*/ 838 h 2562"/>
                <a:gd name="T76" fmla="*/ 156 w 1083"/>
                <a:gd name="T77" fmla="*/ 704 h 2562"/>
                <a:gd name="T78" fmla="*/ 137 w 1083"/>
                <a:gd name="T79" fmla="*/ 636 h 2562"/>
                <a:gd name="T80" fmla="*/ 106 w 1083"/>
                <a:gd name="T81" fmla="*/ 496 h 2562"/>
                <a:gd name="T82" fmla="*/ 69 w 1083"/>
                <a:gd name="T83" fmla="*/ 284 h 2562"/>
                <a:gd name="T84" fmla="*/ 29 w 1083"/>
                <a:gd name="T85" fmla="*/ 73 h 2562"/>
                <a:gd name="T86" fmla="*/ 13 w 1083"/>
                <a:gd name="T87" fmla="*/ 4 h 2562"/>
                <a:gd name="T88" fmla="*/ 9 w 1083"/>
                <a:gd name="T89" fmla="*/ 1 h 2562"/>
                <a:gd name="T90" fmla="*/ 2 w 1083"/>
                <a:gd name="T91" fmla="*/ 1 h 2562"/>
                <a:gd name="T92" fmla="*/ 0 w 1083"/>
                <a:gd name="T93" fmla="*/ 8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83" h="2562">
                  <a:moveTo>
                    <a:pt x="0" y="8"/>
                  </a:moveTo>
                  <a:lnTo>
                    <a:pt x="0" y="8"/>
                  </a:lnTo>
                  <a:lnTo>
                    <a:pt x="9" y="43"/>
                  </a:lnTo>
                  <a:lnTo>
                    <a:pt x="18" y="79"/>
                  </a:lnTo>
                  <a:lnTo>
                    <a:pt x="33" y="149"/>
                  </a:lnTo>
                  <a:lnTo>
                    <a:pt x="46" y="221"/>
                  </a:lnTo>
                  <a:lnTo>
                    <a:pt x="58" y="292"/>
                  </a:lnTo>
                  <a:lnTo>
                    <a:pt x="82" y="435"/>
                  </a:lnTo>
                  <a:lnTo>
                    <a:pt x="95" y="506"/>
                  </a:lnTo>
                  <a:lnTo>
                    <a:pt x="110" y="577"/>
                  </a:lnTo>
                  <a:lnTo>
                    <a:pt x="110" y="577"/>
                  </a:lnTo>
                  <a:lnTo>
                    <a:pt x="118" y="612"/>
                  </a:lnTo>
                  <a:lnTo>
                    <a:pt x="127" y="646"/>
                  </a:lnTo>
                  <a:lnTo>
                    <a:pt x="137" y="680"/>
                  </a:lnTo>
                  <a:lnTo>
                    <a:pt x="148" y="715"/>
                  </a:lnTo>
                  <a:lnTo>
                    <a:pt x="171" y="782"/>
                  </a:lnTo>
                  <a:lnTo>
                    <a:pt x="195" y="849"/>
                  </a:lnTo>
                  <a:lnTo>
                    <a:pt x="195" y="849"/>
                  </a:lnTo>
                  <a:lnTo>
                    <a:pt x="220" y="918"/>
                  </a:lnTo>
                  <a:lnTo>
                    <a:pt x="244" y="987"/>
                  </a:lnTo>
                  <a:lnTo>
                    <a:pt x="268" y="1056"/>
                  </a:lnTo>
                  <a:lnTo>
                    <a:pt x="291" y="1126"/>
                  </a:lnTo>
                  <a:lnTo>
                    <a:pt x="291" y="1126"/>
                  </a:lnTo>
                  <a:lnTo>
                    <a:pt x="311" y="1196"/>
                  </a:lnTo>
                  <a:lnTo>
                    <a:pt x="332" y="1267"/>
                  </a:lnTo>
                  <a:lnTo>
                    <a:pt x="371" y="1408"/>
                  </a:lnTo>
                  <a:lnTo>
                    <a:pt x="411" y="1549"/>
                  </a:lnTo>
                  <a:lnTo>
                    <a:pt x="431" y="1619"/>
                  </a:lnTo>
                  <a:lnTo>
                    <a:pt x="454" y="1689"/>
                  </a:lnTo>
                  <a:lnTo>
                    <a:pt x="454" y="1689"/>
                  </a:lnTo>
                  <a:lnTo>
                    <a:pt x="475" y="1754"/>
                  </a:lnTo>
                  <a:lnTo>
                    <a:pt x="498" y="1819"/>
                  </a:lnTo>
                  <a:lnTo>
                    <a:pt x="522" y="1882"/>
                  </a:lnTo>
                  <a:lnTo>
                    <a:pt x="548" y="1945"/>
                  </a:lnTo>
                  <a:lnTo>
                    <a:pt x="575" y="2008"/>
                  </a:lnTo>
                  <a:lnTo>
                    <a:pt x="591" y="2038"/>
                  </a:lnTo>
                  <a:lnTo>
                    <a:pt x="605" y="2070"/>
                  </a:lnTo>
                  <a:lnTo>
                    <a:pt x="622" y="2100"/>
                  </a:lnTo>
                  <a:lnTo>
                    <a:pt x="637" y="2130"/>
                  </a:lnTo>
                  <a:lnTo>
                    <a:pt x="655" y="2160"/>
                  </a:lnTo>
                  <a:lnTo>
                    <a:pt x="672" y="2189"/>
                  </a:lnTo>
                  <a:lnTo>
                    <a:pt x="672" y="2189"/>
                  </a:lnTo>
                  <a:lnTo>
                    <a:pt x="689" y="2215"/>
                  </a:lnTo>
                  <a:lnTo>
                    <a:pt x="707" y="2240"/>
                  </a:lnTo>
                  <a:lnTo>
                    <a:pt x="724" y="2265"/>
                  </a:lnTo>
                  <a:lnTo>
                    <a:pt x="743" y="2290"/>
                  </a:lnTo>
                  <a:lnTo>
                    <a:pt x="761" y="2315"/>
                  </a:lnTo>
                  <a:lnTo>
                    <a:pt x="781" y="2339"/>
                  </a:lnTo>
                  <a:lnTo>
                    <a:pt x="802" y="2362"/>
                  </a:lnTo>
                  <a:lnTo>
                    <a:pt x="822" y="2384"/>
                  </a:lnTo>
                  <a:lnTo>
                    <a:pt x="844" y="2406"/>
                  </a:lnTo>
                  <a:lnTo>
                    <a:pt x="867" y="2427"/>
                  </a:lnTo>
                  <a:lnTo>
                    <a:pt x="890" y="2447"/>
                  </a:lnTo>
                  <a:lnTo>
                    <a:pt x="913" y="2466"/>
                  </a:lnTo>
                  <a:lnTo>
                    <a:pt x="938" y="2485"/>
                  </a:lnTo>
                  <a:lnTo>
                    <a:pt x="964" y="2501"/>
                  </a:lnTo>
                  <a:lnTo>
                    <a:pt x="990" y="2518"/>
                  </a:lnTo>
                  <a:lnTo>
                    <a:pt x="1017" y="2534"/>
                  </a:lnTo>
                  <a:lnTo>
                    <a:pt x="1017" y="2534"/>
                  </a:lnTo>
                  <a:lnTo>
                    <a:pt x="1045" y="2548"/>
                  </a:lnTo>
                  <a:lnTo>
                    <a:pt x="1073" y="2561"/>
                  </a:lnTo>
                  <a:lnTo>
                    <a:pt x="1073" y="2561"/>
                  </a:lnTo>
                  <a:lnTo>
                    <a:pt x="1076" y="2562"/>
                  </a:lnTo>
                  <a:lnTo>
                    <a:pt x="1078" y="2561"/>
                  </a:lnTo>
                  <a:lnTo>
                    <a:pt x="1080" y="2559"/>
                  </a:lnTo>
                  <a:lnTo>
                    <a:pt x="1082" y="2557"/>
                  </a:lnTo>
                  <a:lnTo>
                    <a:pt x="1083" y="2555"/>
                  </a:lnTo>
                  <a:lnTo>
                    <a:pt x="1083" y="2553"/>
                  </a:lnTo>
                  <a:lnTo>
                    <a:pt x="1082" y="2551"/>
                  </a:lnTo>
                  <a:lnTo>
                    <a:pt x="1079" y="2550"/>
                  </a:lnTo>
                  <a:lnTo>
                    <a:pt x="1079" y="2550"/>
                  </a:lnTo>
                  <a:lnTo>
                    <a:pt x="1051" y="2537"/>
                  </a:lnTo>
                  <a:lnTo>
                    <a:pt x="1023" y="2523"/>
                  </a:lnTo>
                  <a:lnTo>
                    <a:pt x="996" y="2508"/>
                  </a:lnTo>
                  <a:lnTo>
                    <a:pt x="970" y="2491"/>
                  </a:lnTo>
                  <a:lnTo>
                    <a:pt x="945" y="2474"/>
                  </a:lnTo>
                  <a:lnTo>
                    <a:pt x="921" y="2455"/>
                  </a:lnTo>
                  <a:lnTo>
                    <a:pt x="897" y="2436"/>
                  </a:lnTo>
                  <a:lnTo>
                    <a:pt x="873" y="2416"/>
                  </a:lnTo>
                  <a:lnTo>
                    <a:pt x="851" y="2395"/>
                  </a:lnTo>
                  <a:lnTo>
                    <a:pt x="830" y="2373"/>
                  </a:lnTo>
                  <a:lnTo>
                    <a:pt x="808" y="2350"/>
                  </a:lnTo>
                  <a:lnTo>
                    <a:pt x="787" y="2327"/>
                  </a:lnTo>
                  <a:lnTo>
                    <a:pt x="768" y="2304"/>
                  </a:lnTo>
                  <a:lnTo>
                    <a:pt x="749" y="2279"/>
                  </a:lnTo>
                  <a:lnTo>
                    <a:pt x="730" y="2254"/>
                  </a:lnTo>
                  <a:lnTo>
                    <a:pt x="713" y="2228"/>
                  </a:lnTo>
                  <a:lnTo>
                    <a:pt x="713" y="2228"/>
                  </a:lnTo>
                  <a:lnTo>
                    <a:pt x="694" y="2200"/>
                  </a:lnTo>
                  <a:lnTo>
                    <a:pt x="677" y="2171"/>
                  </a:lnTo>
                  <a:lnTo>
                    <a:pt x="659" y="2142"/>
                  </a:lnTo>
                  <a:lnTo>
                    <a:pt x="642" y="2112"/>
                  </a:lnTo>
                  <a:lnTo>
                    <a:pt x="626" y="2082"/>
                  </a:lnTo>
                  <a:lnTo>
                    <a:pt x="610" y="2052"/>
                  </a:lnTo>
                  <a:lnTo>
                    <a:pt x="581" y="1991"/>
                  </a:lnTo>
                  <a:lnTo>
                    <a:pt x="555" y="1929"/>
                  </a:lnTo>
                  <a:lnTo>
                    <a:pt x="529" y="1865"/>
                  </a:lnTo>
                  <a:lnTo>
                    <a:pt x="505" y="1801"/>
                  </a:lnTo>
                  <a:lnTo>
                    <a:pt x="483" y="1737"/>
                  </a:lnTo>
                  <a:lnTo>
                    <a:pt x="483" y="1737"/>
                  </a:lnTo>
                  <a:lnTo>
                    <a:pt x="460" y="1669"/>
                  </a:lnTo>
                  <a:lnTo>
                    <a:pt x="439" y="1599"/>
                  </a:lnTo>
                  <a:lnTo>
                    <a:pt x="419" y="1529"/>
                  </a:lnTo>
                  <a:lnTo>
                    <a:pt x="398" y="1459"/>
                  </a:lnTo>
                  <a:lnTo>
                    <a:pt x="360" y="1320"/>
                  </a:lnTo>
                  <a:lnTo>
                    <a:pt x="340" y="1249"/>
                  </a:lnTo>
                  <a:lnTo>
                    <a:pt x="320" y="1180"/>
                  </a:lnTo>
                  <a:lnTo>
                    <a:pt x="320" y="1180"/>
                  </a:lnTo>
                  <a:lnTo>
                    <a:pt x="299" y="1110"/>
                  </a:lnTo>
                  <a:lnTo>
                    <a:pt x="276" y="1041"/>
                  </a:lnTo>
                  <a:lnTo>
                    <a:pt x="254" y="973"/>
                  </a:lnTo>
                  <a:lnTo>
                    <a:pt x="229" y="904"/>
                  </a:lnTo>
                  <a:lnTo>
                    <a:pt x="229" y="904"/>
                  </a:lnTo>
                  <a:lnTo>
                    <a:pt x="204" y="838"/>
                  </a:lnTo>
                  <a:lnTo>
                    <a:pt x="179" y="771"/>
                  </a:lnTo>
                  <a:lnTo>
                    <a:pt x="168" y="737"/>
                  </a:lnTo>
                  <a:lnTo>
                    <a:pt x="156" y="704"/>
                  </a:lnTo>
                  <a:lnTo>
                    <a:pt x="146" y="670"/>
                  </a:lnTo>
                  <a:lnTo>
                    <a:pt x="137" y="636"/>
                  </a:lnTo>
                  <a:lnTo>
                    <a:pt x="137" y="636"/>
                  </a:lnTo>
                  <a:lnTo>
                    <a:pt x="127" y="601"/>
                  </a:lnTo>
                  <a:lnTo>
                    <a:pt x="120" y="565"/>
                  </a:lnTo>
                  <a:lnTo>
                    <a:pt x="106" y="496"/>
                  </a:lnTo>
                  <a:lnTo>
                    <a:pt x="92" y="426"/>
                  </a:lnTo>
                  <a:lnTo>
                    <a:pt x="81" y="355"/>
                  </a:lnTo>
                  <a:lnTo>
                    <a:pt x="69" y="284"/>
                  </a:lnTo>
                  <a:lnTo>
                    <a:pt x="57" y="213"/>
                  </a:lnTo>
                  <a:lnTo>
                    <a:pt x="45" y="143"/>
                  </a:lnTo>
                  <a:lnTo>
                    <a:pt x="29" y="73"/>
                  </a:lnTo>
                  <a:lnTo>
                    <a:pt x="29" y="73"/>
                  </a:lnTo>
                  <a:lnTo>
                    <a:pt x="21" y="38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CF0E01C-61CB-C846-971C-4FB719332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" y="2710"/>
              <a:ext cx="260" cy="880"/>
            </a:xfrm>
            <a:custGeom>
              <a:avLst/>
              <a:gdLst>
                <a:gd name="T0" fmla="*/ 0 w 519"/>
                <a:gd name="T1" fmla="*/ 8 h 1759"/>
                <a:gd name="T2" fmla="*/ 57 w 519"/>
                <a:gd name="T3" fmla="*/ 176 h 1759"/>
                <a:gd name="T4" fmla="*/ 112 w 519"/>
                <a:gd name="T5" fmla="*/ 345 h 1759"/>
                <a:gd name="T6" fmla="*/ 213 w 519"/>
                <a:gd name="T7" fmla="*/ 680 h 1759"/>
                <a:gd name="T8" fmla="*/ 238 w 519"/>
                <a:gd name="T9" fmla="*/ 765 h 1759"/>
                <a:gd name="T10" fmla="*/ 285 w 519"/>
                <a:gd name="T11" fmla="*/ 936 h 1759"/>
                <a:gd name="T12" fmla="*/ 310 w 519"/>
                <a:gd name="T13" fmla="*/ 1022 h 1759"/>
                <a:gd name="T14" fmla="*/ 388 w 519"/>
                <a:gd name="T15" fmla="*/ 1279 h 1759"/>
                <a:gd name="T16" fmla="*/ 414 w 519"/>
                <a:gd name="T17" fmla="*/ 1366 h 1759"/>
                <a:gd name="T18" fmla="*/ 460 w 519"/>
                <a:gd name="T19" fmla="*/ 1538 h 1759"/>
                <a:gd name="T20" fmla="*/ 490 w 519"/>
                <a:gd name="T21" fmla="*/ 1668 h 1759"/>
                <a:gd name="T22" fmla="*/ 500 w 519"/>
                <a:gd name="T23" fmla="*/ 1712 h 1759"/>
                <a:gd name="T24" fmla="*/ 507 w 519"/>
                <a:gd name="T25" fmla="*/ 1755 h 1759"/>
                <a:gd name="T26" fmla="*/ 510 w 519"/>
                <a:gd name="T27" fmla="*/ 1758 h 1759"/>
                <a:gd name="T28" fmla="*/ 514 w 519"/>
                <a:gd name="T29" fmla="*/ 1759 h 1759"/>
                <a:gd name="T30" fmla="*/ 518 w 519"/>
                <a:gd name="T31" fmla="*/ 1756 h 1759"/>
                <a:gd name="T32" fmla="*/ 519 w 519"/>
                <a:gd name="T33" fmla="*/ 1751 h 1759"/>
                <a:gd name="T34" fmla="*/ 511 w 519"/>
                <a:gd name="T35" fmla="*/ 1708 h 1759"/>
                <a:gd name="T36" fmla="*/ 493 w 519"/>
                <a:gd name="T37" fmla="*/ 1621 h 1759"/>
                <a:gd name="T38" fmla="*/ 461 w 519"/>
                <a:gd name="T39" fmla="*/ 1490 h 1759"/>
                <a:gd name="T40" fmla="*/ 438 w 519"/>
                <a:gd name="T41" fmla="*/ 1404 h 1759"/>
                <a:gd name="T42" fmla="*/ 388 w 519"/>
                <a:gd name="T43" fmla="*/ 1233 h 1759"/>
                <a:gd name="T44" fmla="*/ 335 w 519"/>
                <a:gd name="T45" fmla="*/ 1061 h 1759"/>
                <a:gd name="T46" fmla="*/ 287 w 519"/>
                <a:gd name="T47" fmla="*/ 890 h 1759"/>
                <a:gd name="T48" fmla="*/ 238 w 519"/>
                <a:gd name="T49" fmla="*/ 720 h 1759"/>
                <a:gd name="T50" fmla="*/ 137 w 519"/>
                <a:gd name="T51" fmla="*/ 382 h 1759"/>
                <a:gd name="T52" fmla="*/ 83 w 519"/>
                <a:gd name="T53" fmla="*/ 214 h 1759"/>
                <a:gd name="T54" fmla="*/ 27 w 519"/>
                <a:gd name="T55" fmla="*/ 46 h 1759"/>
                <a:gd name="T56" fmla="*/ 12 w 519"/>
                <a:gd name="T57" fmla="*/ 4 h 1759"/>
                <a:gd name="T58" fmla="*/ 10 w 519"/>
                <a:gd name="T59" fmla="*/ 2 h 1759"/>
                <a:gd name="T60" fmla="*/ 6 w 519"/>
                <a:gd name="T61" fmla="*/ 0 h 1759"/>
                <a:gd name="T62" fmla="*/ 2 w 519"/>
                <a:gd name="T63" fmla="*/ 1 h 1759"/>
                <a:gd name="T64" fmla="*/ 0 w 519"/>
                <a:gd name="T65" fmla="*/ 5 h 1759"/>
                <a:gd name="T66" fmla="*/ 0 w 519"/>
                <a:gd name="T67" fmla="*/ 8 h 1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9" h="1759">
                  <a:moveTo>
                    <a:pt x="0" y="8"/>
                  </a:moveTo>
                  <a:lnTo>
                    <a:pt x="0" y="8"/>
                  </a:lnTo>
                  <a:lnTo>
                    <a:pt x="29" y="92"/>
                  </a:lnTo>
                  <a:lnTo>
                    <a:pt x="57" y="176"/>
                  </a:lnTo>
                  <a:lnTo>
                    <a:pt x="112" y="345"/>
                  </a:lnTo>
                  <a:lnTo>
                    <a:pt x="112" y="345"/>
                  </a:lnTo>
                  <a:lnTo>
                    <a:pt x="163" y="511"/>
                  </a:lnTo>
                  <a:lnTo>
                    <a:pt x="213" y="680"/>
                  </a:lnTo>
                  <a:lnTo>
                    <a:pt x="213" y="680"/>
                  </a:lnTo>
                  <a:lnTo>
                    <a:pt x="238" y="765"/>
                  </a:lnTo>
                  <a:lnTo>
                    <a:pt x="262" y="851"/>
                  </a:lnTo>
                  <a:lnTo>
                    <a:pt x="285" y="936"/>
                  </a:lnTo>
                  <a:lnTo>
                    <a:pt x="310" y="1022"/>
                  </a:lnTo>
                  <a:lnTo>
                    <a:pt x="310" y="1022"/>
                  </a:lnTo>
                  <a:lnTo>
                    <a:pt x="362" y="1194"/>
                  </a:lnTo>
                  <a:lnTo>
                    <a:pt x="388" y="1279"/>
                  </a:lnTo>
                  <a:lnTo>
                    <a:pt x="414" y="1366"/>
                  </a:lnTo>
                  <a:lnTo>
                    <a:pt x="414" y="1366"/>
                  </a:lnTo>
                  <a:lnTo>
                    <a:pt x="438" y="1452"/>
                  </a:lnTo>
                  <a:lnTo>
                    <a:pt x="460" y="1538"/>
                  </a:lnTo>
                  <a:lnTo>
                    <a:pt x="481" y="1625"/>
                  </a:lnTo>
                  <a:lnTo>
                    <a:pt x="490" y="1668"/>
                  </a:lnTo>
                  <a:lnTo>
                    <a:pt x="500" y="1712"/>
                  </a:lnTo>
                  <a:lnTo>
                    <a:pt x="500" y="1712"/>
                  </a:lnTo>
                  <a:lnTo>
                    <a:pt x="507" y="1755"/>
                  </a:lnTo>
                  <a:lnTo>
                    <a:pt x="507" y="1755"/>
                  </a:lnTo>
                  <a:lnTo>
                    <a:pt x="508" y="1757"/>
                  </a:lnTo>
                  <a:lnTo>
                    <a:pt x="510" y="1758"/>
                  </a:lnTo>
                  <a:lnTo>
                    <a:pt x="512" y="1759"/>
                  </a:lnTo>
                  <a:lnTo>
                    <a:pt x="514" y="1759"/>
                  </a:lnTo>
                  <a:lnTo>
                    <a:pt x="516" y="1758"/>
                  </a:lnTo>
                  <a:lnTo>
                    <a:pt x="518" y="1756"/>
                  </a:lnTo>
                  <a:lnTo>
                    <a:pt x="519" y="1754"/>
                  </a:lnTo>
                  <a:lnTo>
                    <a:pt x="519" y="1751"/>
                  </a:lnTo>
                  <a:lnTo>
                    <a:pt x="519" y="1751"/>
                  </a:lnTo>
                  <a:lnTo>
                    <a:pt x="511" y="1708"/>
                  </a:lnTo>
                  <a:lnTo>
                    <a:pt x="503" y="1664"/>
                  </a:lnTo>
                  <a:lnTo>
                    <a:pt x="493" y="1621"/>
                  </a:lnTo>
                  <a:lnTo>
                    <a:pt x="483" y="1577"/>
                  </a:lnTo>
                  <a:lnTo>
                    <a:pt x="461" y="1490"/>
                  </a:lnTo>
                  <a:lnTo>
                    <a:pt x="438" y="1404"/>
                  </a:lnTo>
                  <a:lnTo>
                    <a:pt x="438" y="1404"/>
                  </a:lnTo>
                  <a:lnTo>
                    <a:pt x="413" y="1318"/>
                  </a:lnTo>
                  <a:lnTo>
                    <a:pt x="388" y="1233"/>
                  </a:lnTo>
                  <a:lnTo>
                    <a:pt x="335" y="1061"/>
                  </a:lnTo>
                  <a:lnTo>
                    <a:pt x="335" y="1061"/>
                  </a:lnTo>
                  <a:lnTo>
                    <a:pt x="310" y="976"/>
                  </a:lnTo>
                  <a:lnTo>
                    <a:pt x="287" y="890"/>
                  </a:lnTo>
                  <a:lnTo>
                    <a:pt x="238" y="720"/>
                  </a:lnTo>
                  <a:lnTo>
                    <a:pt x="238" y="720"/>
                  </a:lnTo>
                  <a:lnTo>
                    <a:pt x="188" y="551"/>
                  </a:lnTo>
                  <a:lnTo>
                    <a:pt x="137" y="382"/>
                  </a:lnTo>
                  <a:lnTo>
                    <a:pt x="137" y="382"/>
                  </a:lnTo>
                  <a:lnTo>
                    <a:pt x="83" y="214"/>
                  </a:lnTo>
                  <a:lnTo>
                    <a:pt x="55" y="130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074D4479-ADF4-5122-C701-87C418E57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2794"/>
              <a:ext cx="390" cy="807"/>
            </a:xfrm>
            <a:custGeom>
              <a:avLst/>
              <a:gdLst>
                <a:gd name="T0" fmla="*/ 12 w 780"/>
                <a:gd name="T1" fmla="*/ 1611 h 1615"/>
                <a:gd name="T2" fmla="*/ 88 w 780"/>
                <a:gd name="T3" fmla="*/ 1364 h 1615"/>
                <a:gd name="T4" fmla="*/ 115 w 780"/>
                <a:gd name="T5" fmla="*/ 1282 h 1615"/>
                <a:gd name="T6" fmla="*/ 171 w 780"/>
                <a:gd name="T7" fmla="*/ 1116 h 1615"/>
                <a:gd name="T8" fmla="*/ 233 w 780"/>
                <a:gd name="T9" fmla="*/ 951 h 1615"/>
                <a:gd name="T10" fmla="*/ 265 w 780"/>
                <a:gd name="T11" fmla="*/ 869 h 1615"/>
                <a:gd name="T12" fmla="*/ 336 w 780"/>
                <a:gd name="T13" fmla="*/ 707 h 1615"/>
                <a:gd name="T14" fmla="*/ 373 w 780"/>
                <a:gd name="T15" fmla="*/ 627 h 1615"/>
                <a:gd name="T16" fmla="*/ 454 w 780"/>
                <a:gd name="T17" fmla="*/ 473 h 1615"/>
                <a:gd name="T18" fmla="*/ 497 w 780"/>
                <a:gd name="T19" fmla="*/ 397 h 1615"/>
                <a:gd name="T20" fmla="*/ 543 w 780"/>
                <a:gd name="T21" fmla="*/ 324 h 1615"/>
                <a:gd name="T22" fmla="*/ 567 w 780"/>
                <a:gd name="T23" fmla="*/ 286 h 1615"/>
                <a:gd name="T24" fmla="*/ 615 w 780"/>
                <a:gd name="T25" fmla="*/ 215 h 1615"/>
                <a:gd name="T26" fmla="*/ 667 w 780"/>
                <a:gd name="T27" fmla="*/ 144 h 1615"/>
                <a:gd name="T28" fmla="*/ 722 w 780"/>
                <a:gd name="T29" fmla="*/ 76 h 1615"/>
                <a:gd name="T30" fmla="*/ 750 w 780"/>
                <a:gd name="T31" fmla="*/ 43 h 1615"/>
                <a:gd name="T32" fmla="*/ 778 w 780"/>
                <a:gd name="T33" fmla="*/ 11 h 1615"/>
                <a:gd name="T34" fmla="*/ 780 w 780"/>
                <a:gd name="T35" fmla="*/ 7 h 1615"/>
                <a:gd name="T36" fmla="*/ 778 w 780"/>
                <a:gd name="T37" fmla="*/ 2 h 1615"/>
                <a:gd name="T38" fmla="*/ 773 w 780"/>
                <a:gd name="T39" fmla="*/ 0 h 1615"/>
                <a:gd name="T40" fmla="*/ 769 w 780"/>
                <a:gd name="T41" fmla="*/ 2 h 1615"/>
                <a:gd name="T42" fmla="*/ 740 w 780"/>
                <a:gd name="T43" fmla="*/ 35 h 1615"/>
                <a:gd name="T44" fmla="*/ 684 w 780"/>
                <a:gd name="T45" fmla="*/ 102 h 1615"/>
                <a:gd name="T46" fmla="*/ 632 w 780"/>
                <a:gd name="T47" fmla="*/ 171 h 1615"/>
                <a:gd name="T48" fmla="*/ 581 w 780"/>
                <a:gd name="T49" fmla="*/ 242 h 1615"/>
                <a:gd name="T50" fmla="*/ 557 w 780"/>
                <a:gd name="T51" fmla="*/ 278 h 1615"/>
                <a:gd name="T52" fmla="*/ 510 w 780"/>
                <a:gd name="T53" fmla="*/ 353 h 1615"/>
                <a:gd name="T54" fmla="*/ 465 w 780"/>
                <a:gd name="T55" fmla="*/ 428 h 1615"/>
                <a:gd name="T56" fmla="*/ 422 w 780"/>
                <a:gd name="T57" fmla="*/ 505 h 1615"/>
                <a:gd name="T58" fmla="*/ 381 w 780"/>
                <a:gd name="T59" fmla="*/ 583 h 1615"/>
                <a:gd name="T60" fmla="*/ 306 w 780"/>
                <a:gd name="T61" fmla="*/ 741 h 1615"/>
                <a:gd name="T62" fmla="*/ 238 w 780"/>
                <a:gd name="T63" fmla="*/ 904 h 1615"/>
                <a:gd name="T64" fmla="*/ 206 w 780"/>
                <a:gd name="T65" fmla="*/ 985 h 1615"/>
                <a:gd name="T66" fmla="*/ 146 w 780"/>
                <a:gd name="T67" fmla="*/ 1151 h 1615"/>
                <a:gd name="T68" fmla="*/ 117 w 780"/>
                <a:gd name="T69" fmla="*/ 1235 h 1615"/>
                <a:gd name="T70" fmla="*/ 63 w 780"/>
                <a:gd name="T71" fmla="*/ 1401 h 1615"/>
                <a:gd name="T72" fmla="*/ 12 w 780"/>
                <a:gd name="T73" fmla="*/ 1567 h 1615"/>
                <a:gd name="T74" fmla="*/ 0 w 780"/>
                <a:gd name="T75" fmla="*/ 1607 h 1615"/>
                <a:gd name="T76" fmla="*/ 1 w 780"/>
                <a:gd name="T77" fmla="*/ 1612 h 1615"/>
                <a:gd name="T78" fmla="*/ 4 w 780"/>
                <a:gd name="T79" fmla="*/ 1615 h 1615"/>
                <a:gd name="T80" fmla="*/ 9 w 780"/>
                <a:gd name="T81" fmla="*/ 1614 h 1615"/>
                <a:gd name="T82" fmla="*/ 12 w 780"/>
                <a:gd name="T83" fmla="*/ 1611 h 1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80" h="1615">
                  <a:moveTo>
                    <a:pt x="12" y="1611"/>
                  </a:moveTo>
                  <a:lnTo>
                    <a:pt x="12" y="1611"/>
                  </a:lnTo>
                  <a:lnTo>
                    <a:pt x="62" y="1445"/>
                  </a:lnTo>
                  <a:lnTo>
                    <a:pt x="88" y="1364"/>
                  </a:lnTo>
                  <a:lnTo>
                    <a:pt x="115" y="1282"/>
                  </a:lnTo>
                  <a:lnTo>
                    <a:pt x="115" y="1282"/>
                  </a:lnTo>
                  <a:lnTo>
                    <a:pt x="143" y="1199"/>
                  </a:lnTo>
                  <a:lnTo>
                    <a:pt x="171" y="1116"/>
                  </a:lnTo>
                  <a:lnTo>
                    <a:pt x="201" y="1033"/>
                  </a:lnTo>
                  <a:lnTo>
                    <a:pt x="233" y="951"/>
                  </a:lnTo>
                  <a:lnTo>
                    <a:pt x="233" y="951"/>
                  </a:lnTo>
                  <a:lnTo>
                    <a:pt x="265" y="869"/>
                  </a:lnTo>
                  <a:lnTo>
                    <a:pt x="300" y="788"/>
                  </a:lnTo>
                  <a:lnTo>
                    <a:pt x="336" y="707"/>
                  </a:lnTo>
                  <a:lnTo>
                    <a:pt x="373" y="627"/>
                  </a:lnTo>
                  <a:lnTo>
                    <a:pt x="373" y="627"/>
                  </a:lnTo>
                  <a:lnTo>
                    <a:pt x="412" y="549"/>
                  </a:lnTo>
                  <a:lnTo>
                    <a:pt x="454" y="473"/>
                  </a:lnTo>
                  <a:lnTo>
                    <a:pt x="475" y="434"/>
                  </a:lnTo>
                  <a:lnTo>
                    <a:pt x="497" y="397"/>
                  </a:lnTo>
                  <a:lnTo>
                    <a:pt x="519" y="360"/>
                  </a:lnTo>
                  <a:lnTo>
                    <a:pt x="543" y="324"/>
                  </a:lnTo>
                  <a:lnTo>
                    <a:pt x="543" y="324"/>
                  </a:lnTo>
                  <a:lnTo>
                    <a:pt x="567" y="286"/>
                  </a:lnTo>
                  <a:lnTo>
                    <a:pt x="590" y="250"/>
                  </a:lnTo>
                  <a:lnTo>
                    <a:pt x="615" y="215"/>
                  </a:lnTo>
                  <a:lnTo>
                    <a:pt x="641" y="180"/>
                  </a:lnTo>
                  <a:lnTo>
                    <a:pt x="667" y="144"/>
                  </a:lnTo>
                  <a:lnTo>
                    <a:pt x="694" y="110"/>
                  </a:lnTo>
                  <a:lnTo>
                    <a:pt x="722" y="76"/>
                  </a:lnTo>
                  <a:lnTo>
                    <a:pt x="750" y="43"/>
                  </a:lnTo>
                  <a:lnTo>
                    <a:pt x="750" y="43"/>
                  </a:lnTo>
                  <a:lnTo>
                    <a:pt x="778" y="11"/>
                  </a:lnTo>
                  <a:lnTo>
                    <a:pt x="778" y="11"/>
                  </a:lnTo>
                  <a:lnTo>
                    <a:pt x="780" y="9"/>
                  </a:lnTo>
                  <a:lnTo>
                    <a:pt x="780" y="7"/>
                  </a:lnTo>
                  <a:lnTo>
                    <a:pt x="779" y="3"/>
                  </a:lnTo>
                  <a:lnTo>
                    <a:pt x="778" y="2"/>
                  </a:lnTo>
                  <a:lnTo>
                    <a:pt x="776" y="0"/>
                  </a:lnTo>
                  <a:lnTo>
                    <a:pt x="773" y="0"/>
                  </a:lnTo>
                  <a:lnTo>
                    <a:pt x="771" y="0"/>
                  </a:lnTo>
                  <a:lnTo>
                    <a:pt x="769" y="2"/>
                  </a:lnTo>
                  <a:lnTo>
                    <a:pt x="769" y="2"/>
                  </a:lnTo>
                  <a:lnTo>
                    <a:pt x="740" y="35"/>
                  </a:lnTo>
                  <a:lnTo>
                    <a:pt x="712" y="68"/>
                  </a:lnTo>
                  <a:lnTo>
                    <a:pt x="684" y="102"/>
                  </a:lnTo>
                  <a:lnTo>
                    <a:pt x="658" y="136"/>
                  </a:lnTo>
                  <a:lnTo>
                    <a:pt x="632" y="171"/>
                  </a:lnTo>
                  <a:lnTo>
                    <a:pt x="606" y="206"/>
                  </a:lnTo>
                  <a:lnTo>
                    <a:pt x="581" y="242"/>
                  </a:lnTo>
                  <a:lnTo>
                    <a:pt x="557" y="278"/>
                  </a:lnTo>
                  <a:lnTo>
                    <a:pt x="557" y="278"/>
                  </a:lnTo>
                  <a:lnTo>
                    <a:pt x="532" y="315"/>
                  </a:lnTo>
                  <a:lnTo>
                    <a:pt x="510" y="353"/>
                  </a:lnTo>
                  <a:lnTo>
                    <a:pt x="487" y="390"/>
                  </a:lnTo>
                  <a:lnTo>
                    <a:pt x="465" y="428"/>
                  </a:lnTo>
                  <a:lnTo>
                    <a:pt x="444" y="466"/>
                  </a:lnTo>
                  <a:lnTo>
                    <a:pt x="422" y="505"/>
                  </a:lnTo>
                  <a:lnTo>
                    <a:pt x="381" y="583"/>
                  </a:lnTo>
                  <a:lnTo>
                    <a:pt x="381" y="583"/>
                  </a:lnTo>
                  <a:lnTo>
                    <a:pt x="343" y="661"/>
                  </a:lnTo>
                  <a:lnTo>
                    <a:pt x="306" y="741"/>
                  </a:lnTo>
                  <a:lnTo>
                    <a:pt x="272" y="822"/>
                  </a:lnTo>
                  <a:lnTo>
                    <a:pt x="238" y="904"/>
                  </a:lnTo>
                  <a:lnTo>
                    <a:pt x="238" y="904"/>
                  </a:lnTo>
                  <a:lnTo>
                    <a:pt x="206" y="985"/>
                  </a:lnTo>
                  <a:lnTo>
                    <a:pt x="175" y="1068"/>
                  </a:lnTo>
                  <a:lnTo>
                    <a:pt x="146" y="1151"/>
                  </a:lnTo>
                  <a:lnTo>
                    <a:pt x="117" y="1235"/>
                  </a:lnTo>
                  <a:lnTo>
                    <a:pt x="117" y="1235"/>
                  </a:lnTo>
                  <a:lnTo>
                    <a:pt x="90" y="1318"/>
                  </a:lnTo>
                  <a:lnTo>
                    <a:pt x="63" y="1401"/>
                  </a:lnTo>
                  <a:lnTo>
                    <a:pt x="12" y="1567"/>
                  </a:lnTo>
                  <a:lnTo>
                    <a:pt x="12" y="1567"/>
                  </a:lnTo>
                  <a:lnTo>
                    <a:pt x="0" y="1607"/>
                  </a:lnTo>
                  <a:lnTo>
                    <a:pt x="0" y="1607"/>
                  </a:lnTo>
                  <a:lnTo>
                    <a:pt x="0" y="1610"/>
                  </a:lnTo>
                  <a:lnTo>
                    <a:pt x="1" y="1612"/>
                  </a:lnTo>
                  <a:lnTo>
                    <a:pt x="2" y="1614"/>
                  </a:lnTo>
                  <a:lnTo>
                    <a:pt x="4" y="1615"/>
                  </a:lnTo>
                  <a:lnTo>
                    <a:pt x="7" y="1615"/>
                  </a:lnTo>
                  <a:lnTo>
                    <a:pt x="9" y="1614"/>
                  </a:lnTo>
                  <a:lnTo>
                    <a:pt x="11" y="1613"/>
                  </a:lnTo>
                  <a:lnTo>
                    <a:pt x="12" y="1611"/>
                  </a:lnTo>
                  <a:lnTo>
                    <a:pt x="12" y="16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8407DB69-92FC-52CE-A910-0A1E0BEE6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2790"/>
              <a:ext cx="332" cy="246"/>
            </a:xfrm>
            <a:custGeom>
              <a:avLst/>
              <a:gdLst>
                <a:gd name="T0" fmla="*/ 1 w 664"/>
                <a:gd name="T1" fmla="*/ 9 h 492"/>
                <a:gd name="T2" fmla="*/ 70 w 664"/>
                <a:gd name="T3" fmla="*/ 115 h 492"/>
                <a:gd name="T4" fmla="*/ 94 w 664"/>
                <a:gd name="T5" fmla="*/ 150 h 492"/>
                <a:gd name="T6" fmla="*/ 145 w 664"/>
                <a:gd name="T7" fmla="*/ 217 h 492"/>
                <a:gd name="T8" fmla="*/ 200 w 664"/>
                <a:gd name="T9" fmla="*/ 281 h 492"/>
                <a:gd name="T10" fmla="*/ 229 w 664"/>
                <a:gd name="T11" fmla="*/ 311 h 492"/>
                <a:gd name="T12" fmla="*/ 290 w 664"/>
                <a:gd name="T13" fmla="*/ 366 h 492"/>
                <a:gd name="T14" fmla="*/ 323 w 664"/>
                <a:gd name="T15" fmla="*/ 391 h 492"/>
                <a:gd name="T16" fmla="*/ 339 w 664"/>
                <a:gd name="T17" fmla="*/ 402 h 492"/>
                <a:gd name="T18" fmla="*/ 373 w 664"/>
                <a:gd name="T19" fmla="*/ 423 h 492"/>
                <a:gd name="T20" fmla="*/ 410 w 664"/>
                <a:gd name="T21" fmla="*/ 441 h 492"/>
                <a:gd name="T22" fmla="*/ 447 w 664"/>
                <a:gd name="T23" fmla="*/ 458 h 492"/>
                <a:gd name="T24" fmla="*/ 466 w 664"/>
                <a:gd name="T25" fmla="*/ 465 h 492"/>
                <a:gd name="T26" fmla="*/ 507 w 664"/>
                <a:gd name="T27" fmla="*/ 477 h 492"/>
                <a:gd name="T28" fmla="*/ 549 w 664"/>
                <a:gd name="T29" fmla="*/ 485 h 492"/>
                <a:gd name="T30" fmla="*/ 592 w 664"/>
                <a:gd name="T31" fmla="*/ 490 h 492"/>
                <a:gd name="T32" fmla="*/ 635 w 664"/>
                <a:gd name="T33" fmla="*/ 492 h 492"/>
                <a:gd name="T34" fmla="*/ 658 w 664"/>
                <a:gd name="T35" fmla="*/ 491 h 492"/>
                <a:gd name="T36" fmla="*/ 661 w 664"/>
                <a:gd name="T37" fmla="*/ 490 h 492"/>
                <a:gd name="T38" fmla="*/ 664 w 664"/>
                <a:gd name="T39" fmla="*/ 487 h 492"/>
                <a:gd name="T40" fmla="*/ 664 w 664"/>
                <a:gd name="T41" fmla="*/ 483 h 492"/>
                <a:gd name="T42" fmla="*/ 661 w 664"/>
                <a:gd name="T43" fmla="*/ 479 h 492"/>
                <a:gd name="T44" fmla="*/ 658 w 664"/>
                <a:gd name="T45" fmla="*/ 479 h 492"/>
                <a:gd name="T46" fmla="*/ 614 w 664"/>
                <a:gd name="T47" fmla="*/ 479 h 492"/>
                <a:gd name="T48" fmla="*/ 572 w 664"/>
                <a:gd name="T49" fmla="*/ 476 h 492"/>
                <a:gd name="T50" fmla="*/ 530 w 664"/>
                <a:gd name="T51" fmla="*/ 469 h 492"/>
                <a:gd name="T52" fmla="*/ 488 w 664"/>
                <a:gd name="T53" fmla="*/ 459 h 492"/>
                <a:gd name="T54" fmla="*/ 469 w 664"/>
                <a:gd name="T55" fmla="*/ 453 h 492"/>
                <a:gd name="T56" fmla="*/ 431 w 664"/>
                <a:gd name="T57" fmla="*/ 438 h 492"/>
                <a:gd name="T58" fmla="*/ 395 w 664"/>
                <a:gd name="T59" fmla="*/ 421 h 492"/>
                <a:gd name="T60" fmla="*/ 361 w 664"/>
                <a:gd name="T61" fmla="*/ 401 h 492"/>
                <a:gd name="T62" fmla="*/ 345 w 664"/>
                <a:gd name="T63" fmla="*/ 391 h 492"/>
                <a:gd name="T64" fmla="*/ 311 w 664"/>
                <a:gd name="T65" fmla="*/ 367 h 492"/>
                <a:gd name="T66" fmla="*/ 250 w 664"/>
                <a:gd name="T67" fmla="*/ 315 h 492"/>
                <a:gd name="T68" fmla="*/ 222 w 664"/>
                <a:gd name="T69" fmla="*/ 286 h 492"/>
                <a:gd name="T70" fmla="*/ 168 w 664"/>
                <a:gd name="T71" fmla="*/ 225 h 492"/>
                <a:gd name="T72" fmla="*/ 117 w 664"/>
                <a:gd name="T73" fmla="*/ 159 h 492"/>
                <a:gd name="T74" fmla="*/ 92 w 664"/>
                <a:gd name="T75" fmla="*/ 124 h 492"/>
                <a:gd name="T76" fmla="*/ 23 w 664"/>
                <a:gd name="T77" fmla="*/ 20 h 492"/>
                <a:gd name="T78" fmla="*/ 11 w 664"/>
                <a:gd name="T79" fmla="*/ 3 h 492"/>
                <a:gd name="T80" fmla="*/ 9 w 664"/>
                <a:gd name="T81" fmla="*/ 1 h 492"/>
                <a:gd name="T82" fmla="*/ 5 w 664"/>
                <a:gd name="T83" fmla="*/ 0 h 492"/>
                <a:gd name="T84" fmla="*/ 1 w 664"/>
                <a:gd name="T85" fmla="*/ 2 h 492"/>
                <a:gd name="T86" fmla="*/ 0 w 664"/>
                <a:gd name="T87" fmla="*/ 7 h 492"/>
                <a:gd name="T88" fmla="*/ 1 w 664"/>
                <a:gd name="T89" fmla="*/ 9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64" h="492">
                  <a:moveTo>
                    <a:pt x="1" y="9"/>
                  </a:moveTo>
                  <a:lnTo>
                    <a:pt x="1" y="9"/>
                  </a:lnTo>
                  <a:lnTo>
                    <a:pt x="47" y="80"/>
                  </a:lnTo>
                  <a:lnTo>
                    <a:pt x="70" y="115"/>
                  </a:lnTo>
                  <a:lnTo>
                    <a:pt x="94" y="150"/>
                  </a:lnTo>
                  <a:lnTo>
                    <a:pt x="94" y="150"/>
                  </a:lnTo>
                  <a:lnTo>
                    <a:pt x="120" y="183"/>
                  </a:lnTo>
                  <a:lnTo>
                    <a:pt x="145" y="217"/>
                  </a:lnTo>
                  <a:lnTo>
                    <a:pt x="172" y="250"/>
                  </a:lnTo>
                  <a:lnTo>
                    <a:pt x="200" y="281"/>
                  </a:lnTo>
                  <a:lnTo>
                    <a:pt x="200" y="281"/>
                  </a:lnTo>
                  <a:lnTo>
                    <a:pt x="229" y="311"/>
                  </a:lnTo>
                  <a:lnTo>
                    <a:pt x="259" y="339"/>
                  </a:lnTo>
                  <a:lnTo>
                    <a:pt x="290" y="366"/>
                  </a:lnTo>
                  <a:lnTo>
                    <a:pt x="306" y="378"/>
                  </a:lnTo>
                  <a:lnTo>
                    <a:pt x="323" y="391"/>
                  </a:lnTo>
                  <a:lnTo>
                    <a:pt x="323" y="391"/>
                  </a:lnTo>
                  <a:lnTo>
                    <a:pt x="339" y="402"/>
                  </a:lnTo>
                  <a:lnTo>
                    <a:pt x="356" y="412"/>
                  </a:lnTo>
                  <a:lnTo>
                    <a:pt x="373" y="423"/>
                  </a:lnTo>
                  <a:lnTo>
                    <a:pt x="391" y="433"/>
                  </a:lnTo>
                  <a:lnTo>
                    <a:pt x="410" y="441"/>
                  </a:lnTo>
                  <a:lnTo>
                    <a:pt x="428" y="451"/>
                  </a:lnTo>
                  <a:lnTo>
                    <a:pt x="447" y="458"/>
                  </a:lnTo>
                  <a:lnTo>
                    <a:pt x="466" y="465"/>
                  </a:lnTo>
                  <a:lnTo>
                    <a:pt x="466" y="465"/>
                  </a:lnTo>
                  <a:lnTo>
                    <a:pt x="486" y="471"/>
                  </a:lnTo>
                  <a:lnTo>
                    <a:pt x="507" y="477"/>
                  </a:lnTo>
                  <a:lnTo>
                    <a:pt x="528" y="482"/>
                  </a:lnTo>
                  <a:lnTo>
                    <a:pt x="549" y="485"/>
                  </a:lnTo>
                  <a:lnTo>
                    <a:pt x="570" y="488"/>
                  </a:lnTo>
                  <a:lnTo>
                    <a:pt x="592" y="490"/>
                  </a:lnTo>
                  <a:lnTo>
                    <a:pt x="613" y="491"/>
                  </a:lnTo>
                  <a:lnTo>
                    <a:pt x="635" y="492"/>
                  </a:lnTo>
                  <a:lnTo>
                    <a:pt x="635" y="492"/>
                  </a:lnTo>
                  <a:lnTo>
                    <a:pt x="658" y="491"/>
                  </a:lnTo>
                  <a:lnTo>
                    <a:pt x="658" y="491"/>
                  </a:lnTo>
                  <a:lnTo>
                    <a:pt x="661" y="490"/>
                  </a:lnTo>
                  <a:lnTo>
                    <a:pt x="662" y="489"/>
                  </a:lnTo>
                  <a:lnTo>
                    <a:pt x="664" y="487"/>
                  </a:lnTo>
                  <a:lnTo>
                    <a:pt x="664" y="485"/>
                  </a:lnTo>
                  <a:lnTo>
                    <a:pt x="664" y="483"/>
                  </a:lnTo>
                  <a:lnTo>
                    <a:pt x="662" y="481"/>
                  </a:lnTo>
                  <a:lnTo>
                    <a:pt x="661" y="479"/>
                  </a:lnTo>
                  <a:lnTo>
                    <a:pt x="658" y="479"/>
                  </a:lnTo>
                  <a:lnTo>
                    <a:pt x="658" y="479"/>
                  </a:lnTo>
                  <a:lnTo>
                    <a:pt x="636" y="480"/>
                  </a:lnTo>
                  <a:lnTo>
                    <a:pt x="614" y="479"/>
                  </a:lnTo>
                  <a:lnTo>
                    <a:pt x="594" y="478"/>
                  </a:lnTo>
                  <a:lnTo>
                    <a:pt x="572" y="476"/>
                  </a:lnTo>
                  <a:lnTo>
                    <a:pt x="550" y="472"/>
                  </a:lnTo>
                  <a:lnTo>
                    <a:pt x="530" y="469"/>
                  </a:lnTo>
                  <a:lnTo>
                    <a:pt x="509" y="464"/>
                  </a:lnTo>
                  <a:lnTo>
                    <a:pt x="488" y="459"/>
                  </a:lnTo>
                  <a:lnTo>
                    <a:pt x="488" y="459"/>
                  </a:lnTo>
                  <a:lnTo>
                    <a:pt x="469" y="453"/>
                  </a:lnTo>
                  <a:lnTo>
                    <a:pt x="450" y="446"/>
                  </a:lnTo>
                  <a:lnTo>
                    <a:pt x="431" y="438"/>
                  </a:lnTo>
                  <a:lnTo>
                    <a:pt x="414" y="430"/>
                  </a:lnTo>
                  <a:lnTo>
                    <a:pt x="395" y="421"/>
                  </a:lnTo>
                  <a:lnTo>
                    <a:pt x="378" y="411"/>
                  </a:lnTo>
                  <a:lnTo>
                    <a:pt x="361" y="401"/>
                  </a:lnTo>
                  <a:lnTo>
                    <a:pt x="345" y="391"/>
                  </a:lnTo>
                  <a:lnTo>
                    <a:pt x="345" y="391"/>
                  </a:lnTo>
                  <a:lnTo>
                    <a:pt x="328" y="379"/>
                  </a:lnTo>
                  <a:lnTo>
                    <a:pt x="311" y="367"/>
                  </a:lnTo>
                  <a:lnTo>
                    <a:pt x="280" y="342"/>
                  </a:lnTo>
                  <a:lnTo>
                    <a:pt x="250" y="315"/>
                  </a:lnTo>
                  <a:lnTo>
                    <a:pt x="222" y="286"/>
                  </a:lnTo>
                  <a:lnTo>
                    <a:pt x="222" y="286"/>
                  </a:lnTo>
                  <a:lnTo>
                    <a:pt x="195" y="256"/>
                  </a:lnTo>
                  <a:lnTo>
                    <a:pt x="168" y="225"/>
                  </a:lnTo>
                  <a:lnTo>
                    <a:pt x="142" y="192"/>
                  </a:lnTo>
                  <a:lnTo>
                    <a:pt x="117" y="159"/>
                  </a:lnTo>
                  <a:lnTo>
                    <a:pt x="117" y="159"/>
                  </a:lnTo>
                  <a:lnTo>
                    <a:pt x="92" y="124"/>
                  </a:lnTo>
                  <a:lnTo>
                    <a:pt x="68" y="9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24E59B15-CF9C-1103-4889-4B8377A9C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2950"/>
              <a:ext cx="379" cy="231"/>
            </a:xfrm>
            <a:custGeom>
              <a:avLst/>
              <a:gdLst>
                <a:gd name="T0" fmla="*/ 1 w 758"/>
                <a:gd name="T1" fmla="*/ 9 h 462"/>
                <a:gd name="T2" fmla="*/ 25 w 758"/>
                <a:gd name="T3" fmla="*/ 45 h 462"/>
                <a:gd name="T4" fmla="*/ 77 w 758"/>
                <a:gd name="T5" fmla="*/ 110 h 462"/>
                <a:gd name="T6" fmla="*/ 106 w 758"/>
                <a:gd name="T7" fmla="*/ 141 h 462"/>
                <a:gd name="T8" fmla="*/ 171 w 758"/>
                <a:gd name="T9" fmla="*/ 202 h 462"/>
                <a:gd name="T10" fmla="*/ 241 w 758"/>
                <a:gd name="T11" fmla="*/ 258 h 462"/>
                <a:gd name="T12" fmla="*/ 280 w 758"/>
                <a:gd name="T13" fmla="*/ 285 h 462"/>
                <a:gd name="T14" fmla="*/ 357 w 758"/>
                <a:gd name="T15" fmla="*/ 333 h 462"/>
                <a:gd name="T16" fmla="*/ 399 w 758"/>
                <a:gd name="T17" fmla="*/ 354 h 462"/>
                <a:gd name="T18" fmla="*/ 480 w 758"/>
                <a:gd name="T19" fmla="*/ 393 h 462"/>
                <a:gd name="T20" fmla="*/ 565 w 758"/>
                <a:gd name="T21" fmla="*/ 424 h 462"/>
                <a:gd name="T22" fmla="*/ 606 w 758"/>
                <a:gd name="T23" fmla="*/ 436 h 462"/>
                <a:gd name="T24" fmla="*/ 690 w 758"/>
                <a:gd name="T25" fmla="*/ 455 h 462"/>
                <a:gd name="T26" fmla="*/ 733 w 758"/>
                <a:gd name="T27" fmla="*/ 460 h 462"/>
                <a:gd name="T28" fmla="*/ 752 w 758"/>
                <a:gd name="T29" fmla="*/ 462 h 462"/>
                <a:gd name="T30" fmla="*/ 756 w 758"/>
                <a:gd name="T31" fmla="*/ 460 h 462"/>
                <a:gd name="T32" fmla="*/ 758 w 758"/>
                <a:gd name="T33" fmla="*/ 456 h 462"/>
                <a:gd name="T34" fmla="*/ 756 w 758"/>
                <a:gd name="T35" fmla="*/ 452 h 462"/>
                <a:gd name="T36" fmla="*/ 752 w 758"/>
                <a:gd name="T37" fmla="*/ 450 h 462"/>
                <a:gd name="T38" fmla="*/ 732 w 758"/>
                <a:gd name="T39" fmla="*/ 448 h 462"/>
                <a:gd name="T40" fmla="*/ 670 w 758"/>
                <a:gd name="T41" fmla="*/ 438 h 462"/>
                <a:gd name="T42" fmla="*/ 589 w 758"/>
                <a:gd name="T43" fmla="*/ 419 h 462"/>
                <a:gd name="T44" fmla="*/ 546 w 758"/>
                <a:gd name="T45" fmla="*/ 404 h 462"/>
                <a:gd name="T46" fmla="*/ 464 w 758"/>
                <a:gd name="T47" fmla="*/ 372 h 462"/>
                <a:gd name="T48" fmla="*/ 423 w 758"/>
                <a:gd name="T49" fmla="*/ 353 h 462"/>
                <a:gd name="T50" fmla="*/ 344 w 758"/>
                <a:gd name="T51" fmla="*/ 311 h 462"/>
                <a:gd name="T52" fmla="*/ 267 w 758"/>
                <a:gd name="T53" fmla="*/ 261 h 462"/>
                <a:gd name="T54" fmla="*/ 231 w 758"/>
                <a:gd name="T55" fmla="*/ 235 h 462"/>
                <a:gd name="T56" fmla="*/ 163 w 758"/>
                <a:gd name="T57" fmla="*/ 178 h 462"/>
                <a:gd name="T58" fmla="*/ 131 w 758"/>
                <a:gd name="T59" fmla="*/ 148 h 462"/>
                <a:gd name="T60" fmla="*/ 73 w 758"/>
                <a:gd name="T61" fmla="*/ 87 h 462"/>
                <a:gd name="T62" fmla="*/ 34 w 758"/>
                <a:gd name="T63" fmla="*/ 37 h 462"/>
                <a:gd name="T64" fmla="*/ 23 w 758"/>
                <a:gd name="T65" fmla="*/ 20 h 462"/>
                <a:gd name="T66" fmla="*/ 12 w 758"/>
                <a:gd name="T67" fmla="*/ 3 h 462"/>
                <a:gd name="T68" fmla="*/ 8 w 758"/>
                <a:gd name="T69" fmla="*/ 0 h 462"/>
                <a:gd name="T70" fmla="*/ 3 w 758"/>
                <a:gd name="T71" fmla="*/ 1 h 462"/>
                <a:gd name="T72" fmla="*/ 0 w 758"/>
                <a:gd name="T73" fmla="*/ 4 h 462"/>
                <a:gd name="T74" fmla="*/ 1 w 758"/>
                <a:gd name="T75" fmla="*/ 9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58" h="462">
                  <a:moveTo>
                    <a:pt x="1" y="9"/>
                  </a:moveTo>
                  <a:lnTo>
                    <a:pt x="1" y="9"/>
                  </a:lnTo>
                  <a:lnTo>
                    <a:pt x="13" y="27"/>
                  </a:lnTo>
                  <a:lnTo>
                    <a:pt x="25" y="45"/>
                  </a:lnTo>
                  <a:lnTo>
                    <a:pt x="50" y="78"/>
                  </a:lnTo>
                  <a:lnTo>
                    <a:pt x="77" y="110"/>
                  </a:lnTo>
                  <a:lnTo>
                    <a:pt x="106" y="141"/>
                  </a:lnTo>
                  <a:lnTo>
                    <a:pt x="106" y="141"/>
                  </a:lnTo>
                  <a:lnTo>
                    <a:pt x="138" y="173"/>
                  </a:lnTo>
                  <a:lnTo>
                    <a:pt x="171" y="202"/>
                  </a:lnTo>
                  <a:lnTo>
                    <a:pt x="206" y="231"/>
                  </a:lnTo>
                  <a:lnTo>
                    <a:pt x="241" y="258"/>
                  </a:lnTo>
                  <a:lnTo>
                    <a:pt x="241" y="258"/>
                  </a:lnTo>
                  <a:lnTo>
                    <a:pt x="280" y="285"/>
                  </a:lnTo>
                  <a:lnTo>
                    <a:pt x="318" y="310"/>
                  </a:lnTo>
                  <a:lnTo>
                    <a:pt x="357" y="333"/>
                  </a:lnTo>
                  <a:lnTo>
                    <a:pt x="399" y="354"/>
                  </a:lnTo>
                  <a:lnTo>
                    <a:pt x="399" y="354"/>
                  </a:lnTo>
                  <a:lnTo>
                    <a:pt x="439" y="374"/>
                  </a:lnTo>
                  <a:lnTo>
                    <a:pt x="480" y="393"/>
                  </a:lnTo>
                  <a:lnTo>
                    <a:pt x="523" y="409"/>
                  </a:lnTo>
                  <a:lnTo>
                    <a:pt x="565" y="424"/>
                  </a:lnTo>
                  <a:lnTo>
                    <a:pt x="565" y="424"/>
                  </a:lnTo>
                  <a:lnTo>
                    <a:pt x="606" y="436"/>
                  </a:lnTo>
                  <a:lnTo>
                    <a:pt x="648" y="447"/>
                  </a:lnTo>
                  <a:lnTo>
                    <a:pt x="690" y="455"/>
                  </a:lnTo>
                  <a:lnTo>
                    <a:pt x="733" y="460"/>
                  </a:lnTo>
                  <a:lnTo>
                    <a:pt x="733" y="460"/>
                  </a:lnTo>
                  <a:lnTo>
                    <a:pt x="752" y="462"/>
                  </a:lnTo>
                  <a:lnTo>
                    <a:pt x="752" y="462"/>
                  </a:lnTo>
                  <a:lnTo>
                    <a:pt x="755" y="462"/>
                  </a:lnTo>
                  <a:lnTo>
                    <a:pt x="756" y="460"/>
                  </a:lnTo>
                  <a:lnTo>
                    <a:pt x="758" y="459"/>
                  </a:lnTo>
                  <a:lnTo>
                    <a:pt x="758" y="456"/>
                  </a:lnTo>
                  <a:lnTo>
                    <a:pt x="758" y="454"/>
                  </a:lnTo>
                  <a:lnTo>
                    <a:pt x="756" y="452"/>
                  </a:lnTo>
                  <a:lnTo>
                    <a:pt x="755" y="451"/>
                  </a:lnTo>
                  <a:lnTo>
                    <a:pt x="752" y="450"/>
                  </a:lnTo>
                  <a:lnTo>
                    <a:pt x="752" y="450"/>
                  </a:lnTo>
                  <a:lnTo>
                    <a:pt x="732" y="448"/>
                  </a:lnTo>
                  <a:lnTo>
                    <a:pt x="711" y="446"/>
                  </a:lnTo>
                  <a:lnTo>
                    <a:pt x="670" y="438"/>
                  </a:lnTo>
                  <a:lnTo>
                    <a:pt x="629" y="429"/>
                  </a:lnTo>
                  <a:lnTo>
                    <a:pt x="589" y="419"/>
                  </a:lnTo>
                  <a:lnTo>
                    <a:pt x="589" y="419"/>
                  </a:lnTo>
                  <a:lnTo>
                    <a:pt x="546" y="404"/>
                  </a:lnTo>
                  <a:lnTo>
                    <a:pt x="504" y="390"/>
                  </a:lnTo>
                  <a:lnTo>
                    <a:pt x="464" y="372"/>
                  </a:lnTo>
                  <a:lnTo>
                    <a:pt x="423" y="353"/>
                  </a:lnTo>
                  <a:lnTo>
                    <a:pt x="423" y="353"/>
                  </a:lnTo>
                  <a:lnTo>
                    <a:pt x="383" y="333"/>
                  </a:lnTo>
                  <a:lnTo>
                    <a:pt x="344" y="311"/>
                  </a:lnTo>
                  <a:lnTo>
                    <a:pt x="305" y="287"/>
                  </a:lnTo>
                  <a:lnTo>
                    <a:pt x="267" y="261"/>
                  </a:lnTo>
                  <a:lnTo>
                    <a:pt x="267" y="261"/>
                  </a:lnTo>
                  <a:lnTo>
                    <a:pt x="231" y="235"/>
                  </a:lnTo>
                  <a:lnTo>
                    <a:pt x="197" y="207"/>
                  </a:lnTo>
                  <a:lnTo>
                    <a:pt x="163" y="178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01" y="118"/>
                  </a:lnTo>
                  <a:lnTo>
                    <a:pt x="73" y="87"/>
                  </a:lnTo>
                  <a:lnTo>
                    <a:pt x="47" y="54"/>
                  </a:lnTo>
                  <a:lnTo>
                    <a:pt x="34" y="37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B428BFED-95EF-555C-44F1-DB06BA425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0" y="2902"/>
              <a:ext cx="40" cy="119"/>
            </a:xfrm>
            <a:custGeom>
              <a:avLst/>
              <a:gdLst>
                <a:gd name="T0" fmla="*/ 80 w 80"/>
                <a:gd name="T1" fmla="*/ 229 h 236"/>
                <a:gd name="T2" fmla="*/ 80 w 80"/>
                <a:gd name="T3" fmla="*/ 229 h 236"/>
                <a:gd name="T4" fmla="*/ 72 w 80"/>
                <a:gd name="T5" fmla="*/ 201 h 236"/>
                <a:gd name="T6" fmla="*/ 63 w 80"/>
                <a:gd name="T7" fmla="*/ 172 h 236"/>
                <a:gd name="T8" fmla="*/ 50 w 80"/>
                <a:gd name="T9" fmla="*/ 115 h 236"/>
                <a:gd name="T10" fmla="*/ 43 w 80"/>
                <a:gd name="T11" fmla="*/ 86 h 236"/>
                <a:gd name="T12" fmla="*/ 33 w 80"/>
                <a:gd name="T13" fmla="*/ 58 h 236"/>
                <a:gd name="T14" fmla="*/ 24 w 80"/>
                <a:gd name="T15" fmla="*/ 30 h 236"/>
                <a:gd name="T16" fmla="*/ 18 w 80"/>
                <a:gd name="T17" fmla="*/ 16 h 236"/>
                <a:gd name="T18" fmla="*/ 12 w 80"/>
                <a:gd name="T19" fmla="*/ 3 h 236"/>
                <a:gd name="T20" fmla="*/ 12 w 80"/>
                <a:gd name="T21" fmla="*/ 3 h 236"/>
                <a:gd name="T22" fmla="*/ 11 w 80"/>
                <a:gd name="T23" fmla="*/ 1 h 236"/>
                <a:gd name="T24" fmla="*/ 9 w 80"/>
                <a:gd name="T25" fmla="*/ 0 h 236"/>
                <a:gd name="T26" fmla="*/ 5 w 80"/>
                <a:gd name="T27" fmla="*/ 0 h 236"/>
                <a:gd name="T28" fmla="*/ 3 w 80"/>
                <a:gd name="T29" fmla="*/ 0 h 236"/>
                <a:gd name="T30" fmla="*/ 2 w 80"/>
                <a:gd name="T31" fmla="*/ 2 h 236"/>
                <a:gd name="T32" fmla="*/ 0 w 80"/>
                <a:gd name="T33" fmla="*/ 4 h 236"/>
                <a:gd name="T34" fmla="*/ 0 w 80"/>
                <a:gd name="T35" fmla="*/ 6 h 236"/>
                <a:gd name="T36" fmla="*/ 1 w 80"/>
                <a:gd name="T37" fmla="*/ 9 h 236"/>
                <a:gd name="T38" fmla="*/ 1 w 80"/>
                <a:gd name="T39" fmla="*/ 9 h 236"/>
                <a:gd name="T40" fmla="*/ 8 w 80"/>
                <a:gd name="T41" fmla="*/ 22 h 236"/>
                <a:gd name="T42" fmla="*/ 13 w 80"/>
                <a:gd name="T43" fmla="*/ 35 h 236"/>
                <a:gd name="T44" fmla="*/ 23 w 80"/>
                <a:gd name="T45" fmla="*/ 63 h 236"/>
                <a:gd name="T46" fmla="*/ 31 w 80"/>
                <a:gd name="T47" fmla="*/ 91 h 236"/>
                <a:gd name="T48" fmla="*/ 39 w 80"/>
                <a:gd name="T49" fmla="*/ 119 h 236"/>
                <a:gd name="T50" fmla="*/ 52 w 80"/>
                <a:gd name="T51" fmla="*/ 176 h 236"/>
                <a:gd name="T52" fmla="*/ 59 w 80"/>
                <a:gd name="T53" fmla="*/ 204 h 236"/>
                <a:gd name="T54" fmla="*/ 68 w 80"/>
                <a:gd name="T55" fmla="*/ 232 h 236"/>
                <a:gd name="T56" fmla="*/ 68 w 80"/>
                <a:gd name="T57" fmla="*/ 232 h 236"/>
                <a:gd name="T58" fmla="*/ 70 w 80"/>
                <a:gd name="T59" fmla="*/ 234 h 236"/>
                <a:gd name="T60" fmla="*/ 72 w 80"/>
                <a:gd name="T61" fmla="*/ 236 h 236"/>
                <a:gd name="T62" fmla="*/ 74 w 80"/>
                <a:gd name="T63" fmla="*/ 236 h 236"/>
                <a:gd name="T64" fmla="*/ 76 w 80"/>
                <a:gd name="T65" fmla="*/ 236 h 236"/>
                <a:gd name="T66" fmla="*/ 78 w 80"/>
                <a:gd name="T67" fmla="*/ 235 h 236"/>
                <a:gd name="T68" fmla="*/ 80 w 80"/>
                <a:gd name="T69" fmla="*/ 234 h 236"/>
                <a:gd name="T70" fmla="*/ 80 w 80"/>
                <a:gd name="T71" fmla="*/ 232 h 236"/>
                <a:gd name="T72" fmla="*/ 80 w 80"/>
                <a:gd name="T73" fmla="*/ 229 h 236"/>
                <a:gd name="T74" fmla="*/ 80 w 80"/>
                <a:gd name="T75" fmla="*/ 229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0" h="236">
                  <a:moveTo>
                    <a:pt x="80" y="229"/>
                  </a:moveTo>
                  <a:lnTo>
                    <a:pt x="80" y="229"/>
                  </a:lnTo>
                  <a:lnTo>
                    <a:pt x="72" y="201"/>
                  </a:lnTo>
                  <a:lnTo>
                    <a:pt x="63" y="172"/>
                  </a:lnTo>
                  <a:lnTo>
                    <a:pt x="50" y="115"/>
                  </a:lnTo>
                  <a:lnTo>
                    <a:pt x="43" y="86"/>
                  </a:lnTo>
                  <a:lnTo>
                    <a:pt x="33" y="58"/>
                  </a:lnTo>
                  <a:lnTo>
                    <a:pt x="24" y="30"/>
                  </a:lnTo>
                  <a:lnTo>
                    <a:pt x="18" y="16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lnTo>
                    <a:pt x="8" y="22"/>
                  </a:lnTo>
                  <a:lnTo>
                    <a:pt x="13" y="35"/>
                  </a:lnTo>
                  <a:lnTo>
                    <a:pt x="23" y="63"/>
                  </a:lnTo>
                  <a:lnTo>
                    <a:pt x="31" y="91"/>
                  </a:lnTo>
                  <a:lnTo>
                    <a:pt x="39" y="119"/>
                  </a:lnTo>
                  <a:lnTo>
                    <a:pt x="52" y="176"/>
                  </a:lnTo>
                  <a:lnTo>
                    <a:pt x="59" y="204"/>
                  </a:lnTo>
                  <a:lnTo>
                    <a:pt x="68" y="232"/>
                  </a:lnTo>
                  <a:lnTo>
                    <a:pt x="68" y="232"/>
                  </a:lnTo>
                  <a:lnTo>
                    <a:pt x="70" y="234"/>
                  </a:lnTo>
                  <a:lnTo>
                    <a:pt x="72" y="236"/>
                  </a:lnTo>
                  <a:lnTo>
                    <a:pt x="74" y="236"/>
                  </a:lnTo>
                  <a:lnTo>
                    <a:pt x="76" y="236"/>
                  </a:lnTo>
                  <a:lnTo>
                    <a:pt x="78" y="235"/>
                  </a:lnTo>
                  <a:lnTo>
                    <a:pt x="80" y="234"/>
                  </a:lnTo>
                  <a:lnTo>
                    <a:pt x="80" y="232"/>
                  </a:lnTo>
                  <a:lnTo>
                    <a:pt x="80" y="229"/>
                  </a:lnTo>
                  <a:lnTo>
                    <a:pt x="80" y="2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C49F8CA9-6164-A93B-58C8-FF0B66564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" y="2641"/>
              <a:ext cx="89" cy="346"/>
            </a:xfrm>
            <a:custGeom>
              <a:avLst/>
              <a:gdLst>
                <a:gd name="T0" fmla="*/ 166 w 179"/>
                <a:gd name="T1" fmla="*/ 6 h 691"/>
                <a:gd name="T2" fmla="*/ 160 w 179"/>
                <a:gd name="T3" fmla="*/ 37 h 691"/>
                <a:gd name="T4" fmla="*/ 148 w 179"/>
                <a:gd name="T5" fmla="*/ 66 h 691"/>
                <a:gd name="T6" fmla="*/ 134 w 179"/>
                <a:gd name="T7" fmla="*/ 96 h 691"/>
                <a:gd name="T8" fmla="*/ 121 w 179"/>
                <a:gd name="T9" fmla="*/ 125 h 691"/>
                <a:gd name="T10" fmla="*/ 97 w 179"/>
                <a:gd name="T11" fmla="*/ 190 h 691"/>
                <a:gd name="T12" fmla="*/ 77 w 179"/>
                <a:gd name="T13" fmla="*/ 256 h 691"/>
                <a:gd name="T14" fmla="*/ 66 w 179"/>
                <a:gd name="T15" fmla="*/ 289 h 691"/>
                <a:gd name="T16" fmla="*/ 41 w 179"/>
                <a:gd name="T17" fmla="*/ 392 h 691"/>
                <a:gd name="T18" fmla="*/ 27 w 179"/>
                <a:gd name="T19" fmla="*/ 460 h 691"/>
                <a:gd name="T20" fmla="*/ 15 w 179"/>
                <a:gd name="T21" fmla="*/ 528 h 691"/>
                <a:gd name="T22" fmla="*/ 9 w 179"/>
                <a:gd name="T23" fmla="*/ 567 h 691"/>
                <a:gd name="T24" fmla="*/ 2 w 179"/>
                <a:gd name="T25" fmla="*/ 645 h 691"/>
                <a:gd name="T26" fmla="*/ 0 w 179"/>
                <a:gd name="T27" fmla="*/ 685 h 691"/>
                <a:gd name="T28" fmla="*/ 2 w 179"/>
                <a:gd name="T29" fmla="*/ 690 h 691"/>
                <a:gd name="T30" fmla="*/ 6 w 179"/>
                <a:gd name="T31" fmla="*/ 691 h 691"/>
                <a:gd name="T32" fmla="*/ 10 w 179"/>
                <a:gd name="T33" fmla="*/ 690 h 691"/>
                <a:gd name="T34" fmla="*/ 12 w 179"/>
                <a:gd name="T35" fmla="*/ 685 h 691"/>
                <a:gd name="T36" fmla="*/ 14 w 179"/>
                <a:gd name="T37" fmla="*/ 650 h 691"/>
                <a:gd name="T38" fmla="*/ 21 w 179"/>
                <a:gd name="T39" fmla="*/ 581 h 691"/>
                <a:gd name="T40" fmla="*/ 30 w 179"/>
                <a:gd name="T41" fmla="*/ 512 h 691"/>
                <a:gd name="T42" fmla="*/ 42 w 179"/>
                <a:gd name="T43" fmla="*/ 443 h 691"/>
                <a:gd name="T44" fmla="*/ 50 w 179"/>
                <a:gd name="T45" fmla="*/ 409 h 691"/>
                <a:gd name="T46" fmla="*/ 74 w 179"/>
                <a:gd name="T47" fmla="*/ 306 h 691"/>
                <a:gd name="T48" fmla="*/ 84 w 179"/>
                <a:gd name="T49" fmla="*/ 272 h 691"/>
                <a:gd name="T50" fmla="*/ 105 w 179"/>
                <a:gd name="T51" fmla="*/ 206 h 691"/>
                <a:gd name="T52" fmla="*/ 128 w 179"/>
                <a:gd name="T53" fmla="*/ 141 h 691"/>
                <a:gd name="T54" fmla="*/ 143 w 179"/>
                <a:gd name="T55" fmla="*/ 107 h 691"/>
                <a:gd name="T56" fmla="*/ 158 w 179"/>
                <a:gd name="T57" fmla="*/ 73 h 691"/>
                <a:gd name="T58" fmla="*/ 172 w 179"/>
                <a:gd name="T59" fmla="*/ 40 h 691"/>
                <a:gd name="T60" fmla="*/ 178 w 179"/>
                <a:gd name="T61" fmla="*/ 14 h 691"/>
                <a:gd name="T62" fmla="*/ 179 w 179"/>
                <a:gd name="T63" fmla="*/ 6 h 691"/>
                <a:gd name="T64" fmla="*/ 178 w 179"/>
                <a:gd name="T65" fmla="*/ 1 h 691"/>
                <a:gd name="T66" fmla="*/ 174 w 179"/>
                <a:gd name="T67" fmla="*/ 0 h 691"/>
                <a:gd name="T68" fmla="*/ 169 w 179"/>
                <a:gd name="T69" fmla="*/ 1 h 691"/>
                <a:gd name="T70" fmla="*/ 166 w 179"/>
                <a:gd name="T71" fmla="*/ 6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9" h="691">
                  <a:moveTo>
                    <a:pt x="166" y="6"/>
                  </a:moveTo>
                  <a:lnTo>
                    <a:pt x="166" y="6"/>
                  </a:lnTo>
                  <a:lnTo>
                    <a:pt x="164" y="22"/>
                  </a:lnTo>
                  <a:lnTo>
                    <a:pt x="160" y="37"/>
                  </a:lnTo>
                  <a:lnTo>
                    <a:pt x="154" y="52"/>
                  </a:lnTo>
                  <a:lnTo>
                    <a:pt x="148" y="66"/>
                  </a:lnTo>
                  <a:lnTo>
                    <a:pt x="148" y="66"/>
                  </a:lnTo>
                  <a:lnTo>
                    <a:pt x="134" y="96"/>
                  </a:lnTo>
                  <a:lnTo>
                    <a:pt x="121" y="125"/>
                  </a:lnTo>
                  <a:lnTo>
                    <a:pt x="121" y="125"/>
                  </a:lnTo>
                  <a:lnTo>
                    <a:pt x="109" y="157"/>
                  </a:lnTo>
                  <a:lnTo>
                    <a:pt x="97" y="190"/>
                  </a:lnTo>
                  <a:lnTo>
                    <a:pt x="87" y="223"/>
                  </a:lnTo>
                  <a:lnTo>
                    <a:pt x="77" y="256"/>
                  </a:lnTo>
                  <a:lnTo>
                    <a:pt x="77" y="256"/>
                  </a:lnTo>
                  <a:lnTo>
                    <a:pt x="66" y="289"/>
                  </a:lnTo>
                  <a:lnTo>
                    <a:pt x="58" y="323"/>
                  </a:lnTo>
                  <a:lnTo>
                    <a:pt x="41" y="392"/>
                  </a:lnTo>
                  <a:lnTo>
                    <a:pt x="41" y="392"/>
                  </a:lnTo>
                  <a:lnTo>
                    <a:pt x="27" y="460"/>
                  </a:lnTo>
                  <a:lnTo>
                    <a:pt x="21" y="494"/>
                  </a:lnTo>
                  <a:lnTo>
                    <a:pt x="15" y="528"/>
                  </a:lnTo>
                  <a:lnTo>
                    <a:pt x="15" y="528"/>
                  </a:lnTo>
                  <a:lnTo>
                    <a:pt x="9" y="567"/>
                  </a:lnTo>
                  <a:lnTo>
                    <a:pt x="5" y="607"/>
                  </a:lnTo>
                  <a:lnTo>
                    <a:pt x="2" y="645"/>
                  </a:lnTo>
                  <a:lnTo>
                    <a:pt x="0" y="685"/>
                  </a:lnTo>
                  <a:lnTo>
                    <a:pt x="0" y="685"/>
                  </a:lnTo>
                  <a:lnTo>
                    <a:pt x="1" y="688"/>
                  </a:lnTo>
                  <a:lnTo>
                    <a:pt x="2" y="690"/>
                  </a:lnTo>
                  <a:lnTo>
                    <a:pt x="4" y="691"/>
                  </a:lnTo>
                  <a:lnTo>
                    <a:pt x="6" y="691"/>
                  </a:lnTo>
                  <a:lnTo>
                    <a:pt x="8" y="691"/>
                  </a:lnTo>
                  <a:lnTo>
                    <a:pt x="10" y="690"/>
                  </a:lnTo>
                  <a:lnTo>
                    <a:pt x="12" y="688"/>
                  </a:lnTo>
                  <a:lnTo>
                    <a:pt x="12" y="685"/>
                  </a:lnTo>
                  <a:lnTo>
                    <a:pt x="12" y="685"/>
                  </a:lnTo>
                  <a:lnTo>
                    <a:pt x="14" y="650"/>
                  </a:lnTo>
                  <a:lnTo>
                    <a:pt x="18" y="615"/>
                  </a:lnTo>
                  <a:lnTo>
                    <a:pt x="21" y="581"/>
                  </a:lnTo>
                  <a:lnTo>
                    <a:pt x="25" y="546"/>
                  </a:lnTo>
                  <a:lnTo>
                    <a:pt x="30" y="512"/>
                  </a:lnTo>
                  <a:lnTo>
                    <a:pt x="36" y="477"/>
                  </a:lnTo>
                  <a:lnTo>
                    <a:pt x="42" y="443"/>
                  </a:lnTo>
                  <a:lnTo>
                    <a:pt x="50" y="409"/>
                  </a:lnTo>
                  <a:lnTo>
                    <a:pt x="50" y="409"/>
                  </a:lnTo>
                  <a:lnTo>
                    <a:pt x="66" y="341"/>
                  </a:lnTo>
                  <a:lnTo>
                    <a:pt x="74" y="306"/>
                  </a:lnTo>
                  <a:lnTo>
                    <a:pt x="84" y="272"/>
                  </a:lnTo>
                  <a:lnTo>
                    <a:pt x="84" y="272"/>
                  </a:lnTo>
                  <a:lnTo>
                    <a:pt x="94" y="239"/>
                  </a:lnTo>
                  <a:lnTo>
                    <a:pt x="105" y="206"/>
                  </a:lnTo>
                  <a:lnTo>
                    <a:pt x="117" y="173"/>
                  </a:lnTo>
                  <a:lnTo>
                    <a:pt x="128" y="141"/>
                  </a:lnTo>
                  <a:lnTo>
                    <a:pt x="128" y="141"/>
                  </a:lnTo>
                  <a:lnTo>
                    <a:pt x="143" y="107"/>
                  </a:lnTo>
                  <a:lnTo>
                    <a:pt x="158" y="73"/>
                  </a:lnTo>
                  <a:lnTo>
                    <a:pt x="158" y="73"/>
                  </a:lnTo>
                  <a:lnTo>
                    <a:pt x="165" y="57"/>
                  </a:lnTo>
                  <a:lnTo>
                    <a:pt x="172" y="40"/>
                  </a:lnTo>
                  <a:lnTo>
                    <a:pt x="177" y="24"/>
                  </a:lnTo>
                  <a:lnTo>
                    <a:pt x="178" y="14"/>
                  </a:lnTo>
                  <a:lnTo>
                    <a:pt x="179" y="6"/>
                  </a:lnTo>
                  <a:lnTo>
                    <a:pt x="179" y="6"/>
                  </a:lnTo>
                  <a:lnTo>
                    <a:pt x="179" y="3"/>
                  </a:lnTo>
                  <a:lnTo>
                    <a:pt x="178" y="1"/>
                  </a:lnTo>
                  <a:lnTo>
                    <a:pt x="176" y="0"/>
                  </a:lnTo>
                  <a:lnTo>
                    <a:pt x="174" y="0"/>
                  </a:lnTo>
                  <a:lnTo>
                    <a:pt x="171" y="0"/>
                  </a:lnTo>
                  <a:lnTo>
                    <a:pt x="169" y="1"/>
                  </a:lnTo>
                  <a:lnTo>
                    <a:pt x="168" y="3"/>
                  </a:lnTo>
                  <a:lnTo>
                    <a:pt x="166" y="6"/>
                  </a:lnTo>
                  <a:lnTo>
                    <a:pt x="16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9D8D40CF-7EB4-A059-9B60-8F0E9DD02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073"/>
              <a:ext cx="108" cy="566"/>
            </a:xfrm>
            <a:custGeom>
              <a:avLst/>
              <a:gdLst>
                <a:gd name="T0" fmla="*/ 210 w 215"/>
                <a:gd name="T1" fmla="*/ 1124 h 1132"/>
                <a:gd name="T2" fmla="*/ 204 w 215"/>
                <a:gd name="T3" fmla="*/ 1068 h 1132"/>
                <a:gd name="T4" fmla="*/ 204 w 215"/>
                <a:gd name="T5" fmla="*/ 1011 h 1132"/>
                <a:gd name="T6" fmla="*/ 207 w 215"/>
                <a:gd name="T7" fmla="*/ 956 h 1132"/>
                <a:gd name="T8" fmla="*/ 212 w 215"/>
                <a:gd name="T9" fmla="*/ 900 h 1132"/>
                <a:gd name="T10" fmla="*/ 215 w 215"/>
                <a:gd name="T11" fmla="*/ 844 h 1132"/>
                <a:gd name="T12" fmla="*/ 214 w 215"/>
                <a:gd name="T13" fmla="*/ 787 h 1132"/>
                <a:gd name="T14" fmla="*/ 213 w 215"/>
                <a:gd name="T15" fmla="*/ 759 h 1132"/>
                <a:gd name="T16" fmla="*/ 207 w 215"/>
                <a:gd name="T17" fmla="*/ 703 h 1132"/>
                <a:gd name="T18" fmla="*/ 204 w 215"/>
                <a:gd name="T19" fmla="*/ 675 h 1132"/>
                <a:gd name="T20" fmla="*/ 194 w 215"/>
                <a:gd name="T21" fmla="*/ 620 h 1132"/>
                <a:gd name="T22" fmla="*/ 167 w 215"/>
                <a:gd name="T23" fmla="*/ 510 h 1132"/>
                <a:gd name="T24" fmla="*/ 151 w 215"/>
                <a:gd name="T25" fmla="*/ 456 h 1132"/>
                <a:gd name="T26" fmla="*/ 114 w 215"/>
                <a:gd name="T27" fmla="*/ 351 h 1132"/>
                <a:gd name="T28" fmla="*/ 75 w 215"/>
                <a:gd name="T29" fmla="*/ 247 h 1132"/>
                <a:gd name="T30" fmla="*/ 48 w 215"/>
                <a:gd name="T31" fmla="*/ 168 h 1132"/>
                <a:gd name="T32" fmla="*/ 32 w 215"/>
                <a:gd name="T33" fmla="*/ 114 h 1132"/>
                <a:gd name="T34" fmla="*/ 20 w 215"/>
                <a:gd name="T35" fmla="*/ 61 h 1132"/>
                <a:gd name="T36" fmla="*/ 16 w 215"/>
                <a:gd name="T37" fmla="*/ 34 h 1132"/>
                <a:gd name="T38" fmla="*/ 13 w 215"/>
                <a:gd name="T39" fmla="*/ 7 h 1132"/>
                <a:gd name="T40" fmla="*/ 11 w 215"/>
                <a:gd name="T41" fmla="*/ 2 h 1132"/>
                <a:gd name="T42" fmla="*/ 5 w 215"/>
                <a:gd name="T43" fmla="*/ 0 h 1132"/>
                <a:gd name="T44" fmla="*/ 1 w 215"/>
                <a:gd name="T45" fmla="*/ 2 h 1132"/>
                <a:gd name="T46" fmla="*/ 0 w 215"/>
                <a:gd name="T47" fmla="*/ 7 h 1132"/>
                <a:gd name="T48" fmla="*/ 3 w 215"/>
                <a:gd name="T49" fmla="*/ 34 h 1132"/>
                <a:gd name="T50" fmla="*/ 13 w 215"/>
                <a:gd name="T51" fmla="*/ 89 h 1132"/>
                <a:gd name="T52" fmla="*/ 26 w 215"/>
                <a:gd name="T53" fmla="*/ 141 h 1132"/>
                <a:gd name="T54" fmla="*/ 52 w 215"/>
                <a:gd name="T55" fmla="*/ 221 h 1132"/>
                <a:gd name="T56" fmla="*/ 72 w 215"/>
                <a:gd name="T57" fmla="*/ 273 h 1132"/>
                <a:gd name="T58" fmla="*/ 111 w 215"/>
                <a:gd name="T59" fmla="*/ 378 h 1132"/>
                <a:gd name="T60" fmla="*/ 129 w 215"/>
                <a:gd name="T61" fmla="*/ 430 h 1132"/>
                <a:gd name="T62" fmla="*/ 162 w 215"/>
                <a:gd name="T63" fmla="*/ 538 h 1132"/>
                <a:gd name="T64" fmla="*/ 175 w 215"/>
                <a:gd name="T65" fmla="*/ 594 h 1132"/>
                <a:gd name="T66" fmla="*/ 186 w 215"/>
                <a:gd name="T67" fmla="*/ 650 h 1132"/>
                <a:gd name="T68" fmla="*/ 192 w 215"/>
                <a:gd name="T69" fmla="*/ 678 h 1132"/>
                <a:gd name="T70" fmla="*/ 199 w 215"/>
                <a:gd name="T71" fmla="*/ 734 h 1132"/>
                <a:gd name="T72" fmla="*/ 202 w 215"/>
                <a:gd name="T73" fmla="*/ 791 h 1132"/>
                <a:gd name="T74" fmla="*/ 203 w 215"/>
                <a:gd name="T75" fmla="*/ 847 h 1132"/>
                <a:gd name="T76" fmla="*/ 201 w 215"/>
                <a:gd name="T77" fmla="*/ 876 h 1132"/>
                <a:gd name="T78" fmla="*/ 193 w 215"/>
                <a:gd name="T79" fmla="*/ 988 h 1132"/>
                <a:gd name="T80" fmla="*/ 192 w 215"/>
                <a:gd name="T81" fmla="*/ 1044 h 1132"/>
                <a:gd name="T82" fmla="*/ 195 w 215"/>
                <a:gd name="T83" fmla="*/ 1101 h 1132"/>
                <a:gd name="T84" fmla="*/ 198 w 215"/>
                <a:gd name="T85" fmla="*/ 1127 h 1132"/>
                <a:gd name="T86" fmla="*/ 199 w 215"/>
                <a:gd name="T87" fmla="*/ 1130 h 1132"/>
                <a:gd name="T88" fmla="*/ 203 w 215"/>
                <a:gd name="T89" fmla="*/ 1132 h 1132"/>
                <a:gd name="T90" fmla="*/ 207 w 215"/>
                <a:gd name="T91" fmla="*/ 1131 h 1132"/>
                <a:gd name="T92" fmla="*/ 210 w 215"/>
                <a:gd name="T93" fmla="*/ 1126 h 1132"/>
                <a:gd name="T94" fmla="*/ 210 w 215"/>
                <a:gd name="T95" fmla="*/ 1124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5" h="1132">
                  <a:moveTo>
                    <a:pt x="210" y="1124"/>
                  </a:moveTo>
                  <a:lnTo>
                    <a:pt x="210" y="1124"/>
                  </a:lnTo>
                  <a:lnTo>
                    <a:pt x="206" y="1096"/>
                  </a:lnTo>
                  <a:lnTo>
                    <a:pt x="204" y="1068"/>
                  </a:lnTo>
                  <a:lnTo>
                    <a:pt x="203" y="1040"/>
                  </a:lnTo>
                  <a:lnTo>
                    <a:pt x="204" y="1011"/>
                  </a:lnTo>
                  <a:lnTo>
                    <a:pt x="205" y="984"/>
                  </a:lnTo>
                  <a:lnTo>
                    <a:pt x="207" y="956"/>
                  </a:lnTo>
                  <a:lnTo>
                    <a:pt x="212" y="900"/>
                  </a:lnTo>
                  <a:lnTo>
                    <a:pt x="212" y="900"/>
                  </a:lnTo>
                  <a:lnTo>
                    <a:pt x="213" y="872"/>
                  </a:lnTo>
                  <a:lnTo>
                    <a:pt x="215" y="844"/>
                  </a:lnTo>
                  <a:lnTo>
                    <a:pt x="215" y="816"/>
                  </a:lnTo>
                  <a:lnTo>
                    <a:pt x="214" y="787"/>
                  </a:lnTo>
                  <a:lnTo>
                    <a:pt x="214" y="787"/>
                  </a:lnTo>
                  <a:lnTo>
                    <a:pt x="213" y="759"/>
                  </a:lnTo>
                  <a:lnTo>
                    <a:pt x="211" y="731"/>
                  </a:lnTo>
                  <a:lnTo>
                    <a:pt x="207" y="703"/>
                  </a:lnTo>
                  <a:lnTo>
                    <a:pt x="204" y="675"/>
                  </a:lnTo>
                  <a:lnTo>
                    <a:pt x="204" y="675"/>
                  </a:lnTo>
                  <a:lnTo>
                    <a:pt x="199" y="648"/>
                  </a:lnTo>
                  <a:lnTo>
                    <a:pt x="194" y="620"/>
                  </a:lnTo>
                  <a:lnTo>
                    <a:pt x="181" y="565"/>
                  </a:lnTo>
                  <a:lnTo>
                    <a:pt x="167" y="510"/>
                  </a:lnTo>
                  <a:lnTo>
                    <a:pt x="151" y="456"/>
                  </a:lnTo>
                  <a:lnTo>
                    <a:pt x="151" y="456"/>
                  </a:lnTo>
                  <a:lnTo>
                    <a:pt x="134" y="403"/>
                  </a:lnTo>
                  <a:lnTo>
                    <a:pt x="114" y="351"/>
                  </a:lnTo>
                  <a:lnTo>
                    <a:pt x="75" y="247"/>
                  </a:lnTo>
                  <a:lnTo>
                    <a:pt x="75" y="247"/>
                  </a:lnTo>
                  <a:lnTo>
                    <a:pt x="56" y="195"/>
                  </a:lnTo>
                  <a:lnTo>
                    <a:pt x="48" y="168"/>
                  </a:lnTo>
                  <a:lnTo>
                    <a:pt x="39" y="141"/>
                  </a:lnTo>
                  <a:lnTo>
                    <a:pt x="32" y="114"/>
                  </a:lnTo>
                  <a:lnTo>
                    <a:pt x="25" y="88"/>
                  </a:lnTo>
                  <a:lnTo>
                    <a:pt x="20" y="61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34"/>
                  </a:lnTo>
                  <a:lnTo>
                    <a:pt x="7" y="62"/>
                  </a:lnTo>
                  <a:lnTo>
                    <a:pt x="13" y="89"/>
                  </a:lnTo>
                  <a:lnTo>
                    <a:pt x="19" y="115"/>
                  </a:lnTo>
                  <a:lnTo>
                    <a:pt x="26" y="141"/>
                  </a:lnTo>
                  <a:lnTo>
                    <a:pt x="34" y="168"/>
                  </a:lnTo>
                  <a:lnTo>
                    <a:pt x="52" y="221"/>
                  </a:lnTo>
                  <a:lnTo>
                    <a:pt x="52" y="221"/>
                  </a:lnTo>
                  <a:lnTo>
                    <a:pt x="72" y="273"/>
                  </a:lnTo>
                  <a:lnTo>
                    <a:pt x="91" y="326"/>
                  </a:lnTo>
                  <a:lnTo>
                    <a:pt x="111" y="378"/>
                  </a:lnTo>
                  <a:lnTo>
                    <a:pt x="129" y="430"/>
                  </a:lnTo>
                  <a:lnTo>
                    <a:pt x="129" y="430"/>
                  </a:lnTo>
                  <a:lnTo>
                    <a:pt x="146" y="484"/>
                  </a:lnTo>
                  <a:lnTo>
                    <a:pt x="162" y="538"/>
                  </a:lnTo>
                  <a:lnTo>
                    <a:pt x="162" y="538"/>
                  </a:lnTo>
                  <a:lnTo>
                    <a:pt x="175" y="594"/>
                  </a:lnTo>
                  <a:lnTo>
                    <a:pt x="181" y="622"/>
                  </a:lnTo>
                  <a:lnTo>
                    <a:pt x="186" y="650"/>
                  </a:lnTo>
                  <a:lnTo>
                    <a:pt x="186" y="650"/>
                  </a:lnTo>
                  <a:lnTo>
                    <a:pt x="192" y="678"/>
                  </a:lnTo>
                  <a:lnTo>
                    <a:pt x="196" y="706"/>
                  </a:lnTo>
                  <a:lnTo>
                    <a:pt x="199" y="734"/>
                  </a:lnTo>
                  <a:lnTo>
                    <a:pt x="201" y="762"/>
                  </a:lnTo>
                  <a:lnTo>
                    <a:pt x="202" y="791"/>
                  </a:lnTo>
                  <a:lnTo>
                    <a:pt x="203" y="819"/>
                  </a:lnTo>
                  <a:lnTo>
                    <a:pt x="203" y="847"/>
                  </a:lnTo>
                  <a:lnTo>
                    <a:pt x="201" y="876"/>
                  </a:lnTo>
                  <a:lnTo>
                    <a:pt x="201" y="876"/>
                  </a:lnTo>
                  <a:lnTo>
                    <a:pt x="197" y="932"/>
                  </a:lnTo>
                  <a:lnTo>
                    <a:pt x="193" y="988"/>
                  </a:lnTo>
                  <a:lnTo>
                    <a:pt x="192" y="1016"/>
                  </a:lnTo>
                  <a:lnTo>
                    <a:pt x="192" y="1044"/>
                  </a:lnTo>
                  <a:lnTo>
                    <a:pt x="192" y="1072"/>
                  </a:lnTo>
                  <a:lnTo>
                    <a:pt x="195" y="1101"/>
                  </a:lnTo>
                  <a:lnTo>
                    <a:pt x="195" y="1101"/>
                  </a:lnTo>
                  <a:lnTo>
                    <a:pt x="198" y="1127"/>
                  </a:lnTo>
                  <a:lnTo>
                    <a:pt x="198" y="1127"/>
                  </a:lnTo>
                  <a:lnTo>
                    <a:pt x="199" y="1130"/>
                  </a:lnTo>
                  <a:lnTo>
                    <a:pt x="201" y="1132"/>
                  </a:lnTo>
                  <a:lnTo>
                    <a:pt x="203" y="1132"/>
                  </a:lnTo>
                  <a:lnTo>
                    <a:pt x="205" y="1132"/>
                  </a:lnTo>
                  <a:lnTo>
                    <a:pt x="207" y="1131"/>
                  </a:lnTo>
                  <a:lnTo>
                    <a:pt x="209" y="1129"/>
                  </a:lnTo>
                  <a:lnTo>
                    <a:pt x="210" y="1126"/>
                  </a:lnTo>
                  <a:lnTo>
                    <a:pt x="210" y="1124"/>
                  </a:lnTo>
                  <a:lnTo>
                    <a:pt x="210" y="1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B3279C71-F9B0-C414-230C-B29D19E83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2085"/>
              <a:ext cx="55" cy="687"/>
            </a:xfrm>
            <a:custGeom>
              <a:avLst/>
              <a:gdLst>
                <a:gd name="T0" fmla="*/ 1 w 112"/>
                <a:gd name="T1" fmla="*/ 10 h 1374"/>
                <a:gd name="T2" fmla="*/ 13 w 112"/>
                <a:gd name="T3" fmla="*/ 33 h 1374"/>
                <a:gd name="T4" fmla="*/ 29 w 112"/>
                <a:gd name="T5" fmla="*/ 84 h 1374"/>
                <a:gd name="T6" fmla="*/ 34 w 112"/>
                <a:gd name="T7" fmla="*/ 110 h 1374"/>
                <a:gd name="T8" fmla="*/ 46 w 112"/>
                <a:gd name="T9" fmla="*/ 166 h 1374"/>
                <a:gd name="T10" fmla="*/ 54 w 112"/>
                <a:gd name="T11" fmla="*/ 222 h 1374"/>
                <a:gd name="T12" fmla="*/ 69 w 112"/>
                <a:gd name="T13" fmla="*/ 313 h 1374"/>
                <a:gd name="T14" fmla="*/ 73 w 112"/>
                <a:gd name="T15" fmla="*/ 343 h 1374"/>
                <a:gd name="T16" fmla="*/ 86 w 112"/>
                <a:gd name="T17" fmla="*/ 487 h 1374"/>
                <a:gd name="T18" fmla="*/ 91 w 112"/>
                <a:gd name="T19" fmla="*/ 559 h 1374"/>
                <a:gd name="T20" fmla="*/ 97 w 112"/>
                <a:gd name="T21" fmla="*/ 667 h 1374"/>
                <a:gd name="T22" fmla="*/ 100 w 112"/>
                <a:gd name="T23" fmla="*/ 740 h 1374"/>
                <a:gd name="T24" fmla="*/ 100 w 112"/>
                <a:gd name="T25" fmla="*/ 776 h 1374"/>
                <a:gd name="T26" fmla="*/ 96 w 112"/>
                <a:gd name="T27" fmla="*/ 847 h 1374"/>
                <a:gd name="T28" fmla="*/ 91 w 112"/>
                <a:gd name="T29" fmla="*/ 918 h 1374"/>
                <a:gd name="T30" fmla="*/ 73 w 112"/>
                <a:gd name="T31" fmla="*/ 1060 h 1374"/>
                <a:gd name="T32" fmla="*/ 63 w 112"/>
                <a:gd name="T33" fmla="*/ 1128 h 1374"/>
                <a:gd name="T34" fmla="*/ 49 w 112"/>
                <a:gd name="T35" fmla="*/ 1231 h 1374"/>
                <a:gd name="T36" fmla="*/ 36 w 112"/>
                <a:gd name="T37" fmla="*/ 1299 h 1374"/>
                <a:gd name="T38" fmla="*/ 27 w 112"/>
                <a:gd name="T39" fmla="*/ 1332 h 1374"/>
                <a:gd name="T40" fmla="*/ 17 w 112"/>
                <a:gd name="T41" fmla="*/ 1366 h 1374"/>
                <a:gd name="T42" fmla="*/ 18 w 112"/>
                <a:gd name="T43" fmla="*/ 1371 h 1374"/>
                <a:gd name="T44" fmla="*/ 21 w 112"/>
                <a:gd name="T45" fmla="*/ 1373 h 1374"/>
                <a:gd name="T46" fmla="*/ 26 w 112"/>
                <a:gd name="T47" fmla="*/ 1373 h 1374"/>
                <a:gd name="T48" fmla="*/ 29 w 112"/>
                <a:gd name="T49" fmla="*/ 1369 h 1374"/>
                <a:gd name="T50" fmla="*/ 40 w 112"/>
                <a:gd name="T51" fmla="*/ 1336 h 1374"/>
                <a:gd name="T52" fmla="*/ 55 w 112"/>
                <a:gd name="T53" fmla="*/ 1267 h 1374"/>
                <a:gd name="T54" fmla="*/ 71 w 112"/>
                <a:gd name="T55" fmla="*/ 1164 h 1374"/>
                <a:gd name="T56" fmla="*/ 80 w 112"/>
                <a:gd name="T57" fmla="*/ 1093 h 1374"/>
                <a:gd name="T58" fmla="*/ 100 w 112"/>
                <a:gd name="T59" fmla="*/ 952 h 1374"/>
                <a:gd name="T60" fmla="*/ 109 w 112"/>
                <a:gd name="T61" fmla="*/ 846 h 1374"/>
                <a:gd name="T62" fmla="*/ 111 w 112"/>
                <a:gd name="T63" fmla="*/ 809 h 1374"/>
                <a:gd name="T64" fmla="*/ 112 w 112"/>
                <a:gd name="T65" fmla="*/ 738 h 1374"/>
                <a:gd name="T66" fmla="*/ 111 w 112"/>
                <a:gd name="T67" fmla="*/ 666 h 1374"/>
                <a:gd name="T68" fmla="*/ 106 w 112"/>
                <a:gd name="T69" fmla="*/ 593 h 1374"/>
                <a:gd name="T70" fmla="*/ 101 w 112"/>
                <a:gd name="T71" fmla="*/ 519 h 1374"/>
                <a:gd name="T72" fmla="*/ 88 w 112"/>
                <a:gd name="T73" fmla="*/ 374 h 1374"/>
                <a:gd name="T74" fmla="*/ 84 w 112"/>
                <a:gd name="T75" fmla="*/ 341 h 1374"/>
                <a:gd name="T76" fmla="*/ 71 w 112"/>
                <a:gd name="T77" fmla="*/ 244 h 1374"/>
                <a:gd name="T78" fmla="*/ 62 w 112"/>
                <a:gd name="T79" fmla="*/ 189 h 1374"/>
                <a:gd name="T80" fmla="*/ 53 w 112"/>
                <a:gd name="T81" fmla="*/ 133 h 1374"/>
                <a:gd name="T82" fmla="*/ 41 w 112"/>
                <a:gd name="T83" fmla="*/ 78 h 1374"/>
                <a:gd name="T84" fmla="*/ 22 w 112"/>
                <a:gd name="T85" fmla="*/ 25 h 1374"/>
                <a:gd name="T86" fmla="*/ 12 w 112"/>
                <a:gd name="T87" fmla="*/ 3 h 1374"/>
                <a:gd name="T88" fmla="*/ 10 w 112"/>
                <a:gd name="T89" fmla="*/ 1 h 1374"/>
                <a:gd name="T90" fmla="*/ 5 w 112"/>
                <a:gd name="T91" fmla="*/ 0 h 1374"/>
                <a:gd name="T92" fmla="*/ 1 w 112"/>
                <a:gd name="T93" fmla="*/ 2 h 1374"/>
                <a:gd name="T94" fmla="*/ 0 w 112"/>
                <a:gd name="T95" fmla="*/ 8 h 1374"/>
                <a:gd name="T96" fmla="*/ 1 w 112"/>
                <a:gd name="T97" fmla="*/ 10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2" h="1374">
                  <a:moveTo>
                    <a:pt x="1" y="10"/>
                  </a:moveTo>
                  <a:lnTo>
                    <a:pt x="1" y="10"/>
                  </a:lnTo>
                  <a:lnTo>
                    <a:pt x="6" y="21"/>
                  </a:lnTo>
                  <a:lnTo>
                    <a:pt x="13" y="33"/>
                  </a:lnTo>
                  <a:lnTo>
                    <a:pt x="21" y="58"/>
                  </a:lnTo>
                  <a:lnTo>
                    <a:pt x="29" y="84"/>
                  </a:lnTo>
                  <a:lnTo>
                    <a:pt x="34" y="110"/>
                  </a:lnTo>
                  <a:lnTo>
                    <a:pt x="34" y="110"/>
                  </a:lnTo>
                  <a:lnTo>
                    <a:pt x="41" y="137"/>
                  </a:lnTo>
                  <a:lnTo>
                    <a:pt x="46" y="166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63" y="283"/>
                  </a:lnTo>
                  <a:lnTo>
                    <a:pt x="69" y="313"/>
                  </a:lnTo>
                  <a:lnTo>
                    <a:pt x="73" y="343"/>
                  </a:lnTo>
                  <a:lnTo>
                    <a:pt x="73" y="343"/>
                  </a:lnTo>
                  <a:lnTo>
                    <a:pt x="80" y="416"/>
                  </a:lnTo>
                  <a:lnTo>
                    <a:pt x="86" y="487"/>
                  </a:lnTo>
                  <a:lnTo>
                    <a:pt x="86" y="487"/>
                  </a:lnTo>
                  <a:lnTo>
                    <a:pt x="91" y="559"/>
                  </a:lnTo>
                  <a:lnTo>
                    <a:pt x="96" y="631"/>
                  </a:lnTo>
                  <a:lnTo>
                    <a:pt x="97" y="667"/>
                  </a:lnTo>
                  <a:lnTo>
                    <a:pt x="100" y="704"/>
                  </a:lnTo>
                  <a:lnTo>
                    <a:pt x="100" y="740"/>
                  </a:lnTo>
                  <a:lnTo>
                    <a:pt x="100" y="776"/>
                  </a:lnTo>
                  <a:lnTo>
                    <a:pt x="100" y="776"/>
                  </a:lnTo>
                  <a:lnTo>
                    <a:pt x="99" y="811"/>
                  </a:lnTo>
                  <a:lnTo>
                    <a:pt x="96" y="847"/>
                  </a:lnTo>
                  <a:lnTo>
                    <a:pt x="94" y="883"/>
                  </a:lnTo>
                  <a:lnTo>
                    <a:pt x="91" y="918"/>
                  </a:lnTo>
                  <a:lnTo>
                    <a:pt x="83" y="990"/>
                  </a:lnTo>
                  <a:lnTo>
                    <a:pt x="73" y="1060"/>
                  </a:lnTo>
                  <a:lnTo>
                    <a:pt x="73" y="1060"/>
                  </a:lnTo>
                  <a:lnTo>
                    <a:pt x="63" y="1128"/>
                  </a:lnTo>
                  <a:lnTo>
                    <a:pt x="54" y="1197"/>
                  </a:lnTo>
                  <a:lnTo>
                    <a:pt x="49" y="1231"/>
                  </a:lnTo>
                  <a:lnTo>
                    <a:pt x="43" y="1265"/>
                  </a:lnTo>
                  <a:lnTo>
                    <a:pt x="36" y="1299"/>
                  </a:lnTo>
                  <a:lnTo>
                    <a:pt x="27" y="1332"/>
                  </a:lnTo>
                  <a:lnTo>
                    <a:pt x="27" y="1332"/>
                  </a:lnTo>
                  <a:lnTo>
                    <a:pt x="17" y="1366"/>
                  </a:lnTo>
                  <a:lnTo>
                    <a:pt x="17" y="1366"/>
                  </a:lnTo>
                  <a:lnTo>
                    <a:pt x="17" y="1369"/>
                  </a:lnTo>
                  <a:lnTo>
                    <a:pt x="18" y="1371"/>
                  </a:lnTo>
                  <a:lnTo>
                    <a:pt x="19" y="1372"/>
                  </a:lnTo>
                  <a:lnTo>
                    <a:pt x="21" y="1373"/>
                  </a:lnTo>
                  <a:lnTo>
                    <a:pt x="24" y="1374"/>
                  </a:lnTo>
                  <a:lnTo>
                    <a:pt x="26" y="1373"/>
                  </a:lnTo>
                  <a:lnTo>
                    <a:pt x="28" y="1372"/>
                  </a:lnTo>
                  <a:lnTo>
                    <a:pt x="29" y="1369"/>
                  </a:lnTo>
                  <a:lnTo>
                    <a:pt x="29" y="1369"/>
                  </a:lnTo>
                  <a:lnTo>
                    <a:pt x="40" y="1336"/>
                  </a:lnTo>
                  <a:lnTo>
                    <a:pt x="48" y="1301"/>
                  </a:lnTo>
                  <a:lnTo>
                    <a:pt x="55" y="1267"/>
                  </a:lnTo>
                  <a:lnTo>
                    <a:pt x="61" y="1233"/>
                  </a:lnTo>
                  <a:lnTo>
                    <a:pt x="71" y="1164"/>
                  </a:lnTo>
                  <a:lnTo>
                    <a:pt x="80" y="1093"/>
                  </a:lnTo>
                  <a:lnTo>
                    <a:pt x="80" y="1093"/>
                  </a:lnTo>
                  <a:lnTo>
                    <a:pt x="90" y="1023"/>
                  </a:lnTo>
                  <a:lnTo>
                    <a:pt x="100" y="952"/>
                  </a:lnTo>
                  <a:lnTo>
                    <a:pt x="107" y="881"/>
                  </a:lnTo>
                  <a:lnTo>
                    <a:pt x="109" y="846"/>
                  </a:lnTo>
                  <a:lnTo>
                    <a:pt x="111" y="809"/>
                  </a:lnTo>
                  <a:lnTo>
                    <a:pt x="111" y="809"/>
                  </a:lnTo>
                  <a:lnTo>
                    <a:pt x="112" y="774"/>
                  </a:lnTo>
                  <a:lnTo>
                    <a:pt x="112" y="738"/>
                  </a:lnTo>
                  <a:lnTo>
                    <a:pt x="112" y="703"/>
                  </a:lnTo>
                  <a:lnTo>
                    <a:pt x="111" y="666"/>
                  </a:lnTo>
                  <a:lnTo>
                    <a:pt x="111" y="666"/>
                  </a:lnTo>
                  <a:lnTo>
                    <a:pt x="106" y="593"/>
                  </a:lnTo>
                  <a:lnTo>
                    <a:pt x="101" y="519"/>
                  </a:lnTo>
                  <a:lnTo>
                    <a:pt x="101" y="519"/>
                  </a:lnTo>
                  <a:lnTo>
                    <a:pt x="94" y="447"/>
                  </a:lnTo>
                  <a:lnTo>
                    <a:pt x="88" y="374"/>
                  </a:lnTo>
                  <a:lnTo>
                    <a:pt x="88" y="374"/>
                  </a:lnTo>
                  <a:lnTo>
                    <a:pt x="84" y="341"/>
                  </a:lnTo>
                  <a:lnTo>
                    <a:pt x="80" y="309"/>
                  </a:lnTo>
                  <a:lnTo>
                    <a:pt x="71" y="244"/>
                  </a:lnTo>
                  <a:lnTo>
                    <a:pt x="71" y="244"/>
                  </a:lnTo>
                  <a:lnTo>
                    <a:pt x="62" y="189"/>
                  </a:lnTo>
                  <a:lnTo>
                    <a:pt x="57" y="161"/>
                  </a:lnTo>
                  <a:lnTo>
                    <a:pt x="53" y="133"/>
                  </a:lnTo>
                  <a:lnTo>
                    <a:pt x="47" y="106"/>
                  </a:lnTo>
                  <a:lnTo>
                    <a:pt x="41" y="78"/>
                  </a:lnTo>
                  <a:lnTo>
                    <a:pt x="32" y="51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0459CD79-E7B0-B5AB-5E6C-732180826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792"/>
              <a:ext cx="117" cy="380"/>
            </a:xfrm>
            <a:custGeom>
              <a:avLst/>
              <a:gdLst>
                <a:gd name="T0" fmla="*/ 13 w 233"/>
                <a:gd name="T1" fmla="*/ 676 h 760"/>
                <a:gd name="T2" fmla="*/ 23 w 233"/>
                <a:gd name="T3" fmla="*/ 442 h 760"/>
                <a:gd name="T4" fmla="*/ 29 w 233"/>
                <a:gd name="T5" fmla="*/ 288 h 760"/>
                <a:gd name="T6" fmla="*/ 29 w 233"/>
                <a:gd name="T7" fmla="*/ 213 h 760"/>
                <a:gd name="T8" fmla="*/ 20 w 233"/>
                <a:gd name="T9" fmla="*/ 148 h 760"/>
                <a:gd name="T10" fmla="*/ 14 w 233"/>
                <a:gd name="T11" fmla="*/ 99 h 760"/>
                <a:gd name="T12" fmla="*/ 13 w 233"/>
                <a:gd name="T13" fmla="*/ 69 h 760"/>
                <a:gd name="T14" fmla="*/ 20 w 233"/>
                <a:gd name="T15" fmla="*/ 35 h 760"/>
                <a:gd name="T16" fmla="*/ 27 w 233"/>
                <a:gd name="T17" fmla="*/ 26 h 760"/>
                <a:gd name="T18" fmla="*/ 44 w 233"/>
                <a:gd name="T19" fmla="*/ 13 h 760"/>
                <a:gd name="T20" fmla="*/ 71 w 233"/>
                <a:gd name="T21" fmla="*/ 15 h 760"/>
                <a:gd name="T22" fmla="*/ 88 w 233"/>
                <a:gd name="T23" fmla="*/ 21 h 760"/>
                <a:gd name="T24" fmla="*/ 114 w 233"/>
                <a:gd name="T25" fmla="*/ 37 h 760"/>
                <a:gd name="T26" fmla="*/ 130 w 233"/>
                <a:gd name="T27" fmla="*/ 55 h 760"/>
                <a:gd name="T28" fmla="*/ 150 w 233"/>
                <a:gd name="T29" fmla="*/ 88 h 760"/>
                <a:gd name="T30" fmla="*/ 161 w 233"/>
                <a:gd name="T31" fmla="*/ 116 h 760"/>
                <a:gd name="T32" fmla="*/ 183 w 233"/>
                <a:gd name="T33" fmla="*/ 203 h 760"/>
                <a:gd name="T34" fmla="*/ 193 w 233"/>
                <a:gd name="T35" fmla="*/ 262 h 760"/>
                <a:gd name="T36" fmla="*/ 202 w 233"/>
                <a:gd name="T37" fmla="*/ 327 h 760"/>
                <a:gd name="T38" fmla="*/ 211 w 233"/>
                <a:gd name="T39" fmla="*/ 438 h 760"/>
                <a:gd name="T40" fmla="*/ 218 w 233"/>
                <a:gd name="T41" fmla="*/ 494 h 760"/>
                <a:gd name="T42" fmla="*/ 223 w 233"/>
                <a:gd name="T43" fmla="*/ 515 h 760"/>
                <a:gd name="T44" fmla="*/ 229 w 233"/>
                <a:gd name="T45" fmla="*/ 516 h 760"/>
                <a:gd name="T46" fmla="*/ 233 w 233"/>
                <a:gd name="T47" fmla="*/ 512 h 760"/>
                <a:gd name="T48" fmla="*/ 229 w 233"/>
                <a:gd name="T49" fmla="*/ 490 h 760"/>
                <a:gd name="T50" fmla="*/ 219 w 233"/>
                <a:gd name="T51" fmla="*/ 394 h 760"/>
                <a:gd name="T52" fmla="*/ 214 w 233"/>
                <a:gd name="T53" fmla="*/ 317 h 760"/>
                <a:gd name="T54" fmla="*/ 209 w 233"/>
                <a:gd name="T55" fmla="*/ 280 h 760"/>
                <a:gd name="T56" fmla="*/ 193 w 233"/>
                <a:gd name="T57" fmla="*/ 192 h 760"/>
                <a:gd name="T58" fmla="*/ 174 w 233"/>
                <a:gd name="T59" fmla="*/ 116 h 760"/>
                <a:gd name="T60" fmla="*/ 163 w 233"/>
                <a:gd name="T61" fmla="*/ 88 h 760"/>
                <a:gd name="T62" fmla="*/ 141 w 233"/>
                <a:gd name="T63" fmla="*/ 49 h 760"/>
                <a:gd name="T64" fmla="*/ 127 w 233"/>
                <a:gd name="T65" fmla="*/ 32 h 760"/>
                <a:gd name="T66" fmla="*/ 109 w 233"/>
                <a:gd name="T67" fmla="*/ 19 h 760"/>
                <a:gd name="T68" fmla="*/ 82 w 233"/>
                <a:gd name="T69" fmla="*/ 4 h 760"/>
                <a:gd name="T70" fmla="*/ 51 w 233"/>
                <a:gd name="T71" fmla="*/ 0 h 760"/>
                <a:gd name="T72" fmla="*/ 32 w 233"/>
                <a:gd name="T73" fmla="*/ 5 h 760"/>
                <a:gd name="T74" fmla="*/ 16 w 233"/>
                <a:gd name="T75" fmla="*/ 18 h 760"/>
                <a:gd name="T76" fmla="*/ 7 w 233"/>
                <a:gd name="T77" fmla="*/ 34 h 760"/>
                <a:gd name="T78" fmla="*/ 1 w 233"/>
                <a:gd name="T79" fmla="*/ 75 h 760"/>
                <a:gd name="T80" fmla="*/ 2 w 233"/>
                <a:gd name="T81" fmla="*/ 99 h 760"/>
                <a:gd name="T82" fmla="*/ 11 w 233"/>
                <a:gd name="T83" fmla="*/ 169 h 760"/>
                <a:gd name="T84" fmla="*/ 15 w 233"/>
                <a:gd name="T85" fmla="*/ 203 h 760"/>
                <a:gd name="T86" fmla="*/ 16 w 233"/>
                <a:gd name="T87" fmla="*/ 277 h 760"/>
                <a:gd name="T88" fmla="*/ 13 w 233"/>
                <a:gd name="T89" fmla="*/ 396 h 760"/>
                <a:gd name="T90" fmla="*/ 0 w 233"/>
                <a:gd name="T91" fmla="*/ 716 h 760"/>
                <a:gd name="T92" fmla="*/ 0 w 233"/>
                <a:gd name="T93" fmla="*/ 754 h 760"/>
                <a:gd name="T94" fmla="*/ 3 w 233"/>
                <a:gd name="T95" fmla="*/ 760 h 760"/>
                <a:gd name="T96" fmla="*/ 10 w 233"/>
                <a:gd name="T97" fmla="*/ 759 h 760"/>
                <a:gd name="T98" fmla="*/ 12 w 233"/>
                <a:gd name="T99" fmla="*/ 754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3" h="760">
                  <a:moveTo>
                    <a:pt x="12" y="754"/>
                  </a:moveTo>
                  <a:lnTo>
                    <a:pt x="12" y="754"/>
                  </a:lnTo>
                  <a:lnTo>
                    <a:pt x="13" y="676"/>
                  </a:lnTo>
                  <a:lnTo>
                    <a:pt x="15" y="599"/>
                  </a:lnTo>
                  <a:lnTo>
                    <a:pt x="23" y="442"/>
                  </a:lnTo>
                  <a:lnTo>
                    <a:pt x="23" y="442"/>
                  </a:lnTo>
                  <a:lnTo>
                    <a:pt x="27" y="365"/>
                  </a:lnTo>
                  <a:lnTo>
                    <a:pt x="29" y="288"/>
                  </a:lnTo>
                  <a:lnTo>
                    <a:pt x="29" y="288"/>
                  </a:lnTo>
                  <a:lnTo>
                    <a:pt x="29" y="251"/>
                  </a:lnTo>
                  <a:lnTo>
                    <a:pt x="29" y="213"/>
                  </a:lnTo>
                  <a:lnTo>
                    <a:pt x="29" y="213"/>
                  </a:lnTo>
                  <a:lnTo>
                    <a:pt x="28" y="197"/>
                  </a:lnTo>
                  <a:lnTo>
                    <a:pt x="26" y="180"/>
                  </a:lnTo>
                  <a:lnTo>
                    <a:pt x="20" y="148"/>
                  </a:lnTo>
                  <a:lnTo>
                    <a:pt x="20" y="148"/>
                  </a:lnTo>
                  <a:lnTo>
                    <a:pt x="15" y="116"/>
                  </a:lnTo>
                  <a:lnTo>
                    <a:pt x="14" y="99"/>
                  </a:lnTo>
                  <a:lnTo>
                    <a:pt x="13" y="83"/>
                  </a:lnTo>
                  <a:lnTo>
                    <a:pt x="13" y="83"/>
                  </a:lnTo>
                  <a:lnTo>
                    <a:pt x="13" y="69"/>
                  </a:lnTo>
                  <a:lnTo>
                    <a:pt x="14" y="56"/>
                  </a:lnTo>
                  <a:lnTo>
                    <a:pt x="17" y="43"/>
                  </a:lnTo>
                  <a:lnTo>
                    <a:pt x="20" y="35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7" y="26"/>
                  </a:lnTo>
                  <a:lnTo>
                    <a:pt x="30" y="22"/>
                  </a:lnTo>
                  <a:lnTo>
                    <a:pt x="37" y="17"/>
                  </a:lnTo>
                  <a:lnTo>
                    <a:pt x="44" y="13"/>
                  </a:lnTo>
                  <a:lnTo>
                    <a:pt x="53" y="12"/>
                  </a:lnTo>
                  <a:lnTo>
                    <a:pt x="62" y="12"/>
                  </a:lnTo>
                  <a:lnTo>
                    <a:pt x="71" y="15"/>
                  </a:lnTo>
                  <a:lnTo>
                    <a:pt x="79" y="17"/>
                  </a:lnTo>
                  <a:lnTo>
                    <a:pt x="88" y="21"/>
                  </a:lnTo>
                  <a:lnTo>
                    <a:pt x="88" y="21"/>
                  </a:lnTo>
                  <a:lnTo>
                    <a:pt x="97" y="26"/>
                  </a:lnTo>
                  <a:lnTo>
                    <a:pt x="106" y="31"/>
                  </a:lnTo>
                  <a:lnTo>
                    <a:pt x="114" y="37"/>
                  </a:lnTo>
                  <a:lnTo>
                    <a:pt x="122" y="45"/>
                  </a:lnTo>
                  <a:lnTo>
                    <a:pt x="122" y="45"/>
                  </a:lnTo>
                  <a:lnTo>
                    <a:pt x="130" y="55"/>
                  </a:lnTo>
                  <a:lnTo>
                    <a:pt x="138" y="65"/>
                  </a:lnTo>
                  <a:lnTo>
                    <a:pt x="144" y="77"/>
                  </a:lnTo>
                  <a:lnTo>
                    <a:pt x="150" y="88"/>
                  </a:lnTo>
                  <a:lnTo>
                    <a:pt x="150" y="88"/>
                  </a:lnTo>
                  <a:lnTo>
                    <a:pt x="156" y="102"/>
                  </a:lnTo>
                  <a:lnTo>
                    <a:pt x="161" y="116"/>
                  </a:lnTo>
                  <a:lnTo>
                    <a:pt x="170" y="144"/>
                  </a:lnTo>
                  <a:lnTo>
                    <a:pt x="177" y="174"/>
                  </a:lnTo>
                  <a:lnTo>
                    <a:pt x="183" y="203"/>
                  </a:lnTo>
                  <a:lnTo>
                    <a:pt x="183" y="203"/>
                  </a:lnTo>
                  <a:lnTo>
                    <a:pt x="193" y="262"/>
                  </a:lnTo>
                  <a:lnTo>
                    <a:pt x="193" y="262"/>
                  </a:lnTo>
                  <a:lnTo>
                    <a:pt x="198" y="294"/>
                  </a:lnTo>
                  <a:lnTo>
                    <a:pt x="202" y="327"/>
                  </a:lnTo>
                  <a:lnTo>
                    <a:pt x="202" y="327"/>
                  </a:lnTo>
                  <a:lnTo>
                    <a:pt x="206" y="365"/>
                  </a:lnTo>
                  <a:lnTo>
                    <a:pt x="208" y="402"/>
                  </a:lnTo>
                  <a:lnTo>
                    <a:pt x="211" y="438"/>
                  </a:lnTo>
                  <a:lnTo>
                    <a:pt x="215" y="475"/>
                  </a:lnTo>
                  <a:lnTo>
                    <a:pt x="215" y="475"/>
                  </a:lnTo>
                  <a:lnTo>
                    <a:pt x="218" y="494"/>
                  </a:lnTo>
                  <a:lnTo>
                    <a:pt x="221" y="512"/>
                  </a:lnTo>
                  <a:lnTo>
                    <a:pt x="221" y="512"/>
                  </a:lnTo>
                  <a:lnTo>
                    <a:pt x="223" y="515"/>
                  </a:lnTo>
                  <a:lnTo>
                    <a:pt x="224" y="516"/>
                  </a:lnTo>
                  <a:lnTo>
                    <a:pt x="226" y="517"/>
                  </a:lnTo>
                  <a:lnTo>
                    <a:pt x="229" y="516"/>
                  </a:lnTo>
                  <a:lnTo>
                    <a:pt x="231" y="515"/>
                  </a:lnTo>
                  <a:lnTo>
                    <a:pt x="232" y="514"/>
                  </a:lnTo>
                  <a:lnTo>
                    <a:pt x="233" y="512"/>
                  </a:lnTo>
                  <a:lnTo>
                    <a:pt x="233" y="509"/>
                  </a:lnTo>
                  <a:lnTo>
                    <a:pt x="233" y="509"/>
                  </a:lnTo>
                  <a:lnTo>
                    <a:pt x="229" y="490"/>
                  </a:lnTo>
                  <a:lnTo>
                    <a:pt x="226" y="470"/>
                  </a:lnTo>
                  <a:lnTo>
                    <a:pt x="222" y="432"/>
                  </a:lnTo>
                  <a:lnTo>
                    <a:pt x="219" y="394"/>
                  </a:lnTo>
                  <a:lnTo>
                    <a:pt x="217" y="354"/>
                  </a:lnTo>
                  <a:lnTo>
                    <a:pt x="217" y="354"/>
                  </a:lnTo>
                  <a:lnTo>
                    <a:pt x="214" y="317"/>
                  </a:lnTo>
                  <a:lnTo>
                    <a:pt x="212" y="298"/>
                  </a:lnTo>
                  <a:lnTo>
                    <a:pt x="209" y="280"/>
                  </a:lnTo>
                  <a:lnTo>
                    <a:pt x="209" y="280"/>
                  </a:lnTo>
                  <a:lnTo>
                    <a:pt x="198" y="222"/>
                  </a:lnTo>
                  <a:lnTo>
                    <a:pt x="198" y="222"/>
                  </a:lnTo>
                  <a:lnTo>
                    <a:pt x="193" y="192"/>
                  </a:lnTo>
                  <a:lnTo>
                    <a:pt x="187" y="161"/>
                  </a:lnTo>
                  <a:lnTo>
                    <a:pt x="179" y="131"/>
                  </a:lnTo>
                  <a:lnTo>
                    <a:pt x="174" y="116"/>
                  </a:lnTo>
                  <a:lnTo>
                    <a:pt x="169" y="102"/>
                  </a:lnTo>
                  <a:lnTo>
                    <a:pt x="169" y="102"/>
                  </a:lnTo>
                  <a:lnTo>
                    <a:pt x="163" y="88"/>
                  </a:lnTo>
                  <a:lnTo>
                    <a:pt x="157" y="74"/>
                  </a:lnTo>
                  <a:lnTo>
                    <a:pt x="150" y="61"/>
                  </a:lnTo>
                  <a:lnTo>
                    <a:pt x="141" y="49"/>
                  </a:lnTo>
                  <a:lnTo>
                    <a:pt x="141" y="49"/>
                  </a:lnTo>
                  <a:lnTo>
                    <a:pt x="134" y="40"/>
                  </a:lnTo>
                  <a:lnTo>
                    <a:pt x="127" y="32"/>
                  </a:lnTo>
                  <a:lnTo>
                    <a:pt x="119" y="25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01" y="13"/>
                  </a:lnTo>
                  <a:lnTo>
                    <a:pt x="92" y="8"/>
                  </a:lnTo>
                  <a:lnTo>
                    <a:pt x="82" y="4"/>
                  </a:lnTo>
                  <a:lnTo>
                    <a:pt x="72" y="1"/>
                  </a:lnTo>
                  <a:lnTo>
                    <a:pt x="62" y="0"/>
                  </a:lnTo>
                  <a:lnTo>
                    <a:pt x="51" y="0"/>
                  </a:lnTo>
                  <a:lnTo>
                    <a:pt x="41" y="1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7" y="8"/>
                  </a:lnTo>
                  <a:lnTo>
                    <a:pt x="21" y="12"/>
                  </a:lnTo>
                  <a:lnTo>
                    <a:pt x="16" y="18"/>
                  </a:lnTo>
                  <a:lnTo>
                    <a:pt x="13" y="23"/>
                  </a:lnTo>
                  <a:lnTo>
                    <a:pt x="10" y="28"/>
                  </a:lnTo>
                  <a:lnTo>
                    <a:pt x="7" y="34"/>
                  </a:lnTo>
                  <a:lnTo>
                    <a:pt x="4" y="47"/>
                  </a:lnTo>
                  <a:lnTo>
                    <a:pt x="2" y="60"/>
                  </a:lnTo>
                  <a:lnTo>
                    <a:pt x="1" y="75"/>
                  </a:lnTo>
                  <a:lnTo>
                    <a:pt x="1" y="88"/>
                  </a:lnTo>
                  <a:lnTo>
                    <a:pt x="2" y="99"/>
                  </a:lnTo>
                  <a:lnTo>
                    <a:pt x="2" y="99"/>
                  </a:lnTo>
                  <a:lnTo>
                    <a:pt x="3" y="117"/>
                  </a:lnTo>
                  <a:lnTo>
                    <a:pt x="6" y="135"/>
                  </a:lnTo>
                  <a:lnTo>
                    <a:pt x="11" y="169"/>
                  </a:lnTo>
                  <a:lnTo>
                    <a:pt x="11" y="169"/>
                  </a:lnTo>
                  <a:lnTo>
                    <a:pt x="13" y="185"/>
                  </a:lnTo>
                  <a:lnTo>
                    <a:pt x="15" y="203"/>
                  </a:lnTo>
                  <a:lnTo>
                    <a:pt x="16" y="237"/>
                  </a:lnTo>
                  <a:lnTo>
                    <a:pt x="16" y="237"/>
                  </a:lnTo>
                  <a:lnTo>
                    <a:pt x="16" y="277"/>
                  </a:lnTo>
                  <a:lnTo>
                    <a:pt x="15" y="316"/>
                  </a:lnTo>
                  <a:lnTo>
                    <a:pt x="13" y="396"/>
                  </a:lnTo>
                  <a:lnTo>
                    <a:pt x="13" y="396"/>
                  </a:lnTo>
                  <a:lnTo>
                    <a:pt x="5" y="555"/>
                  </a:lnTo>
                  <a:lnTo>
                    <a:pt x="2" y="635"/>
                  </a:lnTo>
                  <a:lnTo>
                    <a:pt x="0" y="716"/>
                  </a:lnTo>
                  <a:lnTo>
                    <a:pt x="0" y="716"/>
                  </a:lnTo>
                  <a:lnTo>
                    <a:pt x="0" y="754"/>
                  </a:lnTo>
                  <a:lnTo>
                    <a:pt x="0" y="754"/>
                  </a:lnTo>
                  <a:lnTo>
                    <a:pt x="0" y="757"/>
                  </a:lnTo>
                  <a:lnTo>
                    <a:pt x="1" y="759"/>
                  </a:lnTo>
                  <a:lnTo>
                    <a:pt x="3" y="760"/>
                  </a:lnTo>
                  <a:lnTo>
                    <a:pt x="6" y="760"/>
                  </a:lnTo>
                  <a:lnTo>
                    <a:pt x="8" y="760"/>
                  </a:lnTo>
                  <a:lnTo>
                    <a:pt x="10" y="759"/>
                  </a:lnTo>
                  <a:lnTo>
                    <a:pt x="11" y="757"/>
                  </a:lnTo>
                  <a:lnTo>
                    <a:pt x="12" y="754"/>
                  </a:lnTo>
                  <a:lnTo>
                    <a:pt x="12" y="7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C60391C7-AD5C-6047-C24D-E85C7589F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3" y="1582"/>
              <a:ext cx="129" cy="464"/>
            </a:xfrm>
            <a:custGeom>
              <a:avLst/>
              <a:gdLst>
                <a:gd name="T0" fmla="*/ 12 w 257"/>
                <a:gd name="T1" fmla="*/ 902 h 928"/>
                <a:gd name="T2" fmla="*/ 19 w 257"/>
                <a:gd name="T3" fmla="*/ 843 h 928"/>
                <a:gd name="T4" fmla="*/ 32 w 257"/>
                <a:gd name="T5" fmla="*/ 764 h 928"/>
                <a:gd name="T6" fmla="*/ 35 w 257"/>
                <a:gd name="T7" fmla="*/ 720 h 928"/>
                <a:gd name="T8" fmla="*/ 44 w 257"/>
                <a:gd name="T9" fmla="*/ 587 h 928"/>
                <a:gd name="T10" fmla="*/ 53 w 257"/>
                <a:gd name="T11" fmla="*/ 500 h 928"/>
                <a:gd name="T12" fmla="*/ 61 w 257"/>
                <a:gd name="T13" fmla="*/ 412 h 928"/>
                <a:gd name="T14" fmla="*/ 64 w 257"/>
                <a:gd name="T15" fmla="*/ 322 h 928"/>
                <a:gd name="T16" fmla="*/ 59 w 257"/>
                <a:gd name="T17" fmla="*/ 261 h 928"/>
                <a:gd name="T18" fmla="*/ 48 w 257"/>
                <a:gd name="T19" fmla="*/ 199 h 928"/>
                <a:gd name="T20" fmla="*/ 36 w 257"/>
                <a:gd name="T21" fmla="*/ 140 h 928"/>
                <a:gd name="T22" fmla="*/ 32 w 257"/>
                <a:gd name="T23" fmla="*/ 94 h 928"/>
                <a:gd name="T24" fmla="*/ 36 w 257"/>
                <a:gd name="T25" fmla="*/ 71 h 928"/>
                <a:gd name="T26" fmla="*/ 55 w 257"/>
                <a:gd name="T27" fmla="*/ 36 h 928"/>
                <a:gd name="T28" fmla="*/ 74 w 257"/>
                <a:gd name="T29" fmla="*/ 19 h 928"/>
                <a:gd name="T30" fmla="*/ 94 w 257"/>
                <a:gd name="T31" fmla="*/ 13 h 928"/>
                <a:gd name="T32" fmla="*/ 109 w 257"/>
                <a:gd name="T33" fmla="*/ 12 h 928"/>
                <a:gd name="T34" fmla="*/ 129 w 257"/>
                <a:gd name="T35" fmla="*/ 17 h 928"/>
                <a:gd name="T36" fmla="*/ 156 w 257"/>
                <a:gd name="T37" fmla="*/ 31 h 928"/>
                <a:gd name="T38" fmla="*/ 183 w 257"/>
                <a:gd name="T39" fmla="*/ 54 h 928"/>
                <a:gd name="T40" fmla="*/ 198 w 257"/>
                <a:gd name="T41" fmla="*/ 75 h 928"/>
                <a:gd name="T42" fmla="*/ 215 w 257"/>
                <a:gd name="T43" fmla="*/ 109 h 928"/>
                <a:gd name="T44" fmla="*/ 231 w 257"/>
                <a:gd name="T45" fmla="*/ 159 h 928"/>
                <a:gd name="T46" fmla="*/ 242 w 257"/>
                <a:gd name="T47" fmla="*/ 240 h 928"/>
                <a:gd name="T48" fmla="*/ 245 w 257"/>
                <a:gd name="T49" fmla="*/ 322 h 928"/>
                <a:gd name="T50" fmla="*/ 245 w 257"/>
                <a:gd name="T51" fmla="*/ 397 h 928"/>
                <a:gd name="T52" fmla="*/ 246 w 257"/>
                <a:gd name="T53" fmla="*/ 402 h 928"/>
                <a:gd name="T54" fmla="*/ 253 w 257"/>
                <a:gd name="T55" fmla="*/ 403 h 928"/>
                <a:gd name="T56" fmla="*/ 257 w 257"/>
                <a:gd name="T57" fmla="*/ 397 h 928"/>
                <a:gd name="T58" fmla="*/ 256 w 257"/>
                <a:gd name="T59" fmla="*/ 289 h 928"/>
                <a:gd name="T60" fmla="*/ 251 w 257"/>
                <a:gd name="T61" fmla="*/ 207 h 928"/>
                <a:gd name="T62" fmla="*/ 242 w 257"/>
                <a:gd name="T63" fmla="*/ 153 h 928"/>
                <a:gd name="T64" fmla="*/ 224 w 257"/>
                <a:gd name="T65" fmla="*/ 100 h 928"/>
                <a:gd name="T66" fmla="*/ 206 w 257"/>
                <a:gd name="T67" fmla="*/ 64 h 928"/>
                <a:gd name="T68" fmla="*/ 179 w 257"/>
                <a:gd name="T69" fmla="*/ 33 h 928"/>
                <a:gd name="T70" fmla="*/ 146 w 257"/>
                <a:gd name="T71" fmla="*/ 10 h 928"/>
                <a:gd name="T72" fmla="*/ 118 w 257"/>
                <a:gd name="T73" fmla="*/ 1 h 928"/>
                <a:gd name="T74" fmla="*/ 96 w 257"/>
                <a:gd name="T75" fmla="*/ 0 h 928"/>
                <a:gd name="T76" fmla="*/ 75 w 257"/>
                <a:gd name="T77" fmla="*/ 5 h 928"/>
                <a:gd name="T78" fmla="*/ 53 w 257"/>
                <a:gd name="T79" fmla="*/ 20 h 928"/>
                <a:gd name="T80" fmla="*/ 35 w 257"/>
                <a:gd name="T81" fmla="*/ 41 h 928"/>
                <a:gd name="T82" fmla="*/ 25 w 257"/>
                <a:gd name="T83" fmla="*/ 66 h 928"/>
                <a:gd name="T84" fmla="*/ 21 w 257"/>
                <a:gd name="T85" fmla="*/ 110 h 928"/>
                <a:gd name="T86" fmla="*/ 31 w 257"/>
                <a:gd name="T87" fmla="*/ 181 h 928"/>
                <a:gd name="T88" fmla="*/ 44 w 257"/>
                <a:gd name="T89" fmla="*/ 244 h 928"/>
                <a:gd name="T90" fmla="*/ 51 w 257"/>
                <a:gd name="T91" fmla="*/ 287 h 928"/>
                <a:gd name="T92" fmla="*/ 52 w 257"/>
                <a:gd name="T93" fmla="*/ 353 h 928"/>
                <a:gd name="T94" fmla="*/ 45 w 257"/>
                <a:gd name="T95" fmla="*/ 444 h 928"/>
                <a:gd name="T96" fmla="*/ 32 w 257"/>
                <a:gd name="T97" fmla="*/ 580 h 928"/>
                <a:gd name="T98" fmla="*/ 23 w 257"/>
                <a:gd name="T99" fmla="*/ 716 h 928"/>
                <a:gd name="T100" fmla="*/ 20 w 257"/>
                <a:gd name="T101" fmla="*/ 761 h 928"/>
                <a:gd name="T102" fmla="*/ 13 w 257"/>
                <a:gd name="T103" fmla="*/ 802 h 928"/>
                <a:gd name="T104" fmla="*/ 1 w 257"/>
                <a:gd name="T105" fmla="*/ 883 h 928"/>
                <a:gd name="T106" fmla="*/ 1 w 257"/>
                <a:gd name="T107" fmla="*/ 922 h 928"/>
                <a:gd name="T108" fmla="*/ 3 w 257"/>
                <a:gd name="T109" fmla="*/ 927 h 928"/>
                <a:gd name="T110" fmla="*/ 10 w 257"/>
                <a:gd name="T111" fmla="*/ 928 h 928"/>
                <a:gd name="T112" fmla="*/ 13 w 257"/>
                <a:gd name="T113" fmla="*/ 922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7" h="928">
                  <a:moveTo>
                    <a:pt x="13" y="922"/>
                  </a:moveTo>
                  <a:lnTo>
                    <a:pt x="13" y="922"/>
                  </a:lnTo>
                  <a:lnTo>
                    <a:pt x="12" y="902"/>
                  </a:lnTo>
                  <a:lnTo>
                    <a:pt x="13" y="882"/>
                  </a:lnTo>
                  <a:lnTo>
                    <a:pt x="15" y="862"/>
                  </a:lnTo>
                  <a:lnTo>
                    <a:pt x="19" y="843"/>
                  </a:lnTo>
                  <a:lnTo>
                    <a:pt x="26" y="803"/>
                  </a:lnTo>
                  <a:lnTo>
                    <a:pt x="29" y="784"/>
                  </a:lnTo>
                  <a:lnTo>
                    <a:pt x="32" y="764"/>
                  </a:lnTo>
                  <a:lnTo>
                    <a:pt x="32" y="764"/>
                  </a:lnTo>
                  <a:lnTo>
                    <a:pt x="34" y="742"/>
                  </a:lnTo>
                  <a:lnTo>
                    <a:pt x="35" y="720"/>
                  </a:lnTo>
                  <a:lnTo>
                    <a:pt x="38" y="677"/>
                  </a:lnTo>
                  <a:lnTo>
                    <a:pt x="38" y="677"/>
                  </a:lnTo>
                  <a:lnTo>
                    <a:pt x="44" y="587"/>
                  </a:lnTo>
                  <a:lnTo>
                    <a:pt x="44" y="587"/>
                  </a:lnTo>
                  <a:lnTo>
                    <a:pt x="49" y="543"/>
                  </a:lnTo>
                  <a:lnTo>
                    <a:pt x="53" y="500"/>
                  </a:lnTo>
                  <a:lnTo>
                    <a:pt x="57" y="455"/>
                  </a:lnTo>
                  <a:lnTo>
                    <a:pt x="61" y="412"/>
                  </a:lnTo>
                  <a:lnTo>
                    <a:pt x="61" y="412"/>
                  </a:lnTo>
                  <a:lnTo>
                    <a:pt x="63" y="367"/>
                  </a:lnTo>
                  <a:lnTo>
                    <a:pt x="64" y="322"/>
                  </a:lnTo>
                  <a:lnTo>
                    <a:pt x="64" y="322"/>
                  </a:lnTo>
                  <a:lnTo>
                    <a:pt x="64" y="301"/>
                  </a:lnTo>
                  <a:lnTo>
                    <a:pt x="62" y="280"/>
                  </a:lnTo>
                  <a:lnTo>
                    <a:pt x="59" y="261"/>
                  </a:lnTo>
                  <a:lnTo>
                    <a:pt x="56" y="240"/>
                  </a:lnTo>
                  <a:lnTo>
                    <a:pt x="56" y="240"/>
                  </a:lnTo>
                  <a:lnTo>
                    <a:pt x="48" y="199"/>
                  </a:lnTo>
                  <a:lnTo>
                    <a:pt x="39" y="159"/>
                  </a:lnTo>
                  <a:lnTo>
                    <a:pt x="39" y="159"/>
                  </a:lnTo>
                  <a:lnTo>
                    <a:pt x="36" y="140"/>
                  </a:lnTo>
                  <a:lnTo>
                    <a:pt x="33" y="122"/>
                  </a:lnTo>
                  <a:lnTo>
                    <a:pt x="32" y="103"/>
                  </a:lnTo>
                  <a:lnTo>
                    <a:pt x="32" y="94"/>
                  </a:lnTo>
                  <a:lnTo>
                    <a:pt x="33" y="84"/>
                  </a:lnTo>
                  <a:lnTo>
                    <a:pt x="33" y="84"/>
                  </a:lnTo>
                  <a:lnTo>
                    <a:pt x="36" y="71"/>
                  </a:lnTo>
                  <a:lnTo>
                    <a:pt x="40" y="59"/>
                  </a:lnTo>
                  <a:lnTo>
                    <a:pt x="46" y="46"/>
                  </a:lnTo>
                  <a:lnTo>
                    <a:pt x="55" y="36"/>
                  </a:lnTo>
                  <a:lnTo>
                    <a:pt x="64" y="26"/>
                  </a:lnTo>
                  <a:lnTo>
                    <a:pt x="69" y="22"/>
                  </a:lnTo>
                  <a:lnTo>
                    <a:pt x="74" y="19"/>
                  </a:lnTo>
                  <a:lnTo>
                    <a:pt x="81" y="16"/>
                  </a:lnTo>
                  <a:lnTo>
                    <a:pt x="87" y="14"/>
                  </a:lnTo>
                  <a:lnTo>
                    <a:pt x="94" y="13"/>
                  </a:lnTo>
                  <a:lnTo>
                    <a:pt x="100" y="12"/>
                  </a:lnTo>
                  <a:lnTo>
                    <a:pt x="100" y="12"/>
                  </a:lnTo>
                  <a:lnTo>
                    <a:pt x="109" y="12"/>
                  </a:lnTo>
                  <a:lnTo>
                    <a:pt x="116" y="13"/>
                  </a:lnTo>
                  <a:lnTo>
                    <a:pt x="123" y="14"/>
                  </a:lnTo>
                  <a:lnTo>
                    <a:pt x="129" y="17"/>
                  </a:lnTo>
                  <a:lnTo>
                    <a:pt x="144" y="22"/>
                  </a:lnTo>
                  <a:lnTo>
                    <a:pt x="156" y="31"/>
                  </a:lnTo>
                  <a:lnTo>
                    <a:pt x="156" y="31"/>
                  </a:lnTo>
                  <a:lnTo>
                    <a:pt x="165" y="38"/>
                  </a:lnTo>
                  <a:lnTo>
                    <a:pt x="175" y="46"/>
                  </a:lnTo>
                  <a:lnTo>
                    <a:pt x="183" y="54"/>
                  </a:lnTo>
                  <a:lnTo>
                    <a:pt x="190" y="64"/>
                  </a:lnTo>
                  <a:lnTo>
                    <a:pt x="190" y="64"/>
                  </a:lnTo>
                  <a:lnTo>
                    <a:pt x="198" y="75"/>
                  </a:lnTo>
                  <a:lnTo>
                    <a:pt x="205" y="85"/>
                  </a:lnTo>
                  <a:lnTo>
                    <a:pt x="210" y="98"/>
                  </a:lnTo>
                  <a:lnTo>
                    <a:pt x="215" y="109"/>
                  </a:lnTo>
                  <a:lnTo>
                    <a:pt x="224" y="134"/>
                  </a:lnTo>
                  <a:lnTo>
                    <a:pt x="231" y="159"/>
                  </a:lnTo>
                  <a:lnTo>
                    <a:pt x="231" y="159"/>
                  </a:lnTo>
                  <a:lnTo>
                    <a:pt x="236" y="186"/>
                  </a:lnTo>
                  <a:lnTo>
                    <a:pt x="240" y="213"/>
                  </a:lnTo>
                  <a:lnTo>
                    <a:pt x="242" y="240"/>
                  </a:lnTo>
                  <a:lnTo>
                    <a:pt x="244" y="268"/>
                  </a:lnTo>
                  <a:lnTo>
                    <a:pt x="245" y="295"/>
                  </a:lnTo>
                  <a:lnTo>
                    <a:pt x="245" y="322"/>
                  </a:lnTo>
                  <a:lnTo>
                    <a:pt x="245" y="377"/>
                  </a:lnTo>
                  <a:lnTo>
                    <a:pt x="245" y="377"/>
                  </a:lnTo>
                  <a:lnTo>
                    <a:pt x="245" y="397"/>
                  </a:lnTo>
                  <a:lnTo>
                    <a:pt x="245" y="397"/>
                  </a:lnTo>
                  <a:lnTo>
                    <a:pt x="245" y="400"/>
                  </a:lnTo>
                  <a:lnTo>
                    <a:pt x="246" y="402"/>
                  </a:lnTo>
                  <a:lnTo>
                    <a:pt x="248" y="403"/>
                  </a:lnTo>
                  <a:lnTo>
                    <a:pt x="251" y="403"/>
                  </a:lnTo>
                  <a:lnTo>
                    <a:pt x="253" y="403"/>
                  </a:lnTo>
                  <a:lnTo>
                    <a:pt x="255" y="402"/>
                  </a:lnTo>
                  <a:lnTo>
                    <a:pt x="256" y="400"/>
                  </a:lnTo>
                  <a:lnTo>
                    <a:pt x="257" y="397"/>
                  </a:lnTo>
                  <a:lnTo>
                    <a:pt x="257" y="397"/>
                  </a:lnTo>
                  <a:lnTo>
                    <a:pt x="257" y="343"/>
                  </a:lnTo>
                  <a:lnTo>
                    <a:pt x="256" y="289"/>
                  </a:lnTo>
                  <a:lnTo>
                    <a:pt x="255" y="261"/>
                  </a:lnTo>
                  <a:lnTo>
                    <a:pt x="254" y="234"/>
                  </a:lnTo>
                  <a:lnTo>
                    <a:pt x="251" y="207"/>
                  </a:lnTo>
                  <a:lnTo>
                    <a:pt x="247" y="180"/>
                  </a:lnTo>
                  <a:lnTo>
                    <a:pt x="247" y="180"/>
                  </a:lnTo>
                  <a:lnTo>
                    <a:pt x="242" y="153"/>
                  </a:lnTo>
                  <a:lnTo>
                    <a:pt x="235" y="127"/>
                  </a:lnTo>
                  <a:lnTo>
                    <a:pt x="230" y="113"/>
                  </a:lnTo>
                  <a:lnTo>
                    <a:pt x="224" y="100"/>
                  </a:lnTo>
                  <a:lnTo>
                    <a:pt x="219" y="88"/>
                  </a:lnTo>
                  <a:lnTo>
                    <a:pt x="212" y="75"/>
                  </a:lnTo>
                  <a:lnTo>
                    <a:pt x="206" y="64"/>
                  </a:lnTo>
                  <a:lnTo>
                    <a:pt x="198" y="52"/>
                  </a:lnTo>
                  <a:lnTo>
                    <a:pt x="189" y="42"/>
                  </a:lnTo>
                  <a:lnTo>
                    <a:pt x="179" y="33"/>
                  </a:lnTo>
                  <a:lnTo>
                    <a:pt x="169" y="24"/>
                  </a:lnTo>
                  <a:lnTo>
                    <a:pt x="158" y="16"/>
                  </a:lnTo>
                  <a:lnTo>
                    <a:pt x="146" y="10"/>
                  </a:lnTo>
                  <a:lnTo>
                    <a:pt x="132" y="5"/>
                  </a:lnTo>
                  <a:lnTo>
                    <a:pt x="132" y="5"/>
                  </a:lnTo>
                  <a:lnTo>
                    <a:pt x="118" y="1"/>
                  </a:lnTo>
                  <a:lnTo>
                    <a:pt x="111" y="0"/>
                  </a:lnTo>
                  <a:lnTo>
                    <a:pt x="103" y="0"/>
                  </a:lnTo>
                  <a:lnTo>
                    <a:pt x="96" y="0"/>
                  </a:lnTo>
                  <a:lnTo>
                    <a:pt x="89" y="1"/>
                  </a:lnTo>
                  <a:lnTo>
                    <a:pt x="83" y="3"/>
                  </a:lnTo>
                  <a:lnTo>
                    <a:pt x="75" y="5"/>
                  </a:lnTo>
                  <a:lnTo>
                    <a:pt x="75" y="5"/>
                  </a:lnTo>
                  <a:lnTo>
                    <a:pt x="63" y="12"/>
                  </a:lnTo>
                  <a:lnTo>
                    <a:pt x="53" y="20"/>
                  </a:lnTo>
                  <a:lnTo>
                    <a:pt x="43" y="30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1" y="49"/>
                  </a:lnTo>
                  <a:lnTo>
                    <a:pt x="28" y="58"/>
                  </a:lnTo>
                  <a:lnTo>
                    <a:pt x="25" y="66"/>
                  </a:lnTo>
                  <a:lnTo>
                    <a:pt x="23" y="74"/>
                  </a:lnTo>
                  <a:lnTo>
                    <a:pt x="21" y="92"/>
                  </a:lnTo>
                  <a:lnTo>
                    <a:pt x="21" y="110"/>
                  </a:lnTo>
                  <a:lnTo>
                    <a:pt x="22" y="128"/>
                  </a:lnTo>
                  <a:lnTo>
                    <a:pt x="25" y="147"/>
                  </a:lnTo>
                  <a:lnTo>
                    <a:pt x="31" y="181"/>
                  </a:lnTo>
                  <a:lnTo>
                    <a:pt x="31" y="181"/>
                  </a:lnTo>
                  <a:lnTo>
                    <a:pt x="40" y="223"/>
                  </a:lnTo>
                  <a:lnTo>
                    <a:pt x="44" y="244"/>
                  </a:lnTo>
                  <a:lnTo>
                    <a:pt x="48" y="266"/>
                  </a:lnTo>
                  <a:lnTo>
                    <a:pt x="48" y="266"/>
                  </a:lnTo>
                  <a:lnTo>
                    <a:pt x="51" y="287"/>
                  </a:lnTo>
                  <a:lnTo>
                    <a:pt x="52" y="309"/>
                  </a:lnTo>
                  <a:lnTo>
                    <a:pt x="52" y="331"/>
                  </a:lnTo>
                  <a:lnTo>
                    <a:pt x="52" y="353"/>
                  </a:lnTo>
                  <a:lnTo>
                    <a:pt x="52" y="353"/>
                  </a:lnTo>
                  <a:lnTo>
                    <a:pt x="50" y="398"/>
                  </a:lnTo>
                  <a:lnTo>
                    <a:pt x="45" y="444"/>
                  </a:lnTo>
                  <a:lnTo>
                    <a:pt x="36" y="534"/>
                  </a:lnTo>
                  <a:lnTo>
                    <a:pt x="36" y="534"/>
                  </a:lnTo>
                  <a:lnTo>
                    <a:pt x="32" y="580"/>
                  </a:lnTo>
                  <a:lnTo>
                    <a:pt x="29" y="625"/>
                  </a:lnTo>
                  <a:lnTo>
                    <a:pt x="23" y="716"/>
                  </a:lnTo>
                  <a:lnTo>
                    <a:pt x="23" y="716"/>
                  </a:lnTo>
                  <a:lnTo>
                    <a:pt x="22" y="738"/>
                  </a:lnTo>
                  <a:lnTo>
                    <a:pt x="20" y="761"/>
                  </a:lnTo>
                  <a:lnTo>
                    <a:pt x="20" y="761"/>
                  </a:lnTo>
                  <a:lnTo>
                    <a:pt x="17" y="782"/>
                  </a:lnTo>
                  <a:lnTo>
                    <a:pt x="13" y="802"/>
                  </a:lnTo>
                  <a:lnTo>
                    <a:pt x="13" y="802"/>
                  </a:lnTo>
                  <a:lnTo>
                    <a:pt x="6" y="843"/>
                  </a:lnTo>
                  <a:lnTo>
                    <a:pt x="3" y="862"/>
                  </a:lnTo>
                  <a:lnTo>
                    <a:pt x="1" y="883"/>
                  </a:lnTo>
                  <a:lnTo>
                    <a:pt x="1" y="883"/>
                  </a:lnTo>
                  <a:lnTo>
                    <a:pt x="0" y="903"/>
                  </a:lnTo>
                  <a:lnTo>
                    <a:pt x="1" y="922"/>
                  </a:lnTo>
                  <a:lnTo>
                    <a:pt x="1" y="922"/>
                  </a:lnTo>
                  <a:lnTo>
                    <a:pt x="2" y="925"/>
                  </a:lnTo>
                  <a:lnTo>
                    <a:pt x="3" y="927"/>
                  </a:lnTo>
                  <a:lnTo>
                    <a:pt x="5" y="928"/>
                  </a:lnTo>
                  <a:lnTo>
                    <a:pt x="7" y="928"/>
                  </a:lnTo>
                  <a:lnTo>
                    <a:pt x="10" y="928"/>
                  </a:lnTo>
                  <a:lnTo>
                    <a:pt x="11" y="927"/>
                  </a:lnTo>
                  <a:lnTo>
                    <a:pt x="13" y="925"/>
                  </a:lnTo>
                  <a:lnTo>
                    <a:pt x="13" y="922"/>
                  </a:lnTo>
                  <a:lnTo>
                    <a:pt x="13" y="9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38CECEA2-EE89-89D3-D8D9-AFC57795C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1" y="1850"/>
              <a:ext cx="18" cy="227"/>
            </a:xfrm>
            <a:custGeom>
              <a:avLst/>
              <a:gdLst>
                <a:gd name="T0" fmla="*/ 26 w 37"/>
                <a:gd name="T1" fmla="*/ 446 h 455"/>
                <a:gd name="T2" fmla="*/ 26 w 37"/>
                <a:gd name="T3" fmla="*/ 446 h 455"/>
                <a:gd name="T4" fmla="*/ 21 w 37"/>
                <a:gd name="T5" fmla="*/ 430 h 455"/>
                <a:gd name="T6" fmla="*/ 17 w 37"/>
                <a:gd name="T7" fmla="*/ 411 h 455"/>
                <a:gd name="T8" fmla="*/ 15 w 37"/>
                <a:gd name="T9" fmla="*/ 394 h 455"/>
                <a:gd name="T10" fmla="*/ 14 w 37"/>
                <a:gd name="T11" fmla="*/ 375 h 455"/>
                <a:gd name="T12" fmla="*/ 14 w 37"/>
                <a:gd name="T13" fmla="*/ 375 h 455"/>
                <a:gd name="T14" fmla="*/ 13 w 37"/>
                <a:gd name="T15" fmla="*/ 354 h 455"/>
                <a:gd name="T16" fmla="*/ 14 w 37"/>
                <a:gd name="T17" fmla="*/ 334 h 455"/>
                <a:gd name="T18" fmla="*/ 16 w 37"/>
                <a:gd name="T19" fmla="*/ 292 h 455"/>
                <a:gd name="T20" fmla="*/ 16 w 37"/>
                <a:gd name="T21" fmla="*/ 292 h 455"/>
                <a:gd name="T22" fmla="*/ 23 w 37"/>
                <a:gd name="T23" fmla="*/ 214 h 455"/>
                <a:gd name="T24" fmla="*/ 23 w 37"/>
                <a:gd name="T25" fmla="*/ 214 h 455"/>
                <a:gd name="T26" fmla="*/ 30 w 37"/>
                <a:gd name="T27" fmla="*/ 122 h 455"/>
                <a:gd name="T28" fmla="*/ 30 w 37"/>
                <a:gd name="T29" fmla="*/ 122 h 455"/>
                <a:gd name="T30" fmla="*/ 35 w 37"/>
                <a:gd name="T31" fmla="*/ 64 h 455"/>
                <a:gd name="T32" fmla="*/ 36 w 37"/>
                <a:gd name="T33" fmla="*/ 35 h 455"/>
                <a:gd name="T34" fmla="*/ 37 w 37"/>
                <a:gd name="T35" fmla="*/ 6 h 455"/>
                <a:gd name="T36" fmla="*/ 37 w 37"/>
                <a:gd name="T37" fmla="*/ 6 h 455"/>
                <a:gd name="T38" fmla="*/ 36 w 37"/>
                <a:gd name="T39" fmla="*/ 4 h 455"/>
                <a:gd name="T40" fmla="*/ 35 w 37"/>
                <a:gd name="T41" fmla="*/ 2 h 455"/>
                <a:gd name="T42" fmla="*/ 33 w 37"/>
                <a:gd name="T43" fmla="*/ 1 h 455"/>
                <a:gd name="T44" fmla="*/ 30 w 37"/>
                <a:gd name="T45" fmla="*/ 0 h 455"/>
                <a:gd name="T46" fmla="*/ 28 w 37"/>
                <a:gd name="T47" fmla="*/ 1 h 455"/>
                <a:gd name="T48" fmla="*/ 26 w 37"/>
                <a:gd name="T49" fmla="*/ 2 h 455"/>
                <a:gd name="T50" fmla="*/ 24 w 37"/>
                <a:gd name="T51" fmla="*/ 4 h 455"/>
                <a:gd name="T52" fmla="*/ 24 w 37"/>
                <a:gd name="T53" fmla="*/ 6 h 455"/>
                <a:gd name="T54" fmla="*/ 24 w 37"/>
                <a:gd name="T55" fmla="*/ 6 h 455"/>
                <a:gd name="T56" fmla="*/ 24 w 37"/>
                <a:gd name="T57" fmla="*/ 31 h 455"/>
                <a:gd name="T58" fmla="*/ 23 w 37"/>
                <a:gd name="T59" fmla="*/ 56 h 455"/>
                <a:gd name="T60" fmla="*/ 19 w 37"/>
                <a:gd name="T61" fmla="*/ 106 h 455"/>
                <a:gd name="T62" fmla="*/ 11 w 37"/>
                <a:gd name="T63" fmla="*/ 206 h 455"/>
                <a:gd name="T64" fmla="*/ 11 w 37"/>
                <a:gd name="T65" fmla="*/ 206 h 455"/>
                <a:gd name="T66" fmla="*/ 4 w 37"/>
                <a:gd name="T67" fmla="*/ 286 h 455"/>
                <a:gd name="T68" fmla="*/ 2 w 37"/>
                <a:gd name="T69" fmla="*/ 326 h 455"/>
                <a:gd name="T70" fmla="*/ 0 w 37"/>
                <a:gd name="T71" fmla="*/ 347 h 455"/>
                <a:gd name="T72" fmla="*/ 0 w 37"/>
                <a:gd name="T73" fmla="*/ 367 h 455"/>
                <a:gd name="T74" fmla="*/ 0 w 37"/>
                <a:gd name="T75" fmla="*/ 367 h 455"/>
                <a:gd name="T76" fmla="*/ 3 w 37"/>
                <a:gd name="T77" fmla="*/ 388 h 455"/>
                <a:gd name="T78" fmla="*/ 5 w 37"/>
                <a:gd name="T79" fmla="*/ 409 h 455"/>
                <a:gd name="T80" fmla="*/ 9 w 37"/>
                <a:gd name="T81" fmla="*/ 430 h 455"/>
                <a:gd name="T82" fmla="*/ 11 w 37"/>
                <a:gd name="T83" fmla="*/ 440 h 455"/>
                <a:gd name="T84" fmla="*/ 15 w 37"/>
                <a:gd name="T85" fmla="*/ 451 h 455"/>
                <a:gd name="T86" fmla="*/ 15 w 37"/>
                <a:gd name="T87" fmla="*/ 451 h 455"/>
                <a:gd name="T88" fmla="*/ 16 w 37"/>
                <a:gd name="T89" fmla="*/ 453 h 455"/>
                <a:gd name="T90" fmla="*/ 18 w 37"/>
                <a:gd name="T91" fmla="*/ 454 h 455"/>
                <a:gd name="T92" fmla="*/ 20 w 37"/>
                <a:gd name="T93" fmla="*/ 455 h 455"/>
                <a:gd name="T94" fmla="*/ 23 w 37"/>
                <a:gd name="T95" fmla="*/ 454 h 455"/>
                <a:gd name="T96" fmla="*/ 25 w 37"/>
                <a:gd name="T97" fmla="*/ 454 h 455"/>
                <a:gd name="T98" fmla="*/ 26 w 37"/>
                <a:gd name="T99" fmla="*/ 452 h 455"/>
                <a:gd name="T100" fmla="*/ 27 w 37"/>
                <a:gd name="T101" fmla="*/ 450 h 455"/>
                <a:gd name="T102" fmla="*/ 26 w 37"/>
                <a:gd name="T103" fmla="*/ 446 h 455"/>
                <a:gd name="T104" fmla="*/ 26 w 37"/>
                <a:gd name="T105" fmla="*/ 446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" h="455">
                  <a:moveTo>
                    <a:pt x="26" y="446"/>
                  </a:moveTo>
                  <a:lnTo>
                    <a:pt x="26" y="446"/>
                  </a:lnTo>
                  <a:lnTo>
                    <a:pt x="21" y="430"/>
                  </a:lnTo>
                  <a:lnTo>
                    <a:pt x="17" y="411"/>
                  </a:lnTo>
                  <a:lnTo>
                    <a:pt x="15" y="394"/>
                  </a:lnTo>
                  <a:lnTo>
                    <a:pt x="14" y="375"/>
                  </a:lnTo>
                  <a:lnTo>
                    <a:pt x="14" y="375"/>
                  </a:lnTo>
                  <a:lnTo>
                    <a:pt x="13" y="354"/>
                  </a:lnTo>
                  <a:lnTo>
                    <a:pt x="14" y="334"/>
                  </a:lnTo>
                  <a:lnTo>
                    <a:pt x="16" y="292"/>
                  </a:lnTo>
                  <a:lnTo>
                    <a:pt x="16" y="292"/>
                  </a:lnTo>
                  <a:lnTo>
                    <a:pt x="23" y="214"/>
                  </a:lnTo>
                  <a:lnTo>
                    <a:pt x="23" y="214"/>
                  </a:lnTo>
                  <a:lnTo>
                    <a:pt x="30" y="122"/>
                  </a:lnTo>
                  <a:lnTo>
                    <a:pt x="30" y="122"/>
                  </a:lnTo>
                  <a:lnTo>
                    <a:pt x="35" y="64"/>
                  </a:lnTo>
                  <a:lnTo>
                    <a:pt x="36" y="35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3" y="1"/>
                  </a:lnTo>
                  <a:lnTo>
                    <a:pt x="30" y="0"/>
                  </a:lnTo>
                  <a:lnTo>
                    <a:pt x="28" y="1"/>
                  </a:lnTo>
                  <a:lnTo>
                    <a:pt x="26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31"/>
                  </a:lnTo>
                  <a:lnTo>
                    <a:pt x="23" y="56"/>
                  </a:lnTo>
                  <a:lnTo>
                    <a:pt x="19" y="106"/>
                  </a:lnTo>
                  <a:lnTo>
                    <a:pt x="11" y="206"/>
                  </a:lnTo>
                  <a:lnTo>
                    <a:pt x="11" y="206"/>
                  </a:lnTo>
                  <a:lnTo>
                    <a:pt x="4" y="286"/>
                  </a:lnTo>
                  <a:lnTo>
                    <a:pt x="2" y="326"/>
                  </a:lnTo>
                  <a:lnTo>
                    <a:pt x="0" y="347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3" y="388"/>
                  </a:lnTo>
                  <a:lnTo>
                    <a:pt x="5" y="409"/>
                  </a:lnTo>
                  <a:lnTo>
                    <a:pt x="9" y="430"/>
                  </a:lnTo>
                  <a:lnTo>
                    <a:pt x="11" y="440"/>
                  </a:lnTo>
                  <a:lnTo>
                    <a:pt x="15" y="451"/>
                  </a:lnTo>
                  <a:lnTo>
                    <a:pt x="15" y="451"/>
                  </a:lnTo>
                  <a:lnTo>
                    <a:pt x="16" y="453"/>
                  </a:lnTo>
                  <a:lnTo>
                    <a:pt x="18" y="454"/>
                  </a:lnTo>
                  <a:lnTo>
                    <a:pt x="20" y="455"/>
                  </a:lnTo>
                  <a:lnTo>
                    <a:pt x="23" y="454"/>
                  </a:lnTo>
                  <a:lnTo>
                    <a:pt x="25" y="454"/>
                  </a:lnTo>
                  <a:lnTo>
                    <a:pt x="26" y="452"/>
                  </a:lnTo>
                  <a:lnTo>
                    <a:pt x="27" y="450"/>
                  </a:lnTo>
                  <a:lnTo>
                    <a:pt x="26" y="446"/>
                  </a:lnTo>
                  <a:lnTo>
                    <a:pt x="26" y="4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20C788DB-326C-86AD-F2AD-455A79245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1518"/>
              <a:ext cx="44" cy="60"/>
            </a:xfrm>
            <a:custGeom>
              <a:avLst/>
              <a:gdLst>
                <a:gd name="T0" fmla="*/ 88 w 88"/>
                <a:gd name="T1" fmla="*/ 114 h 120"/>
                <a:gd name="T2" fmla="*/ 88 w 88"/>
                <a:gd name="T3" fmla="*/ 114 h 120"/>
                <a:gd name="T4" fmla="*/ 87 w 88"/>
                <a:gd name="T5" fmla="*/ 98 h 120"/>
                <a:gd name="T6" fmla="*/ 84 w 88"/>
                <a:gd name="T7" fmla="*/ 83 h 120"/>
                <a:gd name="T8" fmla="*/ 81 w 88"/>
                <a:gd name="T9" fmla="*/ 68 h 120"/>
                <a:gd name="T10" fmla="*/ 76 w 88"/>
                <a:gd name="T11" fmla="*/ 53 h 120"/>
                <a:gd name="T12" fmla="*/ 76 w 88"/>
                <a:gd name="T13" fmla="*/ 53 h 120"/>
                <a:gd name="T14" fmla="*/ 71 w 88"/>
                <a:gd name="T15" fmla="*/ 38 h 120"/>
                <a:gd name="T16" fmla="*/ 67 w 88"/>
                <a:gd name="T17" fmla="*/ 31 h 120"/>
                <a:gd name="T18" fmla="*/ 62 w 88"/>
                <a:gd name="T19" fmla="*/ 24 h 120"/>
                <a:gd name="T20" fmla="*/ 57 w 88"/>
                <a:gd name="T21" fmla="*/ 17 h 120"/>
                <a:gd name="T22" fmla="*/ 52 w 88"/>
                <a:gd name="T23" fmla="*/ 11 h 120"/>
                <a:gd name="T24" fmla="*/ 45 w 88"/>
                <a:gd name="T25" fmla="*/ 6 h 120"/>
                <a:gd name="T26" fmla="*/ 39 w 88"/>
                <a:gd name="T27" fmla="*/ 2 h 120"/>
                <a:gd name="T28" fmla="*/ 39 w 88"/>
                <a:gd name="T29" fmla="*/ 2 h 120"/>
                <a:gd name="T30" fmla="*/ 29 w 88"/>
                <a:gd name="T31" fmla="*/ 0 h 120"/>
                <a:gd name="T32" fmla="*/ 21 w 88"/>
                <a:gd name="T33" fmla="*/ 0 h 120"/>
                <a:gd name="T34" fmla="*/ 12 w 88"/>
                <a:gd name="T35" fmla="*/ 2 h 120"/>
                <a:gd name="T36" fmla="*/ 3 w 88"/>
                <a:gd name="T37" fmla="*/ 5 h 120"/>
                <a:gd name="T38" fmla="*/ 3 w 88"/>
                <a:gd name="T39" fmla="*/ 5 h 120"/>
                <a:gd name="T40" fmla="*/ 1 w 88"/>
                <a:gd name="T41" fmla="*/ 6 h 120"/>
                <a:gd name="T42" fmla="*/ 0 w 88"/>
                <a:gd name="T43" fmla="*/ 8 h 120"/>
                <a:gd name="T44" fmla="*/ 0 w 88"/>
                <a:gd name="T45" fmla="*/ 10 h 120"/>
                <a:gd name="T46" fmla="*/ 1 w 88"/>
                <a:gd name="T47" fmla="*/ 13 h 120"/>
                <a:gd name="T48" fmla="*/ 2 w 88"/>
                <a:gd name="T49" fmla="*/ 15 h 120"/>
                <a:gd name="T50" fmla="*/ 4 w 88"/>
                <a:gd name="T51" fmla="*/ 16 h 120"/>
                <a:gd name="T52" fmla="*/ 8 w 88"/>
                <a:gd name="T53" fmla="*/ 17 h 120"/>
                <a:gd name="T54" fmla="*/ 10 w 88"/>
                <a:gd name="T55" fmla="*/ 16 h 120"/>
                <a:gd name="T56" fmla="*/ 10 w 88"/>
                <a:gd name="T57" fmla="*/ 16 h 120"/>
                <a:gd name="T58" fmla="*/ 17 w 88"/>
                <a:gd name="T59" fmla="*/ 13 h 120"/>
                <a:gd name="T60" fmla="*/ 24 w 88"/>
                <a:gd name="T61" fmla="*/ 12 h 120"/>
                <a:gd name="T62" fmla="*/ 30 w 88"/>
                <a:gd name="T63" fmla="*/ 12 h 120"/>
                <a:gd name="T64" fmla="*/ 36 w 88"/>
                <a:gd name="T65" fmla="*/ 15 h 120"/>
                <a:gd name="T66" fmla="*/ 41 w 88"/>
                <a:gd name="T67" fmla="*/ 19 h 120"/>
                <a:gd name="T68" fmla="*/ 46 w 88"/>
                <a:gd name="T69" fmla="*/ 23 h 120"/>
                <a:gd name="T70" fmla="*/ 50 w 88"/>
                <a:gd name="T71" fmla="*/ 28 h 120"/>
                <a:gd name="T72" fmla="*/ 54 w 88"/>
                <a:gd name="T73" fmla="*/ 34 h 120"/>
                <a:gd name="T74" fmla="*/ 61 w 88"/>
                <a:gd name="T75" fmla="*/ 48 h 120"/>
                <a:gd name="T76" fmla="*/ 67 w 88"/>
                <a:gd name="T77" fmla="*/ 62 h 120"/>
                <a:gd name="T78" fmla="*/ 70 w 88"/>
                <a:gd name="T79" fmla="*/ 76 h 120"/>
                <a:gd name="T80" fmla="*/ 73 w 88"/>
                <a:gd name="T81" fmla="*/ 87 h 120"/>
                <a:gd name="T82" fmla="*/ 73 w 88"/>
                <a:gd name="T83" fmla="*/ 87 h 120"/>
                <a:gd name="T84" fmla="*/ 75 w 88"/>
                <a:gd name="T85" fmla="*/ 101 h 120"/>
                <a:gd name="T86" fmla="*/ 76 w 88"/>
                <a:gd name="T87" fmla="*/ 114 h 120"/>
                <a:gd name="T88" fmla="*/ 76 w 88"/>
                <a:gd name="T89" fmla="*/ 114 h 120"/>
                <a:gd name="T90" fmla="*/ 76 w 88"/>
                <a:gd name="T91" fmla="*/ 117 h 120"/>
                <a:gd name="T92" fmla="*/ 77 w 88"/>
                <a:gd name="T93" fmla="*/ 119 h 120"/>
                <a:gd name="T94" fmla="*/ 79 w 88"/>
                <a:gd name="T95" fmla="*/ 120 h 120"/>
                <a:gd name="T96" fmla="*/ 82 w 88"/>
                <a:gd name="T97" fmla="*/ 120 h 120"/>
                <a:gd name="T98" fmla="*/ 84 w 88"/>
                <a:gd name="T99" fmla="*/ 120 h 120"/>
                <a:gd name="T100" fmla="*/ 86 w 88"/>
                <a:gd name="T101" fmla="*/ 119 h 120"/>
                <a:gd name="T102" fmla="*/ 87 w 88"/>
                <a:gd name="T103" fmla="*/ 117 h 120"/>
                <a:gd name="T104" fmla="*/ 88 w 88"/>
                <a:gd name="T105" fmla="*/ 114 h 120"/>
                <a:gd name="T106" fmla="*/ 88 w 88"/>
                <a:gd name="T107" fmla="*/ 1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8" h="120">
                  <a:moveTo>
                    <a:pt x="88" y="114"/>
                  </a:moveTo>
                  <a:lnTo>
                    <a:pt x="88" y="114"/>
                  </a:lnTo>
                  <a:lnTo>
                    <a:pt x="87" y="98"/>
                  </a:lnTo>
                  <a:lnTo>
                    <a:pt x="84" y="83"/>
                  </a:lnTo>
                  <a:lnTo>
                    <a:pt x="81" y="68"/>
                  </a:lnTo>
                  <a:lnTo>
                    <a:pt x="76" y="53"/>
                  </a:lnTo>
                  <a:lnTo>
                    <a:pt x="76" y="53"/>
                  </a:lnTo>
                  <a:lnTo>
                    <a:pt x="71" y="38"/>
                  </a:lnTo>
                  <a:lnTo>
                    <a:pt x="67" y="31"/>
                  </a:lnTo>
                  <a:lnTo>
                    <a:pt x="62" y="24"/>
                  </a:lnTo>
                  <a:lnTo>
                    <a:pt x="57" y="17"/>
                  </a:lnTo>
                  <a:lnTo>
                    <a:pt x="52" y="11"/>
                  </a:lnTo>
                  <a:lnTo>
                    <a:pt x="45" y="6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29" y="0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3" y="5"/>
                  </a:lnTo>
                  <a:lnTo>
                    <a:pt x="3" y="5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8" y="17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7" y="13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5"/>
                  </a:lnTo>
                  <a:lnTo>
                    <a:pt x="41" y="19"/>
                  </a:lnTo>
                  <a:lnTo>
                    <a:pt x="46" y="23"/>
                  </a:lnTo>
                  <a:lnTo>
                    <a:pt x="50" y="28"/>
                  </a:lnTo>
                  <a:lnTo>
                    <a:pt x="54" y="34"/>
                  </a:lnTo>
                  <a:lnTo>
                    <a:pt x="61" y="48"/>
                  </a:lnTo>
                  <a:lnTo>
                    <a:pt x="67" y="62"/>
                  </a:lnTo>
                  <a:lnTo>
                    <a:pt x="70" y="76"/>
                  </a:lnTo>
                  <a:lnTo>
                    <a:pt x="73" y="87"/>
                  </a:lnTo>
                  <a:lnTo>
                    <a:pt x="73" y="87"/>
                  </a:lnTo>
                  <a:lnTo>
                    <a:pt x="75" y="101"/>
                  </a:lnTo>
                  <a:lnTo>
                    <a:pt x="76" y="114"/>
                  </a:lnTo>
                  <a:lnTo>
                    <a:pt x="76" y="114"/>
                  </a:lnTo>
                  <a:lnTo>
                    <a:pt x="76" y="117"/>
                  </a:lnTo>
                  <a:lnTo>
                    <a:pt x="77" y="119"/>
                  </a:lnTo>
                  <a:lnTo>
                    <a:pt x="79" y="120"/>
                  </a:lnTo>
                  <a:lnTo>
                    <a:pt x="82" y="120"/>
                  </a:lnTo>
                  <a:lnTo>
                    <a:pt x="84" y="120"/>
                  </a:lnTo>
                  <a:lnTo>
                    <a:pt x="86" y="119"/>
                  </a:lnTo>
                  <a:lnTo>
                    <a:pt x="87" y="117"/>
                  </a:lnTo>
                  <a:lnTo>
                    <a:pt x="88" y="114"/>
                  </a:lnTo>
                  <a:lnTo>
                    <a:pt x="88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316FCD7C-25F6-A8EC-C209-0F8993CFB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" y="2664"/>
              <a:ext cx="74" cy="644"/>
            </a:xfrm>
            <a:custGeom>
              <a:avLst/>
              <a:gdLst>
                <a:gd name="T0" fmla="*/ 0 w 147"/>
                <a:gd name="T1" fmla="*/ 10 h 1289"/>
                <a:gd name="T2" fmla="*/ 19 w 147"/>
                <a:gd name="T3" fmla="*/ 63 h 1289"/>
                <a:gd name="T4" fmla="*/ 34 w 147"/>
                <a:gd name="T5" fmla="*/ 116 h 1289"/>
                <a:gd name="T6" fmla="*/ 44 w 147"/>
                <a:gd name="T7" fmla="*/ 171 h 1289"/>
                <a:gd name="T8" fmla="*/ 54 w 147"/>
                <a:gd name="T9" fmla="*/ 226 h 1289"/>
                <a:gd name="T10" fmla="*/ 70 w 147"/>
                <a:gd name="T11" fmla="*/ 341 h 1289"/>
                <a:gd name="T12" fmla="*/ 79 w 147"/>
                <a:gd name="T13" fmla="*/ 397 h 1289"/>
                <a:gd name="T14" fmla="*/ 90 w 147"/>
                <a:gd name="T15" fmla="*/ 453 h 1289"/>
                <a:gd name="T16" fmla="*/ 100 w 147"/>
                <a:gd name="T17" fmla="*/ 522 h 1289"/>
                <a:gd name="T18" fmla="*/ 105 w 147"/>
                <a:gd name="T19" fmla="*/ 592 h 1289"/>
                <a:gd name="T20" fmla="*/ 112 w 147"/>
                <a:gd name="T21" fmla="*/ 731 h 1289"/>
                <a:gd name="T22" fmla="*/ 115 w 147"/>
                <a:gd name="T23" fmla="*/ 797 h 1289"/>
                <a:gd name="T24" fmla="*/ 118 w 147"/>
                <a:gd name="T25" fmla="*/ 863 h 1289"/>
                <a:gd name="T26" fmla="*/ 119 w 147"/>
                <a:gd name="T27" fmla="*/ 930 h 1289"/>
                <a:gd name="T28" fmla="*/ 118 w 147"/>
                <a:gd name="T29" fmla="*/ 995 h 1289"/>
                <a:gd name="T30" fmla="*/ 119 w 147"/>
                <a:gd name="T31" fmla="*/ 1124 h 1289"/>
                <a:gd name="T32" fmla="*/ 123 w 147"/>
                <a:gd name="T33" fmla="*/ 1189 h 1289"/>
                <a:gd name="T34" fmla="*/ 129 w 147"/>
                <a:gd name="T35" fmla="*/ 1253 h 1289"/>
                <a:gd name="T36" fmla="*/ 135 w 147"/>
                <a:gd name="T37" fmla="*/ 1285 h 1289"/>
                <a:gd name="T38" fmla="*/ 135 w 147"/>
                <a:gd name="T39" fmla="*/ 1287 h 1289"/>
                <a:gd name="T40" fmla="*/ 139 w 147"/>
                <a:gd name="T41" fmla="*/ 1289 h 1289"/>
                <a:gd name="T42" fmla="*/ 144 w 147"/>
                <a:gd name="T43" fmla="*/ 1288 h 1289"/>
                <a:gd name="T44" fmla="*/ 147 w 147"/>
                <a:gd name="T45" fmla="*/ 1284 h 1289"/>
                <a:gd name="T46" fmla="*/ 147 w 147"/>
                <a:gd name="T47" fmla="*/ 1281 h 1289"/>
                <a:gd name="T48" fmla="*/ 137 w 147"/>
                <a:gd name="T49" fmla="*/ 1216 h 1289"/>
                <a:gd name="T50" fmla="*/ 132 w 147"/>
                <a:gd name="T51" fmla="*/ 1151 h 1289"/>
                <a:gd name="T52" fmla="*/ 130 w 147"/>
                <a:gd name="T53" fmla="*/ 1087 h 1289"/>
                <a:gd name="T54" fmla="*/ 130 w 147"/>
                <a:gd name="T55" fmla="*/ 1022 h 1289"/>
                <a:gd name="T56" fmla="*/ 130 w 147"/>
                <a:gd name="T57" fmla="*/ 889 h 1289"/>
                <a:gd name="T58" fmla="*/ 130 w 147"/>
                <a:gd name="T59" fmla="*/ 856 h 1289"/>
                <a:gd name="T60" fmla="*/ 125 w 147"/>
                <a:gd name="T61" fmla="*/ 759 h 1289"/>
                <a:gd name="T62" fmla="*/ 122 w 147"/>
                <a:gd name="T63" fmla="*/ 689 h 1289"/>
                <a:gd name="T64" fmla="*/ 117 w 147"/>
                <a:gd name="T65" fmla="*/ 585 h 1289"/>
                <a:gd name="T66" fmla="*/ 112 w 147"/>
                <a:gd name="T67" fmla="*/ 516 h 1289"/>
                <a:gd name="T68" fmla="*/ 107 w 147"/>
                <a:gd name="T69" fmla="*/ 481 h 1289"/>
                <a:gd name="T70" fmla="*/ 97 w 147"/>
                <a:gd name="T71" fmla="*/ 422 h 1289"/>
                <a:gd name="T72" fmla="*/ 86 w 147"/>
                <a:gd name="T73" fmla="*/ 363 h 1289"/>
                <a:gd name="T74" fmla="*/ 77 w 147"/>
                <a:gd name="T75" fmla="*/ 306 h 1289"/>
                <a:gd name="T76" fmla="*/ 69 w 147"/>
                <a:gd name="T77" fmla="*/ 249 h 1289"/>
                <a:gd name="T78" fmla="*/ 56 w 147"/>
                <a:gd name="T79" fmla="*/ 164 h 1289"/>
                <a:gd name="T80" fmla="*/ 45 w 147"/>
                <a:gd name="T81" fmla="*/ 109 h 1289"/>
                <a:gd name="T82" fmla="*/ 30 w 147"/>
                <a:gd name="T83" fmla="*/ 54 h 1289"/>
                <a:gd name="T84" fmla="*/ 21 w 147"/>
                <a:gd name="T85" fmla="*/ 27 h 1289"/>
                <a:gd name="T86" fmla="*/ 11 w 147"/>
                <a:gd name="T87" fmla="*/ 4 h 1289"/>
                <a:gd name="T88" fmla="*/ 7 w 147"/>
                <a:gd name="T89" fmla="*/ 0 h 1289"/>
                <a:gd name="T90" fmla="*/ 3 w 147"/>
                <a:gd name="T91" fmla="*/ 1 h 1289"/>
                <a:gd name="T92" fmla="*/ 0 w 147"/>
                <a:gd name="T93" fmla="*/ 5 h 1289"/>
                <a:gd name="T94" fmla="*/ 0 w 147"/>
                <a:gd name="T95" fmla="*/ 10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7" h="1289">
                  <a:moveTo>
                    <a:pt x="0" y="10"/>
                  </a:moveTo>
                  <a:lnTo>
                    <a:pt x="0" y="10"/>
                  </a:lnTo>
                  <a:lnTo>
                    <a:pt x="10" y="36"/>
                  </a:lnTo>
                  <a:lnTo>
                    <a:pt x="19" y="63"/>
                  </a:lnTo>
                  <a:lnTo>
                    <a:pt x="28" y="89"/>
                  </a:lnTo>
                  <a:lnTo>
                    <a:pt x="34" y="116"/>
                  </a:lnTo>
                  <a:lnTo>
                    <a:pt x="40" y="143"/>
                  </a:lnTo>
                  <a:lnTo>
                    <a:pt x="44" y="171"/>
                  </a:lnTo>
                  <a:lnTo>
                    <a:pt x="54" y="226"/>
                  </a:lnTo>
                  <a:lnTo>
                    <a:pt x="54" y="226"/>
                  </a:lnTo>
                  <a:lnTo>
                    <a:pt x="70" y="341"/>
                  </a:lnTo>
                  <a:lnTo>
                    <a:pt x="70" y="341"/>
                  </a:lnTo>
                  <a:lnTo>
                    <a:pt x="74" y="369"/>
                  </a:lnTo>
                  <a:lnTo>
                    <a:pt x="79" y="397"/>
                  </a:lnTo>
                  <a:lnTo>
                    <a:pt x="90" y="453"/>
                  </a:lnTo>
                  <a:lnTo>
                    <a:pt x="90" y="453"/>
                  </a:lnTo>
                  <a:lnTo>
                    <a:pt x="96" y="488"/>
                  </a:lnTo>
                  <a:lnTo>
                    <a:pt x="100" y="522"/>
                  </a:lnTo>
                  <a:lnTo>
                    <a:pt x="102" y="557"/>
                  </a:lnTo>
                  <a:lnTo>
                    <a:pt x="105" y="592"/>
                  </a:lnTo>
                  <a:lnTo>
                    <a:pt x="108" y="661"/>
                  </a:lnTo>
                  <a:lnTo>
                    <a:pt x="112" y="731"/>
                  </a:lnTo>
                  <a:lnTo>
                    <a:pt x="112" y="731"/>
                  </a:lnTo>
                  <a:lnTo>
                    <a:pt x="115" y="797"/>
                  </a:lnTo>
                  <a:lnTo>
                    <a:pt x="117" y="830"/>
                  </a:lnTo>
                  <a:lnTo>
                    <a:pt x="118" y="863"/>
                  </a:lnTo>
                  <a:lnTo>
                    <a:pt x="118" y="863"/>
                  </a:lnTo>
                  <a:lnTo>
                    <a:pt x="119" y="930"/>
                  </a:lnTo>
                  <a:lnTo>
                    <a:pt x="118" y="995"/>
                  </a:lnTo>
                  <a:lnTo>
                    <a:pt x="118" y="995"/>
                  </a:lnTo>
                  <a:lnTo>
                    <a:pt x="118" y="1060"/>
                  </a:lnTo>
                  <a:lnTo>
                    <a:pt x="119" y="1124"/>
                  </a:lnTo>
                  <a:lnTo>
                    <a:pt x="120" y="1156"/>
                  </a:lnTo>
                  <a:lnTo>
                    <a:pt x="123" y="1189"/>
                  </a:lnTo>
                  <a:lnTo>
                    <a:pt x="126" y="1221"/>
                  </a:lnTo>
                  <a:lnTo>
                    <a:pt x="129" y="1253"/>
                  </a:lnTo>
                  <a:lnTo>
                    <a:pt x="129" y="1253"/>
                  </a:lnTo>
                  <a:lnTo>
                    <a:pt x="135" y="1285"/>
                  </a:lnTo>
                  <a:lnTo>
                    <a:pt x="135" y="1285"/>
                  </a:lnTo>
                  <a:lnTo>
                    <a:pt x="135" y="1287"/>
                  </a:lnTo>
                  <a:lnTo>
                    <a:pt x="137" y="1288"/>
                  </a:lnTo>
                  <a:lnTo>
                    <a:pt x="139" y="1289"/>
                  </a:lnTo>
                  <a:lnTo>
                    <a:pt x="142" y="1289"/>
                  </a:lnTo>
                  <a:lnTo>
                    <a:pt x="144" y="1288"/>
                  </a:lnTo>
                  <a:lnTo>
                    <a:pt x="146" y="1286"/>
                  </a:lnTo>
                  <a:lnTo>
                    <a:pt x="147" y="1284"/>
                  </a:lnTo>
                  <a:lnTo>
                    <a:pt x="147" y="1281"/>
                  </a:lnTo>
                  <a:lnTo>
                    <a:pt x="147" y="1281"/>
                  </a:lnTo>
                  <a:lnTo>
                    <a:pt x="142" y="1249"/>
                  </a:lnTo>
                  <a:lnTo>
                    <a:pt x="137" y="1216"/>
                  </a:lnTo>
                  <a:lnTo>
                    <a:pt x="134" y="1184"/>
                  </a:lnTo>
                  <a:lnTo>
                    <a:pt x="132" y="1151"/>
                  </a:lnTo>
                  <a:lnTo>
                    <a:pt x="131" y="1119"/>
                  </a:lnTo>
                  <a:lnTo>
                    <a:pt x="130" y="1087"/>
                  </a:lnTo>
                  <a:lnTo>
                    <a:pt x="130" y="1022"/>
                  </a:lnTo>
                  <a:lnTo>
                    <a:pt x="130" y="1022"/>
                  </a:lnTo>
                  <a:lnTo>
                    <a:pt x="130" y="955"/>
                  </a:lnTo>
                  <a:lnTo>
                    <a:pt x="130" y="889"/>
                  </a:lnTo>
                  <a:lnTo>
                    <a:pt x="130" y="889"/>
                  </a:lnTo>
                  <a:lnTo>
                    <a:pt x="130" y="856"/>
                  </a:lnTo>
                  <a:lnTo>
                    <a:pt x="129" y="824"/>
                  </a:lnTo>
                  <a:lnTo>
                    <a:pt x="125" y="759"/>
                  </a:lnTo>
                  <a:lnTo>
                    <a:pt x="125" y="759"/>
                  </a:lnTo>
                  <a:lnTo>
                    <a:pt x="122" y="689"/>
                  </a:lnTo>
                  <a:lnTo>
                    <a:pt x="119" y="620"/>
                  </a:lnTo>
                  <a:lnTo>
                    <a:pt x="117" y="585"/>
                  </a:lnTo>
                  <a:lnTo>
                    <a:pt x="115" y="550"/>
                  </a:lnTo>
                  <a:lnTo>
                    <a:pt x="112" y="516"/>
                  </a:lnTo>
                  <a:lnTo>
                    <a:pt x="107" y="481"/>
                  </a:lnTo>
                  <a:lnTo>
                    <a:pt x="107" y="481"/>
                  </a:lnTo>
                  <a:lnTo>
                    <a:pt x="102" y="452"/>
                  </a:lnTo>
                  <a:lnTo>
                    <a:pt x="97" y="422"/>
                  </a:lnTo>
                  <a:lnTo>
                    <a:pt x="91" y="393"/>
                  </a:lnTo>
                  <a:lnTo>
                    <a:pt x="86" y="363"/>
                  </a:lnTo>
                  <a:lnTo>
                    <a:pt x="86" y="363"/>
                  </a:lnTo>
                  <a:lnTo>
                    <a:pt x="77" y="306"/>
                  </a:lnTo>
                  <a:lnTo>
                    <a:pt x="69" y="249"/>
                  </a:lnTo>
                  <a:lnTo>
                    <a:pt x="69" y="249"/>
                  </a:lnTo>
                  <a:lnTo>
                    <a:pt x="61" y="193"/>
                  </a:lnTo>
                  <a:lnTo>
                    <a:pt x="56" y="164"/>
                  </a:lnTo>
                  <a:lnTo>
                    <a:pt x="51" y="137"/>
                  </a:lnTo>
                  <a:lnTo>
                    <a:pt x="45" y="109"/>
                  </a:lnTo>
                  <a:lnTo>
                    <a:pt x="38" y="81"/>
                  </a:lnTo>
                  <a:lnTo>
                    <a:pt x="30" y="54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DD1AE6C2-4A4B-35FB-BF15-BF36202C8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065"/>
              <a:ext cx="300" cy="443"/>
            </a:xfrm>
            <a:custGeom>
              <a:avLst/>
              <a:gdLst>
                <a:gd name="T0" fmla="*/ 13 w 601"/>
                <a:gd name="T1" fmla="*/ 880 h 887"/>
                <a:gd name="T2" fmla="*/ 17 w 601"/>
                <a:gd name="T3" fmla="*/ 838 h 887"/>
                <a:gd name="T4" fmla="*/ 29 w 601"/>
                <a:gd name="T5" fmla="*/ 796 h 887"/>
                <a:gd name="T6" fmla="*/ 47 w 601"/>
                <a:gd name="T7" fmla="*/ 757 h 887"/>
                <a:gd name="T8" fmla="*/ 68 w 601"/>
                <a:gd name="T9" fmla="*/ 720 h 887"/>
                <a:gd name="T10" fmla="*/ 80 w 601"/>
                <a:gd name="T11" fmla="*/ 698 h 887"/>
                <a:gd name="T12" fmla="*/ 109 w 601"/>
                <a:gd name="T13" fmla="*/ 657 h 887"/>
                <a:gd name="T14" fmla="*/ 154 w 601"/>
                <a:gd name="T15" fmla="*/ 597 h 887"/>
                <a:gd name="T16" fmla="*/ 186 w 601"/>
                <a:gd name="T17" fmla="*/ 558 h 887"/>
                <a:gd name="T18" fmla="*/ 245 w 601"/>
                <a:gd name="T19" fmla="*/ 493 h 887"/>
                <a:gd name="T20" fmla="*/ 306 w 601"/>
                <a:gd name="T21" fmla="*/ 429 h 887"/>
                <a:gd name="T22" fmla="*/ 388 w 601"/>
                <a:gd name="T23" fmla="*/ 337 h 887"/>
                <a:gd name="T24" fmla="*/ 467 w 601"/>
                <a:gd name="T25" fmla="*/ 240 h 887"/>
                <a:gd name="T26" fmla="*/ 484 w 601"/>
                <a:gd name="T27" fmla="*/ 216 h 887"/>
                <a:gd name="T28" fmla="*/ 518 w 601"/>
                <a:gd name="T29" fmla="*/ 167 h 887"/>
                <a:gd name="T30" fmla="*/ 551 w 601"/>
                <a:gd name="T31" fmla="*/ 115 h 887"/>
                <a:gd name="T32" fmla="*/ 578 w 601"/>
                <a:gd name="T33" fmla="*/ 61 h 887"/>
                <a:gd name="T34" fmla="*/ 591 w 601"/>
                <a:gd name="T35" fmla="*/ 33 h 887"/>
                <a:gd name="T36" fmla="*/ 601 w 601"/>
                <a:gd name="T37" fmla="*/ 7 h 887"/>
                <a:gd name="T38" fmla="*/ 601 w 601"/>
                <a:gd name="T39" fmla="*/ 2 h 887"/>
                <a:gd name="T40" fmla="*/ 597 w 601"/>
                <a:gd name="T41" fmla="*/ 0 h 887"/>
                <a:gd name="T42" fmla="*/ 593 w 601"/>
                <a:gd name="T43" fmla="*/ 0 h 887"/>
                <a:gd name="T44" fmla="*/ 589 w 601"/>
                <a:gd name="T45" fmla="*/ 4 h 887"/>
                <a:gd name="T46" fmla="*/ 577 w 601"/>
                <a:gd name="T47" fmla="*/ 32 h 887"/>
                <a:gd name="T48" fmla="*/ 552 w 601"/>
                <a:gd name="T49" fmla="*/ 86 h 887"/>
                <a:gd name="T50" fmla="*/ 522 w 601"/>
                <a:gd name="T51" fmla="*/ 139 h 887"/>
                <a:gd name="T52" fmla="*/ 489 w 601"/>
                <a:gd name="T53" fmla="*/ 188 h 887"/>
                <a:gd name="T54" fmla="*/ 471 w 601"/>
                <a:gd name="T55" fmla="*/ 213 h 887"/>
                <a:gd name="T56" fmla="*/ 434 w 601"/>
                <a:gd name="T57" fmla="*/ 263 h 887"/>
                <a:gd name="T58" fmla="*/ 353 w 601"/>
                <a:gd name="T59" fmla="*/ 358 h 887"/>
                <a:gd name="T60" fmla="*/ 312 w 601"/>
                <a:gd name="T61" fmla="*/ 404 h 887"/>
                <a:gd name="T62" fmla="*/ 220 w 601"/>
                <a:gd name="T63" fmla="*/ 503 h 887"/>
                <a:gd name="T64" fmla="*/ 189 w 601"/>
                <a:gd name="T65" fmla="*/ 538 h 887"/>
                <a:gd name="T66" fmla="*/ 124 w 601"/>
                <a:gd name="T67" fmla="*/ 614 h 887"/>
                <a:gd name="T68" fmla="*/ 80 w 601"/>
                <a:gd name="T69" fmla="*/ 676 h 887"/>
                <a:gd name="T70" fmla="*/ 67 w 601"/>
                <a:gd name="T71" fmla="*/ 697 h 887"/>
                <a:gd name="T72" fmla="*/ 44 w 601"/>
                <a:gd name="T73" fmla="*/ 735 h 887"/>
                <a:gd name="T74" fmla="*/ 24 w 601"/>
                <a:gd name="T75" fmla="*/ 776 h 887"/>
                <a:gd name="T76" fmla="*/ 10 w 601"/>
                <a:gd name="T77" fmla="*/ 817 h 887"/>
                <a:gd name="T78" fmla="*/ 1 w 601"/>
                <a:gd name="T79" fmla="*/ 862 h 887"/>
                <a:gd name="T80" fmla="*/ 0 w 601"/>
                <a:gd name="T81" fmla="*/ 880 h 887"/>
                <a:gd name="T82" fmla="*/ 0 w 601"/>
                <a:gd name="T83" fmla="*/ 883 h 887"/>
                <a:gd name="T84" fmla="*/ 3 w 601"/>
                <a:gd name="T85" fmla="*/ 887 h 887"/>
                <a:gd name="T86" fmla="*/ 9 w 601"/>
                <a:gd name="T87" fmla="*/ 887 h 887"/>
                <a:gd name="T88" fmla="*/ 12 w 601"/>
                <a:gd name="T89" fmla="*/ 883 h 887"/>
                <a:gd name="T90" fmla="*/ 13 w 601"/>
                <a:gd name="T91" fmla="*/ 880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1" h="887">
                  <a:moveTo>
                    <a:pt x="13" y="880"/>
                  </a:moveTo>
                  <a:lnTo>
                    <a:pt x="13" y="880"/>
                  </a:lnTo>
                  <a:lnTo>
                    <a:pt x="14" y="859"/>
                  </a:lnTo>
                  <a:lnTo>
                    <a:pt x="17" y="838"/>
                  </a:lnTo>
                  <a:lnTo>
                    <a:pt x="22" y="817"/>
                  </a:lnTo>
                  <a:lnTo>
                    <a:pt x="29" y="796"/>
                  </a:lnTo>
                  <a:lnTo>
                    <a:pt x="38" y="777"/>
                  </a:lnTo>
                  <a:lnTo>
                    <a:pt x="47" y="757"/>
                  </a:lnTo>
                  <a:lnTo>
                    <a:pt x="57" y="737"/>
                  </a:lnTo>
                  <a:lnTo>
                    <a:pt x="68" y="720"/>
                  </a:lnTo>
                  <a:lnTo>
                    <a:pt x="68" y="720"/>
                  </a:lnTo>
                  <a:lnTo>
                    <a:pt x="80" y="698"/>
                  </a:lnTo>
                  <a:lnTo>
                    <a:pt x="94" y="677"/>
                  </a:lnTo>
                  <a:lnTo>
                    <a:pt x="109" y="657"/>
                  </a:lnTo>
                  <a:lnTo>
                    <a:pt x="123" y="636"/>
                  </a:lnTo>
                  <a:lnTo>
                    <a:pt x="154" y="597"/>
                  </a:lnTo>
                  <a:lnTo>
                    <a:pt x="186" y="558"/>
                  </a:lnTo>
                  <a:lnTo>
                    <a:pt x="186" y="558"/>
                  </a:lnTo>
                  <a:lnTo>
                    <a:pt x="215" y="526"/>
                  </a:lnTo>
                  <a:lnTo>
                    <a:pt x="245" y="493"/>
                  </a:lnTo>
                  <a:lnTo>
                    <a:pt x="306" y="429"/>
                  </a:lnTo>
                  <a:lnTo>
                    <a:pt x="306" y="429"/>
                  </a:lnTo>
                  <a:lnTo>
                    <a:pt x="348" y="383"/>
                  </a:lnTo>
                  <a:lnTo>
                    <a:pt x="388" y="337"/>
                  </a:lnTo>
                  <a:lnTo>
                    <a:pt x="429" y="289"/>
                  </a:lnTo>
                  <a:lnTo>
                    <a:pt x="467" y="240"/>
                  </a:lnTo>
                  <a:lnTo>
                    <a:pt x="467" y="240"/>
                  </a:lnTo>
                  <a:lnTo>
                    <a:pt x="484" y="216"/>
                  </a:lnTo>
                  <a:lnTo>
                    <a:pt x="502" y="192"/>
                  </a:lnTo>
                  <a:lnTo>
                    <a:pt x="518" y="167"/>
                  </a:lnTo>
                  <a:lnTo>
                    <a:pt x="535" y="141"/>
                  </a:lnTo>
                  <a:lnTo>
                    <a:pt x="551" y="115"/>
                  </a:lnTo>
                  <a:lnTo>
                    <a:pt x="565" y="88"/>
                  </a:lnTo>
                  <a:lnTo>
                    <a:pt x="578" y="61"/>
                  </a:lnTo>
                  <a:lnTo>
                    <a:pt x="591" y="33"/>
                  </a:lnTo>
                  <a:lnTo>
                    <a:pt x="591" y="33"/>
                  </a:lnTo>
                  <a:lnTo>
                    <a:pt x="601" y="7"/>
                  </a:lnTo>
                  <a:lnTo>
                    <a:pt x="601" y="7"/>
                  </a:lnTo>
                  <a:lnTo>
                    <a:pt x="601" y="5"/>
                  </a:lnTo>
                  <a:lnTo>
                    <a:pt x="601" y="2"/>
                  </a:lnTo>
                  <a:lnTo>
                    <a:pt x="599" y="1"/>
                  </a:lnTo>
                  <a:lnTo>
                    <a:pt x="597" y="0"/>
                  </a:lnTo>
                  <a:lnTo>
                    <a:pt x="595" y="0"/>
                  </a:lnTo>
                  <a:lnTo>
                    <a:pt x="593" y="0"/>
                  </a:lnTo>
                  <a:lnTo>
                    <a:pt x="591" y="2"/>
                  </a:lnTo>
                  <a:lnTo>
                    <a:pt x="589" y="4"/>
                  </a:lnTo>
                  <a:lnTo>
                    <a:pt x="589" y="4"/>
                  </a:lnTo>
                  <a:lnTo>
                    <a:pt x="577" y="32"/>
                  </a:lnTo>
                  <a:lnTo>
                    <a:pt x="565" y="59"/>
                  </a:lnTo>
                  <a:lnTo>
                    <a:pt x="552" y="86"/>
                  </a:lnTo>
                  <a:lnTo>
                    <a:pt x="537" y="113"/>
                  </a:lnTo>
                  <a:lnTo>
                    <a:pt x="522" y="139"/>
                  </a:lnTo>
                  <a:lnTo>
                    <a:pt x="505" y="164"/>
                  </a:lnTo>
                  <a:lnTo>
                    <a:pt x="489" y="188"/>
                  </a:lnTo>
                  <a:lnTo>
                    <a:pt x="471" y="213"/>
                  </a:lnTo>
                  <a:lnTo>
                    <a:pt x="471" y="213"/>
                  </a:lnTo>
                  <a:lnTo>
                    <a:pt x="452" y="238"/>
                  </a:lnTo>
                  <a:lnTo>
                    <a:pt x="434" y="263"/>
                  </a:lnTo>
                  <a:lnTo>
                    <a:pt x="394" y="311"/>
                  </a:lnTo>
                  <a:lnTo>
                    <a:pt x="353" y="358"/>
                  </a:lnTo>
                  <a:lnTo>
                    <a:pt x="312" y="404"/>
                  </a:lnTo>
                  <a:lnTo>
                    <a:pt x="312" y="404"/>
                  </a:lnTo>
                  <a:lnTo>
                    <a:pt x="250" y="470"/>
                  </a:lnTo>
                  <a:lnTo>
                    <a:pt x="220" y="503"/>
                  </a:lnTo>
                  <a:lnTo>
                    <a:pt x="189" y="538"/>
                  </a:lnTo>
                  <a:lnTo>
                    <a:pt x="189" y="538"/>
                  </a:lnTo>
                  <a:lnTo>
                    <a:pt x="155" y="576"/>
                  </a:lnTo>
                  <a:lnTo>
                    <a:pt x="124" y="614"/>
                  </a:lnTo>
                  <a:lnTo>
                    <a:pt x="94" y="656"/>
                  </a:lnTo>
                  <a:lnTo>
                    <a:pt x="80" y="676"/>
                  </a:lnTo>
                  <a:lnTo>
                    <a:pt x="67" y="697"/>
                  </a:lnTo>
                  <a:lnTo>
                    <a:pt x="67" y="697"/>
                  </a:lnTo>
                  <a:lnTo>
                    <a:pt x="55" y="716"/>
                  </a:lnTo>
                  <a:lnTo>
                    <a:pt x="44" y="735"/>
                  </a:lnTo>
                  <a:lnTo>
                    <a:pt x="33" y="755"/>
                  </a:lnTo>
                  <a:lnTo>
                    <a:pt x="24" y="776"/>
                  </a:lnTo>
                  <a:lnTo>
                    <a:pt x="16" y="796"/>
                  </a:lnTo>
                  <a:lnTo>
                    <a:pt x="10" y="817"/>
                  </a:lnTo>
                  <a:lnTo>
                    <a:pt x="4" y="839"/>
                  </a:lnTo>
                  <a:lnTo>
                    <a:pt x="1" y="862"/>
                  </a:lnTo>
                  <a:lnTo>
                    <a:pt x="1" y="862"/>
                  </a:lnTo>
                  <a:lnTo>
                    <a:pt x="0" y="880"/>
                  </a:lnTo>
                  <a:lnTo>
                    <a:pt x="0" y="880"/>
                  </a:lnTo>
                  <a:lnTo>
                    <a:pt x="0" y="883"/>
                  </a:lnTo>
                  <a:lnTo>
                    <a:pt x="1" y="886"/>
                  </a:lnTo>
                  <a:lnTo>
                    <a:pt x="3" y="887"/>
                  </a:lnTo>
                  <a:lnTo>
                    <a:pt x="7" y="887"/>
                  </a:lnTo>
                  <a:lnTo>
                    <a:pt x="9" y="887"/>
                  </a:lnTo>
                  <a:lnTo>
                    <a:pt x="11" y="886"/>
                  </a:lnTo>
                  <a:lnTo>
                    <a:pt x="12" y="883"/>
                  </a:lnTo>
                  <a:lnTo>
                    <a:pt x="13" y="880"/>
                  </a:lnTo>
                  <a:lnTo>
                    <a:pt x="13" y="8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C54D32B0-E36D-5E0D-C235-2B347988C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770"/>
              <a:ext cx="179" cy="296"/>
            </a:xfrm>
            <a:custGeom>
              <a:avLst/>
              <a:gdLst>
                <a:gd name="T0" fmla="*/ 13 w 359"/>
                <a:gd name="T1" fmla="*/ 545 h 591"/>
                <a:gd name="T2" fmla="*/ 25 w 359"/>
                <a:gd name="T3" fmla="*/ 506 h 591"/>
                <a:gd name="T4" fmla="*/ 51 w 359"/>
                <a:gd name="T5" fmla="*/ 453 h 591"/>
                <a:gd name="T6" fmla="*/ 79 w 359"/>
                <a:gd name="T7" fmla="*/ 394 h 591"/>
                <a:gd name="T8" fmla="*/ 109 w 359"/>
                <a:gd name="T9" fmla="*/ 332 h 591"/>
                <a:gd name="T10" fmla="*/ 161 w 359"/>
                <a:gd name="T11" fmla="*/ 199 h 591"/>
                <a:gd name="T12" fmla="*/ 191 w 359"/>
                <a:gd name="T13" fmla="*/ 119 h 591"/>
                <a:gd name="T14" fmla="*/ 213 w 359"/>
                <a:gd name="T15" fmla="*/ 73 h 591"/>
                <a:gd name="T16" fmla="*/ 231 w 359"/>
                <a:gd name="T17" fmla="*/ 44 h 591"/>
                <a:gd name="T18" fmla="*/ 256 w 359"/>
                <a:gd name="T19" fmla="*/ 21 h 591"/>
                <a:gd name="T20" fmla="*/ 277 w 359"/>
                <a:gd name="T21" fmla="*/ 13 h 591"/>
                <a:gd name="T22" fmla="*/ 309 w 359"/>
                <a:gd name="T23" fmla="*/ 15 h 591"/>
                <a:gd name="T24" fmla="*/ 331 w 359"/>
                <a:gd name="T25" fmla="*/ 31 h 591"/>
                <a:gd name="T26" fmla="*/ 338 w 359"/>
                <a:gd name="T27" fmla="*/ 41 h 591"/>
                <a:gd name="T28" fmla="*/ 346 w 359"/>
                <a:gd name="T29" fmla="*/ 70 h 591"/>
                <a:gd name="T30" fmla="*/ 346 w 359"/>
                <a:gd name="T31" fmla="*/ 99 h 591"/>
                <a:gd name="T32" fmla="*/ 341 w 359"/>
                <a:gd name="T33" fmla="*/ 149 h 591"/>
                <a:gd name="T34" fmla="*/ 311 w 359"/>
                <a:gd name="T35" fmla="*/ 282 h 591"/>
                <a:gd name="T36" fmla="*/ 276 w 359"/>
                <a:gd name="T37" fmla="*/ 415 h 591"/>
                <a:gd name="T38" fmla="*/ 240 w 359"/>
                <a:gd name="T39" fmla="*/ 551 h 591"/>
                <a:gd name="T40" fmla="*/ 232 w 359"/>
                <a:gd name="T41" fmla="*/ 583 h 591"/>
                <a:gd name="T42" fmla="*/ 234 w 359"/>
                <a:gd name="T43" fmla="*/ 590 h 591"/>
                <a:gd name="T44" fmla="*/ 241 w 359"/>
                <a:gd name="T45" fmla="*/ 590 h 591"/>
                <a:gd name="T46" fmla="*/ 244 w 359"/>
                <a:gd name="T47" fmla="*/ 587 h 591"/>
                <a:gd name="T48" fmla="*/ 281 w 359"/>
                <a:gd name="T49" fmla="*/ 446 h 591"/>
                <a:gd name="T50" fmla="*/ 317 w 359"/>
                <a:gd name="T51" fmla="*/ 307 h 591"/>
                <a:gd name="T52" fmla="*/ 343 w 359"/>
                <a:gd name="T53" fmla="*/ 205 h 591"/>
                <a:gd name="T54" fmla="*/ 355 w 359"/>
                <a:gd name="T55" fmla="*/ 135 h 591"/>
                <a:gd name="T56" fmla="*/ 359 w 359"/>
                <a:gd name="T57" fmla="*/ 101 h 591"/>
                <a:gd name="T58" fmla="*/ 356 w 359"/>
                <a:gd name="T59" fmla="*/ 58 h 591"/>
                <a:gd name="T60" fmla="*/ 353 w 359"/>
                <a:gd name="T61" fmla="*/ 44 h 591"/>
                <a:gd name="T62" fmla="*/ 332 w 359"/>
                <a:gd name="T63" fmla="*/ 15 h 591"/>
                <a:gd name="T64" fmla="*/ 300 w 359"/>
                <a:gd name="T65" fmla="*/ 1 h 591"/>
                <a:gd name="T66" fmla="*/ 275 w 359"/>
                <a:gd name="T67" fmla="*/ 1 h 591"/>
                <a:gd name="T68" fmla="*/ 244 w 359"/>
                <a:gd name="T69" fmla="*/ 15 h 591"/>
                <a:gd name="T70" fmla="*/ 219 w 359"/>
                <a:gd name="T71" fmla="*/ 39 h 591"/>
                <a:gd name="T72" fmla="*/ 206 w 359"/>
                <a:gd name="T73" fmla="*/ 59 h 591"/>
                <a:gd name="T74" fmla="*/ 174 w 359"/>
                <a:gd name="T75" fmla="*/ 128 h 591"/>
                <a:gd name="T76" fmla="*/ 139 w 359"/>
                <a:gd name="T77" fmla="*/ 220 h 591"/>
                <a:gd name="T78" fmla="*/ 99 w 359"/>
                <a:gd name="T79" fmla="*/ 323 h 591"/>
                <a:gd name="T80" fmla="*/ 53 w 359"/>
                <a:gd name="T81" fmla="*/ 421 h 591"/>
                <a:gd name="T82" fmla="*/ 25 w 359"/>
                <a:gd name="T83" fmla="*/ 476 h 591"/>
                <a:gd name="T84" fmla="*/ 8 w 359"/>
                <a:gd name="T85" fmla="*/ 517 h 591"/>
                <a:gd name="T86" fmla="*/ 1 w 359"/>
                <a:gd name="T87" fmla="*/ 545 h 591"/>
                <a:gd name="T88" fmla="*/ 1 w 359"/>
                <a:gd name="T89" fmla="*/ 562 h 591"/>
                <a:gd name="T90" fmla="*/ 6 w 359"/>
                <a:gd name="T91" fmla="*/ 565 h 591"/>
                <a:gd name="T92" fmla="*/ 12 w 359"/>
                <a:gd name="T93" fmla="*/ 562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9" h="591">
                  <a:moveTo>
                    <a:pt x="12" y="559"/>
                  </a:moveTo>
                  <a:lnTo>
                    <a:pt x="12" y="559"/>
                  </a:lnTo>
                  <a:lnTo>
                    <a:pt x="13" y="545"/>
                  </a:lnTo>
                  <a:lnTo>
                    <a:pt x="16" y="532"/>
                  </a:lnTo>
                  <a:lnTo>
                    <a:pt x="20" y="518"/>
                  </a:lnTo>
                  <a:lnTo>
                    <a:pt x="25" y="506"/>
                  </a:lnTo>
                  <a:lnTo>
                    <a:pt x="25" y="506"/>
                  </a:lnTo>
                  <a:lnTo>
                    <a:pt x="38" y="479"/>
                  </a:lnTo>
                  <a:lnTo>
                    <a:pt x="51" y="453"/>
                  </a:lnTo>
                  <a:lnTo>
                    <a:pt x="51" y="453"/>
                  </a:lnTo>
                  <a:lnTo>
                    <a:pt x="66" y="424"/>
                  </a:lnTo>
                  <a:lnTo>
                    <a:pt x="79" y="394"/>
                  </a:lnTo>
                  <a:lnTo>
                    <a:pt x="79" y="394"/>
                  </a:lnTo>
                  <a:lnTo>
                    <a:pt x="95" y="363"/>
                  </a:lnTo>
                  <a:lnTo>
                    <a:pt x="109" y="332"/>
                  </a:lnTo>
                  <a:lnTo>
                    <a:pt x="109" y="332"/>
                  </a:lnTo>
                  <a:lnTo>
                    <a:pt x="136" y="266"/>
                  </a:lnTo>
                  <a:lnTo>
                    <a:pt x="161" y="199"/>
                  </a:lnTo>
                  <a:lnTo>
                    <a:pt x="161" y="199"/>
                  </a:lnTo>
                  <a:lnTo>
                    <a:pt x="181" y="146"/>
                  </a:lnTo>
                  <a:lnTo>
                    <a:pt x="191" y="119"/>
                  </a:lnTo>
                  <a:lnTo>
                    <a:pt x="202" y="93"/>
                  </a:lnTo>
                  <a:lnTo>
                    <a:pt x="202" y="93"/>
                  </a:lnTo>
                  <a:lnTo>
                    <a:pt x="213" y="73"/>
                  </a:lnTo>
                  <a:lnTo>
                    <a:pt x="218" y="63"/>
                  </a:lnTo>
                  <a:lnTo>
                    <a:pt x="224" y="53"/>
                  </a:lnTo>
                  <a:lnTo>
                    <a:pt x="231" y="44"/>
                  </a:lnTo>
                  <a:lnTo>
                    <a:pt x="239" y="36"/>
                  </a:lnTo>
                  <a:lnTo>
                    <a:pt x="247" y="27"/>
                  </a:lnTo>
                  <a:lnTo>
                    <a:pt x="256" y="21"/>
                  </a:lnTo>
                  <a:lnTo>
                    <a:pt x="256" y="21"/>
                  </a:lnTo>
                  <a:lnTo>
                    <a:pt x="265" y="16"/>
                  </a:lnTo>
                  <a:lnTo>
                    <a:pt x="277" y="13"/>
                  </a:lnTo>
                  <a:lnTo>
                    <a:pt x="287" y="12"/>
                  </a:lnTo>
                  <a:lnTo>
                    <a:pt x="299" y="13"/>
                  </a:lnTo>
                  <a:lnTo>
                    <a:pt x="309" y="15"/>
                  </a:lnTo>
                  <a:lnTo>
                    <a:pt x="318" y="20"/>
                  </a:lnTo>
                  <a:lnTo>
                    <a:pt x="326" y="26"/>
                  </a:lnTo>
                  <a:lnTo>
                    <a:pt x="331" y="31"/>
                  </a:lnTo>
                  <a:lnTo>
                    <a:pt x="335" y="35"/>
                  </a:lnTo>
                  <a:lnTo>
                    <a:pt x="335" y="35"/>
                  </a:lnTo>
                  <a:lnTo>
                    <a:pt x="338" y="41"/>
                  </a:lnTo>
                  <a:lnTo>
                    <a:pt x="340" y="46"/>
                  </a:lnTo>
                  <a:lnTo>
                    <a:pt x="344" y="58"/>
                  </a:lnTo>
                  <a:lnTo>
                    <a:pt x="346" y="70"/>
                  </a:lnTo>
                  <a:lnTo>
                    <a:pt x="346" y="82"/>
                  </a:lnTo>
                  <a:lnTo>
                    <a:pt x="346" y="82"/>
                  </a:lnTo>
                  <a:lnTo>
                    <a:pt x="346" y="99"/>
                  </a:lnTo>
                  <a:lnTo>
                    <a:pt x="345" y="116"/>
                  </a:lnTo>
                  <a:lnTo>
                    <a:pt x="341" y="149"/>
                  </a:lnTo>
                  <a:lnTo>
                    <a:pt x="341" y="149"/>
                  </a:lnTo>
                  <a:lnTo>
                    <a:pt x="335" y="183"/>
                  </a:lnTo>
                  <a:lnTo>
                    <a:pt x="327" y="216"/>
                  </a:lnTo>
                  <a:lnTo>
                    <a:pt x="311" y="282"/>
                  </a:lnTo>
                  <a:lnTo>
                    <a:pt x="311" y="282"/>
                  </a:lnTo>
                  <a:lnTo>
                    <a:pt x="293" y="349"/>
                  </a:lnTo>
                  <a:lnTo>
                    <a:pt x="276" y="415"/>
                  </a:lnTo>
                  <a:lnTo>
                    <a:pt x="276" y="415"/>
                  </a:lnTo>
                  <a:lnTo>
                    <a:pt x="257" y="482"/>
                  </a:lnTo>
                  <a:lnTo>
                    <a:pt x="240" y="551"/>
                  </a:lnTo>
                  <a:lnTo>
                    <a:pt x="240" y="551"/>
                  </a:lnTo>
                  <a:lnTo>
                    <a:pt x="232" y="583"/>
                  </a:lnTo>
                  <a:lnTo>
                    <a:pt x="232" y="583"/>
                  </a:lnTo>
                  <a:lnTo>
                    <a:pt x="232" y="586"/>
                  </a:lnTo>
                  <a:lnTo>
                    <a:pt x="232" y="588"/>
                  </a:lnTo>
                  <a:lnTo>
                    <a:pt x="234" y="590"/>
                  </a:lnTo>
                  <a:lnTo>
                    <a:pt x="236" y="591"/>
                  </a:lnTo>
                  <a:lnTo>
                    <a:pt x="239" y="591"/>
                  </a:lnTo>
                  <a:lnTo>
                    <a:pt x="241" y="590"/>
                  </a:lnTo>
                  <a:lnTo>
                    <a:pt x="243" y="589"/>
                  </a:lnTo>
                  <a:lnTo>
                    <a:pt x="244" y="587"/>
                  </a:lnTo>
                  <a:lnTo>
                    <a:pt x="244" y="587"/>
                  </a:lnTo>
                  <a:lnTo>
                    <a:pt x="252" y="551"/>
                  </a:lnTo>
                  <a:lnTo>
                    <a:pt x="261" y="515"/>
                  </a:lnTo>
                  <a:lnTo>
                    <a:pt x="281" y="446"/>
                  </a:lnTo>
                  <a:lnTo>
                    <a:pt x="281" y="446"/>
                  </a:lnTo>
                  <a:lnTo>
                    <a:pt x="300" y="377"/>
                  </a:lnTo>
                  <a:lnTo>
                    <a:pt x="317" y="307"/>
                  </a:lnTo>
                  <a:lnTo>
                    <a:pt x="317" y="307"/>
                  </a:lnTo>
                  <a:lnTo>
                    <a:pt x="335" y="239"/>
                  </a:lnTo>
                  <a:lnTo>
                    <a:pt x="343" y="205"/>
                  </a:lnTo>
                  <a:lnTo>
                    <a:pt x="350" y="169"/>
                  </a:lnTo>
                  <a:lnTo>
                    <a:pt x="350" y="169"/>
                  </a:lnTo>
                  <a:lnTo>
                    <a:pt x="355" y="135"/>
                  </a:lnTo>
                  <a:lnTo>
                    <a:pt x="357" y="119"/>
                  </a:lnTo>
                  <a:lnTo>
                    <a:pt x="359" y="101"/>
                  </a:lnTo>
                  <a:lnTo>
                    <a:pt x="359" y="101"/>
                  </a:lnTo>
                  <a:lnTo>
                    <a:pt x="359" y="87"/>
                  </a:lnTo>
                  <a:lnTo>
                    <a:pt x="359" y="72"/>
                  </a:lnTo>
                  <a:lnTo>
                    <a:pt x="356" y="58"/>
                  </a:lnTo>
                  <a:lnTo>
                    <a:pt x="355" y="50"/>
                  </a:lnTo>
                  <a:lnTo>
                    <a:pt x="353" y="44"/>
                  </a:lnTo>
                  <a:lnTo>
                    <a:pt x="353" y="44"/>
                  </a:lnTo>
                  <a:lnTo>
                    <a:pt x="347" y="33"/>
                  </a:lnTo>
                  <a:lnTo>
                    <a:pt x="340" y="23"/>
                  </a:lnTo>
                  <a:lnTo>
                    <a:pt x="332" y="15"/>
                  </a:lnTo>
                  <a:lnTo>
                    <a:pt x="322" y="8"/>
                  </a:lnTo>
                  <a:lnTo>
                    <a:pt x="311" y="4"/>
                  </a:lnTo>
                  <a:lnTo>
                    <a:pt x="300" y="1"/>
                  </a:lnTo>
                  <a:lnTo>
                    <a:pt x="287" y="0"/>
                  </a:lnTo>
                  <a:lnTo>
                    <a:pt x="275" y="1"/>
                  </a:lnTo>
                  <a:lnTo>
                    <a:pt x="275" y="1"/>
                  </a:lnTo>
                  <a:lnTo>
                    <a:pt x="264" y="4"/>
                  </a:lnTo>
                  <a:lnTo>
                    <a:pt x="253" y="9"/>
                  </a:lnTo>
                  <a:lnTo>
                    <a:pt x="244" y="15"/>
                  </a:lnTo>
                  <a:lnTo>
                    <a:pt x="234" y="22"/>
                  </a:lnTo>
                  <a:lnTo>
                    <a:pt x="227" y="31"/>
                  </a:lnTo>
                  <a:lnTo>
                    <a:pt x="219" y="39"/>
                  </a:lnTo>
                  <a:lnTo>
                    <a:pt x="213" y="48"/>
                  </a:lnTo>
                  <a:lnTo>
                    <a:pt x="206" y="59"/>
                  </a:lnTo>
                  <a:lnTo>
                    <a:pt x="206" y="59"/>
                  </a:lnTo>
                  <a:lnTo>
                    <a:pt x="194" y="80"/>
                  </a:lnTo>
                  <a:lnTo>
                    <a:pt x="184" y="104"/>
                  </a:lnTo>
                  <a:lnTo>
                    <a:pt x="174" y="128"/>
                  </a:lnTo>
                  <a:lnTo>
                    <a:pt x="165" y="152"/>
                  </a:lnTo>
                  <a:lnTo>
                    <a:pt x="165" y="152"/>
                  </a:lnTo>
                  <a:lnTo>
                    <a:pt x="139" y="220"/>
                  </a:lnTo>
                  <a:lnTo>
                    <a:pt x="113" y="289"/>
                  </a:lnTo>
                  <a:lnTo>
                    <a:pt x="113" y="289"/>
                  </a:lnTo>
                  <a:lnTo>
                    <a:pt x="99" y="323"/>
                  </a:lnTo>
                  <a:lnTo>
                    <a:pt x="84" y="357"/>
                  </a:lnTo>
                  <a:lnTo>
                    <a:pt x="84" y="357"/>
                  </a:lnTo>
                  <a:lnTo>
                    <a:pt x="53" y="421"/>
                  </a:lnTo>
                  <a:lnTo>
                    <a:pt x="53" y="421"/>
                  </a:lnTo>
                  <a:lnTo>
                    <a:pt x="39" y="449"/>
                  </a:lnTo>
                  <a:lnTo>
                    <a:pt x="25" y="476"/>
                  </a:lnTo>
                  <a:lnTo>
                    <a:pt x="19" y="489"/>
                  </a:lnTo>
                  <a:lnTo>
                    <a:pt x="13" y="504"/>
                  </a:lnTo>
                  <a:lnTo>
                    <a:pt x="8" y="517"/>
                  </a:lnTo>
                  <a:lnTo>
                    <a:pt x="4" y="532"/>
                  </a:lnTo>
                  <a:lnTo>
                    <a:pt x="4" y="532"/>
                  </a:lnTo>
                  <a:lnTo>
                    <a:pt x="1" y="545"/>
                  </a:lnTo>
                  <a:lnTo>
                    <a:pt x="0" y="559"/>
                  </a:lnTo>
                  <a:lnTo>
                    <a:pt x="0" y="559"/>
                  </a:lnTo>
                  <a:lnTo>
                    <a:pt x="1" y="562"/>
                  </a:lnTo>
                  <a:lnTo>
                    <a:pt x="2" y="564"/>
                  </a:lnTo>
                  <a:lnTo>
                    <a:pt x="4" y="565"/>
                  </a:lnTo>
                  <a:lnTo>
                    <a:pt x="6" y="565"/>
                  </a:lnTo>
                  <a:lnTo>
                    <a:pt x="8" y="565"/>
                  </a:lnTo>
                  <a:lnTo>
                    <a:pt x="10" y="564"/>
                  </a:lnTo>
                  <a:lnTo>
                    <a:pt x="12" y="562"/>
                  </a:lnTo>
                  <a:lnTo>
                    <a:pt x="12" y="559"/>
                  </a:lnTo>
                  <a:lnTo>
                    <a:pt x="12" y="5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6473109B-E7B9-4852-4F82-C3DCA32B6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1596"/>
              <a:ext cx="191" cy="405"/>
            </a:xfrm>
            <a:custGeom>
              <a:avLst/>
              <a:gdLst>
                <a:gd name="T0" fmla="*/ 15 w 381"/>
                <a:gd name="T1" fmla="*/ 786 h 810"/>
                <a:gd name="T2" fmla="*/ 35 w 381"/>
                <a:gd name="T3" fmla="*/ 732 h 810"/>
                <a:gd name="T4" fmla="*/ 78 w 381"/>
                <a:gd name="T5" fmla="*/ 660 h 810"/>
                <a:gd name="T6" fmla="*/ 118 w 381"/>
                <a:gd name="T7" fmla="*/ 586 h 810"/>
                <a:gd name="T8" fmla="*/ 131 w 381"/>
                <a:gd name="T9" fmla="*/ 541 h 810"/>
                <a:gd name="T10" fmla="*/ 147 w 381"/>
                <a:gd name="T11" fmla="*/ 441 h 810"/>
                <a:gd name="T12" fmla="*/ 177 w 381"/>
                <a:gd name="T13" fmla="*/ 284 h 810"/>
                <a:gd name="T14" fmla="*/ 202 w 381"/>
                <a:gd name="T15" fmla="*/ 182 h 810"/>
                <a:gd name="T16" fmla="*/ 224 w 381"/>
                <a:gd name="T17" fmla="*/ 120 h 810"/>
                <a:gd name="T18" fmla="*/ 252 w 381"/>
                <a:gd name="T19" fmla="*/ 69 h 810"/>
                <a:gd name="T20" fmla="*/ 290 w 381"/>
                <a:gd name="T21" fmla="*/ 26 h 810"/>
                <a:gd name="T22" fmla="*/ 313 w 381"/>
                <a:gd name="T23" fmla="*/ 14 h 810"/>
                <a:gd name="T24" fmla="*/ 328 w 381"/>
                <a:gd name="T25" fmla="*/ 14 h 810"/>
                <a:gd name="T26" fmla="*/ 350 w 381"/>
                <a:gd name="T27" fmla="*/ 29 h 810"/>
                <a:gd name="T28" fmla="*/ 365 w 381"/>
                <a:gd name="T29" fmla="*/ 53 h 810"/>
                <a:gd name="T30" fmla="*/ 368 w 381"/>
                <a:gd name="T31" fmla="*/ 87 h 810"/>
                <a:gd name="T32" fmla="*/ 359 w 381"/>
                <a:gd name="T33" fmla="*/ 122 h 810"/>
                <a:gd name="T34" fmla="*/ 323 w 381"/>
                <a:gd name="T35" fmla="*/ 193 h 810"/>
                <a:gd name="T36" fmla="*/ 287 w 381"/>
                <a:gd name="T37" fmla="*/ 259 h 810"/>
                <a:gd name="T38" fmla="*/ 265 w 381"/>
                <a:gd name="T39" fmla="*/ 335 h 810"/>
                <a:gd name="T40" fmla="*/ 255 w 381"/>
                <a:gd name="T41" fmla="*/ 413 h 810"/>
                <a:gd name="T42" fmla="*/ 255 w 381"/>
                <a:gd name="T43" fmla="*/ 519 h 810"/>
                <a:gd name="T44" fmla="*/ 250 w 381"/>
                <a:gd name="T45" fmla="*/ 599 h 810"/>
                <a:gd name="T46" fmla="*/ 224 w 381"/>
                <a:gd name="T47" fmla="*/ 693 h 810"/>
                <a:gd name="T48" fmla="*/ 174 w 381"/>
                <a:gd name="T49" fmla="*/ 801 h 810"/>
                <a:gd name="T50" fmla="*/ 175 w 381"/>
                <a:gd name="T51" fmla="*/ 808 h 810"/>
                <a:gd name="T52" fmla="*/ 184 w 381"/>
                <a:gd name="T53" fmla="*/ 809 h 810"/>
                <a:gd name="T54" fmla="*/ 227 w 381"/>
                <a:gd name="T55" fmla="*/ 719 h 810"/>
                <a:gd name="T56" fmla="*/ 252 w 381"/>
                <a:gd name="T57" fmla="*/ 650 h 810"/>
                <a:gd name="T58" fmla="*/ 265 w 381"/>
                <a:gd name="T59" fmla="*/ 572 h 810"/>
                <a:gd name="T60" fmla="*/ 266 w 381"/>
                <a:gd name="T61" fmla="*/ 462 h 810"/>
                <a:gd name="T62" fmla="*/ 270 w 381"/>
                <a:gd name="T63" fmla="*/ 381 h 810"/>
                <a:gd name="T64" fmla="*/ 286 w 381"/>
                <a:gd name="T65" fmla="*/ 303 h 810"/>
                <a:gd name="T66" fmla="*/ 312 w 381"/>
                <a:gd name="T67" fmla="*/ 236 h 810"/>
                <a:gd name="T68" fmla="*/ 351 w 381"/>
                <a:gd name="T69" fmla="*/ 168 h 810"/>
                <a:gd name="T70" fmla="*/ 375 w 381"/>
                <a:gd name="T71" fmla="*/ 115 h 810"/>
                <a:gd name="T72" fmla="*/ 381 w 381"/>
                <a:gd name="T73" fmla="*/ 77 h 810"/>
                <a:gd name="T74" fmla="*/ 375 w 381"/>
                <a:gd name="T75" fmla="*/ 48 h 810"/>
                <a:gd name="T76" fmla="*/ 355 w 381"/>
                <a:gd name="T77" fmla="*/ 16 h 810"/>
                <a:gd name="T78" fmla="*/ 331 w 381"/>
                <a:gd name="T79" fmla="*/ 1 h 810"/>
                <a:gd name="T80" fmla="*/ 309 w 381"/>
                <a:gd name="T81" fmla="*/ 3 h 810"/>
                <a:gd name="T82" fmla="*/ 275 w 381"/>
                <a:gd name="T83" fmla="*/ 22 h 810"/>
                <a:gd name="T84" fmla="*/ 247 w 381"/>
                <a:gd name="T85" fmla="*/ 55 h 810"/>
                <a:gd name="T86" fmla="*/ 221 w 381"/>
                <a:gd name="T87" fmla="*/ 98 h 810"/>
                <a:gd name="T88" fmla="*/ 189 w 381"/>
                <a:gd name="T89" fmla="*/ 182 h 810"/>
                <a:gd name="T90" fmla="*/ 157 w 381"/>
                <a:gd name="T91" fmla="*/ 322 h 810"/>
                <a:gd name="T92" fmla="*/ 137 w 381"/>
                <a:gd name="T93" fmla="*/ 430 h 810"/>
                <a:gd name="T94" fmla="*/ 117 w 381"/>
                <a:gd name="T95" fmla="*/ 540 h 810"/>
                <a:gd name="T96" fmla="*/ 107 w 381"/>
                <a:gd name="T97" fmla="*/ 581 h 810"/>
                <a:gd name="T98" fmla="*/ 78 w 381"/>
                <a:gd name="T99" fmla="*/ 636 h 810"/>
                <a:gd name="T100" fmla="*/ 22 w 381"/>
                <a:gd name="T101" fmla="*/ 729 h 810"/>
                <a:gd name="T102" fmla="*/ 3 w 381"/>
                <a:gd name="T103" fmla="*/ 786 h 810"/>
                <a:gd name="T104" fmla="*/ 0 w 381"/>
                <a:gd name="T105" fmla="*/ 807 h 810"/>
                <a:gd name="T106" fmla="*/ 9 w 381"/>
                <a:gd name="T107" fmla="*/ 809 h 810"/>
                <a:gd name="T108" fmla="*/ 13 w 381"/>
                <a:gd name="T109" fmla="*/ 80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1" h="810">
                  <a:moveTo>
                    <a:pt x="13" y="804"/>
                  </a:moveTo>
                  <a:lnTo>
                    <a:pt x="13" y="804"/>
                  </a:lnTo>
                  <a:lnTo>
                    <a:pt x="13" y="795"/>
                  </a:lnTo>
                  <a:lnTo>
                    <a:pt x="15" y="786"/>
                  </a:lnTo>
                  <a:lnTo>
                    <a:pt x="20" y="767"/>
                  </a:lnTo>
                  <a:lnTo>
                    <a:pt x="26" y="749"/>
                  </a:lnTo>
                  <a:lnTo>
                    <a:pt x="35" y="732"/>
                  </a:lnTo>
                  <a:lnTo>
                    <a:pt x="35" y="732"/>
                  </a:lnTo>
                  <a:lnTo>
                    <a:pt x="45" y="714"/>
                  </a:lnTo>
                  <a:lnTo>
                    <a:pt x="56" y="695"/>
                  </a:lnTo>
                  <a:lnTo>
                    <a:pt x="78" y="660"/>
                  </a:lnTo>
                  <a:lnTo>
                    <a:pt x="78" y="660"/>
                  </a:lnTo>
                  <a:lnTo>
                    <a:pt x="89" y="642"/>
                  </a:lnTo>
                  <a:lnTo>
                    <a:pt x="100" y="624"/>
                  </a:lnTo>
                  <a:lnTo>
                    <a:pt x="109" y="605"/>
                  </a:lnTo>
                  <a:lnTo>
                    <a:pt x="118" y="586"/>
                  </a:lnTo>
                  <a:lnTo>
                    <a:pt x="118" y="586"/>
                  </a:lnTo>
                  <a:lnTo>
                    <a:pt x="121" y="574"/>
                  </a:lnTo>
                  <a:lnTo>
                    <a:pt x="126" y="564"/>
                  </a:lnTo>
                  <a:lnTo>
                    <a:pt x="131" y="541"/>
                  </a:lnTo>
                  <a:lnTo>
                    <a:pt x="135" y="517"/>
                  </a:lnTo>
                  <a:lnTo>
                    <a:pt x="139" y="495"/>
                  </a:lnTo>
                  <a:lnTo>
                    <a:pt x="139" y="495"/>
                  </a:lnTo>
                  <a:lnTo>
                    <a:pt x="147" y="441"/>
                  </a:lnTo>
                  <a:lnTo>
                    <a:pt x="157" y="387"/>
                  </a:lnTo>
                  <a:lnTo>
                    <a:pt x="157" y="387"/>
                  </a:lnTo>
                  <a:lnTo>
                    <a:pt x="166" y="335"/>
                  </a:lnTo>
                  <a:lnTo>
                    <a:pt x="177" y="284"/>
                  </a:lnTo>
                  <a:lnTo>
                    <a:pt x="177" y="284"/>
                  </a:lnTo>
                  <a:lnTo>
                    <a:pt x="189" y="232"/>
                  </a:lnTo>
                  <a:lnTo>
                    <a:pt x="195" y="207"/>
                  </a:lnTo>
                  <a:lnTo>
                    <a:pt x="202" y="182"/>
                  </a:lnTo>
                  <a:lnTo>
                    <a:pt x="202" y="182"/>
                  </a:lnTo>
                  <a:lnTo>
                    <a:pt x="211" y="150"/>
                  </a:lnTo>
                  <a:lnTo>
                    <a:pt x="218" y="134"/>
                  </a:lnTo>
                  <a:lnTo>
                    <a:pt x="224" y="120"/>
                  </a:lnTo>
                  <a:lnTo>
                    <a:pt x="224" y="120"/>
                  </a:lnTo>
                  <a:lnTo>
                    <a:pt x="237" y="94"/>
                  </a:lnTo>
                  <a:lnTo>
                    <a:pt x="252" y="69"/>
                  </a:lnTo>
                  <a:lnTo>
                    <a:pt x="252" y="69"/>
                  </a:lnTo>
                  <a:lnTo>
                    <a:pt x="260" y="57"/>
                  </a:lnTo>
                  <a:lnTo>
                    <a:pt x="269" y="46"/>
                  </a:lnTo>
                  <a:lnTo>
                    <a:pt x="279" y="36"/>
                  </a:lnTo>
                  <a:lnTo>
                    <a:pt x="290" y="26"/>
                  </a:lnTo>
                  <a:lnTo>
                    <a:pt x="290" y="26"/>
                  </a:lnTo>
                  <a:lnTo>
                    <a:pt x="298" y="20"/>
                  </a:lnTo>
                  <a:lnTo>
                    <a:pt x="308" y="16"/>
                  </a:lnTo>
                  <a:lnTo>
                    <a:pt x="313" y="14"/>
                  </a:lnTo>
                  <a:lnTo>
                    <a:pt x="318" y="13"/>
                  </a:lnTo>
                  <a:lnTo>
                    <a:pt x="323" y="13"/>
                  </a:lnTo>
                  <a:lnTo>
                    <a:pt x="328" y="14"/>
                  </a:lnTo>
                  <a:lnTo>
                    <a:pt x="328" y="14"/>
                  </a:lnTo>
                  <a:lnTo>
                    <a:pt x="335" y="16"/>
                  </a:lnTo>
                  <a:lnTo>
                    <a:pt x="341" y="19"/>
                  </a:lnTo>
                  <a:lnTo>
                    <a:pt x="346" y="24"/>
                  </a:lnTo>
                  <a:lnTo>
                    <a:pt x="350" y="29"/>
                  </a:lnTo>
                  <a:lnTo>
                    <a:pt x="355" y="35"/>
                  </a:lnTo>
                  <a:lnTo>
                    <a:pt x="358" y="41"/>
                  </a:lnTo>
                  <a:lnTo>
                    <a:pt x="365" y="53"/>
                  </a:lnTo>
                  <a:lnTo>
                    <a:pt x="365" y="53"/>
                  </a:lnTo>
                  <a:lnTo>
                    <a:pt x="367" y="62"/>
                  </a:lnTo>
                  <a:lnTo>
                    <a:pt x="368" y="71"/>
                  </a:lnTo>
                  <a:lnTo>
                    <a:pt x="369" y="79"/>
                  </a:lnTo>
                  <a:lnTo>
                    <a:pt x="368" y="87"/>
                  </a:lnTo>
                  <a:lnTo>
                    <a:pt x="367" y="97"/>
                  </a:lnTo>
                  <a:lnTo>
                    <a:pt x="365" y="105"/>
                  </a:lnTo>
                  <a:lnTo>
                    <a:pt x="359" y="122"/>
                  </a:lnTo>
                  <a:lnTo>
                    <a:pt x="359" y="122"/>
                  </a:lnTo>
                  <a:lnTo>
                    <a:pt x="352" y="140"/>
                  </a:lnTo>
                  <a:lnTo>
                    <a:pt x="343" y="158"/>
                  </a:lnTo>
                  <a:lnTo>
                    <a:pt x="333" y="176"/>
                  </a:lnTo>
                  <a:lnTo>
                    <a:pt x="323" y="193"/>
                  </a:lnTo>
                  <a:lnTo>
                    <a:pt x="323" y="193"/>
                  </a:lnTo>
                  <a:lnTo>
                    <a:pt x="303" y="225"/>
                  </a:lnTo>
                  <a:lnTo>
                    <a:pt x="295" y="242"/>
                  </a:lnTo>
                  <a:lnTo>
                    <a:pt x="287" y="259"/>
                  </a:lnTo>
                  <a:lnTo>
                    <a:pt x="287" y="259"/>
                  </a:lnTo>
                  <a:lnTo>
                    <a:pt x="279" y="284"/>
                  </a:lnTo>
                  <a:lnTo>
                    <a:pt x="271" y="309"/>
                  </a:lnTo>
                  <a:lnTo>
                    <a:pt x="265" y="335"/>
                  </a:lnTo>
                  <a:lnTo>
                    <a:pt x="261" y="360"/>
                  </a:lnTo>
                  <a:lnTo>
                    <a:pt x="261" y="360"/>
                  </a:lnTo>
                  <a:lnTo>
                    <a:pt x="257" y="387"/>
                  </a:lnTo>
                  <a:lnTo>
                    <a:pt x="255" y="413"/>
                  </a:lnTo>
                  <a:lnTo>
                    <a:pt x="254" y="439"/>
                  </a:lnTo>
                  <a:lnTo>
                    <a:pt x="254" y="465"/>
                  </a:lnTo>
                  <a:lnTo>
                    <a:pt x="254" y="465"/>
                  </a:lnTo>
                  <a:lnTo>
                    <a:pt x="255" y="519"/>
                  </a:lnTo>
                  <a:lnTo>
                    <a:pt x="255" y="547"/>
                  </a:lnTo>
                  <a:lnTo>
                    <a:pt x="253" y="574"/>
                  </a:lnTo>
                  <a:lnTo>
                    <a:pt x="253" y="574"/>
                  </a:lnTo>
                  <a:lnTo>
                    <a:pt x="250" y="599"/>
                  </a:lnTo>
                  <a:lnTo>
                    <a:pt x="246" y="623"/>
                  </a:lnTo>
                  <a:lnTo>
                    <a:pt x="239" y="647"/>
                  </a:lnTo>
                  <a:lnTo>
                    <a:pt x="232" y="670"/>
                  </a:lnTo>
                  <a:lnTo>
                    <a:pt x="224" y="693"/>
                  </a:lnTo>
                  <a:lnTo>
                    <a:pt x="215" y="716"/>
                  </a:lnTo>
                  <a:lnTo>
                    <a:pt x="195" y="761"/>
                  </a:lnTo>
                  <a:lnTo>
                    <a:pt x="195" y="761"/>
                  </a:lnTo>
                  <a:lnTo>
                    <a:pt x="174" y="801"/>
                  </a:lnTo>
                  <a:lnTo>
                    <a:pt x="174" y="801"/>
                  </a:lnTo>
                  <a:lnTo>
                    <a:pt x="174" y="804"/>
                  </a:lnTo>
                  <a:lnTo>
                    <a:pt x="174" y="806"/>
                  </a:lnTo>
                  <a:lnTo>
                    <a:pt x="175" y="808"/>
                  </a:lnTo>
                  <a:lnTo>
                    <a:pt x="177" y="809"/>
                  </a:lnTo>
                  <a:lnTo>
                    <a:pt x="179" y="810"/>
                  </a:lnTo>
                  <a:lnTo>
                    <a:pt x="181" y="810"/>
                  </a:lnTo>
                  <a:lnTo>
                    <a:pt x="184" y="809"/>
                  </a:lnTo>
                  <a:lnTo>
                    <a:pt x="186" y="807"/>
                  </a:lnTo>
                  <a:lnTo>
                    <a:pt x="186" y="807"/>
                  </a:lnTo>
                  <a:lnTo>
                    <a:pt x="207" y="764"/>
                  </a:lnTo>
                  <a:lnTo>
                    <a:pt x="227" y="719"/>
                  </a:lnTo>
                  <a:lnTo>
                    <a:pt x="227" y="719"/>
                  </a:lnTo>
                  <a:lnTo>
                    <a:pt x="236" y="697"/>
                  </a:lnTo>
                  <a:lnTo>
                    <a:pt x="245" y="673"/>
                  </a:lnTo>
                  <a:lnTo>
                    <a:pt x="252" y="650"/>
                  </a:lnTo>
                  <a:lnTo>
                    <a:pt x="258" y="626"/>
                  </a:lnTo>
                  <a:lnTo>
                    <a:pt x="258" y="626"/>
                  </a:lnTo>
                  <a:lnTo>
                    <a:pt x="262" y="599"/>
                  </a:lnTo>
                  <a:lnTo>
                    <a:pt x="265" y="572"/>
                  </a:lnTo>
                  <a:lnTo>
                    <a:pt x="267" y="545"/>
                  </a:lnTo>
                  <a:lnTo>
                    <a:pt x="267" y="518"/>
                  </a:lnTo>
                  <a:lnTo>
                    <a:pt x="267" y="518"/>
                  </a:lnTo>
                  <a:lnTo>
                    <a:pt x="266" y="462"/>
                  </a:lnTo>
                  <a:lnTo>
                    <a:pt x="266" y="436"/>
                  </a:lnTo>
                  <a:lnTo>
                    <a:pt x="268" y="408"/>
                  </a:lnTo>
                  <a:lnTo>
                    <a:pt x="268" y="408"/>
                  </a:lnTo>
                  <a:lnTo>
                    <a:pt x="270" y="381"/>
                  </a:lnTo>
                  <a:lnTo>
                    <a:pt x="275" y="355"/>
                  </a:lnTo>
                  <a:lnTo>
                    <a:pt x="279" y="329"/>
                  </a:lnTo>
                  <a:lnTo>
                    <a:pt x="286" y="303"/>
                  </a:lnTo>
                  <a:lnTo>
                    <a:pt x="286" y="303"/>
                  </a:lnTo>
                  <a:lnTo>
                    <a:pt x="293" y="277"/>
                  </a:lnTo>
                  <a:lnTo>
                    <a:pt x="303" y="252"/>
                  </a:lnTo>
                  <a:lnTo>
                    <a:pt x="303" y="252"/>
                  </a:lnTo>
                  <a:lnTo>
                    <a:pt x="312" y="236"/>
                  </a:lnTo>
                  <a:lnTo>
                    <a:pt x="320" y="220"/>
                  </a:lnTo>
                  <a:lnTo>
                    <a:pt x="320" y="220"/>
                  </a:lnTo>
                  <a:lnTo>
                    <a:pt x="342" y="186"/>
                  </a:lnTo>
                  <a:lnTo>
                    <a:pt x="351" y="168"/>
                  </a:lnTo>
                  <a:lnTo>
                    <a:pt x="360" y="151"/>
                  </a:lnTo>
                  <a:lnTo>
                    <a:pt x="360" y="151"/>
                  </a:lnTo>
                  <a:lnTo>
                    <a:pt x="369" y="133"/>
                  </a:lnTo>
                  <a:lnTo>
                    <a:pt x="375" y="115"/>
                  </a:lnTo>
                  <a:lnTo>
                    <a:pt x="378" y="106"/>
                  </a:lnTo>
                  <a:lnTo>
                    <a:pt x="379" y="97"/>
                  </a:lnTo>
                  <a:lnTo>
                    <a:pt x="380" y="86"/>
                  </a:lnTo>
                  <a:lnTo>
                    <a:pt x="381" y="77"/>
                  </a:lnTo>
                  <a:lnTo>
                    <a:pt x="381" y="77"/>
                  </a:lnTo>
                  <a:lnTo>
                    <a:pt x="380" y="70"/>
                  </a:lnTo>
                  <a:lnTo>
                    <a:pt x="379" y="63"/>
                  </a:lnTo>
                  <a:lnTo>
                    <a:pt x="375" y="48"/>
                  </a:lnTo>
                  <a:lnTo>
                    <a:pt x="369" y="35"/>
                  </a:lnTo>
                  <a:lnTo>
                    <a:pt x="365" y="28"/>
                  </a:lnTo>
                  <a:lnTo>
                    <a:pt x="360" y="22"/>
                  </a:lnTo>
                  <a:lnTo>
                    <a:pt x="355" y="16"/>
                  </a:lnTo>
                  <a:lnTo>
                    <a:pt x="350" y="11"/>
                  </a:lnTo>
                  <a:lnTo>
                    <a:pt x="344" y="7"/>
                  </a:lnTo>
                  <a:lnTo>
                    <a:pt x="338" y="4"/>
                  </a:lnTo>
                  <a:lnTo>
                    <a:pt x="331" y="1"/>
                  </a:lnTo>
                  <a:lnTo>
                    <a:pt x="324" y="0"/>
                  </a:lnTo>
                  <a:lnTo>
                    <a:pt x="316" y="0"/>
                  </a:lnTo>
                  <a:lnTo>
                    <a:pt x="309" y="3"/>
                  </a:lnTo>
                  <a:lnTo>
                    <a:pt x="309" y="3"/>
                  </a:lnTo>
                  <a:lnTo>
                    <a:pt x="302" y="5"/>
                  </a:lnTo>
                  <a:lnTo>
                    <a:pt x="296" y="7"/>
                  </a:lnTo>
                  <a:lnTo>
                    <a:pt x="285" y="14"/>
                  </a:lnTo>
                  <a:lnTo>
                    <a:pt x="275" y="22"/>
                  </a:lnTo>
                  <a:lnTo>
                    <a:pt x="265" y="32"/>
                  </a:lnTo>
                  <a:lnTo>
                    <a:pt x="265" y="32"/>
                  </a:lnTo>
                  <a:lnTo>
                    <a:pt x="256" y="43"/>
                  </a:lnTo>
                  <a:lnTo>
                    <a:pt x="247" y="55"/>
                  </a:lnTo>
                  <a:lnTo>
                    <a:pt x="237" y="69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21" y="98"/>
                  </a:lnTo>
                  <a:lnTo>
                    <a:pt x="214" y="113"/>
                  </a:lnTo>
                  <a:lnTo>
                    <a:pt x="206" y="131"/>
                  </a:lnTo>
                  <a:lnTo>
                    <a:pt x="200" y="148"/>
                  </a:lnTo>
                  <a:lnTo>
                    <a:pt x="189" y="182"/>
                  </a:lnTo>
                  <a:lnTo>
                    <a:pt x="179" y="217"/>
                  </a:lnTo>
                  <a:lnTo>
                    <a:pt x="179" y="217"/>
                  </a:lnTo>
                  <a:lnTo>
                    <a:pt x="167" y="270"/>
                  </a:lnTo>
                  <a:lnTo>
                    <a:pt x="157" y="322"/>
                  </a:lnTo>
                  <a:lnTo>
                    <a:pt x="157" y="322"/>
                  </a:lnTo>
                  <a:lnTo>
                    <a:pt x="146" y="375"/>
                  </a:lnTo>
                  <a:lnTo>
                    <a:pt x="137" y="430"/>
                  </a:lnTo>
                  <a:lnTo>
                    <a:pt x="137" y="430"/>
                  </a:lnTo>
                  <a:lnTo>
                    <a:pt x="129" y="485"/>
                  </a:lnTo>
                  <a:lnTo>
                    <a:pt x="124" y="513"/>
                  </a:lnTo>
                  <a:lnTo>
                    <a:pt x="117" y="540"/>
                  </a:lnTo>
                  <a:lnTo>
                    <a:pt x="117" y="540"/>
                  </a:lnTo>
                  <a:lnTo>
                    <a:pt x="113" y="561"/>
                  </a:lnTo>
                  <a:lnTo>
                    <a:pt x="110" y="570"/>
                  </a:lnTo>
                  <a:lnTo>
                    <a:pt x="107" y="581"/>
                  </a:lnTo>
                  <a:lnTo>
                    <a:pt x="107" y="581"/>
                  </a:lnTo>
                  <a:lnTo>
                    <a:pt x="99" y="600"/>
                  </a:lnTo>
                  <a:lnTo>
                    <a:pt x="88" y="619"/>
                  </a:lnTo>
                  <a:lnTo>
                    <a:pt x="88" y="619"/>
                  </a:lnTo>
                  <a:lnTo>
                    <a:pt x="78" y="636"/>
                  </a:lnTo>
                  <a:lnTo>
                    <a:pt x="67" y="655"/>
                  </a:lnTo>
                  <a:lnTo>
                    <a:pt x="44" y="691"/>
                  </a:lnTo>
                  <a:lnTo>
                    <a:pt x="33" y="710"/>
                  </a:lnTo>
                  <a:lnTo>
                    <a:pt x="22" y="729"/>
                  </a:lnTo>
                  <a:lnTo>
                    <a:pt x="14" y="748"/>
                  </a:lnTo>
                  <a:lnTo>
                    <a:pt x="7" y="768"/>
                  </a:lnTo>
                  <a:lnTo>
                    <a:pt x="7" y="768"/>
                  </a:lnTo>
                  <a:lnTo>
                    <a:pt x="3" y="786"/>
                  </a:lnTo>
                  <a:lnTo>
                    <a:pt x="0" y="795"/>
                  </a:lnTo>
                  <a:lnTo>
                    <a:pt x="0" y="804"/>
                  </a:lnTo>
                  <a:lnTo>
                    <a:pt x="0" y="804"/>
                  </a:lnTo>
                  <a:lnTo>
                    <a:pt x="0" y="807"/>
                  </a:lnTo>
                  <a:lnTo>
                    <a:pt x="1" y="808"/>
                  </a:lnTo>
                  <a:lnTo>
                    <a:pt x="4" y="809"/>
                  </a:lnTo>
                  <a:lnTo>
                    <a:pt x="6" y="810"/>
                  </a:lnTo>
                  <a:lnTo>
                    <a:pt x="9" y="809"/>
                  </a:lnTo>
                  <a:lnTo>
                    <a:pt x="11" y="808"/>
                  </a:lnTo>
                  <a:lnTo>
                    <a:pt x="12" y="807"/>
                  </a:lnTo>
                  <a:lnTo>
                    <a:pt x="13" y="804"/>
                  </a:lnTo>
                  <a:lnTo>
                    <a:pt x="13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B81DA367-4AF0-6203-4041-957AED9D4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1698"/>
              <a:ext cx="406" cy="964"/>
            </a:xfrm>
            <a:custGeom>
              <a:avLst/>
              <a:gdLst>
                <a:gd name="T0" fmla="*/ 770 w 812"/>
                <a:gd name="T1" fmla="*/ 13 h 1926"/>
                <a:gd name="T2" fmla="*/ 779 w 812"/>
                <a:gd name="T3" fmla="*/ 24 h 1926"/>
                <a:gd name="T4" fmla="*/ 786 w 812"/>
                <a:gd name="T5" fmla="*/ 43 h 1926"/>
                <a:gd name="T6" fmla="*/ 793 w 812"/>
                <a:gd name="T7" fmla="*/ 81 h 1926"/>
                <a:gd name="T8" fmla="*/ 799 w 812"/>
                <a:gd name="T9" fmla="*/ 192 h 1926"/>
                <a:gd name="T10" fmla="*/ 797 w 812"/>
                <a:gd name="T11" fmla="*/ 266 h 1926"/>
                <a:gd name="T12" fmla="*/ 788 w 812"/>
                <a:gd name="T13" fmla="*/ 377 h 1926"/>
                <a:gd name="T14" fmla="*/ 781 w 812"/>
                <a:gd name="T15" fmla="*/ 430 h 1926"/>
                <a:gd name="T16" fmla="*/ 771 w 812"/>
                <a:gd name="T17" fmla="*/ 463 h 1926"/>
                <a:gd name="T18" fmla="*/ 745 w 812"/>
                <a:gd name="T19" fmla="*/ 524 h 1926"/>
                <a:gd name="T20" fmla="*/ 702 w 812"/>
                <a:gd name="T21" fmla="*/ 614 h 1926"/>
                <a:gd name="T22" fmla="*/ 604 w 812"/>
                <a:gd name="T23" fmla="*/ 789 h 1926"/>
                <a:gd name="T24" fmla="*/ 501 w 812"/>
                <a:gd name="T25" fmla="*/ 962 h 1926"/>
                <a:gd name="T26" fmla="*/ 437 w 812"/>
                <a:gd name="T27" fmla="*/ 1077 h 1926"/>
                <a:gd name="T28" fmla="*/ 376 w 812"/>
                <a:gd name="T29" fmla="*/ 1195 h 1926"/>
                <a:gd name="T30" fmla="*/ 284 w 812"/>
                <a:gd name="T31" fmla="*/ 1369 h 1926"/>
                <a:gd name="T32" fmla="*/ 250 w 812"/>
                <a:gd name="T33" fmla="*/ 1425 h 1926"/>
                <a:gd name="T34" fmla="*/ 178 w 812"/>
                <a:gd name="T35" fmla="*/ 1528 h 1926"/>
                <a:gd name="T36" fmla="*/ 106 w 812"/>
                <a:gd name="T37" fmla="*/ 1633 h 1926"/>
                <a:gd name="T38" fmla="*/ 75 w 812"/>
                <a:gd name="T39" fmla="*/ 1686 h 1926"/>
                <a:gd name="T40" fmla="*/ 36 w 812"/>
                <a:gd name="T41" fmla="*/ 1771 h 1926"/>
                <a:gd name="T42" fmla="*/ 9 w 812"/>
                <a:gd name="T43" fmla="*/ 1860 h 1926"/>
                <a:gd name="T44" fmla="*/ 0 w 812"/>
                <a:gd name="T45" fmla="*/ 1920 h 1926"/>
                <a:gd name="T46" fmla="*/ 2 w 812"/>
                <a:gd name="T47" fmla="*/ 1924 h 1926"/>
                <a:gd name="T48" fmla="*/ 8 w 812"/>
                <a:gd name="T49" fmla="*/ 1925 h 1926"/>
                <a:gd name="T50" fmla="*/ 12 w 812"/>
                <a:gd name="T51" fmla="*/ 1920 h 1926"/>
                <a:gd name="T52" fmla="*/ 22 w 812"/>
                <a:gd name="T53" fmla="*/ 1856 h 1926"/>
                <a:gd name="T54" fmla="*/ 52 w 812"/>
                <a:gd name="T55" fmla="*/ 1765 h 1926"/>
                <a:gd name="T56" fmla="*/ 95 w 812"/>
                <a:gd name="T57" fmla="*/ 1678 h 1926"/>
                <a:gd name="T58" fmla="*/ 128 w 812"/>
                <a:gd name="T59" fmla="*/ 1623 h 1926"/>
                <a:gd name="T60" fmla="*/ 200 w 812"/>
                <a:gd name="T61" fmla="*/ 1518 h 1926"/>
                <a:gd name="T62" fmla="*/ 256 w 812"/>
                <a:gd name="T63" fmla="*/ 1438 h 1926"/>
                <a:gd name="T64" fmla="*/ 308 w 812"/>
                <a:gd name="T65" fmla="*/ 1352 h 1926"/>
                <a:gd name="T66" fmla="*/ 370 w 812"/>
                <a:gd name="T67" fmla="*/ 1235 h 1926"/>
                <a:gd name="T68" fmla="*/ 494 w 812"/>
                <a:gd name="T69" fmla="*/ 999 h 1926"/>
                <a:gd name="T70" fmla="*/ 562 w 812"/>
                <a:gd name="T71" fmla="*/ 882 h 1926"/>
                <a:gd name="T72" fmla="*/ 698 w 812"/>
                <a:gd name="T73" fmla="*/ 648 h 1926"/>
                <a:gd name="T74" fmla="*/ 758 w 812"/>
                <a:gd name="T75" fmla="*/ 527 h 1926"/>
                <a:gd name="T76" fmla="*/ 785 w 812"/>
                <a:gd name="T77" fmla="*/ 464 h 1926"/>
                <a:gd name="T78" fmla="*/ 791 w 812"/>
                <a:gd name="T79" fmla="*/ 442 h 1926"/>
                <a:gd name="T80" fmla="*/ 798 w 812"/>
                <a:gd name="T81" fmla="*/ 394 h 1926"/>
                <a:gd name="T82" fmla="*/ 809 w 812"/>
                <a:gd name="T83" fmla="*/ 284 h 1926"/>
                <a:gd name="T84" fmla="*/ 812 w 812"/>
                <a:gd name="T85" fmla="*/ 210 h 1926"/>
                <a:gd name="T86" fmla="*/ 807 w 812"/>
                <a:gd name="T87" fmla="*/ 95 h 1926"/>
                <a:gd name="T88" fmla="*/ 801 w 812"/>
                <a:gd name="T89" fmla="*/ 52 h 1926"/>
                <a:gd name="T90" fmla="*/ 795 w 812"/>
                <a:gd name="T91" fmla="*/ 30 h 1926"/>
                <a:gd name="T92" fmla="*/ 780 w 812"/>
                <a:gd name="T93" fmla="*/ 5 h 1926"/>
                <a:gd name="T94" fmla="*/ 766 w 812"/>
                <a:gd name="T95" fmla="*/ 0 h 1926"/>
                <a:gd name="T96" fmla="*/ 761 w 812"/>
                <a:gd name="T97" fmla="*/ 1 h 1926"/>
                <a:gd name="T98" fmla="*/ 760 w 812"/>
                <a:gd name="T99" fmla="*/ 7 h 1926"/>
                <a:gd name="T100" fmla="*/ 766 w 812"/>
                <a:gd name="T101" fmla="*/ 12 h 1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12" h="1926">
                  <a:moveTo>
                    <a:pt x="766" y="12"/>
                  </a:moveTo>
                  <a:lnTo>
                    <a:pt x="766" y="12"/>
                  </a:lnTo>
                  <a:lnTo>
                    <a:pt x="770" y="13"/>
                  </a:lnTo>
                  <a:lnTo>
                    <a:pt x="774" y="17"/>
                  </a:lnTo>
                  <a:lnTo>
                    <a:pt x="774" y="17"/>
                  </a:lnTo>
                  <a:lnTo>
                    <a:pt x="779" y="24"/>
                  </a:lnTo>
                  <a:lnTo>
                    <a:pt x="782" y="32"/>
                  </a:lnTo>
                  <a:lnTo>
                    <a:pt x="782" y="32"/>
                  </a:lnTo>
                  <a:lnTo>
                    <a:pt x="786" y="43"/>
                  </a:lnTo>
                  <a:lnTo>
                    <a:pt x="789" y="57"/>
                  </a:lnTo>
                  <a:lnTo>
                    <a:pt x="793" y="81"/>
                  </a:lnTo>
                  <a:lnTo>
                    <a:pt x="793" y="81"/>
                  </a:lnTo>
                  <a:lnTo>
                    <a:pt x="797" y="119"/>
                  </a:lnTo>
                  <a:lnTo>
                    <a:pt x="799" y="155"/>
                  </a:lnTo>
                  <a:lnTo>
                    <a:pt x="799" y="192"/>
                  </a:lnTo>
                  <a:lnTo>
                    <a:pt x="798" y="228"/>
                  </a:lnTo>
                  <a:lnTo>
                    <a:pt x="798" y="228"/>
                  </a:lnTo>
                  <a:lnTo>
                    <a:pt x="797" y="266"/>
                  </a:lnTo>
                  <a:lnTo>
                    <a:pt x="795" y="303"/>
                  </a:lnTo>
                  <a:lnTo>
                    <a:pt x="792" y="340"/>
                  </a:lnTo>
                  <a:lnTo>
                    <a:pt x="788" y="377"/>
                  </a:lnTo>
                  <a:lnTo>
                    <a:pt x="788" y="377"/>
                  </a:lnTo>
                  <a:lnTo>
                    <a:pt x="785" y="404"/>
                  </a:lnTo>
                  <a:lnTo>
                    <a:pt x="781" y="430"/>
                  </a:lnTo>
                  <a:lnTo>
                    <a:pt x="781" y="430"/>
                  </a:lnTo>
                  <a:lnTo>
                    <a:pt x="776" y="446"/>
                  </a:lnTo>
                  <a:lnTo>
                    <a:pt x="771" y="463"/>
                  </a:lnTo>
                  <a:lnTo>
                    <a:pt x="759" y="494"/>
                  </a:lnTo>
                  <a:lnTo>
                    <a:pt x="759" y="494"/>
                  </a:lnTo>
                  <a:lnTo>
                    <a:pt x="745" y="524"/>
                  </a:lnTo>
                  <a:lnTo>
                    <a:pt x="732" y="555"/>
                  </a:lnTo>
                  <a:lnTo>
                    <a:pt x="718" y="585"/>
                  </a:lnTo>
                  <a:lnTo>
                    <a:pt x="702" y="614"/>
                  </a:lnTo>
                  <a:lnTo>
                    <a:pt x="671" y="673"/>
                  </a:lnTo>
                  <a:lnTo>
                    <a:pt x="638" y="731"/>
                  </a:lnTo>
                  <a:lnTo>
                    <a:pt x="604" y="789"/>
                  </a:lnTo>
                  <a:lnTo>
                    <a:pt x="570" y="847"/>
                  </a:lnTo>
                  <a:lnTo>
                    <a:pt x="534" y="904"/>
                  </a:lnTo>
                  <a:lnTo>
                    <a:pt x="501" y="962"/>
                  </a:lnTo>
                  <a:lnTo>
                    <a:pt x="501" y="962"/>
                  </a:lnTo>
                  <a:lnTo>
                    <a:pt x="468" y="1019"/>
                  </a:lnTo>
                  <a:lnTo>
                    <a:pt x="437" y="1077"/>
                  </a:lnTo>
                  <a:lnTo>
                    <a:pt x="406" y="1136"/>
                  </a:lnTo>
                  <a:lnTo>
                    <a:pt x="376" y="1195"/>
                  </a:lnTo>
                  <a:lnTo>
                    <a:pt x="376" y="1195"/>
                  </a:lnTo>
                  <a:lnTo>
                    <a:pt x="346" y="1254"/>
                  </a:lnTo>
                  <a:lnTo>
                    <a:pt x="316" y="1312"/>
                  </a:lnTo>
                  <a:lnTo>
                    <a:pt x="284" y="1369"/>
                  </a:lnTo>
                  <a:lnTo>
                    <a:pt x="268" y="1397"/>
                  </a:lnTo>
                  <a:lnTo>
                    <a:pt x="250" y="1425"/>
                  </a:lnTo>
                  <a:lnTo>
                    <a:pt x="250" y="1425"/>
                  </a:lnTo>
                  <a:lnTo>
                    <a:pt x="232" y="1451"/>
                  </a:lnTo>
                  <a:lnTo>
                    <a:pt x="215" y="1477"/>
                  </a:lnTo>
                  <a:lnTo>
                    <a:pt x="178" y="1528"/>
                  </a:lnTo>
                  <a:lnTo>
                    <a:pt x="141" y="1580"/>
                  </a:lnTo>
                  <a:lnTo>
                    <a:pt x="124" y="1606"/>
                  </a:lnTo>
                  <a:lnTo>
                    <a:pt x="106" y="1633"/>
                  </a:lnTo>
                  <a:lnTo>
                    <a:pt x="106" y="1633"/>
                  </a:lnTo>
                  <a:lnTo>
                    <a:pt x="91" y="1659"/>
                  </a:lnTo>
                  <a:lnTo>
                    <a:pt x="75" y="1686"/>
                  </a:lnTo>
                  <a:lnTo>
                    <a:pt x="62" y="1714"/>
                  </a:lnTo>
                  <a:lnTo>
                    <a:pt x="48" y="1742"/>
                  </a:lnTo>
                  <a:lnTo>
                    <a:pt x="36" y="1771"/>
                  </a:lnTo>
                  <a:lnTo>
                    <a:pt x="26" y="1800"/>
                  </a:lnTo>
                  <a:lnTo>
                    <a:pt x="16" y="1830"/>
                  </a:lnTo>
                  <a:lnTo>
                    <a:pt x="9" y="1860"/>
                  </a:lnTo>
                  <a:lnTo>
                    <a:pt x="9" y="1860"/>
                  </a:lnTo>
                  <a:lnTo>
                    <a:pt x="4" y="1890"/>
                  </a:lnTo>
                  <a:lnTo>
                    <a:pt x="0" y="1920"/>
                  </a:lnTo>
                  <a:lnTo>
                    <a:pt x="0" y="1920"/>
                  </a:lnTo>
                  <a:lnTo>
                    <a:pt x="0" y="1922"/>
                  </a:lnTo>
                  <a:lnTo>
                    <a:pt x="2" y="1924"/>
                  </a:lnTo>
                  <a:lnTo>
                    <a:pt x="3" y="1925"/>
                  </a:lnTo>
                  <a:lnTo>
                    <a:pt x="6" y="1926"/>
                  </a:lnTo>
                  <a:lnTo>
                    <a:pt x="8" y="1925"/>
                  </a:lnTo>
                  <a:lnTo>
                    <a:pt x="10" y="1924"/>
                  </a:lnTo>
                  <a:lnTo>
                    <a:pt x="11" y="1922"/>
                  </a:lnTo>
                  <a:lnTo>
                    <a:pt x="12" y="1920"/>
                  </a:lnTo>
                  <a:lnTo>
                    <a:pt x="12" y="1920"/>
                  </a:lnTo>
                  <a:lnTo>
                    <a:pt x="16" y="1888"/>
                  </a:lnTo>
                  <a:lnTo>
                    <a:pt x="22" y="1856"/>
                  </a:lnTo>
                  <a:lnTo>
                    <a:pt x="31" y="1825"/>
                  </a:lnTo>
                  <a:lnTo>
                    <a:pt x="41" y="1795"/>
                  </a:lnTo>
                  <a:lnTo>
                    <a:pt x="52" y="1765"/>
                  </a:lnTo>
                  <a:lnTo>
                    <a:pt x="65" y="1735"/>
                  </a:lnTo>
                  <a:lnTo>
                    <a:pt x="79" y="1707"/>
                  </a:lnTo>
                  <a:lnTo>
                    <a:pt x="95" y="1678"/>
                  </a:lnTo>
                  <a:lnTo>
                    <a:pt x="95" y="1678"/>
                  </a:lnTo>
                  <a:lnTo>
                    <a:pt x="110" y="1650"/>
                  </a:lnTo>
                  <a:lnTo>
                    <a:pt x="128" y="1623"/>
                  </a:lnTo>
                  <a:lnTo>
                    <a:pt x="146" y="1596"/>
                  </a:lnTo>
                  <a:lnTo>
                    <a:pt x="163" y="1570"/>
                  </a:lnTo>
                  <a:lnTo>
                    <a:pt x="200" y="1518"/>
                  </a:lnTo>
                  <a:lnTo>
                    <a:pt x="238" y="1465"/>
                  </a:lnTo>
                  <a:lnTo>
                    <a:pt x="238" y="1465"/>
                  </a:lnTo>
                  <a:lnTo>
                    <a:pt x="256" y="1438"/>
                  </a:lnTo>
                  <a:lnTo>
                    <a:pt x="275" y="1410"/>
                  </a:lnTo>
                  <a:lnTo>
                    <a:pt x="291" y="1381"/>
                  </a:lnTo>
                  <a:lnTo>
                    <a:pt x="308" y="1352"/>
                  </a:lnTo>
                  <a:lnTo>
                    <a:pt x="340" y="1294"/>
                  </a:lnTo>
                  <a:lnTo>
                    <a:pt x="370" y="1235"/>
                  </a:lnTo>
                  <a:lnTo>
                    <a:pt x="370" y="1235"/>
                  </a:lnTo>
                  <a:lnTo>
                    <a:pt x="431" y="1116"/>
                  </a:lnTo>
                  <a:lnTo>
                    <a:pt x="462" y="1057"/>
                  </a:lnTo>
                  <a:lnTo>
                    <a:pt x="494" y="999"/>
                  </a:lnTo>
                  <a:lnTo>
                    <a:pt x="494" y="999"/>
                  </a:lnTo>
                  <a:lnTo>
                    <a:pt x="527" y="940"/>
                  </a:lnTo>
                  <a:lnTo>
                    <a:pt x="562" y="882"/>
                  </a:lnTo>
                  <a:lnTo>
                    <a:pt x="632" y="766"/>
                  </a:lnTo>
                  <a:lnTo>
                    <a:pt x="666" y="707"/>
                  </a:lnTo>
                  <a:lnTo>
                    <a:pt x="698" y="648"/>
                  </a:lnTo>
                  <a:lnTo>
                    <a:pt x="729" y="588"/>
                  </a:lnTo>
                  <a:lnTo>
                    <a:pt x="744" y="557"/>
                  </a:lnTo>
                  <a:lnTo>
                    <a:pt x="758" y="527"/>
                  </a:lnTo>
                  <a:lnTo>
                    <a:pt x="758" y="527"/>
                  </a:lnTo>
                  <a:lnTo>
                    <a:pt x="776" y="485"/>
                  </a:lnTo>
                  <a:lnTo>
                    <a:pt x="785" y="464"/>
                  </a:lnTo>
                  <a:lnTo>
                    <a:pt x="788" y="453"/>
                  </a:lnTo>
                  <a:lnTo>
                    <a:pt x="791" y="442"/>
                  </a:lnTo>
                  <a:lnTo>
                    <a:pt x="791" y="442"/>
                  </a:lnTo>
                  <a:lnTo>
                    <a:pt x="795" y="418"/>
                  </a:lnTo>
                  <a:lnTo>
                    <a:pt x="798" y="394"/>
                  </a:lnTo>
                  <a:lnTo>
                    <a:pt x="798" y="394"/>
                  </a:lnTo>
                  <a:lnTo>
                    <a:pt x="803" y="358"/>
                  </a:lnTo>
                  <a:lnTo>
                    <a:pt x="806" y="322"/>
                  </a:lnTo>
                  <a:lnTo>
                    <a:pt x="809" y="284"/>
                  </a:lnTo>
                  <a:lnTo>
                    <a:pt x="811" y="248"/>
                  </a:lnTo>
                  <a:lnTo>
                    <a:pt x="811" y="248"/>
                  </a:lnTo>
                  <a:lnTo>
                    <a:pt x="812" y="210"/>
                  </a:lnTo>
                  <a:lnTo>
                    <a:pt x="812" y="171"/>
                  </a:lnTo>
                  <a:lnTo>
                    <a:pt x="811" y="133"/>
                  </a:lnTo>
                  <a:lnTo>
                    <a:pt x="807" y="95"/>
                  </a:lnTo>
                  <a:lnTo>
                    <a:pt x="807" y="95"/>
                  </a:lnTo>
                  <a:lnTo>
                    <a:pt x="803" y="67"/>
                  </a:lnTo>
                  <a:lnTo>
                    <a:pt x="801" y="52"/>
                  </a:lnTo>
                  <a:lnTo>
                    <a:pt x="797" y="39"/>
                  </a:lnTo>
                  <a:lnTo>
                    <a:pt x="797" y="39"/>
                  </a:lnTo>
                  <a:lnTo>
                    <a:pt x="795" y="30"/>
                  </a:lnTo>
                  <a:lnTo>
                    <a:pt x="791" y="20"/>
                  </a:lnTo>
                  <a:lnTo>
                    <a:pt x="786" y="12"/>
                  </a:lnTo>
                  <a:lnTo>
                    <a:pt x="780" y="5"/>
                  </a:lnTo>
                  <a:lnTo>
                    <a:pt x="780" y="5"/>
                  </a:lnTo>
                  <a:lnTo>
                    <a:pt x="773" y="1"/>
                  </a:lnTo>
                  <a:lnTo>
                    <a:pt x="766" y="0"/>
                  </a:lnTo>
                  <a:lnTo>
                    <a:pt x="766" y="0"/>
                  </a:lnTo>
                  <a:lnTo>
                    <a:pt x="763" y="0"/>
                  </a:lnTo>
                  <a:lnTo>
                    <a:pt x="761" y="1"/>
                  </a:lnTo>
                  <a:lnTo>
                    <a:pt x="760" y="3"/>
                  </a:lnTo>
                  <a:lnTo>
                    <a:pt x="760" y="5"/>
                  </a:lnTo>
                  <a:lnTo>
                    <a:pt x="760" y="7"/>
                  </a:lnTo>
                  <a:lnTo>
                    <a:pt x="761" y="9"/>
                  </a:lnTo>
                  <a:lnTo>
                    <a:pt x="763" y="11"/>
                  </a:lnTo>
                  <a:lnTo>
                    <a:pt x="766" y="12"/>
                  </a:lnTo>
                  <a:lnTo>
                    <a:pt x="76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AE328985-FFCD-5DDC-02FF-FE220689DB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2666"/>
              <a:ext cx="141" cy="489"/>
            </a:xfrm>
            <a:custGeom>
              <a:avLst/>
              <a:gdLst>
                <a:gd name="T0" fmla="*/ 2 w 283"/>
                <a:gd name="T1" fmla="*/ 10 h 976"/>
                <a:gd name="T2" fmla="*/ 2 w 283"/>
                <a:gd name="T3" fmla="*/ 10 h 976"/>
                <a:gd name="T4" fmla="*/ 19 w 283"/>
                <a:gd name="T5" fmla="*/ 52 h 976"/>
                <a:gd name="T6" fmla="*/ 35 w 283"/>
                <a:gd name="T7" fmla="*/ 96 h 976"/>
                <a:gd name="T8" fmla="*/ 50 w 283"/>
                <a:gd name="T9" fmla="*/ 139 h 976"/>
                <a:gd name="T10" fmla="*/ 65 w 283"/>
                <a:gd name="T11" fmla="*/ 184 h 976"/>
                <a:gd name="T12" fmla="*/ 65 w 283"/>
                <a:gd name="T13" fmla="*/ 184 h 976"/>
                <a:gd name="T14" fmla="*/ 78 w 283"/>
                <a:gd name="T15" fmla="*/ 229 h 976"/>
                <a:gd name="T16" fmla="*/ 91 w 283"/>
                <a:gd name="T17" fmla="*/ 275 h 976"/>
                <a:gd name="T18" fmla="*/ 116 w 283"/>
                <a:gd name="T19" fmla="*/ 367 h 976"/>
                <a:gd name="T20" fmla="*/ 116 w 283"/>
                <a:gd name="T21" fmla="*/ 367 h 976"/>
                <a:gd name="T22" fmla="*/ 140 w 283"/>
                <a:gd name="T23" fmla="*/ 458 h 976"/>
                <a:gd name="T24" fmla="*/ 162 w 283"/>
                <a:gd name="T25" fmla="*/ 551 h 976"/>
                <a:gd name="T26" fmla="*/ 162 w 283"/>
                <a:gd name="T27" fmla="*/ 551 h 976"/>
                <a:gd name="T28" fmla="*/ 188 w 283"/>
                <a:gd name="T29" fmla="*/ 649 h 976"/>
                <a:gd name="T30" fmla="*/ 214 w 283"/>
                <a:gd name="T31" fmla="*/ 748 h 976"/>
                <a:gd name="T32" fmla="*/ 214 w 283"/>
                <a:gd name="T33" fmla="*/ 748 h 976"/>
                <a:gd name="T34" fmla="*/ 240 w 283"/>
                <a:gd name="T35" fmla="*/ 847 h 976"/>
                <a:gd name="T36" fmla="*/ 265 w 283"/>
                <a:gd name="T37" fmla="*/ 947 h 976"/>
                <a:gd name="T38" fmla="*/ 265 w 283"/>
                <a:gd name="T39" fmla="*/ 947 h 976"/>
                <a:gd name="T40" fmla="*/ 271 w 283"/>
                <a:gd name="T41" fmla="*/ 971 h 976"/>
                <a:gd name="T42" fmla="*/ 271 w 283"/>
                <a:gd name="T43" fmla="*/ 971 h 976"/>
                <a:gd name="T44" fmla="*/ 272 w 283"/>
                <a:gd name="T45" fmla="*/ 974 h 976"/>
                <a:gd name="T46" fmla="*/ 274 w 283"/>
                <a:gd name="T47" fmla="*/ 975 h 976"/>
                <a:gd name="T48" fmla="*/ 276 w 283"/>
                <a:gd name="T49" fmla="*/ 976 h 976"/>
                <a:gd name="T50" fmla="*/ 279 w 283"/>
                <a:gd name="T51" fmla="*/ 976 h 976"/>
                <a:gd name="T52" fmla="*/ 281 w 283"/>
                <a:gd name="T53" fmla="*/ 975 h 976"/>
                <a:gd name="T54" fmla="*/ 282 w 283"/>
                <a:gd name="T55" fmla="*/ 973 h 976"/>
                <a:gd name="T56" fmla="*/ 283 w 283"/>
                <a:gd name="T57" fmla="*/ 971 h 976"/>
                <a:gd name="T58" fmla="*/ 283 w 283"/>
                <a:gd name="T59" fmla="*/ 968 h 976"/>
                <a:gd name="T60" fmla="*/ 283 w 283"/>
                <a:gd name="T61" fmla="*/ 968 h 976"/>
                <a:gd name="T62" fmla="*/ 258 w 283"/>
                <a:gd name="T63" fmla="*/ 869 h 976"/>
                <a:gd name="T64" fmla="*/ 232 w 283"/>
                <a:gd name="T65" fmla="*/ 769 h 976"/>
                <a:gd name="T66" fmla="*/ 232 w 283"/>
                <a:gd name="T67" fmla="*/ 769 h 976"/>
                <a:gd name="T68" fmla="*/ 205 w 283"/>
                <a:gd name="T69" fmla="*/ 670 h 976"/>
                <a:gd name="T70" fmla="*/ 180 w 283"/>
                <a:gd name="T71" fmla="*/ 570 h 976"/>
                <a:gd name="T72" fmla="*/ 180 w 283"/>
                <a:gd name="T73" fmla="*/ 570 h 976"/>
                <a:gd name="T74" fmla="*/ 157 w 283"/>
                <a:gd name="T75" fmla="*/ 478 h 976"/>
                <a:gd name="T76" fmla="*/ 134 w 283"/>
                <a:gd name="T77" fmla="*/ 385 h 976"/>
                <a:gd name="T78" fmla="*/ 134 w 283"/>
                <a:gd name="T79" fmla="*/ 385 h 976"/>
                <a:gd name="T80" fmla="*/ 109 w 283"/>
                <a:gd name="T81" fmla="*/ 293 h 976"/>
                <a:gd name="T82" fmla="*/ 97 w 283"/>
                <a:gd name="T83" fmla="*/ 246 h 976"/>
                <a:gd name="T84" fmla="*/ 82 w 283"/>
                <a:gd name="T85" fmla="*/ 200 h 976"/>
                <a:gd name="T86" fmla="*/ 82 w 283"/>
                <a:gd name="T87" fmla="*/ 200 h 976"/>
                <a:gd name="T88" fmla="*/ 69 w 283"/>
                <a:gd name="T89" fmla="*/ 156 h 976"/>
                <a:gd name="T90" fmla="*/ 53 w 283"/>
                <a:gd name="T91" fmla="*/ 111 h 976"/>
                <a:gd name="T92" fmla="*/ 38 w 283"/>
                <a:gd name="T93" fmla="*/ 67 h 976"/>
                <a:gd name="T94" fmla="*/ 21 w 283"/>
                <a:gd name="T95" fmla="*/ 23 h 976"/>
                <a:gd name="T96" fmla="*/ 21 w 283"/>
                <a:gd name="T97" fmla="*/ 23 h 976"/>
                <a:gd name="T98" fmla="*/ 12 w 283"/>
                <a:gd name="T99" fmla="*/ 4 h 976"/>
                <a:gd name="T100" fmla="*/ 12 w 283"/>
                <a:gd name="T101" fmla="*/ 4 h 976"/>
                <a:gd name="T102" fmla="*/ 11 w 283"/>
                <a:gd name="T103" fmla="*/ 1 h 976"/>
                <a:gd name="T104" fmla="*/ 9 w 283"/>
                <a:gd name="T105" fmla="*/ 0 h 976"/>
                <a:gd name="T106" fmla="*/ 7 w 283"/>
                <a:gd name="T107" fmla="*/ 0 h 976"/>
                <a:gd name="T108" fmla="*/ 5 w 283"/>
                <a:gd name="T109" fmla="*/ 1 h 976"/>
                <a:gd name="T110" fmla="*/ 3 w 283"/>
                <a:gd name="T111" fmla="*/ 3 h 976"/>
                <a:gd name="T112" fmla="*/ 2 w 283"/>
                <a:gd name="T113" fmla="*/ 5 h 976"/>
                <a:gd name="T114" fmla="*/ 0 w 283"/>
                <a:gd name="T115" fmla="*/ 7 h 976"/>
                <a:gd name="T116" fmla="*/ 2 w 283"/>
                <a:gd name="T117" fmla="*/ 10 h 976"/>
                <a:gd name="T118" fmla="*/ 2 w 283"/>
                <a:gd name="T119" fmla="*/ 1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3" h="976">
                  <a:moveTo>
                    <a:pt x="2" y="10"/>
                  </a:moveTo>
                  <a:lnTo>
                    <a:pt x="2" y="10"/>
                  </a:lnTo>
                  <a:lnTo>
                    <a:pt x="19" y="52"/>
                  </a:lnTo>
                  <a:lnTo>
                    <a:pt x="35" y="96"/>
                  </a:lnTo>
                  <a:lnTo>
                    <a:pt x="50" y="139"/>
                  </a:lnTo>
                  <a:lnTo>
                    <a:pt x="65" y="184"/>
                  </a:lnTo>
                  <a:lnTo>
                    <a:pt x="65" y="184"/>
                  </a:lnTo>
                  <a:lnTo>
                    <a:pt x="78" y="229"/>
                  </a:lnTo>
                  <a:lnTo>
                    <a:pt x="91" y="275"/>
                  </a:lnTo>
                  <a:lnTo>
                    <a:pt x="116" y="367"/>
                  </a:lnTo>
                  <a:lnTo>
                    <a:pt x="116" y="367"/>
                  </a:lnTo>
                  <a:lnTo>
                    <a:pt x="140" y="458"/>
                  </a:lnTo>
                  <a:lnTo>
                    <a:pt x="162" y="551"/>
                  </a:lnTo>
                  <a:lnTo>
                    <a:pt x="162" y="551"/>
                  </a:lnTo>
                  <a:lnTo>
                    <a:pt x="188" y="649"/>
                  </a:lnTo>
                  <a:lnTo>
                    <a:pt x="214" y="748"/>
                  </a:lnTo>
                  <a:lnTo>
                    <a:pt x="214" y="748"/>
                  </a:lnTo>
                  <a:lnTo>
                    <a:pt x="240" y="847"/>
                  </a:lnTo>
                  <a:lnTo>
                    <a:pt x="265" y="947"/>
                  </a:lnTo>
                  <a:lnTo>
                    <a:pt x="265" y="947"/>
                  </a:lnTo>
                  <a:lnTo>
                    <a:pt x="271" y="971"/>
                  </a:lnTo>
                  <a:lnTo>
                    <a:pt x="271" y="971"/>
                  </a:lnTo>
                  <a:lnTo>
                    <a:pt x="272" y="974"/>
                  </a:lnTo>
                  <a:lnTo>
                    <a:pt x="274" y="975"/>
                  </a:lnTo>
                  <a:lnTo>
                    <a:pt x="276" y="976"/>
                  </a:lnTo>
                  <a:lnTo>
                    <a:pt x="279" y="976"/>
                  </a:lnTo>
                  <a:lnTo>
                    <a:pt x="281" y="975"/>
                  </a:lnTo>
                  <a:lnTo>
                    <a:pt x="282" y="973"/>
                  </a:lnTo>
                  <a:lnTo>
                    <a:pt x="283" y="971"/>
                  </a:lnTo>
                  <a:lnTo>
                    <a:pt x="283" y="968"/>
                  </a:lnTo>
                  <a:lnTo>
                    <a:pt x="283" y="968"/>
                  </a:lnTo>
                  <a:lnTo>
                    <a:pt x="258" y="869"/>
                  </a:lnTo>
                  <a:lnTo>
                    <a:pt x="232" y="769"/>
                  </a:lnTo>
                  <a:lnTo>
                    <a:pt x="232" y="769"/>
                  </a:lnTo>
                  <a:lnTo>
                    <a:pt x="205" y="67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157" y="478"/>
                  </a:lnTo>
                  <a:lnTo>
                    <a:pt x="134" y="385"/>
                  </a:lnTo>
                  <a:lnTo>
                    <a:pt x="134" y="385"/>
                  </a:lnTo>
                  <a:lnTo>
                    <a:pt x="109" y="293"/>
                  </a:lnTo>
                  <a:lnTo>
                    <a:pt x="97" y="246"/>
                  </a:lnTo>
                  <a:lnTo>
                    <a:pt x="82" y="200"/>
                  </a:lnTo>
                  <a:lnTo>
                    <a:pt x="82" y="200"/>
                  </a:lnTo>
                  <a:lnTo>
                    <a:pt x="69" y="156"/>
                  </a:lnTo>
                  <a:lnTo>
                    <a:pt x="53" y="111"/>
                  </a:lnTo>
                  <a:lnTo>
                    <a:pt x="38" y="67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B3AFC7A6-738C-E713-1191-BCA2DF7D9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6" y="3163"/>
              <a:ext cx="292" cy="167"/>
            </a:xfrm>
            <a:custGeom>
              <a:avLst/>
              <a:gdLst>
                <a:gd name="T0" fmla="*/ 11 w 584"/>
                <a:gd name="T1" fmla="*/ 330 h 334"/>
                <a:gd name="T2" fmla="*/ 20 w 584"/>
                <a:gd name="T3" fmla="*/ 308 h 334"/>
                <a:gd name="T4" fmla="*/ 34 w 584"/>
                <a:gd name="T5" fmla="*/ 288 h 334"/>
                <a:gd name="T6" fmla="*/ 50 w 584"/>
                <a:gd name="T7" fmla="*/ 270 h 334"/>
                <a:gd name="T8" fmla="*/ 68 w 584"/>
                <a:gd name="T9" fmla="*/ 255 h 334"/>
                <a:gd name="T10" fmla="*/ 117 w 584"/>
                <a:gd name="T11" fmla="*/ 217 h 334"/>
                <a:gd name="T12" fmla="*/ 168 w 584"/>
                <a:gd name="T13" fmla="*/ 185 h 334"/>
                <a:gd name="T14" fmla="*/ 194 w 584"/>
                <a:gd name="T15" fmla="*/ 171 h 334"/>
                <a:gd name="T16" fmla="*/ 274 w 584"/>
                <a:gd name="T17" fmla="*/ 130 h 334"/>
                <a:gd name="T18" fmla="*/ 316 w 584"/>
                <a:gd name="T19" fmla="*/ 111 h 334"/>
                <a:gd name="T20" fmla="*/ 335 w 584"/>
                <a:gd name="T21" fmla="*/ 102 h 334"/>
                <a:gd name="T22" fmla="*/ 392 w 584"/>
                <a:gd name="T23" fmla="*/ 81 h 334"/>
                <a:gd name="T24" fmla="*/ 486 w 584"/>
                <a:gd name="T25" fmla="*/ 48 h 334"/>
                <a:gd name="T26" fmla="*/ 580 w 584"/>
                <a:gd name="T27" fmla="*/ 12 h 334"/>
                <a:gd name="T28" fmla="*/ 582 w 584"/>
                <a:gd name="T29" fmla="*/ 10 h 334"/>
                <a:gd name="T30" fmla="*/ 584 w 584"/>
                <a:gd name="T31" fmla="*/ 6 h 334"/>
                <a:gd name="T32" fmla="*/ 583 w 584"/>
                <a:gd name="T33" fmla="*/ 2 h 334"/>
                <a:gd name="T34" fmla="*/ 579 w 584"/>
                <a:gd name="T35" fmla="*/ 0 h 334"/>
                <a:gd name="T36" fmla="*/ 577 w 584"/>
                <a:gd name="T37" fmla="*/ 0 h 334"/>
                <a:gd name="T38" fmla="*/ 491 w 584"/>
                <a:gd name="T39" fmla="*/ 32 h 334"/>
                <a:gd name="T40" fmla="*/ 405 w 584"/>
                <a:gd name="T41" fmla="*/ 62 h 334"/>
                <a:gd name="T42" fmla="*/ 321 w 584"/>
                <a:gd name="T43" fmla="*/ 94 h 334"/>
                <a:gd name="T44" fmla="*/ 300 w 584"/>
                <a:gd name="T45" fmla="*/ 105 h 334"/>
                <a:gd name="T46" fmla="*/ 278 w 584"/>
                <a:gd name="T47" fmla="*/ 115 h 334"/>
                <a:gd name="T48" fmla="*/ 196 w 584"/>
                <a:gd name="T49" fmla="*/ 155 h 334"/>
                <a:gd name="T50" fmla="*/ 142 w 584"/>
                <a:gd name="T51" fmla="*/ 185 h 334"/>
                <a:gd name="T52" fmla="*/ 92 w 584"/>
                <a:gd name="T53" fmla="*/ 220 h 334"/>
                <a:gd name="T54" fmla="*/ 68 w 584"/>
                <a:gd name="T55" fmla="*/ 238 h 334"/>
                <a:gd name="T56" fmla="*/ 37 w 584"/>
                <a:gd name="T57" fmla="*/ 267 h 334"/>
                <a:gd name="T58" fmla="*/ 18 w 584"/>
                <a:gd name="T59" fmla="*/ 289 h 334"/>
                <a:gd name="T60" fmla="*/ 4 w 584"/>
                <a:gd name="T61" fmla="*/ 314 h 334"/>
                <a:gd name="T62" fmla="*/ 0 w 584"/>
                <a:gd name="T63" fmla="*/ 326 h 334"/>
                <a:gd name="T64" fmla="*/ 0 w 584"/>
                <a:gd name="T65" fmla="*/ 331 h 334"/>
                <a:gd name="T66" fmla="*/ 4 w 584"/>
                <a:gd name="T67" fmla="*/ 334 h 334"/>
                <a:gd name="T68" fmla="*/ 8 w 584"/>
                <a:gd name="T69" fmla="*/ 333 h 334"/>
                <a:gd name="T70" fmla="*/ 11 w 584"/>
                <a:gd name="T71" fmla="*/ 33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84" h="334">
                  <a:moveTo>
                    <a:pt x="11" y="330"/>
                  </a:moveTo>
                  <a:lnTo>
                    <a:pt x="11" y="330"/>
                  </a:lnTo>
                  <a:lnTo>
                    <a:pt x="15" y="319"/>
                  </a:lnTo>
                  <a:lnTo>
                    <a:pt x="20" y="308"/>
                  </a:lnTo>
                  <a:lnTo>
                    <a:pt x="27" y="298"/>
                  </a:lnTo>
                  <a:lnTo>
                    <a:pt x="34" y="288"/>
                  </a:lnTo>
                  <a:lnTo>
                    <a:pt x="42" y="280"/>
                  </a:lnTo>
                  <a:lnTo>
                    <a:pt x="50" y="270"/>
                  </a:lnTo>
                  <a:lnTo>
                    <a:pt x="68" y="255"/>
                  </a:lnTo>
                  <a:lnTo>
                    <a:pt x="68" y="255"/>
                  </a:lnTo>
                  <a:lnTo>
                    <a:pt x="92" y="235"/>
                  </a:lnTo>
                  <a:lnTo>
                    <a:pt x="117" y="217"/>
                  </a:lnTo>
                  <a:lnTo>
                    <a:pt x="142" y="201"/>
                  </a:lnTo>
                  <a:lnTo>
                    <a:pt x="168" y="185"/>
                  </a:lnTo>
                  <a:lnTo>
                    <a:pt x="168" y="185"/>
                  </a:lnTo>
                  <a:lnTo>
                    <a:pt x="194" y="171"/>
                  </a:lnTo>
                  <a:lnTo>
                    <a:pt x="220" y="156"/>
                  </a:lnTo>
                  <a:lnTo>
                    <a:pt x="274" y="130"/>
                  </a:lnTo>
                  <a:lnTo>
                    <a:pt x="274" y="130"/>
                  </a:lnTo>
                  <a:lnTo>
                    <a:pt x="316" y="111"/>
                  </a:lnTo>
                  <a:lnTo>
                    <a:pt x="316" y="111"/>
                  </a:lnTo>
                  <a:lnTo>
                    <a:pt x="335" y="102"/>
                  </a:lnTo>
                  <a:lnTo>
                    <a:pt x="353" y="94"/>
                  </a:lnTo>
                  <a:lnTo>
                    <a:pt x="392" y="81"/>
                  </a:lnTo>
                  <a:lnTo>
                    <a:pt x="392" y="81"/>
                  </a:lnTo>
                  <a:lnTo>
                    <a:pt x="486" y="48"/>
                  </a:lnTo>
                  <a:lnTo>
                    <a:pt x="533" y="30"/>
                  </a:lnTo>
                  <a:lnTo>
                    <a:pt x="580" y="12"/>
                  </a:lnTo>
                  <a:lnTo>
                    <a:pt x="580" y="12"/>
                  </a:lnTo>
                  <a:lnTo>
                    <a:pt x="582" y="10"/>
                  </a:lnTo>
                  <a:lnTo>
                    <a:pt x="584" y="8"/>
                  </a:lnTo>
                  <a:lnTo>
                    <a:pt x="584" y="6"/>
                  </a:lnTo>
                  <a:lnTo>
                    <a:pt x="584" y="4"/>
                  </a:lnTo>
                  <a:lnTo>
                    <a:pt x="583" y="2"/>
                  </a:lnTo>
                  <a:lnTo>
                    <a:pt x="581" y="0"/>
                  </a:lnTo>
                  <a:lnTo>
                    <a:pt x="579" y="0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534" y="16"/>
                  </a:lnTo>
                  <a:lnTo>
                    <a:pt x="491" y="32"/>
                  </a:lnTo>
                  <a:lnTo>
                    <a:pt x="405" y="62"/>
                  </a:lnTo>
                  <a:lnTo>
                    <a:pt x="405" y="62"/>
                  </a:lnTo>
                  <a:lnTo>
                    <a:pt x="363" y="78"/>
                  </a:lnTo>
                  <a:lnTo>
                    <a:pt x="321" y="94"/>
                  </a:lnTo>
                  <a:lnTo>
                    <a:pt x="321" y="94"/>
                  </a:lnTo>
                  <a:lnTo>
                    <a:pt x="300" y="105"/>
                  </a:lnTo>
                  <a:lnTo>
                    <a:pt x="278" y="115"/>
                  </a:lnTo>
                  <a:lnTo>
                    <a:pt x="278" y="115"/>
                  </a:lnTo>
                  <a:lnTo>
                    <a:pt x="223" y="141"/>
                  </a:lnTo>
                  <a:lnTo>
                    <a:pt x="196" y="155"/>
                  </a:lnTo>
                  <a:lnTo>
                    <a:pt x="169" y="170"/>
                  </a:lnTo>
                  <a:lnTo>
                    <a:pt x="142" y="185"/>
                  </a:lnTo>
                  <a:lnTo>
                    <a:pt x="117" y="202"/>
                  </a:lnTo>
                  <a:lnTo>
                    <a:pt x="92" y="220"/>
                  </a:lnTo>
                  <a:lnTo>
                    <a:pt x="68" y="238"/>
                  </a:lnTo>
                  <a:lnTo>
                    <a:pt x="68" y="238"/>
                  </a:lnTo>
                  <a:lnTo>
                    <a:pt x="46" y="257"/>
                  </a:lnTo>
                  <a:lnTo>
                    <a:pt x="37" y="267"/>
                  </a:lnTo>
                  <a:lnTo>
                    <a:pt x="27" y="278"/>
                  </a:lnTo>
                  <a:lnTo>
                    <a:pt x="18" y="289"/>
                  </a:lnTo>
                  <a:lnTo>
                    <a:pt x="10" y="300"/>
                  </a:lnTo>
                  <a:lnTo>
                    <a:pt x="4" y="314"/>
                  </a:lnTo>
                  <a:lnTo>
                    <a:pt x="0" y="326"/>
                  </a:lnTo>
                  <a:lnTo>
                    <a:pt x="0" y="326"/>
                  </a:lnTo>
                  <a:lnTo>
                    <a:pt x="0" y="329"/>
                  </a:lnTo>
                  <a:lnTo>
                    <a:pt x="0" y="331"/>
                  </a:lnTo>
                  <a:lnTo>
                    <a:pt x="2" y="333"/>
                  </a:lnTo>
                  <a:lnTo>
                    <a:pt x="4" y="334"/>
                  </a:lnTo>
                  <a:lnTo>
                    <a:pt x="6" y="334"/>
                  </a:lnTo>
                  <a:lnTo>
                    <a:pt x="8" y="333"/>
                  </a:lnTo>
                  <a:lnTo>
                    <a:pt x="10" y="332"/>
                  </a:lnTo>
                  <a:lnTo>
                    <a:pt x="11" y="330"/>
                  </a:lnTo>
                  <a:lnTo>
                    <a:pt x="11" y="3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A1B31EBF-CEA7-1473-94F5-6B18ABEF6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3358"/>
              <a:ext cx="182" cy="955"/>
            </a:xfrm>
            <a:custGeom>
              <a:avLst/>
              <a:gdLst>
                <a:gd name="T0" fmla="*/ 0 w 364"/>
                <a:gd name="T1" fmla="*/ 6 h 1909"/>
                <a:gd name="T2" fmla="*/ 2 w 364"/>
                <a:gd name="T3" fmla="*/ 200 h 1909"/>
                <a:gd name="T4" fmla="*/ 9 w 364"/>
                <a:gd name="T5" fmla="*/ 395 h 1909"/>
                <a:gd name="T6" fmla="*/ 16 w 364"/>
                <a:gd name="T7" fmla="*/ 491 h 1909"/>
                <a:gd name="T8" fmla="*/ 32 w 364"/>
                <a:gd name="T9" fmla="*/ 685 h 1909"/>
                <a:gd name="T10" fmla="*/ 42 w 364"/>
                <a:gd name="T11" fmla="*/ 780 h 1909"/>
                <a:gd name="T12" fmla="*/ 69 w 364"/>
                <a:gd name="T13" fmla="*/ 970 h 1909"/>
                <a:gd name="T14" fmla="*/ 104 w 364"/>
                <a:gd name="T15" fmla="*/ 1159 h 1909"/>
                <a:gd name="T16" fmla="*/ 125 w 364"/>
                <a:gd name="T17" fmla="*/ 1249 h 1909"/>
                <a:gd name="T18" fmla="*/ 173 w 364"/>
                <a:gd name="T19" fmla="*/ 1429 h 1909"/>
                <a:gd name="T20" fmla="*/ 200 w 364"/>
                <a:gd name="T21" fmla="*/ 1518 h 1909"/>
                <a:gd name="T22" fmla="*/ 214 w 364"/>
                <a:gd name="T23" fmla="*/ 1561 h 1909"/>
                <a:gd name="T24" fmla="*/ 245 w 364"/>
                <a:gd name="T25" fmla="*/ 1650 h 1909"/>
                <a:gd name="T26" fmla="*/ 278 w 364"/>
                <a:gd name="T27" fmla="*/ 1735 h 1909"/>
                <a:gd name="T28" fmla="*/ 313 w 364"/>
                <a:gd name="T29" fmla="*/ 1821 h 1909"/>
                <a:gd name="T30" fmla="*/ 333 w 364"/>
                <a:gd name="T31" fmla="*/ 1864 h 1909"/>
                <a:gd name="T32" fmla="*/ 353 w 364"/>
                <a:gd name="T33" fmla="*/ 1906 h 1909"/>
                <a:gd name="T34" fmla="*/ 356 w 364"/>
                <a:gd name="T35" fmla="*/ 1909 h 1909"/>
                <a:gd name="T36" fmla="*/ 360 w 364"/>
                <a:gd name="T37" fmla="*/ 1908 h 1909"/>
                <a:gd name="T38" fmla="*/ 363 w 364"/>
                <a:gd name="T39" fmla="*/ 1905 h 1909"/>
                <a:gd name="T40" fmla="*/ 363 w 364"/>
                <a:gd name="T41" fmla="*/ 1900 h 1909"/>
                <a:gd name="T42" fmla="*/ 343 w 364"/>
                <a:gd name="T43" fmla="*/ 1858 h 1909"/>
                <a:gd name="T44" fmla="*/ 306 w 364"/>
                <a:gd name="T45" fmla="*/ 1773 h 1909"/>
                <a:gd name="T46" fmla="*/ 272 w 364"/>
                <a:gd name="T47" fmla="*/ 1687 h 1909"/>
                <a:gd name="T48" fmla="*/ 240 w 364"/>
                <a:gd name="T49" fmla="*/ 1600 h 1909"/>
                <a:gd name="T50" fmla="*/ 226 w 364"/>
                <a:gd name="T51" fmla="*/ 1555 h 1909"/>
                <a:gd name="T52" fmla="*/ 197 w 364"/>
                <a:gd name="T53" fmla="*/ 1467 h 1909"/>
                <a:gd name="T54" fmla="*/ 148 w 364"/>
                <a:gd name="T55" fmla="*/ 1289 h 1909"/>
                <a:gd name="T56" fmla="*/ 126 w 364"/>
                <a:gd name="T57" fmla="*/ 1199 h 1909"/>
                <a:gd name="T58" fmla="*/ 89 w 364"/>
                <a:gd name="T59" fmla="*/ 1010 h 1909"/>
                <a:gd name="T60" fmla="*/ 60 w 364"/>
                <a:gd name="T61" fmla="*/ 822 h 1909"/>
                <a:gd name="T62" fmla="*/ 49 w 364"/>
                <a:gd name="T63" fmla="*/ 727 h 1909"/>
                <a:gd name="T64" fmla="*/ 31 w 364"/>
                <a:gd name="T65" fmla="*/ 536 h 1909"/>
                <a:gd name="T66" fmla="*/ 25 w 364"/>
                <a:gd name="T67" fmla="*/ 440 h 1909"/>
                <a:gd name="T68" fmla="*/ 16 w 364"/>
                <a:gd name="T69" fmla="*/ 248 h 1909"/>
                <a:gd name="T70" fmla="*/ 12 w 364"/>
                <a:gd name="T71" fmla="*/ 55 h 1909"/>
                <a:gd name="T72" fmla="*/ 12 w 364"/>
                <a:gd name="T73" fmla="*/ 6 h 1909"/>
                <a:gd name="T74" fmla="*/ 11 w 364"/>
                <a:gd name="T75" fmla="*/ 4 h 1909"/>
                <a:gd name="T76" fmla="*/ 8 w 364"/>
                <a:gd name="T77" fmla="*/ 0 h 1909"/>
                <a:gd name="T78" fmla="*/ 4 w 364"/>
                <a:gd name="T79" fmla="*/ 0 h 1909"/>
                <a:gd name="T80" fmla="*/ 0 w 364"/>
                <a:gd name="T81" fmla="*/ 4 h 1909"/>
                <a:gd name="T82" fmla="*/ 0 w 364"/>
                <a:gd name="T83" fmla="*/ 6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4" h="1909">
                  <a:moveTo>
                    <a:pt x="0" y="6"/>
                  </a:moveTo>
                  <a:lnTo>
                    <a:pt x="0" y="6"/>
                  </a:lnTo>
                  <a:lnTo>
                    <a:pt x="0" y="103"/>
                  </a:lnTo>
                  <a:lnTo>
                    <a:pt x="2" y="200"/>
                  </a:lnTo>
                  <a:lnTo>
                    <a:pt x="5" y="298"/>
                  </a:lnTo>
                  <a:lnTo>
                    <a:pt x="9" y="395"/>
                  </a:lnTo>
                  <a:lnTo>
                    <a:pt x="9" y="395"/>
                  </a:lnTo>
                  <a:lnTo>
                    <a:pt x="16" y="491"/>
                  </a:lnTo>
                  <a:lnTo>
                    <a:pt x="23" y="588"/>
                  </a:lnTo>
                  <a:lnTo>
                    <a:pt x="32" y="685"/>
                  </a:lnTo>
                  <a:lnTo>
                    <a:pt x="42" y="780"/>
                  </a:lnTo>
                  <a:lnTo>
                    <a:pt x="42" y="780"/>
                  </a:lnTo>
                  <a:lnTo>
                    <a:pt x="55" y="876"/>
                  </a:lnTo>
                  <a:lnTo>
                    <a:pt x="69" y="970"/>
                  </a:lnTo>
                  <a:lnTo>
                    <a:pt x="86" y="1064"/>
                  </a:lnTo>
                  <a:lnTo>
                    <a:pt x="104" y="1159"/>
                  </a:lnTo>
                  <a:lnTo>
                    <a:pt x="104" y="1159"/>
                  </a:lnTo>
                  <a:lnTo>
                    <a:pt x="125" y="1249"/>
                  </a:lnTo>
                  <a:lnTo>
                    <a:pt x="148" y="1340"/>
                  </a:lnTo>
                  <a:lnTo>
                    <a:pt x="173" y="1429"/>
                  </a:lnTo>
                  <a:lnTo>
                    <a:pt x="186" y="1473"/>
                  </a:lnTo>
                  <a:lnTo>
                    <a:pt x="200" y="1518"/>
                  </a:lnTo>
                  <a:lnTo>
                    <a:pt x="200" y="1518"/>
                  </a:lnTo>
                  <a:lnTo>
                    <a:pt x="214" y="1561"/>
                  </a:lnTo>
                  <a:lnTo>
                    <a:pt x="230" y="1606"/>
                  </a:lnTo>
                  <a:lnTo>
                    <a:pt x="245" y="1650"/>
                  </a:lnTo>
                  <a:lnTo>
                    <a:pt x="261" y="1693"/>
                  </a:lnTo>
                  <a:lnTo>
                    <a:pt x="278" y="1735"/>
                  </a:lnTo>
                  <a:lnTo>
                    <a:pt x="296" y="1779"/>
                  </a:lnTo>
                  <a:lnTo>
                    <a:pt x="313" y="1821"/>
                  </a:lnTo>
                  <a:lnTo>
                    <a:pt x="333" y="1864"/>
                  </a:lnTo>
                  <a:lnTo>
                    <a:pt x="333" y="1864"/>
                  </a:lnTo>
                  <a:lnTo>
                    <a:pt x="353" y="1906"/>
                  </a:lnTo>
                  <a:lnTo>
                    <a:pt x="353" y="1906"/>
                  </a:lnTo>
                  <a:lnTo>
                    <a:pt x="354" y="1908"/>
                  </a:lnTo>
                  <a:lnTo>
                    <a:pt x="356" y="1909"/>
                  </a:lnTo>
                  <a:lnTo>
                    <a:pt x="358" y="1909"/>
                  </a:lnTo>
                  <a:lnTo>
                    <a:pt x="360" y="1908"/>
                  </a:lnTo>
                  <a:lnTo>
                    <a:pt x="362" y="1907"/>
                  </a:lnTo>
                  <a:lnTo>
                    <a:pt x="363" y="1905"/>
                  </a:lnTo>
                  <a:lnTo>
                    <a:pt x="364" y="1903"/>
                  </a:lnTo>
                  <a:lnTo>
                    <a:pt x="363" y="1900"/>
                  </a:lnTo>
                  <a:lnTo>
                    <a:pt x="363" y="1900"/>
                  </a:lnTo>
                  <a:lnTo>
                    <a:pt x="343" y="1858"/>
                  </a:lnTo>
                  <a:lnTo>
                    <a:pt x="325" y="1815"/>
                  </a:lnTo>
                  <a:lnTo>
                    <a:pt x="306" y="1773"/>
                  </a:lnTo>
                  <a:lnTo>
                    <a:pt x="289" y="1730"/>
                  </a:lnTo>
                  <a:lnTo>
                    <a:pt x="272" y="1687"/>
                  </a:lnTo>
                  <a:lnTo>
                    <a:pt x="255" y="1643"/>
                  </a:lnTo>
                  <a:lnTo>
                    <a:pt x="240" y="1600"/>
                  </a:lnTo>
                  <a:lnTo>
                    <a:pt x="226" y="1555"/>
                  </a:lnTo>
                  <a:lnTo>
                    <a:pt x="226" y="1555"/>
                  </a:lnTo>
                  <a:lnTo>
                    <a:pt x="211" y="1512"/>
                  </a:lnTo>
                  <a:lnTo>
                    <a:pt x="197" y="1467"/>
                  </a:lnTo>
                  <a:lnTo>
                    <a:pt x="171" y="1378"/>
                  </a:lnTo>
                  <a:lnTo>
                    <a:pt x="148" y="1289"/>
                  </a:lnTo>
                  <a:lnTo>
                    <a:pt x="126" y="1199"/>
                  </a:lnTo>
                  <a:lnTo>
                    <a:pt x="126" y="1199"/>
                  </a:lnTo>
                  <a:lnTo>
                    <a:pt x="107" y="1105"/>
                  </a:lnTo>
                  <a:lnTo>
                    <a:pt x="89" y="1010"/>
                  </a:lnTo>
                  <a:lnTo>
                    <a:pt x="73" y="916"/>
                  </a:lnTo>
                  <a:lnTo>
                    <a:pt x="60" y="822"/>
                  </a:lnTo>
                  <a:lnTo>
                    <a:pt x="60" y="822"/>
                  </a:lnTo>
                  <a:lnTo>
                    <a:pt x="49" y="727"/>
                  </a:lnTo>
                  <a:lnTo>
                    <a:pt x="39" y="631"/>
                  </a:lnTo>
                  <a:lnTo>
                    <a:pt x="31" y="536"/>
                  </a:lnTo>
                  <a:lnTo>
                    <a:pt x="25" y="440"/>
                  </a:lnTo>
                  <a:lnTo>
                    <a:pt x="25" y="440"/>
                  </a:lnTo>
                  <a:lnTo>
                    <a:pt x="20" y="344"/>
                  </a:lnTo>
                  <a:lnTo>
                    <a:pt x="16" y="248"/>
                  </a:lnTo>
                  <a:lnTo>
                    <a:pt x="13" y="152"/>
                  </a:lnTo>
                  <a:lnTo>
                    <a:pt x="12" y="55"/>
                  </a:lnTo>
                  <a:lnTo>
                    <a:pt x="12" y="55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61607009-4615-7AAC-B92D-A073226DC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4163"/>
              <a:ext cx="22" cy="150"/>
            </a:xfrm>
            <a:custGeom>
              <a:avLst/>
              <a:gdLst>
                <a:gd name="T0" fmla="*/ 12 w 43"/>
                <a:gd name="T1" fmla="*/ 293 h 299"/>
                <a:gd name="T2" fmla="*/ 12 w 43"/>
                <a:gd name="T3" fmla="*/ 293 h 299"/>
                <a:gd name="T4" fmla="*/ 16 w 43"/>
                <a:gd name="T5" fmla="*/ 265 h 299"/>
                <a:gd name="T6" fmla="*/ 19 w 43"/>
                <a:gd name="T7" fmla="*/ 237 h 299"/>
                <a:gd name="T8" fmla="*/ 27 w 43"/>
                <a:gd name="T9" fmla="*/ 181 h 299"/>
                <a:gd name="T10" fmla="*/ 34 w 43"/>
                <a:gd name="T11" fmla="*/ 127 h 299"/>
                <a:gd name="T12" fmla="*/ 38 w 43"/>
                <a:gd name="T13" fmla="*/ 99 h 299"/>
                <a:gd name="T14" fmla="*/ 40 w 43"/>
                <a:gd name="T15" fmla="*/ 71 h 299"/>
                <a:gd name="T16" fmla="*/ 40 w 43"/>
                <a:gd name="T17" fmla="*/ 71 h 299"/>
                <a:gd name="T18" fmla="*/ 42 w 43"/>
                <a:gd name="T19" fmla="*/ 38 h 299"/>
                <a:gd name="T20" fmla="*/ 43 w 43"/>
                <a:gd name="T21" fmla="*/ 6 h 299"/>
                <a:gd name="T22" fmla="*/ 43 w 43"/>
                <a:gd name="T23" fmla="*/ 6 h 299"/>
                <a:gd name="T24" fmla="*/ 43 w 43"/>
                <a:gd name="T25" fmla="*/ 3 h 299"/>
                <a:gd name="T26" fmla="*/ 41 w 43"/>
                <a:gd name="T27" fmla="*/ 1 h 299"/>
                <a:gd name="T28" fmla="*/ 39 w 43"/>
                <a:gd name="T29" fmla="*/ 0 h 299"/>
                <a:gd name="T30" fmla="*/ 37 w 43"/>
                <a:gd name="T31" fmla="*/ 0 h 299"/>
                <a:gd name="T32" fmla="*/ 35 w 43"/>
                <a:gd name="T33" fmla="*/ 0 h 299"/>
                <a:gd name="T34" fmla="*/ 33 w 43"/>
                <a:gd name="T35" fmla="*/ 1 h 299"/>
                <a:gd name="T36" fmla="*/ 32 w 43"/>
                <a:gd name="T37" fmla="*/ 3 h 299"/>
                <a:gd name="T38" fmla="*/ 31 w 43"/>
                <a:gd name="T39" fmla="*/ 6 h 299"/>
                <a:gd name="T40" fmla="*/ 31 w 43"/>
                <a:gd name="T41" fmla="*/ 6 h 299"/>
                <a:gd name="T42" fmla="*/ 31 w 43"/>
                <a:gd name="T43" fmla="*/ 34 h 299"/>
                <a:gd name="T44" fmla="*/ 29 w 43"/>
                <a:gd name="T45" fmla="*/ 62 h 299"/>
                <a:gd name="T46" fmla="*/ 26 w 43"/>
                <a:gd name="T47" fmla="*/ 90 h 299"/>
                <a:gd name="T48" fmla="*/ 23 w 43"/>
                <a:gd name="T49" fmla="*/ 118 h 299"/>
                <a:gd name="T50" fmla="*/ 16 w 43"/>
                <a:gd name="T51" fmla="*/ 174 h 299"/>
                <a:gd name="T52" fmla="*/ 7 w 43"/>
                <a:gd name="T53" fmla="*/ 230 h 299"/>
                <a:gd name="T54" fmla="*/ 7 w 43"/>
                <a:gd name="T55" fmla="*/ 230 h 299"/>
                <a:gd name="T56" fmla="*/ 4 w 43"/>
                <a:gd name="T57" fmla="*/ 261 h 299"/>
                <a:gd name="T58" fmla="*/ 0 w 43"/>
                <a:gd name="T59" fmla="*/ 293 h 299"/>
                <a:gd name="T60" fmla="*/ 0 w 43"/>
                <a:gd name="T61" fmla="*/ 293 h 299"/>
                <a:gd name="T62" fmla="*/ 1 w 43"/>
                <a:gd name="T63" fmla="*/ 296 h 299"/>
                <a:gd name="T64" fmla="*/ 2 w 43"/>
                <a:gd name="T65" fmla="*/ 298 h 299"/>
                <a:gd name="T66" fmla="*/ 4 w 43"/>
                <a:gd name="T67" fmla="*/ 299 h 299"/>
                <a:gd name="T68" fmla="*/ 6 w 43"/>
                <a:gd name="T69" fmla="*/ 299 h 299"/>
                <a:gd name="T70" fmla="*/ 8 w 43"/>
                <a:gd name="T71" fmla="*/ 299 h 299"/>
                <a:gd name="T72" fmla="*/ 10 w 43"/>
                <a:gd name="T73" fmla="*/ 298 h 299"/>
                <a:gd name="T74" fmla="*/ 12 w 43"/>
                <a:gd name="T75" fmla="*/ 296 h 299"/>
                <a:gd name="T76" fmla="*/ 12 w 43"/>
                <a:gd name="T77" fmla="*/ 293 h 299"/>
                <a:gd name="T78" fmla="*/ 12 w 43"/>
                <a:gd name="T79" fmla="*/ 29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" h="299">
                  <a:moveTo>
                    <a:pt x="12" y="293"/>
                  </a:moveTo>
                  <a:lnTo>
                    <a:pt x="12" y="293"/>
                  </a:lnTo>
                  <a:lnTo>
                    <a:pt x="16" y="265"/>
                  </a:lnTo>
                  <a:lnTo>
                    <a:pt x="19" y="237"/>
                  </a:lnTo>
                  <a:lnTo>
                    <a:pt x="27" y="181"/>
                  </a:lnTo>
                  <a:lnTo>
                    <a:pt x="34" y="127"/>
                  </a:lnTo>
                  <a:lnTo>
                    <a:pt x="38" y="99"/>
                  </a:lnTo>
                  <a:lnTo>
                    <a:pt x="40" y="71"/>
                  </a:lnTo>
                  <a:lnTo>
                    <a:pt x="40" y="71"/>
                  </a:lnTo>
                  <a:lnTo>
                    <a:pt x="42" y="38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3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1"/>
                  </a:lnTo>
                  <a:lnTo>
                    <a:pt x="32" y="3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34"/>
                  </a:lnTo>
                  <a:lnTo>
                    <a:pt x="29" y="62"/>
                  </a:lnTo>
                  <a:lnTo>
                    <a:pt x="26" y="90"/>
                  </a:lnTo>
                  <a:lnTo>
                    <a:pt x="23" y="118"/>
                  </a:lnTo>
                  <a:lnTo>
                    <a:pt x="16" y="174"/>
                  </a:lnTo>
                  <a:lnTo>
                    <a:pt x="7" y="230"/>
                  </a:lnTo>
                  <a:lnTo>
                    <a:pt x="7" y="230"/>
                  </a:lnTo>
                  <a:lnTo>
                    <a:pt x="4" y="261"/>
                  </a:lnTo>
                  <a:lnTo>
                    <a:pt x="0" y="293"/>
                  </a:lnTo>
                  <a:lnTo>
                    <a:pt x="0" y="293"/>
                  </a:lnTo>
                  <a:lnTo>
                    <a:pt x="1" y="296"/>
                  </a:lnTo>
                  <a:lnTo>
                    <a:pt x="2" y="298"/>
                  </a:lnTo>
                  <a:lnTo>
                    <a:pt x="4" y="299"/>
                  </a:lnTo>
                  <a:lnTo>
                    <a:pt x="6" y="299"/>
                  </a:lnTo>
                  <a:lnTo>
                    <a:pt x="8" y="299"/>
                  </a:lnTo>
                  <a:lnTo>
                    <a:pt x="10" y="298"/>
                  </a:lnTo>
                  <a:lnTo>
                    <a:pt x="12" y="296"/>
                  </a:lnTo>
                  <a:lnTo>
                    <a:pt x="12" y="293"/>
                  </a:lnTo>
                  <a:lnTo>
                    <a:pt x="12" y="2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D8AC9204-7123-72FE-0EC8-576F23965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3126"/>
              <a:ext cx="337" cy="284"/>
            </a:xfrm>
            <a:custGeom>
              <a:avLst/>
              <a:gdLst>
                <a:gd name="T0" fmla="*/ 17 w 673"/>
                <a:gd name="T1" fmla="*/ 41 h 568"/>
                <a:gd name="T2" fmla="*/ 41 w 673"/>
                <a:gd name="T3" fmla="*/ 21 h 568"/>
                <a:gd name="T4" fmla="*/ 52 w 673"/>
                <a:gd name="T5" fmla="*/ 15 h 568"/>
                <a:gd name="T6" fmla="*/ 65 w 673"/>
                <a:gd name="T7" fmla="*/ 13 h 568"/>
                <a:gd name="T8" fmla="*/ 70 w 673"/>
                <a:gd name="T9" fmla="*/ 14 h 568"/>
                <a:gd name="T10" fmla="*/ 76 w 673"/>
                <a:gd name="T11" fmla="*/ 15 h 568"/>
                <a:gd name="T12" fmla="*/ 77 w 673"/>
                <a:gd name="T13" fmla="*/ 16 h 568"/>
                <a:gd name="T14" fmla="*/ 80 w 673"/>
                <a:gd name="T15" fmla="*/ 17 h 568"/>
                <a:gd name="T16" fmla="*/ 91 w 673"/>
                <a:gd name="T17" fmla="*/ 24 h 568"/>
                <a:gd name="T18" fmla="*/ 104 w 673"/>
                <a:gd name="T19" fmla="*/ 41 h 568"/>
                <a:gd name="T20" fmla="*/ 129 w 673"/>
                <a:gd name="T21" fmla="*/ 90 h 568"/>
                <a:gd name="T22" fmla="*/ 142 w 673"/>
                <a:gd name="T23" fmla="*/ 130 h 568"/>
                <a:gd name="T24" fmla="*/ 159 w 673"/>
                <a:gd name="T25" fmla="*/ 193 h 568"/>
                <a:gd name="T26" fmla="*/ 178 w 673"/>
                <a:gd name="T27" fmla="*/ 268 h 568"/>
                <a:gd name="T28" fmla="*/ 193 w 673"/>
                <a:gd name="T29" fmla="*/ 307 h 568"/>
                <a:gd name="T30" fmla="*/ 211 w 673"/>
                <a:gd name="T31" fmla="*/ 330 h 568"/>
                <a:gd name="T32" fmla="*/ 245 w 673"/>
                <a:gd name="T33" fmla="*/ 354 h 568"/>
                <a:gd name="T34" fmla="*/ 285 w 673"/>
                <a:gd name="T35" fmla="*/ 368 h 568"/>
                <a:gd name="T36" fmla="*/ 329 w 673"/>
                <a:gd name="T37" fmla="*/ 376 h 568"/>
                <a:gd name="T38" fmla="*/ 423 w 673"/>
                <a:gd name="T39" fmla="*/ 387 h 568"/>
                <a:gd name="T40" fmla="*/ 467 w 673"/>
                <a:gd name="T41" fmla="*/ 395 h 568"/>
                <a:gd name="T42" fmla="*/ 497 w 673"/>
                <a:gd name="T43" fmla="*/ 404 h 568"/>
                <a:gd name="T44" fmla="*/ 542 w 673"/>
                <a:gd name="T45" fmla="*/ 429 h 568"/>
                <a:gd name="T46" fmla="*/ 569 w 673"/>
                <a:gd name="T47" fmla="*/ 452 h 568"/>
                <a:gd name="T48" fmla="*/ 618 w 673"/>
                <a:gd name="T49" fmla="*/ 507 h 568"/>
                <a:gd name="T50" fmla="*/ 661 w 673"/>
                <a:gd name="T51" fmla="*/ 565 h 568"/>
                <a:gd name="T52" fmla="*/ 666 w 673"/>
                <a:gd name="T53" fmla="*/ 568 h 568"/>
                <a:gd name="T54" fmla="*/ 670 w 673"/>
                <a:gd name="T55" fmla="*/ 567 h 568"/>
                <a:gd name="T56" fmla="*/ 673 w 673"/>
                <a:gd name="T57" fmla="*/ 561 h 568"/>
                <a:gd name="T58" fmla="*/ 628 w 673"/>
                <a:gd name="T59" fmla="*/ 500 h 568"/>
                <a:gd name="T60" fmla="*/ 592 w 673"/>
                <a:gd name="T61" fmla="*/ 457 h 568"/>
                <a:gd name="T62" fmla="*/ 564 w 673"/>
                <a:gd name="T63" fmla="*/ 431 h 568"/>
                <a:gd name="T64" fmla="*/ 516 w 673"/>
                <a:gd name="T65" fmla="*/ 399 h 568"/>
                <a:gd name="T66" fmla="*/ 488 w 673"/>
                <a:gd name="T67" fmla="*/ 388 h 568"/>
                <a:gd name="T68" fmla="*/ 460 w 673"/>
                <a:gd name="T69" fmla="*/ 381 h 568"/>
                <a:gd name="T70" fmla="*/ 366 w 673"/>
                <a:gd name="T71" fmla="*/ 368 h 568"/>
                <a:gd name="T72" fmla="*/ 306 w 673"/>
                <a:gd name="T73" fmla="*/ 361 h 568"/>
                <a:gd name="T74" fmla="*/ 263 w 673"/>
                <a:gd name="T75" fmla="*/ 348 h 568"/>
                <a:gd name="T76" fmla="*/ 225 w 673"/>
                <a:gd name="T77" fmla="*/ 327 h 568"/>
                <a:gd name="T78" fmla="*/ 212 w 673"/>
                <a:gd name="T79" fmla="*/ 313 h 568"/>
                <a:gd name="T80" fmla="*/ 200 w 673"/>
                <a:gd name="T81" fmla="*/ 297 h 568"/>
                <a:gd name="T82" fmla="*/ 199 w 673"/>
                <a:gd name="T83" fmla="*/ 292 h 568"/>
                <a:gd name="T84" fmla="*/ 199 w 673"/>
                <a:gd name="T85" fmla="*/ 292 h 568"/>
                <a:gd name="T86" fmla="*/ 193 w 673"/>
                <a:gd name="T87" fmla="*/ 274 h 568"/>
                <a:gd name="T88" fmla="*/ 174 w 673"/>
                <a:gd name="T89" fmla="*/ 201 h 568"/>
                <a:gd name="T90" fmla="*/ 151 w 673"/>
                <a:gd name="T91" fmla="*/ 115 h 568"/>
                <a:gd name="T92" fmla="*/ 137 w 673"/>
                <a:gd name="T93" fmla="*/ 78 h 568"/>
                <a:gd name="T94" fmla="*/ 120 w 673"/>
                <a:gd name="T95" fmla="*/ 42 h 568"/>
                <a:gd name="T96" fmla="*/ 96 w 673"/>
                <a:gd name="T97" fmla="*/ 13 h 568"/>
                <a:gd name="T98" fmla="*/ 76 w 673"/>
                <a:gd name="T99" fmla="*/ 2 h 568"/>
                <a:gd name="T100" fmla="*/ 60 w 673"/>
                <a:gd name="T101" fmla="*/ 1 h 568"/>
                <a:gd name="T102" fmla="*/ 37 w 673"/>
                <a:gd name="T103" fmla="*/ 9 h 568"/>
                <a:gd name="T104" fmla="*/ 17 w 673"/>
                <a:gd name="T105" fmla="*/ 23 h 568"/>
                <a:gd name="T106" fmla="*/ 2 w 673"/>
                <a:gd name="T107" fmla="*/ 40 h 568"/>
                <a:gd name="T108" fmla="*/ 1 w 673"/>
                <a:gd name="T109" fmla="*/ 47 h 568"/>
                <a:gd name="T110" fmla="*/ 6 w 673"/>
                <a:gd name="T111" fmla="*/ 51 h 568"/>
                <a:gd name="T112" fmla="*/ 10 w 673"/>
                <a:gd name="T113" fmla="*/ 49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73" h="568">
                  <a:moveTo>
                    <a:pt x="10" y="49"/>
                  </a:moveTo>
                  <a:lnTo>
                    <a:pt x="10" y="49"/>
                  </a:lnTo>
                  <a:lnTo>
                    <a:pt x="17" y="41"/>
                  </a:lnTo>
                  <a:lnTo>
                    <a:pt x="24" y="34"/>
                  </a:lnTo>
                  <a:lnTo>
                    <a:pt x="33" y="27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6" y="18"/>
                  </a:lnTo>
                  <a:lnTo>
                    <a:pt x="52" y="15"/>
                  </a:lnTo>
                  <a:lnTo>
                    <a:pt x="58" y="14"/>
                  </a:lnTo>
                  <a:lnTo>
                    <a:pt x="65" y="13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68" y="13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76" y="15"/>
                  </a:lnTo>
                  <a:lnTo>
                    <a:pt x="76" y="15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80" y="17"/>
                  </a:lnTo>
                  <a:lnTo>
                    <a:pt x="80" y="17"/>
                  </a:lnTo>
                  <a:lnTo>
                    <a:pt x="85" y="20"/>
                  </a:lnTo>
                  <a:lnTo>
                    <a:pt x="85" y="20"/>
                  </a:lnTo>
                  <a:lnTo>
                    <a:pt x="91" y="24"/>
                  </a:lnTo>
                  <a:lnTo>
                    <a:pt x="96" y="29"/>
                  </a:lnTo>
                  <a:lnTo>
                    <a:pt x="104" y="41"/>
                  </a:lnTo>
                  <a:lnTo>
                    <a:pt x="104" y="41"/>
                  </a:lnTo>
                  <a:lnTo>
                    <a:pt x="114" y="56"/>
                  </a:lnTo>
                  <a:lnTo>
                    <a:pt x="122" y="74"/>
                  </a:lnTo>
                  <a:lnTo>
                    <a:pt x="129" y="90"/>
                  </a:lnTo>
                  <a:lnTo>
                    <a:pt x="135" y="108"/>
                  </a:lnTo>
                  <a:lnTo>
                    <a:pt x="135" y="108"/>
                  </a:lnTo>
                  <a:lnTo>
                    <a:pt x="142" y="130"/>
                  </a:lnTo>
                  <a:lnTo>
                    <a:pt x="148" y="151"/>
                  </a:lnTo>
                  <a:lnTo>
                    <a:pt x="159" y="193"/>
                  </a:lnTo>
                  <a:lnTo>
                    <a:pt x="159" y="193"/>
                  </a:lnTo>
                  <a:lnTo>
                    <a:pt x="168" y="230"/>
                  </a:lnTo>
                  <a:lnTo>
                    <a:pt x="178" y="268"/>
                  </a:lnTo>
                  <a:lnTo>
                    <a:pt x="178" y="268"/>
                  </a:lnTo>
                  <a:lnTo>
                    <a:pt x="182" y="281"/>
                  </a:lnTo>
                  <a:lnTo>
                    <a:pt x="187" y="295"/>
                  </a:lnTo>
                  <a:lnTo>
                    <a:pt x="193" y="307"/>
                  </a:lnTo>
                  <a:lnTo>
                    <a:pt x="200" y="318"/>
                  </a:lnTo>
                  <a:lnTo>
                    <a:pt x="200" y="318"/>
                  </a:lnTo>
                  <a:lnTo>
                    <a:pt x="211" y="330"/>
                  </a:lnTo>
                  <a:lnTo>
                    <a:pt x="221" y="339"/>
                  </a:lnTo>
                  <a:lnTo>
                    <a:pt x="232" y="347"/>
                  </a:lnTo>
                  <a:lnTo>
                    <a:pt x="245" y="354"/>
                  </a:lnTo>
                  <a:lnTo>
                    <a:pt x="258" y="360"/>
                  </a:lnTo>
                  <a:lnTo>
                    <a:pt x="272" y="364"/>
                  </a:lnTo>
                  <a:lnTo>
                    <a:pt x="285" y="368"/>
                  </a:lnTo>
                  <a:lnTo>
                    <a:pt x="298" y="371"/>
                  </a:lnTo>
                  <a:lnTo>
                    <a:pt x="298" y="371"/>
                  </a:lnTo>
                  <a:lnTo>
                    <a:pt x="329" y="376"/>
                  </a:lnTo>
                  <a:lnTo>
                    <a:pt x="361" y="381"/>
                  </a:lnTo>
                  <a:lnTo>
                    <a:pt x="392" y="384"/>
                  </a:lnTo>
                  <a:lnTo>
                    <a:pt x="423" y="387"/>
                  </a:lnTo>
                  <a:lnTo>
                    <a:pt x="423" y="387"/>
                  </a:lnTo>
                  <a:lnTo>
                    <a:pt x="453" y="392"/>
                  </a:lnTo>
                  <a:lnTo>
                    <a:pt x="467" y="395"/>
                  </a:lnTo>
                  <a:lnTo>
                    <a:pt x="482" y="399"/>
                  </a:lnTo>
                  <a:lnTo>
                    <a:pt x="482" y="399"/>
                  </a:lnTo>
                  <a:lnTo>
                    <a:pt x="497" y="404"/>
                  </a:lnTo>
                  <a:lnTo>
                    <a:pt x="513" y="412"/>
                  </a:lnTo>
                  <a:lnTo>
                    <a:pt x="527" y="420"/>
                  </a:lnTo>
                  <a:lnTo>
                    <a:pt x="542" y="429"/>
                  </a:lnTo>
                  <a:lnTo>
                    <a:pt x="542" y="429"/>
                  </a:lnTo>
                  <a:lnTo>
                    <a:pt x="556" y="441"/>
                  </a:lnTo>
                  <a:lnTo>
                    <a:pt x="569" y="452"/>
                  </a:lnTo>
                  <a:lnTo>
                    <a:pt x="582" y="465"/>
                  </a:lnTo>
                  <a:lnTo>
                    <a:pt x="594" y="478"/>
                  </a:lnTo>
                  <a:lnTo>
                    <a:pt x="618" y="507"/>
                  </a:lnTo>
                  <a:lnTo>
                    <a:pt x="640" y="536"/>
                  </a:lnTo>
                  <a:lnTo>
                    <a:pt x="640" y="536"/>
                  </a:lnTo>
                  <a:lnTo>
                    <a:pt x="661" y="565"/>
                  </a:lnTo>
                  <a:lnTo>
                    <a:pt x="661" y="565"/>
                  </a:lnTo>
                  <a:lnTo>
                    <a:pt x="664" y="567"/>
                  </a:lnTo>
                  <a:lnTo>
                    <a:pt x="666" y="568"/>
                  </a:lnTo>
                  <a:lnTo>
                    <a:pt x="668" y="568"/>
                  </a:lnTo>
                  <a:lnTo>
                    <a:pt x="670" y="567"/>
                  </a:lnTo>
                  <a:lnTo>
                    <a:pt x="670" y="567"/>
                  </a:lnTo>
                  <a:lnTo>
                    <a:pt x="672" y="566"/>
                  </a:lnTo>
                  <a:lnTo>
                    <a:pt x="673" y="564"/>
                  </a:lnTo>
                  <a:lnTo>
                    <a:pt x="673" y="561"/>
                  </a:lnTo>
                  <a:lnTo>
                    <a:pt x="673" y="559"/>
                  </a:lnTo>
                  <a:lnTo>
                    <a:pt x="673" y="559"/>
                  </a:lnTo>
                  <a:lnTo>
                    <a:pt x="628" y="500"/>
                  </a:lnTo>
                  <a:lnTo>
                    <a:pt x="617" y="485"/>
                  </a:lnTo>
                  <a:lnTo>
                    <a:pt x="605" y="471"/>
                  </a:lnTo>
                  <a:lnTo>
                    <a:pt x="592" y="457"/>
                  </a:lnTo>
                  <a:lnTo>
                    <a:pt x="579" y="444"/>
                  </a:lnTo>
                  <a:lnTo>
                    <a:pt x="579" y="444"/>
                  </a:lnTo>
                  <a:lnTo>
                    <a:pt x="564" y="431"/>
                  </a:lnTo>
                  <a:lnTo>
                    <a:pt x="549" y="420"/>
                  </a:lnTo>
                  <a:lnTo>
                    <a:pt x="532" y="408"/>
                  </a:lnTo>
                  <a:lnTo>
                    <a:pt x="516" y="399"/>
                  </a:lnTo>
                  <a:lnTo>
                    <a:pt x="516" y="399"/>
                  </a:lnTo>
                  <a:lnTo>
                    <a:pt x="502" y="393"/>
                  </a:lnTo>
                  <a:lnTo>
                    <a:pt x="488" y="388"/>
                  </a:lnTo>
                  <a:lnTo>
                    <a:pt x="474" y="384"/>
                  </a:lnTo>
                  <a:lnTo>
                    <a:pt x="460" y="381"/>
                  </a:lnTo>
                  <a:lnTo>
                    <a:pt x="460" y="381"/>
                  </a:lnTo>
                  <a:lnTo>
                    <a:pt x="428" y="375"/>
                  </a:lnTo>
                  <a:lnTo>
                    <a:pt x="397" y="371"/>
                  </a:lnTo>
                  <a:lnTo>
                    <a:pt x="366" y="368"/>
                  </a:lnTo>
                  <a:lnTo>
                    <a:pt x="334" y="365"/>
                  </a:lnTo>
                  <a:lnTo>
                    <a:pt x="334" y="365"/>
                  </a:lnTo>
                  <a:lnTo>
                    <a:pt x="306" y="361"/>
                  </a:lnTo>
                  <a:lnTo>
                    <a:pt x="291" y="358"/>
                  </a:lnTo>
                  <a:lnTo>
                    <a:pt x="277" y="354"/>
                  </a:lnTo>
                  <a:lnTo>
                    <a:pt x="263" y="348"/>
                  </a:lnTo>
                  <a:lnTo>
                    <a:pt x="250" y="342"/>
                  </a:lnTo>
                  <a:lnTo>
                    <a:pt x="237" y="335"/>
                  </a:lnTo>
                  <a:lnTo>
                    <a:pt x="225" y="327"/>
                  </a:lnTo>
                  <a:lnTo>
                    <a:pt x="225" y="327"/>
                  </a:lnTo>
                  <a:lnTo>
                    <a:pt x="218" y="320"/>
                  </a:lnTo>
                  <a:lnTo>
                    <a:pt x="212" y="313"/>
                  </a:lnTo>
                  <a:lnTo>
                    <a:pt x="205" y="305"/>
                  </a:lnTo>
                  <a:lnTo>
                    <a:pt x="200" y="297"/>
                  </a:lnTo>
                  <a:lnTo>
                    <a:pt x="200" y="297"/>
                  </a:lnTo>
                  <a:lnTo>
                    <a:pt x="199" y="294"/>
                  </a:lnTo>
                  <a:lnTo>
                    <a:pt x="199" y="294"/>
                  </a:lnTo>
                  <a:lnTo>
                    <a:pt x="199" y="292"/>
                  </a:lnTo>
                  <a:lnTo>
                    <a:pt x="199" y="292"/>
                  </a:lnTo>
                  <a:lnTo>
                    <a:pt x="199" y="292"/>
                  </a:lnTo>
                  <a:lnTo>
                    <a:pt x="199" y="292"/>
                  </a:lnTo>
                  <a:lnTo>
                    <a:pt x="197" y="286"/>
                  </a:lnTo>
                  <a:lnTo>
                    <a:pt x="197" y="286"/>
                  </a:lnTo>
                  <a:lnTo>
                    <a:pt x="193" y="274"/>
                  </a:lnTo>
                  <a:lnTo>
                    <a:pt x="193" y="274"/>
                  </a:lnTo>
                  <a:lnTo>
                    <a:pt x="183" y="238"/>
                  </a:lnTo>
                  <a:lnTo>
                    <a:pt x="174" y="201"/>
                  </a:lnTo>
                  <a:lnTo>
                    <a:pt x="174" y="201"/>
                  </a:lnTo>
                  <a:lnTo>
                    <a:pt x="163" y="158"/>
                  </a:lnTo>
                  <a:lnTo>
                    <a:pt x="151" y="115"/>
                  </a:lnTo>
                  <a:lnTo>
                    <a:pt x="151" y="115"/>
                  </a:lnTo>
                  <a:lnTo>
                    <a:pt x="144" y="97"/>
                  </a:lnTo>
                  <a:lnTo>
                    <a:pt x="137" y="78"/>
                  </a:lnTo>
                  <a:lnTo>
                    <a:pt x="129" y="59"/>
                  </a:lnTo>
                  <a:lnTo>
                    <a:pt x="120" y="42"/>
                  </a:lnTo>
                  <a:lnTo>
                    <a:pt x="120" y="42"/>
                  </a:lnTo>
                  <a:lnTo>
                    <a:pt x="111" y="29"/>
                  </a:lnTo>
                  <a:lnTo>
                    <a:pt x="101" y="17"/>
                  </a:lnTo>
                  <a:lnTo>
                    <a:pt x="96" y="13"/>
                  </a:lnTo>
                  <a:lnTo>
                    <a:pt x="90" y="8"/>
                  </a:lnTo>
                  <a:lnTo>
                    <a:pt x="83" y="5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68" y="0"/>
                  </a:lnTo>
                  <a:lnTo>
                    <a:pt x="60" y="1"/>
                  </a:lnTo>
                  <a:lnTo>
                    <a:pt x="52" y="2"/>
                  </a:lnTo>
                  <a:lnTo>
                    <a:pt x="44" y="6"/>
                  </a:lnTo>
                  <a:lnTo>
                    <a:pt x="37" y="9"/>
                  </a:lnTo>
                  <a:lnTo>
                    <a:pt x="31" y="13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9" y="31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4" y="50"/>
                  </a:lnTo>
                  <a:lnTo>
                    <a:pt x="6" y="51"/>
                  </a:lnTo>
                  <a:lnTo>
                    <a:pt x="8" y="50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F60CD25A-C65B-5013-5870-69F17B121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2952"/>
              <a:ext cx="17" cy="342"/>
            </a:xfrm>
            <a:custGeom>
              <a:avLst/>
              <a:gdLst>
                <a:gd name="T0" fmla="*/ 15 w 34"/>
                <a:gd name="T1" fmla="*/ 679 h 685"/>
                <a:gd name="T2" fmla="*/ 15 w 34"/>
                <a:gd name="T3" fmla="*/ 679 h 685"/>
                <a:gd name="T4" fmla="*/ 13 w 34"/>
                <a:gd name="T5" fmla="*/ 614 h 685"/>
                <a:gd name="T6" fmla="*/ 13 w 34"/>
                <a:gd name="T7" fmla="*/ 548 h 685"/>
                <a:gd name="T8" fmla="*/ 15 w 34"/>
                <a:gd name="T9" fmla="*/ 482 h 685"/>
                <a:gd name="T10" fmla="*/ 17 w 34"/>
                <a:gd name="T11" fmla="*/ 417 h 685"/>
                <a:gd name="T12" fmla="*/ 17 w 34"/>
                <a:gd name="T13" fmla="*/ 417 h 685"/>
                <a:gd name="T14" fmla="*/ 24 w 34"/>
                <a:gd name="T15" fmla="*/ 285 h 685"/>
                <a:gd name="T16" fmla="*/ 30 w 34"/>
                <a:gd name="T17" fmla="*/ 154 h 685"/>
                <a:gd name="T18" fmla="*/ 30 w 34"/>
                <a:gd name="T19" fmla="*/ 154 h 685"/>
                <a:gd name="T20" fmla="*/ 33 w 34"/>
                <a:gd name="T21" fmla="*/ 80 h 685"/>
                <a:gd name="T22" fmla="*/ 34 w 34"/>
                <a:gd name="T23" fmla="*/ 7 h 685"/>
                <a:gd name="T24" fmla="*/ 34 w 34"/>
                <a:gd name="T25" fmla="*/ 7 h 685"/>
                <a:gd name="T26" fmla="*/ 33 w 34"/>
                <a:gd name="T27" fmla="*/ 4 h 685"/>
                <a:gd name="T28" fmla="*/ 32 w 34"/>
                <a:gd name="T29" fmla="*/ 2 h 685"/>
                <a:gd name="T30" fmla="*/ 30 w 34"/>
                <a:gd name="T31" fmla="*/ 1 h 685"/>
                <a:gd name="T32" fmla="*/ 28 w 34"/>
                <a:gd name="T33" fmla="*/ 0 h 685"/>
                <a:gd name="T34" fmla="*/ 26 w 34"/>
                <a:gd name="T35" fmla="*/ 1 h 685"/>
                <a:gd name="T36" fmla="*/ 24 w 34"/>
                <a:gd name="T37" fmla="*/ 2 h 685"/>
                <a:gd name="T38" fmla="*/ 22 w 34"/>
                <a:gd name="T39" fmla="*/ 4 h 685"/>
                <a:gd name="T40" fmla="*/ 22 w 34"/>
                <a:gd name="T41" fmla="*/ 7 h 685"/>
                <a:gd name="T42" fmla="*/ 22 w 34"/>
                <a:gd name="T43" fmla="*/ 7 h 685"/>
                <a:gd name="T44" fmla="*/ 21 w 34"/>
                <a:gd name="T45" fmla="*/ 73 h 685"/>
                <a:gd name="T46" fmla="*/ 19 w 34"/>
                <a:gd name="T47" fmla="*/ 138 h 685"/>
                <a:gd name="T48" fmla="*/ 16 w 34"/>
                <a:gd name="T49" fmla="*/ 203 h 685"/>
                <a:gd name="T50" fmla="*/ 13 w 34"/>
                <a:gd name="T51" fmla="*/ 269 h 685"/>
                <a:gd name="T52" fmla="*/ 13 w 34"/>
                <a:gd name="T53" fmla="*/ 269 h 685"/>
                <a:gd name="T54" fmla="*/ 6 w 34"/>
                <a:gd name="T55" fmla="*/ 400 h 685"/>
                <a:gd name="T56" fmla="*/ 2 w 34"/>
                <a:gd name="T57" fmla="*/ 465 h 685"/>
                <a:gd name="T58" fmla="*/ 1 w 34"/>
                <a:gd name="T59" fmla="*/ 532 h 685"/>
                <a:gd name="T60" fmla="*/ 1 w 34"/>
                <a:gd name="T61" fmla="*/ 532 h 685"/>
                <a:gd name="T62" fmla="*/ 0 w 34"/>
                <a:gd name="T63" fmla="*/ 605 h 685"/>
                <a:gd name="T64" fmla="*/ 1 w 34"/>
                <a:gd name="T65" fmla="*/ 641 h 685"/>
                <a:gd name="T66" fmla="*/ 2 w 34"/>
                <a:gd name="T67" fmla="*/ 679 h 685"/>
                <a:gd name="T68" fmla="*/ 2 w 34"/>
                <a:gd name="T69" fmla="*/ 679 h 685"/>
                <a:gd name="T70" fmla="*/ 3 w 34"/>
                <a:gd name="T71" fmla="*/ 682 h 685"/>
                <a:gd name="T72" fmla="*/ 4 w 34"/>
                <a:gd name="T73" fmla="*/ 683 h 685"/>
                <a:gd name="T74" fmla="*/ 7 w 34"/>
                <a:gd name="T75" fmla="*/ 684 h 685"/>
                <a:gd name="T76" fmla="*/ 9 w 34"/>
                <a:gd name="T77" fmla="*/ 685 h 685"/>
                <a:gd name="T78" fmla="*/ 12 w 34"/>
                <a:gd name="T79" fmla="*/ 684 h 685"/>
                <a:gd name="T80" fmla="*/ 13 w 34"/>
                <a:gd name="T81" fmla="*/ 683 h 685"/>
                <a:gd name="T82" fmla="*/ 15 w 34"/>
                <a:gd name="T83" fmla="*/ 682 h 685"/>
                <a:gd name="T84" fmla="*/ 15 w 34"/>
                <a:gd name="T85" fmla="*/ 679 h 685"/>
                <a:gd name="T86" fmla="*/ 15 w 34"/>
                <a:gd name="T87" fmla="*/ 679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" h="685">
                  <a:moveTo>
                    <a:pt x="15" y="679"/>
                  </a:moveTo>
                  <a:lnTo>
                    <a:pt x="15" y="679"/>
                  </a:lnTo>
                  <a:lnTo>
                    <a:pt x="13" y="614"/>
                  </a:lnTo>
                  <a:lnTo>
                    <a:pt x="13" y="548"/>
                  </a:lnTo>
                  <a:lnTo>
                    <a:pt x="15" y="482"/>
                  </a:lnTo>
                  <a:lnTo>
                    <a:pt x="17" y="417"/>
                  </a:lnTo>
                  <a:lnTo>
                    <a:pt x="17" y="417"/>
                  </a:lnTo>
                  <a:lnTo>
                    <a:pt x="24" y="285"/>
                  </a:lnTo>
                  <a:lnTo>
                    <a:pt x="30" y="154"/>
                  </a:lnTo>
                  <a:lnTo>
                    <a:pt x="30" y="154"/>
                  </a:lnTo>
                  <a:lnTo>
                    <a:pt x="33" y="8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3" y="4"/>
                  </a:lnTo>
                  <a:lnTo>
                    <a:pt x="32" y="2"/>
                  </a:lnTo>
                  <a:lnTo>
                    <a:pt x="30" y="1"/>
                  </a:lnTo>
                  <a:lnTo>
                    <a:pt x="28" y="0"/>
                  </a:lnTo>
                  <a:lnTo>
                    <a:pt x="26" y="1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73"/>
                  </a:lnTo>
                  <a:lnTo>
                    <a:pt x="19" y="138"/>
                  </a:lnTo>
                  <a:lnTo>
                    <a:pt x="16" y="203"/>
                  </a:lnTo>
                  <a:lnTo>
                    <a:pt x="13" y="269"/>
                  </a:lnTo>
                  <a:lnTo>
                    <a:pt x="13" y="269"/>
                  </a:lnTo>
                  <a:lnTo>
                    <a:pt x="6" y="400"/>
                  </a:lnTo>
                  <a:lnTo>
                    <a:pt x="2" y="465"/>
                  </a:lnTo>
                  <a:lnTo>
                    <a:pt x="1" y="532"/>
                  </a:lnTo>
                  <a:lnTo>
                    <a:pt x="1" y="532"/>
                  </a:lnTo>
                  <a:lnTo>
                    <a:pt x="0" y="605"/>
                  </a:lnTo>
                  <a:lnTo>
                    <a:pt x="1" y="641"/>
                  </a:lnTo>
                  <a:lnTo>
                    <a:pt x="2" y="679"/>
                  </a:lnTo>
                  <a:lnTo>
                    <a:pt x="2" y="679"/>
                  </a:lnTo>
                  <a:lnTo>
                    <a:pt x="3" y="682"/>
                  </a:lnTo>
                  <a:lnTo>
                    <a:pt x="4" y="683"/>
                  </a:lnTo>
                  <a:lnTo>
                    <a:pt x="7" y="684"/>
                  </a:lnTo>
                  <a:lnTo>
                    <a:pt x="9" y="685"/>
                  </a:lnTo>
                  <a:lnTo>
                    <a:pt x="12" y="684"/>
                  </a:lnTo>
                  <a:lnTo>
                    <a:pt x="13" y="683"/>
                  </a:lnTo>
                  <a:lnTo>
                    <a:pt x="15" y="682"/>
                  </a:lnTo>
                  <a:lnTo>
                    <a:pt x="15" y="679"/>
                  </a:lnTo>
                  <a:lnTo>
                    <a:pt x="15" y="6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F23A9DCF-730D-5944-57AF-32EB5BCB0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0" y="2026"/>
              <a:ext cx="415" cy="1276"/>
            </a:xfrm>
            <a:custGeom>
              <a:avLst/>
              <a:gdLst>
                <a:gd name="T0" fmla="*/ 69 w 830"/>
                <a:gd name="T1" fmla="*/ 41 h 2552"/>
                <a:gd name="T2" fmla="*/ 135 w 830"/>
                <a:gd name="T3" fmla="*/ 69 h 2552"/>
                <a:gd name="T4" fmla="*/ 205 w 830"/>
                <a:gd name="T5" fmla="*/ 90 h 2552"/>
                <a:gd name="T6" fmla="*/ 277 w 830"/>
                <a:gd name="T7" fmla="*/ 104 h 2552"/>
                <a:gd name="T8" fmla="*/ 341 w 830"/>
                <a:gd name="T9" fmla="*/ 117 h 2552"/>
                <a:gd name="T10" fmla="*/ 387 w 830"/>
                <a:gd name="T11" fmla="*/ 135 h 2552"/>
                <a:gd name="T12" fmla="*/ 415 w 830"/>
                <a:gd name="T13" fmla="*/ 153 h 2552"/>
                <a:gd name="T14" fmla="*/ 453 w 830"/>
                <a:gd name="T15" fmla="*/ 189 h 2552"/>
                <a:gd name="T16" fmla="*/ 497 w 830"/>
                <a:gd name="T17" fmla="*/ 242 h 2552"/>
                <a:gd name="T18" fmla="*/ 608 w 830"/>
                <a:gd name="T19" fmla="*/ 378 h 2552"/>
                <a:gd name="T20" fmla="*/ 668 w 830"/>
                <a:gd name="T21" fmla="*/ 465 h 2552"/>
                <a:gd name="T22" fmla="*/ 703 w 830"/>
                <a:gd name="T23" fmla="*/ 527 h 2552"/>
                <a:gd name="T24" fmla="*/ 745 w 830"/>
                <a:gd name="T25" fmla="*/ 625 h 2552"/>
                <a:gd name="T26" fmla="*/ 776 w 830"/>
                <a:gd name="T27" fmla="*/ 726 h 2552"/>
                <a:gd name="T28" fmla="*/ 792 w 830"/>
                <a:gd name="T29" fmla="*/ 798 h 2552"/>
                <a:gd name="T30" fmla="*/ 807 w 830"/>
                <a:gd name="T31" fmla="*/ 909 h 2552"/>
                <a:gd name="T32" fmla="*/ 816 w 830"/>
                <a:gd name="T33" fmla="*/ 1020 h 2552"/>
                <a:gd name="T34" fmla="*/ 818 w 830"/>
                <a:gd name="T35" fmla="*/ 1094 h 2552"/>
                <a:gd name="T36" fmla="*/ 816 w 830"/>
                <a:gd name="T37" fmla="*/ 1207 h 2552"/>
                <a:gd name="T38" fmla="*/ 807 w 830"/>
                <a:gd name="T39" fmla="*/ 1319 h 2552"/>
                <a:gd name="T40" fmla="*/ 789 w 830"/>
                <a:gd name="T41" fmla="*/ 1469 h 2552"/>
                <a:gd name="T42" fmla="*/ 745 w 830"/>
                <a:gd name="T43" fmla="*/ 1690 h 2552"/>
                <a:gd name="T44" fmla="*/ 686 w 830"/>
                <a:gd name="T45" fmla="*/ 1908 h 2552"/>
                <a:gd name="T46" fmla="*/ 623 w 830"/>
                <a:gd name="T47" fmla="*/ 2123 h 2552"/>
                <a:gd name="T48" fmla="*/ 554 w 830"/>
                <a:gd name="T49" fmla="*/ 2336 h 2552"/>
                <a:gd name="T50" fmla="*/ 502 w 830"/>
                <a:gd name="T51" fmla="*/ 2476 h 2552"/>
                <a:gd name="T52" fmla="*/ 474 w 830"/>
                <a:gd name="T53" fmla="*/ 2547 h 2552"/>
                <a:gd name="T54" fmla="*/ 478 w 830"/>
                <a:gd name="T55" fmla="*/ 2552 h 2552"/>
                <a:gd name="T56" fmla="*/ 486 w 830"/>
                <a:gd name="T57" fmla="*/ 2550 h 2552"/>
                <a:gd name="T58" fmla="*/ 516 w 830"/>
                <a:gd name="T59" fmla="*/ 2477 h 2552"/>
                <a:gd name="T60" fmla="*/ 591 w 830"/>
                <a:gd name="T61" fmla="*/ 2263 h 2552"/>
                <a:gd name="T62" fmla="*/ 681 w 830"/>
                <a:gd name="T63" fmla="*/ 1972 h 2552"/>
                <a:gd name="T64" fmla="*/ 723 w 830"/>
                <a:gd name="T65" fmla="*/ 1826 h 2552"/>
                <a:gd name="T66" fmla="*/ 776 w 830"/>
                <a:gd name="T67" fmla="*/ 1607 h 2552"/>
                <a:gd name="T68" fmla="*/ 808 w 830"/>
                <a:gd name="T69" fmla="*/ 1420 h 2552"/>
                <a:gd name="T70" fmla="*/ 821 w 830"/>
                <a:gd name="T71" fmla="*/ 1309 h 2552"/>
                <a:gd name="T72" fmla="*/ 830 w 830"/>
                <a:gd name="T73" fmla="*/ 1157 h 2552"/>
                <a:gd name="T74" fmla="*/ 829 w 830"/>
                <a:gd name="T75" fmla="*/ 1043 h 2552"/>
                <a:gd name="T76" fmla="*/ 823 w 830"/>
                <a:gd name="T77" fmla="*/ 930 h 2552"/>
                <a:gd name="T78" fmla="*/ 808 w 830"/>
                <a:gd name="T79" fmla="*/ 819 h 2552"/>
                <a:gd name="T80" fmla="*/ 794 w 830"/>
                <a:gd name="T81" fmla="*/ 746 h 2552"/>
                <a:gd name="T82" fmla="*/ 766 w 830"/>
                <a:gd name="T83" fmla="*/ 645 h 2552"/>
                <a:gd name="T84" fmla="*/ 727 w 830"/>
                <a:gd name="T85" fmla="*/ 546 h 2552"/>
                <a:gd name="T86" fmla="*/ 694 w 830"/>
                <a:gd name="T87" fmla="*/ 484 h 2552"/>
                <a:gd name="T88" fmla="*/ 637 w 830"/>
                <a:gd name="T89" fmla="*/ 397 h 2552"/>
                <a:gd name="T90" fmla="*/ 551 w 830"/>
                <a:gd name="T91" fmla="*/ 287 h 2552"/>
                <a:gd name="T92" fmla="*/ 488 w 830"/>
                <a:gd name="T93" fmla="*/ 209 h 2552"/>
                <a:gd name="T94" fmla="*/ 442 w 830"/>
                <a:gd name="T95" fmla="*/ 161 h 2552"/>
                <a:gd name="T96" fmla="*/ 403 w 830"/>
                <a:gd name="T97" fmla="*/ 131 h 2552"/>
                <a:gd name="T98" fmla="*/ 359 w 830"/>
                <a:gd name="T99" fmla="*/ 109 h 2552"/>
                <a:gd name="T100" fmla="*/ 324 w 830"/>
                <a:gd name="T101" fmla="*/ 100 h 2552"/>
                <a:gd name="T102" fmla="*/ 221 w 830"/>
                <a:gd name="T103" fmla="*/ 81 h 2552"/>
                <a:gd name="T104" fmla="*/ 184 w 830"/>
                <a:gd name="T105" fmla="*/ 72 h 2552"/>
                <a:gd name="T106" fmla="*/ 77 w 830"/>
                <a:gd name="T107" fmla="*/ 31 h 2552"/>
                <a:gd name="T108" fmla="*/ 9 w 830"/>
                <a:gd name="T109" fmla="*/ 1 h 2552"/>
                <a:gd name="T110" fmla="*/ 3 w 830"/>
                <a:gd name="T111" fmla="*/ 2 h 2552"/>
                <a:gd name="T112" fmla="*/ 0 w 830"/>
                <a:gd name="T113" fmla="*/ 9 h 2552"/>
                <a:gd name="T114" fmla="*/ 3 w 830"/>
                <a:gd name="T115" fmla="*/ 12 h 2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30" h="2552">
                  <a:moveTo>
                    <a:pt x="3" y="12"/>
                  </a:moveTo>
                  <a:lnTo>
                    <a:pt x="3" y="12"/>
                  </a:lnTo>
                  <a:lnTo>
                    <a:pt x="69" y="41"/>
                  </a:lnTo>
                  <a:lnTo>
                    <a:pt x="102" y="55"/>
                  </a:lnTo>
                  <a:lnTo>
                    <a:pt x="135" y="69"/>
                  </a:lnTo>
                  <a:lnTo>
                    <a:pt x="135" y="69"/>
                  </a:lnTo>
                  <a:lnTo>
                    <a:pt x="153" y="75"/>
                  </a:lnTo>
                  <a:lnTo>
                    <a:pt x="169" y="80"/>
                  </a:lnTo>
                  <a:lnTo>
                    <a:pt x="205" y="90"/>
                  </a:lnTo>
                  <a:lnTo>
                    <a:pt x="241" y="98"/>
                  </a:lnTo>
                  <a:lnTo>
                    <a:pt x="277" y="104"/>
                  </a:lnTo>
                  <a:lnTo>
                    <a:pt x="277" y="104"/>
                  </a:lnTo>
                  <a:lnTo>
                    <a:pt x="310" y="110"/>
                  </a:lnTo>
                  <a:lnTo>
                    <a:pt x="325" y="113"/>
                  </a:lnTo>
                  <a:lnTo>
                    <a:pt x="341" y="117"/>
                  </a:lnTo>
                  <a:lnTo>
                    <a:pt x="356" y="121"/>
                  </a:lnTo>
                  <a:lnTo>
                    <a:pt x="372" y="128"/>
                  </a:lnTo>
                  <a:lnTo>
                    <a:pt x="387" y="135"/>
                  </a:lnTo>
                  <a:lnTo>
                    <a:pt x="401" y="143"/>
                  </a:lnTo>
                  <a:lnTo>
                    <a:pt x="401" y="143"/>
                  </a:lnTo>
                  <a:lnTo>
                    <a:pt x="415" y="153"/>
                  </a:lnTo>
                  <a:lnTo>
                    <a:pt x="429" y="164"/>
                  </a:lnTo>
                  <a:lnTo>
                    <a:pt x="441" y="175"/>
                  </a:lnTo>
                  <a:lnTo>
                    <a:pt x="453" y="189"/>
                  </a:lnTo>
                  <a:lnTo>
                    <a:pt x="475" y="215"/>
                  </a:lnTo>
                  <a:lnTo>
                    <a:pt x="497" y="242"/>
                  </a:lnTo>
                  <a:lnTo>
                    <a:pt x="497" y="242"/>
                  </a:lnTo>
                  <a:lnTo>
                    <a:pt x="542" y="295"/>
                  </a:lnTo>
                  <a:lnTo>
                    <a:pt x="586" y="350"/>
                  </a:lnTo>
                  <a:lnTo>
                    <a:pt x="608" y="378"/>
                  </a:lnTo>
                  <a:lnTo>
                    <a:pt x="628" y="407"/>
                  </a:lnTo>
                  <a:lnTo>
                    <a:pt x="649" y="436"/>
                  </a:lnTo>
                  <a:lnTo>
                    <a:pt x="668" y="465"/>
                  </a:lnTo>
                  <a:lnTo>
                    <a:pt x="668" y="465"/>
                  </a:lnTo>
                  <a:lnTo>
                    <a:pt x="686" y="496"/>
                  </a:lnTo>
                  <a:lnTo>
                    <a:pt x="703" y="527"/>
                  </a:lnTo>
                  <a:lnTo>
                    <a:pt x="718" y="560"/>
                  </a:lnTo>
                  <a:lnTo>
                    <a:pt x="733" y="592"/>
                  </a:lnTo>
                  <a:lnTo>
                    <a:pt x="745" y="625"/>
                  </a:lnTo>
                  <a:lnTo>
                    <a:pt x="758" y="658"/>
                  </a:lnTo>
                  <a:lnTo>
                    <a:pt x="768" y="691"/>
                  </a:lnTo>
                  <a:lnTo>
                    <a:pt x="776" y="726"/>
                  </a:lnTo>
                  <a:lnTo>
                    <a:pt x="776" y="726"/>
                  </a:lnTo>
                  <a:lnTo>
                    <a:pt x="785" y="762"/>
                  </a:lnTo>
                  <a:lnTo>
                    <a:pt x="792" y="798"/>
                  </a:lnTo>
                  <a:lnTo>
                    <a:pt x="798" y="835"/>
                  </a:lnTo>
                  <a:lnTo>
                    <a:pt x="803" y="871"/>
                  </a:lnTo>
                  <a:lnTo>
                    <a:pt x="807" y="909"/>
                  </a:lnTo>
                  <a:lnTo>
                    <a:pt x="810" y="945"/>
                  </a:lnTo>
                  <a:lnTo>
                    <a:pt x="814" y="982"/>
                  </a:lnTo>
                  <a:lnTo>
                    <a:pt x="816" y="1020"/>
                  </a:lnTo>
                  <a:lnTo>
                    <a:pt x="816" y="1020"/>
                  </a:lnTo>
                  <a:lnTo>
                    <a:pt x="817" y="1057"/>
                  </a:lnTo>
                  <a:lnTo>
                    <a:pt x="818" y="1094"/>
                  </a:lnTo>
                  <a:lnTo>
                    <a:pt x="818" y="1131"/>
                  </a:lnTo>
                  <a:lnTo>
                    <a:pt x="817" y="1170"/>
                  </a:lnTo>
                  <a:lnTo>
                    <a:pt x="816" y="1207"/>
                  </a:lnTo>
                  <a:lnTo>
                    <a:pt x="814" y="1244"/>
                  </a:lnTo>
                  <a:lnTo>
                    <a:pt x="807" y="1319"/>
                  </a:lnTo>
                  <a:lnTo>
                    <a:pt x="807" y="1319"/>
                  </a:lnTo>
                  <a:lnTo>
                    <a:pt x="804" y="1357"/>
                  </a:lnTo>
                  <a:lnTo>
                    <a:pt x="799" y="1394"/>
                  </a:lnTo>
                  <a:lnTo>
                    <a:pt x="789" y="1469"/>
                  </a:lnTo>
                  <a:lnTo>
                    <a:pt x="776" y="1543"/>
                  </a:lnTo>
                  <a:lnTo>
                    <a:pt x="762" y="1616"/>
                  </a:lnTo>
                  <a:lnTo>
                    <a:pt x="745" y="1690"/>
                  </a:lnTo>
                  <a:lnTo>
                    <a:pt x="727" y="1763"/>
                  </a:lnTo>
                  <a:lnTo>
                    <a:pt x="707" y="1836"/>
                  </a:lnTo>
                  <a:lnTo>
                    <a:pt x="686" y="1908"/>
                  </a:lnTo>
                  <a:lnTo>
                    <a:pt x="686" y="1908"/>
                  </a:lnTo>
                  <a:lnTo>
                    <a:pt x="644" y="2051"/>
                  </a:lnTo>
                  <a:lnTo>
                    <a:pt x="623" y="2123"/>
                  </a:lnTo>
                  <a:lnTo>
                    <a:pt x="601" y="2194"/>
                  </a:lnTo>
                  <a:lnTo>
                    <a:pt x="578" y="2266"/>
                  </a:lnTo>
                  <a:lnTo>
                    <a:pt x="554" y="2336"/>
                  </a:lnTo>
                  <a:lnTo>
                    <a:pt x="529" y="2407"/>
                  </a:lnTo>
                  <a:lnTo>
                    <a:pt x="502" y="2476"/>
                  </a:lnTo>
                  <a:lnTo>
                    <a:pt x="502" y="2476"/>
                  </a:lnTo>
                  <a:lnTo>
                    <a:pt x="475" y="2544"/>
                  </a:lnTo>
                  <a:lnTo>
                    <a:pt x="475" y="2544"/>
                  </a:lnTo>
                  <a:lnTo>
                    <a:pt x="474" y="2547"/>
                  </a:lnTo>
                  <a:lnTo>
                    <a:pt x="475" y="2549"/>
                  </a:lnTo>
                  <a:lnTo>
                    <a:pt x="476" y="2550"/>
                  </a:lnTo>
                  <a:lnTo>
                    <a:pt x="478" y="2552"/>
                  </a:lnTo>
                  <a:lnTo>
                    <a:pt x="482" y="2552"/>
                  </a:lnTo>
                  <a:lnTo>
                    <a:pt x="484" y="2552"/>
                  </a:lnTo>
                  <a:lnTo>
                    <a:pt x="486" y="2550"/>
                  </a:lnTo>
                  <a:lnTo>
                    <a:pt x="487" y="2547"/>
                  </a:lnTo>
                  <a:lnTo>
                    <a:pt x="487" y="2547"/>
                  </a:lnTo>
                  <a:lnTo>
                    <a:pt x="516" y="2477"/>
                  </a:lnTo>
                  <a:lnTo>
                    <a:pt x="542" y="2407"/>
                  </a:lnTo>
                  <a:lnTo>
                    <a:pt x="567" y="2335"/>
                  </a:lnTo>
                  <a:lnTo>
                    <a:pt x="591" y="2263"/>
                  </a:lnTo>
                  <a:lnTo>
                    <a:pt x="614" y="2190"/>
                  </a:lnTo>
                  <a:lnTo>
                    <a:pt x="637" y="2118"/>
                  </a:lnTo>
                  <a:lnTo>
                    <a:pt x="681" y="1972"/>
                  </a:lnTo>
                  <a:lnTo>
                    <a:pt x="681" y="1972"/>
                  </a:lnTo>
                  <a:lnTo>
                    <a:pt x="702" y="1900"/>
                  </a:lnTo>
                  <a:lnTo>
                    <a:pt x="723" y="1826"/>
                  </a:lnTo>
                  <a:lnTo>
                    <a:pt x="742" y="1754"/>
                  </a:lnTo>
                  <a:lnTo>
                    <a:pt x="760" y="1680"/>
                  </a:lnTo>
                  <a:lnTo>
                    <a:pt x="776" y="1607"/>
                  </a:lnTo>
                  <a:lnTo>
                    <a:pt x="791" y="1532"/>
                  </a:lnTo>
                  <a:lnTo>
                    <a:pt x="803" y="1458"/>
                  </a:lnTo>
                  <a:lnTo>
                    <a:pt x="808" y="1420"/>
                  </a:lnTo>
                  <a:lnTo>
                    <a:pt x="814" y="1383"/>
                  </a:lnTo>
                  <a:lnTo>
                    <a:pt x="814" y="1383"/>
                  </a:lnTo>
                  <a:lnTo>
                    <a:pt x="821" y="1309"/>
                  </a:lnTo>
                  <a:lnTo>
                    <a:pt x="827" y="1233"/>
                  </a:lnTo>
                  <a:lnTo>
                    <a:pt x="829" y="1195"/>
                  </a:lnTo>
                  <a:lnTo>
                    <a:pt x="830" y="1157"/>
                  </a:lnTo>
                  <a:lnTo>
                    <a:pt x="830" y="1119"/>
                  </a:lnTo>
                  <a:lnTo>
                    <a:pt x="830" y="1082"/>
                  </a:lnTo>
                  <a:lnTo>
                    <a:pt x="829" y="1043"/>
                  </a:lnTo>
                  <a:lnTo>
                    <a:pt x="828" y="1006"/>
                  </a:lnTo>
                  <a:lnTo>
                    <a:pt x="826" y="968"/>
                  </a:lnTo>
                  <a:lnTo>
                    <a:pt x="823" y="930"/>
                  </a:lnTo>
                  <a:lnTo>
                    <a:pt x="819" y="893"/>
                  </a:lnTo>
                  <a:lnTo>
                    <a:pt x="814" y="856"/>
                  </a:lnTo>
                  <a:lnTo>
                    <a:pt x="808" y="819"/>
                  </a:lnTo>
                  <a:lnTo>
                    <a:pt x="801" y="781"/>
                  </a:lnTo>
                  <a:lnTo>
                    <a:pt x="801" y="781"/>
                  </a:lnTo>
                  <a:lnTo>
                    <a:pt x="794" y="746"/>
                  </a:lnTo>
                  <a:lnTo>
                    <a:pt x="786" y="712"/>
                  </a:lnTo>
                  <a:lnTo>
                    <a:pt x="776" y="678"/>
                  </a:lnTo>
                  <a:lnTo>
                    <a:pt x="766" y="645"/>
                  </a:lnTo>
                  <a:lnTo>
                    <a:pt x="754" y="611"/>
                  </a:lnTo>
                  <a:lnTo>
                    <a:pt x="741" y="578"/>
                  </a:lnTo>
                  <a:lnTo>
                    <a:pt x="727" y="546"/>
                  </a:lnTo>
                  <a:lnTo>
                    <a:pt x="710" y="515"/>
                  </a:lnTo>
                  <a:lnTo>
                    <a:pt x="710" y="515"/>
                  </a:lnTo>
                  <a:lnTo>
                    <a:pt x="694" y="484"/>
                  </a:lnTo>
                  <a:lnTo>
                    <a:pt x="676" y="455"/>
                  </a:lnTo>
                  <a:lnTo>
                    <a:pt x="656" y="425"/>
                  </a:lnTo>
                  <a:lnTo>
                    <a:pt x="637" y="397"/>
                  </a:lnTo>
                  <a:lnTo>
                    <a:pt x="616" y="369"/>
                  </a:lnTo>
                  <a:lnTo>
                    <a:pt x="594" y="342"/>
                  </a:lnTo>
                  <a:lnTo>
                    <a:pt x="551" y="287"/>
                  </a:lnTo>
                  <a:lnTo>
                    <a:pt x="551" y="287"/>
                  </a:lnTo>
                  <a:lnTo>
                    <a:pt x="510" y="235"/>
                  </a:lnTo>
                  <a:lnTo>
                    <a:pt x="488" y="209"/>
                  </a:lnTo>
                  <a:lnTo>
                    <a:pt x="466" y="184"/>
                  </a:lnTo>
                  <a:lnTo>
                    <a:pt x="455" y="172"/>
                  </a:lnTo>
                  <a:lnTo>
                    <a:pt x="442" y="161"/>
                  </a:lnTo>
                  <a:lnTo>
                    <a:pt x="430" y="149"/>
                  </a:lnTo>
                  <a:lnTo>
                    <a:pt x="416" y="140"/>
                  </a:lnTo>
                  <a:lnTo>
                    <a:pt x="403" y="131"/>
                  </a:lnTo>
                  <a:lnTo>
                    <a:pt x="389" y="122"/>
                  </a:lnTo>
                  <a:lnTo>
                    <a:pt x="374" y="115"/>
                  </a:lnTo>
                  <a:lnTo>
                    <a:pt x="359" y="109"/>
                  </a:lnTo>
                  <a:lnTo>
                    <a:pt x="359" y="109"/>
                  </a:lnTo>
                  <a:lnTo>
                    <a:pt x="342" y="104"/>
                  </a:lnTo>
                  <a:lnTo>
                    <a:pt x="324" y="100"/>
                  </a:lnTo>
                  <a:lnTo>
                    <a:pt x="290" y="92"/>
                  </a:lnTo>
                  <a:lnTo>
                    <a:pt x="255" y="87"/>
                  </a:lnTo>
                  <a:lnTo>
                    <a:pt x="221" y="81"/>
                  </a:lnTo>
                  <a:lnTo>
                    <a:pt x="221" y="81"/>
                  </a:lnTo>
                  <a:lnTo>
                    <a:pt x="202" y="77"/>
                  </a:lnTo>
                  <a:lnTo>
                    <a:pt x="184" y="72"/>
                  </a:lnTo>
                  <a:lnTo>
                    <a:pt x="149" y="60"/>
                  </a:lnTo>
                  <a:lnTo>
                    <a:pt x="112" y="46"/>
                  </a:lnTo>
                  <a:lnTo>
                    <a:pt x="77" y="31"/>
                  </a:lnTo>
                  <a:lnTo>
                    <a:pt x="77" y="31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800A7E02-E8E1-2D9E-6111-85190AA09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8" y="3704"/>
              <a:ext cx="262" cy="204"/>
            </a:xfrm>
            <a:custGeom>
              <a:avLst/>
              <a:gdLst>
                <a:gd name="T0" fmla="*/ 516 w 524"/>
                <a:gd name="T1" fmla="*/ 0 h 408"/>
                <a:gd name="T2" fmla="*/ 453 w 524"/>
                <a:gd name="T3" fmla="*/ 17 h 408"/>
                <a:gd name="T4" fmla="*/ 393 w 524"/>
                <a:gd name="T5" fmla="*/ 41 h 408"/>
                <a:gd name="T6" fmla="*/ 335 w 524"/>
                <a:gd name="T7" fmla="*/ 71 h 408"/>
                <a:gd name="T8" fmla="*/ 280 w 524"/>
                <a:gd name="T9" fmla="*/ 106 h 408"/>
                <a:gd name="T10" fmla="*/ 254 w 524"/>
                <a:gd name="T11" fmla="*/ 125 h 408"/>
                <a:gd name="T12" fmla="*/ 202 w 524"/>
                <a:gd name="T13" fmla="*/ 167 h 408"/>
                <a:gd name="T14" fmla="*/ 155 w 524"/>
                <a:gd name="T15" fmla="*/ 213 h 408"/>
                <a:gd name="T16" fmla="*/ 109 w 524"/>
                <a:gd name="T17" fmla="*/ 260 h 408"/>
                <a:gd name="T18" fmla="*/ 87 w 524"/>
                <a:gd name="T19" fmla="*/ 285 h 408"/>
                <a:gd name="T20" fmla="*/ 43 w 524"/>
                <a:gd name="T21" fmla="*/ 341 h 408"/>
                <a:gd name="T22" fmla="*/ 1 w 524"/>
                <a:gd name="T23" fmla="*/ 399 h 408"/>
                <a:gd name="T24" fmla="*/ 0 w 524"/>
                <a:gd name="T25" fmla="*/ 402 h 408"/>
                <a:gd name="T26" fmla="*/ 1 w 524"/>
                <a:gd name="T27" fmla="*/ 406 h 408"/>
                <a:gd name="T28" fmla="*/ 5 w 524"/>
                <a:gd name="T29" fmla="*/ 408 h 408"/>
                <a:gd name="T30" fmla="*/ 9 w 524"/>
                <a:gd name="T31" fmla="*/ 407 h 408"/>
                <a:gd name="T32" fmla="*/ 11 w 524"/>
                <a:gd name="T33" fmla="*/ 405 h 408"/>
                <a:gd name="T34" fmla="*/ 48 w 524"/>
                <a:gd name="T35" fmla="*/ 354 h 408"/>
                <a:gd name="T36" fmla="*/ 88 w 524"/>
                <a:gd name="T37" fmla="*/ 304 h 408"/>
                <a:gd name="T38" fmla="*/ 130 w 524"/>
                <a:gd name="T39" fmla="*/ 255 h 408"/>
                <a:gd name="T40" fmla="*/ 175 w 524"/>
                <a:gd name="T41" fmla="*/ 210 h 408"/>
                <a:gd name="T42" fmla="*/ 198 w 524"/>
                <a:gd name="T43" fmla="*/ 188 h 408"/>
                <a:gd name="T44" fmla="*/ 248 w 524"/>
                <a:gd name="T45" fmla="*/ 145 h 408"/>
                <a:gd name="T46" fmla="*/ 299 w 524"/>
                <a:gd name="T47" fmla="*/ 107 h 408"/>
                <a:gd name="T48" fmla="*/ 354 w 524"/>
                <a:gd name="T49" fmla="*/ 74 h 408"/>
                <a:gd name="T50" fmla="*/ 383 w 524"/>
                <a:gd name="T51" fmla="*/ 58 h 408"/>
                <a:gd name="T52" fmla="*/ 449 w 524"/>
                <a:gd name="T53" fmla="*/ 31 h 408"/>
                <a:gd name="T54" fmla="*/ 519 w 524"/>
                <a:gd name="T55" fmla="*/ 13 h 408"/>
                <a:gd name="T56" fmla="*/ 522 w 524"/>
                <a:gd name="T57" fmla="*/ 12 h 408"/>
                <a:gd name="T58" fmla="*/ 524 w 524"/>
                <a:gd name="T59" fmla="*/ 8 h 408"/>
                <a:gd name="T60" fmla="*/ 522 w 524"/>
                <a:gd name="T61" fmla="*/ 3 h 408"/>
                <a:gd name="T62" fmla="*/ 519 w 524"/>
                <a:gd name="T63" fmla="*/ 0 h 408"/>
                <a:gd name="T64" fmla="*/ 516 w 524"/>
                <a:gd name="T65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24" h="408">
                  <a:moveTo>
                    <a:pt x="516" y="0"/>
                  </a:moveTo>
                  <a:lnTo>
                    <a:pt x="516" y="0"/>
                  </a:lnTo>
                  <a:lnTo>
                    <a:pt x="485" y="8"/>
                  </a:lnTo>
                  <a:lnTo>
                    <a:pt x="453" y="17"/>
                  </a:lnTo>
                  <a:lnTo>
                    <a:pt x="423" y="28"/>
                  </a:lnTo>
                  <a:lnTo>
                    <a:pt x="393" y="41"/>
                  </a:lnTo>
                  <a:lnTo>
                    <a:pt x="364" y="55"/>
                  </a:lnTo>
                  <a:lnTo>
                    <a:pt x="335" y="71"/>
                  </a:lnTo>
                  <a:lnTo>
                    <a:pt x="307" y="87"/>
                  </a:lnTo>
                  <a:lnTo>
                    <a:pt x="280" y="106"/>
                  </a:lnTo>
                  <a:lnTo>
                    <a:pt x="280" y="106"/>
                  </a:lnTo>
                  <a:lnTo>
                    <a:pt x="254" y="125"/>
                  </a:lnTo>
                  <a:lnTo>
                    <a:pt x="228" y="145"/>
                  </a:lnTo>
                  <a:lnTo>
                    <a:pt x="202" y="167"/>
                  </a:lnTo>
                  <a:lnTo>
                    <a:pt x="178" y="189"/>
                  </a:lnTo>
                  <a:lnTo>
                    <a:pt x="155" y="213"/>
                  </a:lnTo>
                  <a:lnTo>
                    <a:pt x="132" y="235"/>
                  </a:lnTo>
                  <a:lnTo>
                    <a:pt x="109" y="260"/>
                  </a:lnTo>
                  <a:lnTo>
                    <a:pt x="87" y="285"/>
                  </a:lnTo>
                  <a:lnTo>
                    <a:pt x="87" y="285"/>
                  </a:lnTo>
                  <a:lnTo>
                    <a:pt x="65" y="313"/>
                  </a:lnTo>
                  <a:lnTo>
                    <a:pt x="43" y="341"/>
                  </a:lnTo>
                  <a:lnTo>
                    <a:pt x="21" y="370"/>
                  </a:lnTo>
                  <a:lnTo>
                    <a:pt x="1" y="399"/>
                  </a:lnTo>
                  <a:lnTo>
                    <a:pt x="1" y="399"/>
                  </a:lnTo>
                  <a:lnTo>
                    <a:pt x="0" y="402"/>
                  </a:lnTo>
                  <a:lnTo>
                    <a:pt x="0" y="404"/>
                  </a:lnTo>
                  <a:lnTo>
                    <a:pt x="1" y="406"/>
                  </a:lnTo>
                  <a:lnTo>
                    <a:pt x="3" y="407"/>
                  </a:lnTo>
                  <a:lnTo>
                    <a:pt x="5" y="408"/>
                  </a:lnTo>
                  <a:lnTo>
                    <a:pt x="7" y="408"/>
                  </a:lnTo>
                  <a:lnTo>
                    <a:pt x="9" y="407"/>
                  </a:lnTo>
                  <a:lnTo>
                    <a:pt x="11" y="405"/>
                  </a:lnTo>
                  <a:lnTo>
                    <a:pt x="11" y="405"/>
                  </a:lnTo>
                  <a:lnTo>
                    <a:pt x="30" y="379"/>
                  </a:lnTo>
                  <a:lnTo>
                    <a:pt x="48" y="354"/>
                  </a:lnTo>
                  <a:lnTo>
                    <a:pt x="68" y="329"/>
                  </a:lnTo>
                  <a:lnTo>
                    <a:pt x="88" y="304"/>
                  </a:lnTo>
                  <a:lnTo>
                    <a:pt x="109" y="280"/>
                  </a:lnTo>
                  <a:lnTo>
                    <a:pt x="130" y="255"/>
                  </a:lnTo>
                  <a:lnTo>
                    <a:pt x="153" y="232"/>
                  </a:lnTo>
                  <a:lnTo>
                    <a:pt x="175" y="210"/>
                  </a:lnTo>
                  <a:lnTo>
                    <a:pt x="175" y="210"/>
                  </a:lnTo>
                  <a:lnTo>
                    <a:pt x="198" y="188"/>
                  </a:lnTo>
                  <a:lnTo>
                    <a:pt x="223" y="166"/>
                  </a:lnTo>
                  <a:lnTo>
                    <a:pt x="248" y="145"/>
                  </a:lnTo>
                  <a:lnTo>
                    <a:pt x="274" y="126"/>
                  </a:lnTo>
                  <a:lnTo>
                    <a:pt x="299" y="107"/>
                  </a:lnTo>
                  <a:lnTo>
                    <a:pt x="326" y="89"/>
                  </a:lnTo>
                  <a:lnTo>
                    <a:pt x="354" y="74"/>
                  </a:lnTo>
                  <a:lnTo>
                    <a:pt x="383" y="58"/>
                  </a:lnTo>
                  <a:lnTo>
                    <a:pt x="383" y="58"/>
                  </a:lnTo>
                  <a:lnTo>
                    <a:pt x="416" y="44"/>
                  </a:lnTo>
                  <a:lnTo>
                    <a:pt x="449" y="31"/>
                  </a:lnTo>
                  <a:lnTo>
                    <a:pt x="485" y="21"/>
                  </a:lnTo>
                  <a:lnTo>
                    <a:pt x="519" y="13"/>
                  </a:lnTo>
                  <a:lnTo>
                    <a:pt x="519" y="13"/>
                  </a:lnTo>
                  <a:lnTo>
                    <a:pt x="522" y="12"/>
                  </a:lnTo>
                  <a:lnTo>
                    <a:pt x="523" y="10"/>
                  </a:lnTo>
                  <a:lnTo>
                    <a:pt x="524" y="8"/>
                  </a:lnTo>
                  <a:lnTo>
                    <a:pt x="523" y="6"/>
                  </a:lnTo>
                  <a:lnTo>
                    <a:pt x="522" y="3"/>
                  </a:lnTo>
                  <a:lnTo>
                    <a:pt x="521" y="1"/>
                  </a:lnTo>
                  <a:lnTo>
                    <a:pt x="519" y="0"/>
                  </a:lnTo>
                  <a:lnTo>
                    <a:pt x="516" y="0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AF24911D-0CA1-BB87-B77B-B34D60238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" y="3772"/>
              <a:ext cx="103" cy="235"/>
            </a:xfrm>
            <a:custGeom>
              <a:avLst/>
              <a:gdLst>
                <a:gd name="T0" fmla="*/ 194 w 206"/>
                <a:gd name="T1" fmla="*/ 5 h 471"/>
                <a:gd name="T2" fmla="*/ 194 w 206"/>
                <a:gd name="T3" fmla="*/ 5 h 471"/>
                <a:gd name="T4" fmla="*/ 192 w 206"/>
                <a:gd name="T5" fmla="*/ 30 h 471"/>
                <a:gd name="T6" fmla="*/ 188 w 206"/>
                <a:gd name="T7" fmla="*/ 54 h 471"/>
                <a:gd name="T8" fmla="*/ 183 w 206"/>
                <a:gd name="T9" fmla="*/ 78 h 471"/>
                <a:gd name="T10" fmla="*/ 178 w 206"/>
                <a:gd name="T11" fmla="*/ 102 h 471"/>
                <a:gd name="T12" fmla="*/ 172 w 206"/>
                <a:gd name="T13" fmla="*/ 124 h 471"/>
                <a:gd name="T14" fmla="*/ 165 w 206"/>
                <a:gd name="T15" fmla="*/ 147 h 471"/>
                <a:gd name="T16" fmla="*/ 157 w 206"/>
                <a:gd name="T17" fmla="*/ 170 h 471"/>
                <a:gd name="T18" fmla="*/ 148 w 206"/>
                <a:gd name="T19" fmla="*/ 193 h 471"/>
                <a:gd name="T20" fmla="*/ 148 w 206"/>
                <a:gd name="T21" fmla="*/ 193 h 471"/>
                <a:gd name="T22" fmla="*/ 139 w 206"/>
                <a:gd name="T23" fmla="*/ 215 h 471"/>
                <a:gd name="T24" fmla="*/ 128 w 206"/>
                <a:gd name="T25" fmla="*/ 238 h 471"/>
                <a:gd name="T26" fmla="*/ 107 w 206"/>
                <a:gd name="T27" fmla="*/ 283 h 471"/>
                <a:gd name="T28" fmla="*/ 83 w 206"/>
                <a:gd name="T29" fmla="*/ 327 h 471"/>
                <a:gd name="T30" fmla="*/ 58 w 206"/>
                <a:gd name="T31" fmla="*/ 370 h 471"/>
                <a:gd name="T32" fmla="*/ 58 w 206"/>
                <a:gd name="T33" fmla="*/ 370 h 471"/>
                <a:gd name="T34" fmla="*/ 30 w 206"/>
                <a:gd name="T35" fmla="*/ 416 h 471"/>
                <a:gd name="T36" fmla="*/ 1 w 206"/>
                <a:gd name="T37" fmla="*/ 462 h 471"/>
                <a:gd name="T38" fmla="*/ 1 w 206"/>
                <a:gd name="T39" fmla="*/ 462 h 471"/>
                <a:gd name="T40" fmla="*/ 0 w 206"/>
                <a:gd name="T41" fmla="*/ 464 h 471"/>
                <a:gd name="T42" fmla="*/ 0 w 206"/>
                <a:gd name="T43" fmla="*/ 466 h 471"/>
                <a:gd name="T44" fmla="*/ 1 w 206"/>
                <a:gd name="T45" fmla="*/ 468 h 471"/>
                <a:gd name="T46" fmla="*/ 3 w 206"/>
                <a:gd name="T47" fmla="*/ 470 h 471"/>
                <a:gd name="T48" fmla="*/ 5 w 206"/>
                <a:gd name="T49" fmla="*/ 471 h 471"/>
                <a:gd name="T50" fmla="*/ 7 w 206"/>
                <a:gd name="T51" fmla="*/ 471 h 471"/>
                <a:gd name="T52" fmla="*/ 9 w 206"/>
                <a:gd name="T53" fmla="*/ 470 h 471"/>
                <a:gd name="T54" fmla="*/ 12 w 206"/>
                <a:gd name="T55" fmla="*/ 468 h 471"/>
                <a:gd name="T56" fmla="*/ 12 w 206"/>
                <a:gd name="T57" fmla="*/ 468 h 471"/>
                <a:gd name="T58" fmla="*/ 38 w 206"/>
                <a:gd name="T59" fmla="*/ 427 h 471"/>
                <a:gd name="T60" fmla="*/ 64 w 206"/>
                <a:gd name="T61" fmla="*/ 384 h 471"/>
                <a:gd name="T62" fmla="*/ 89 w 206"/>
                <a:gd name="T63" fmla="*/ 342 h 471"/>
                <a:gd name="T64" fmla="*/ 113 w 206"/>
                <a:gd name="T65" fmla="*/ 298 h 471"/>
                <a:gd name="T66" fmla="*/ 113 w 206"/>
                <a:gd name="T67" fmla="*/ 298 h 471"/>
                <a:gd name="T68" fmla="*/ 136 w 206"/>
                <a:gd name="T69" fmla="*/ 254 h 471"/>
                <a:gd name="T70" fmla="*/ 146 w 206"/>
                <a:gd name="T71" fmla="*/ 231 h 471"/>
                <a:gd name="T72" fmla="*/ 155 w 206"/>
                <a:gd name="T73" fmla="*/ 208 h 471"/>
                <a:gd name="T74" fmla="*/ 165 w 206"/>
                <a:gd name="T75" fmla="*/ 185 h 471"/>
                <a:gd name="T76" fmla="*/ 173 w 206"/>
                <a:gd name="T77" fmla="*/ 162 h 471"/>
                <a:gd name="T78" fmla="*/ 181 w 206"/>
                <a:gd name="T79" fmla="*/ 138 h 471"/>
                <a:gd name="T80" fmla="*/ 187 w 206"/>
                <a:gd name="T81" fmla="*/ 114 h 471"/>
                <a:gd name="T82" fmla="*/ 187 w 206"/>
                <a:gd name="T83" fmla="*/ 114 h 471"/>
                <a:gd name="T84" fmla="*/ 195 w 206"/>
                <a:gd name="T85" fmla="*/ 87 h 471"/>
                <a:gd name="T86" fmla="*/ 200 w 206"/>
                <a:gd name="T87" fmla="*/ 60 h 471"/>
                <a:gd name="T88" fmla="*/ 203 w 206"/>
                <a:gd name="T89" fmla="*/ 33 h 471"/>
                <a:gd name="T90" fmla="*/ 206 w 206"/>
                <a:gd name="T91" fmla="*/ 5 h 471"/>
                <a:gd name="T92" fmla="*/ 206 w 206"/>
                <a:gd name="T93" fmla="*/ 5 h 471"/>
                <a:gd name="T94" fmla="*/ 205 w 206"/>
                <a:gd name="T95" fmla="*/ 3 h 471"/>
                <a:gd name="T96" fmla="*/ 204 w 206"/>
                <a:gd name="T97" fmla="*/ 1 h 471"/>
                <a:gd name="T98" fmla="*/ 202 w 206"/>
                <a:gd name="T99" fmla="*/ 0 h 471"/>
                <a:gd name="T100" fmla="*/ 200 w 206"/>
                <a:gd name="T101" fmla="*/ 0 h 471"/>
                <a:gd name="T102" fmla="*/ 198 w 206"/>
                <a:gd name="T103" fmla="*/ 0 h 471"/>
                <a:gd name="T104" fmla="*/ 196 w 206"/>
                <a:gd name="T105" fmla="*/ 1 h 471"/>
                <a:gd name="T106" fmla="*/ 194 w 206"/>
                <a:gd name="T107" fmla="*/ 3 h 471"/>
                <a:gd name="T108" fmla="*/ 194 w 206"/>
                <a:gd name="T109" fmla="*/ 5 h 471"/>
                <a:gd name="T110" fmla="*/ 194 w 206"/>
                <a:gd name="T111" fmla="*/ 5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6" h="471">
                  <a:moveTo>
                    <a:pt x="194" y="5"/>
                  </a:moveTo>
                  <a:lnTo>
                    <a:pt x="194" y="5"/>
                  </a:lnTo>
                  <a:lnTo>
                    <a:pt x="192" y="30"/>
                  </a:lnTo>
                  <a:lnTo>
                    <a:pt x="188" y="54"/>
                  </a:lnTo>
                  <a:lnTo>
                    <a:pt x="183" y="78"/>
                  </a:lnTo>
                  <a:lnTo>
                    <a:pt x="178" y="102"/>
                  </a:lnTo>
                  <a:lnTo>
                    <a:pt x="172" y="124"/>
                  </a:lnTo>
                  <a:lnTo>
                    <a:pt x="165" y="147"/>
                  </a:lnTo>
                  <a:lnTo>
                    <a:pt x="157" y="170"/>
                  </a:lnTo>
                  <a:lnTo>
                    <a:pt x="148" y="193"/>
                  </a:lnTo>
                  <a:lnTo>
                    <a:pt x="148" y="193"/>
                  </a:lnTo>
                  <a:lnTo>
                    <a:pt x="139" y="215"/>
                  </a:lnTo>
                  <a:lnTo>
                    <a:pt x="128" y="238"/>
                  </a:lnTo>
                  <a:lnTo>
                    <a:pt x="107" y="283"/>
                  </a:lnTo>
                  <a:lnTo>
                    <a:pt x="83" y="327"/>
                  </a:lnTo>
                  <a:lnTo>
                    <a:pt x="58" y="370"/>
                  </a:lnTo>
                  <a:lnTo>
                    <a:pt x="58" y="370"/>
                  </a:lnTo>
                  <a:lnTo>
                    <a:pt x="30" y="416"/>
                  </a:lnTo>
                  <a:lnTo>
                    <a:pt x="1" y="462"/>
                  </a:lnTo>
                  <a:lnTo>
                    <a:pt x="1" y="462"/>
                  </a:lnTo>
                  <a:lnTo>
                    <a:pt x="0" y="464"/>
                  </a:lnTo>
                  <a:lnTo>
                    <a:pt x="0" y="466"/>
                  </a:lnTo>
                  <a:lnTo>
                    <a:pt x="1" y="468"/>
                  </a:lnTo>
                  <a:lnTo>
                    <a:pt x="3" y="470"/>
                  </a:lnTo>
                  <a:lnTo>
                    <a:pt x="5" y="471"/>
                  </a:lnTo>
                  <a:lnTo>
                    <a:pt x="7" y="471"/>
                  </a:lnTo>
                  <a:lnTo>
                    <a:pt x="9" y="470"/>
                  </a:lnTo>
                  <a:lnTo>
                    <a:pt x="12" y="468"/>
                  </a:lnTo>
                  <a:lnTo>
                    <a:pt x="12" y="468"/>
                  </a:lnTo>
                  <a:lnTo>
                    <a:pt x="38" y="427"/>
                  </a:lnTo>
                  <a:lnTo>
                    <a:pt x="64" y="384"/>
                  </a:lnTo>
                  <a:lnTo>
                    <a:pt x="89" y="342"/>
                  </a:lnTo>
                  <a:lnTo>
                    <a:pt x="113" y="298"/>
                  </a:lnTo>
                  <a:lnTo>
                    <a:pt x="113" y="298"/>
                  </a:lnTo>
                  <a:lnTo>
                    <a:pt x="136" y="254"/>
                  </a:lnTo>
                  <a:lnTo>
                    <a:pt x="146" y="231"/>
                  </a:lnTo>
                  <a:lnTo>
                    <a:pt x="155" y="208"/>
                  </a:lnTo>
                  <a:lnTo>
                    <a:pt x="165" y="185"/>
                  </a:lnTo>
                  <a:lnTo>
                    <a:pt x="173" y="162"/>
                  </a:lnTo>
                  <a:lnTo>
                    <a:pt x="181" y="138"/>
                  </a:lnTo>
                  <a:lnTo>
                    <a:pt x="187" y="114"/>
                  </a:lnTo>
                  <a:lnTo>
                    <a:pt x="187" y="114"/>
                  </a:lnTo>
                  <a:lnTo>
                    <a:pt x="195" y="87"/>
                  </a:lnTo>
                  <a:lnTo>
                    <a:pt x="200" y="60"/>
                  </a:lnTo>
                  <a:lnTo>
                    <a:pt x="203" y="33"/>
                  </a:lnTo>
                  <a:lnTo>
                    <a:pt x="206" y="5"/>
                  </a:lnTo>
                  <a:lnTo>
                    <a:pt x="206" y="5"/>
                  </a:lnTo>
                  <a:lnTo>
                    <a:pt x="205" y="3"/>
                  </a:lnTo>
                  <a:lnTo>
                    <a:pt x="204" y="1"/>
                  </a:lnTo>
                  <a:lnTo>
                    <a:pt x="202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6" y="1"/>
                  </a:lnTo>
                  <a:lnTo>
                    <a:pt x="194" y="3"/>
                  </a:lnTo>
                  <a:lnTo>
                    <a:pt x="194" y="5"/>
                  </a:lnTo>
                  <a:lnTo>
                    <a:pt x="19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ADAF5FD5-3001-04CA-E3AB-C705F5EA3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7" y="2137"/>
              <a:ext cx="134" cy="161"/>
            </a:xfrm>
            <a:custGeom>
              <a:avLst/>
              <a:gdLst>
                <a:gd name="T0" fmla="*/ 2 w 267"/>
                <a:gd name="T1" fmla="*/ 11 h 322"/>
                <a:gd name="T2" fmla="*/ 2 w 267"/>
                <a:gd name="T3" fmla="*/ 11 h 322"/>
                <a:gd name="T4" fmla="*/ 54 w 267"/>
                <a:gd name="T5" fmla="*/ 67 h 322"/>
                <a:gd name="T6" fmla="*/ 107 w 267"/>
                <a:gd name="T7" fmla="*/ 125 h 322"/>
                <a:gd name="T8" fmla="*/ 133 w 267"/>
                <a:gd name="T9" fmla="*/ 154 h 322"/>
                <a:gd name="T10" fmla="*/ 159 w 267"/>
                <a:gd name="T11" fmla="*/ 184 h 322"/>
                <a:gd name="T12" fmla="*/ 183 w 267"/>
                <a:gd name="T13" fmla="*/ 214 h 322"/>
                <a:gd name="T14" fmla="*/ 206 w 267"/>
                <a:gd name="T15" fmla="*/ 246 h 322"/>
                <a:gd name="T16" fmla="*/ 206 w 267"/>
                <a:gd name="T17" fmla="*/ 246 h 322"/>
                <a:gd name="T18" fmla="*/ 232 w 267"/>
                <a:gd name="T19" fmla="*/ 282 h 322"/>
                <a:gd name="T20" fmla="*/ 256 w 267"/>
                <a:gd name="T21" fmla="*/ 319 h 322"/>
                <a:gd name="T22" fmla="*/ 256 w 267"/>
                <a:gd name="T23" fmla="*/ 319 h 322"/>
                <a:gd name="T24" fmla="*/ 258 w 267"/>
                <a:gd name="T25" fmla="*/ 321 h 322"/>
                <a:gd name="T26" fmla="*/ 260 w 267"/>
                <a:gd name="T27" fmla="*/ 322 h 322"/>
                <a:gd name="T28" fmla="*/ 262 w 267"/>
                <a:gd name="T29" fmla="*/ 322 h 322"/>
                <a:gd name="T30" fmla="*/ 264 w 267"/>
                <a:gd name="T31" fmla="*/ 321 h 322"/>
                <a:gd name="T32" fmla="*/ 266 w 267"/>
                <a:gd name="T33" fmla="*/ 320 h 322"/>
                <a:gd name="T34" fmla="*/ 267 w 267"/>
                <a:gd name="T35" fmla="*/ 318 h 322"/>
                <a:gd name="T36" fmla="*/ 267 w 267"/>
                <a:gd name="T37" fmla="*/ 316 h 322"/>
                <a:gd name="T38" fmla="*/ 266 w 267"/>
                <a:gd name="T39" fmla="*/ 313 h 322"/>
                <a:gd name="T40" fmla="*/ 266 w 267"/>
                <a:gd name="T41" fmla="*/ 313 h 322"/>
                <a:gd name="T42" fmla="*/ 246 w 267"/>
                <a:gd name="T43" fmla="*/ 280 h 322"/>
                <a:gd name="T44" fmla="*/ 223 w 267"/>
                <a:gd name="T45" fmla="*/ 249 h 322"/>
                <a:gd name="T46" fmla="*/ 200 w 267"/>
                <a:gd name="T47" fmla="*/ 216 h 322"/>
                <a:gd name="T48" fmla="*/ 175 w 267"/>
                <a:gd name="T49" fmla="*/ 186 h 322"/>
                <a:gd name="T50" fmla="*/ 151 w 267"/>
                <a:gd name="T51" fmla="*/ 156 h 322"/>
                <a:gd name="T52" fmla="*/ 125 w 267"/>
                <a:gd name="T53" fmla="*/ 126 h 322"/>
                <a:gd name="T54" fmla="*/ 73 w 267"/>
                <a:gd name="T55" fmla="*/ 68 h 322"/>
                <a:gd name="T56" fmla="*/ 73 w 267"/>
                <a:gd name="T57" fmla="*/ 68 h 322"/>
                <a:gd name="T58" fmla="*/ 10 w 267"/>
                <a:gd name="T59" fmla="*/ 2 h 322"/>
                <a:gd name="T60" fmla="*/ 10 w 267"/>
                <a:gd name="T61" fmla="*/ 2 h 322"/>
                <a:gd name="T62" fmla="*/ 8 w 267"/>
                <a:gd name="T63" fmla="*/ 1 h 322"/>
                <a:gd name="T64" fmla="*/ 6 w 267"/>
                <a:gd name="T65" fmla="*/ 0 h 322"/>
                <a:gd name="T66" fmla="*/ 4 w 267"/>
                <a:gd name="T67" fmla="*/ 1 h 322"/>
                <a:gd name="T68" fmla="*/ 2 w 267"/>
                <a:gd name="T69" fmla="*/ 2 h 322"/>
                <a:gd name="T70" fmla="*/ 1 w 267"/>
                <a:gd name="T71" fmla="*/ 4 h 322"/>
                <a:gd name="T72" fmla="*/ 0 w 267"/>
                <a:gd name="T73" fmla="*/ 6 h 322"/>
                <a:gd name="T74" fmla="*/ 0 w 267"/>
                <a:gd name="T75" fmla="*/ 8 h 322"/>
                <a:gd name="T76" fmla="*/ 2 w 267"/>
                <a:gd name="T77" fmla="*/ 11 h 322"/>
                <a:gd name="T78" fmla="*/ 2 w 267"/>
                <a:gd name="T79" fmla="*/ 1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7" h="322">
                  <a:moveTo>
                    <a:pt x="2" y="11"/>
                  </a:moveTo>
                  <a:lnTo>
                    <a:pt x="2" y="11"/>
                  </a:lnTo>
                  <a:lnTo>
                    <a:pt x="54" y="67"/>
                  </a:lnTo>
                  <a:lnTo>
                    <a:pt x="107" y="125"/>
                  </a:lnTo>
                  <a:lnTo>
                    <a:pt x="133" y="154"/>
                  </a:lnTo>
                  <a:lnTo>
                    <a:pt x="159" y="184"/>
                  </a:lnTo>
                  <a:lnTo>
                    <a:pt x="183" y="214"/>
                  </a:lnTo>
                  <a:lnTo>
                    <a:pt x="206" y="246"/>
                  </a:lnTo>
                  <a:lnTo>
                    <a:pt x="206" y="246"/>
                  </a:lnTo>
                  <a:lnTo>
                    <a:pt x="232" y="282"/>
                  </a:lnTo>
                  <a:lnTo>
                    <a:pt x="256" y="319"/>
                  </a:lnTo>
                  <a:lnTo>
                    <a:pt x="256" y="319"/>
                  </a:lnTo>
                  <a:lnTo>
                    <a:pt x="258" y="321"/>
                  </a:lnTo>
                  <a:lnTo>
                    <a:pt x="260" y="322"/>
                  </a:lnTo>
                  <a:lnTo>
                    <a:pt x="262" y="322"/>
                  </a:lnTo>
                  <a:lnTo>
                    <a:pt x="264" y="321"/>
                  </a:lnTo>
                  <a:lnTo>
                    <a:pt x="266" y="320"/>
                  </a:lnTo>
                  <a:lnTo>
                    <a:pt x="267" y="318"/>
                  </a:lnTo>
                  <a:lnTo>
                    <a:pt x="267" y="316"/>
                  </a:lnTo>
                  <a:lnTo>
                    <a:pt x="266" y="313"/>
                  </a:lnTo>
                  <a:lnTo>
                    <a:pt x="266" y="313"/>
                  </a:lnTo>
                  <a:lnTo>
                    <a:pt x="246" y="280"/>
                  </a:lnTo>
                  <a:lnTo>
                    <a:pt x="223" y="249"/>
                  </a:lnTo>
                  <a:lnTo>
                    <a:pt x="200" y="216"/>
                  </a:lnTo>
                  <a:lnTo>
                    <a:pt x="175" y="186"/>
                  </a:lnTo>
                  <a:lnTo>
                    <a:pt x="151" y="156"/>
                  </a:lnTo>
                  <a:lnTo>
                    <a:pt x="125" y="126"/>
                  </a:lnTo>
                  <a:lnTo>
                    <a:pt x="73" y="68"/>
                  </a:lnTo>
                  <a:lnTo>
                    <a:pt x="73" y="6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42900074-7B3F-A53E-3292-7FFF993AC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3465"/>
              <a:ext cx="839" cy="468"/>
            </a:xfrm>
            <a:custGeom>
              <a:avLst/>
              <a:gdLst>
                <a:gd name="T0" fmla="*/ 1678 w 1678"/>
                <a:gd name="T1" fmla="*/ 139 h 935"/>
                <a:gd name="T2" fmla="*/ 1677 w 1678"/>
                <a:gd name="T3" fmla="*/ 51 h 935"/>
                <a:gd name="T4" fmla="*/ 1657 w 1678"/>
                <a:gd name="T5" fmla="*/ 16 h 935"/>
                <a:gd name="T6" fmla="*/ 1614 w 1678"/>
                <a:gd name="T7" fmla="*/ 0 h 935"/>
                <a:gd name="T8" fmla="*/ 1550 w 1678"/>
                <a:gd name="T9" fmla="*/ 0 h 935"/>
                <a:gd name="T10" fmla="*/ 1188 w 1678"/>
                <a:gd name="T11" fmla="*/ 0 h 935"/>
                <a:gd name="T12" fmla="*/ 856 w 1678"/>
                <a:gd name="T13" fmla="*/ 0 h 935"/>
                <a:gd name="T14" fmla="*/ 370 w 1678"/>
                <a:gd name="T15" fmla="*/ 0 h 935"/>
                <a:gd name="T16" fmla="*/ 143 w 1678"/>
                <a:gd name="T17" fmla="*/ 0 h 935"/>
                <a:gd name="T18" fmla="*/ 50 w 1678"/>
                <a:gd name="T19" fmla="*/ 2 h 935"/>
                <a:gd name="T20" fmla="*/ 24 w 1678"/>
                <a:gd name="T21" fmla="*/ 14 h 935"/>
                <a:gd name="T22" fmla="*/ 2 w 1678"/>
                <a:gd name="T23" fmla="*/ 49 h 935"/>
                <a:gd name="T24" fmla="*/ 0 w 1678"/>
                <a:gd name="T25" fmla="*/ 87 h 935"/>
                <a:gd name="T26" fmla="*/ 0 w 1678"/>
                <a:gd name="T27" fmla="*/ 499 h 935"/>
                <a:gd name="T28" fmla="*/ 0 w 1678"/>
                <a:gd name="T29" fmla="*/ 795 h 935"/>
                <a:gd name="T30" fmla="*/ 6 w 1678"/>
                <a:gd name="T31" fmla="*/ 898 h 935"/>
                <a:gd name="T32" fmla="*/ 28 w 1678"/>
                <a:gd name="T33" fmla="*/ 924 h 935"/>
                <a:gd name="T34" fmla="*/ 66 w 1678"/>
                <a:gd name="T35" fmla="*/ 935 h 935"/>
                <a:gd name="T36" fmla="*/ 176 w 1678"/>
                <a:gd name="T37" fmla="*/ 935 h 935"/>
                <a:gd name="T38" fmla="*/ 580 w 1678"/>
                <a:gd name="T39" fmla="*/ 935 h 935"/>
                <a:gd name="T40" fmla="*/ 919 w 1678"/>
                <a:gd name="T41" fmla="*/ 935 h 935"/>
                <a:gd name="T42" fmla="*/ 1383 w 1678"/>
                <a:gd name="T43" fmla="*/ 935 h 935"/>
                <a:gd name="T44" fmla="*/ 1575 w 1678"/>
                <a:gd name="T45" fmla="*/ 935 h 935"/>
                <a:gd name="T46" fmla="*/ 1647 w 1678"/>
                <a:gd name="T47" fmla="*/ 927 h 935"/>
                <a:gd name="T48" fmla="*/ 1671 w 1678"/>
                <a:gd name="T49" fmla="*/ 900 h 935"/>
                <a:gd name="T50" fmla="*/ 1678 w 1678"/>
                <a:gd name="T51" fmla="*/ 862 h 935"/>
                <a:gd name="T52" fmla="*/ 1678 w 1678"/>
                <a:gd name="T53" fmla="*/ 614 h 935"/>
                <a:gd name="T54" fmla="*/ 1668 w 1678"/>
                <a:gd name="T55" fmla="*/ 612 h 935"/>
                <a:gd name="T56" fmla="*/ 1666 w 1678"/>
                <a:gd name="T57" fmla="*/ 722 h 935"/>
                <a:gd name="T58" fmla="*/ 1666 w 1678"/>
                <a:gd name="T59" fmla="*/ 879 h 935"/>
                <a:gd name="T60" fmla="*/ 1648 w 1678"/>
                <a:gd name="T61" fmla="*/ 910 h 935"/>
                <a:gd name="T62" fmla="*/ 1623 w 1678"/>
                <a:gd name="T63" fmla="*/ 923 h 935"/>
                <a:gd name="T64" fmla="*/ 1487 w 1678"/>
                <a:gd name="T65" fmla="*/ 923 h 935"/>
                <a:gd name="T66" fmla="*/ 1234 w 1678"/>
                <a:gd name="T67" fmla="*/ 923 h 935"/>
                <a:gd name="T68" fmla="*/ 741 w 1678"/>
                <a:gd name="T69" fmla="*/ 923 h 935"/>
                <a:gd name="T70" fmla="*/ 420 w 1678"/>
                <a:gd name="T71" fmla="*/ 923 h 935"/>
                <a:gd name="T72" fmla="*/ 101 w 1678"/>
                <a:gd name="T73" fmla="*/ 923 h 935"/>
                <a:gd name="T74" fmla="*/ 51 w 1678"/>
                <a:gd name="T75" fmla="*/ 921 h 935"/>
                <a:gd name="T76" fmla="*/ 21 w 1678"/>
                <a:gd name="T77" fmla="*/ 899 h 935"/>
                <a:gd name="T78" fmla="*/ 13 w 1678"/>
                <a:gd name="T79" fmla="*/ 864 h 935"/>
                <a:gd name="T80" fmla="*/ 13 w 1678"/>
                <a:gd name="T81" fmla="*/ 656 h 935"/>
                <a:gd name="T82" fmla="*/ 13 w 1678"/>
                <a:gd name="T83" fmla="*/ 181 h 935"/>
                <a:gd name="T84" fmla="*/ 13 w 1678"/>
                <a:gd name="T85" fmla="*/ 66 h 935"/>
                <a:gd name="T86" fmla="*/ 29 w 1678"/>
                <a:gd name="T87" fmla="*/ 26 h 935"/>
                <a:gd name="T88" fmla="*/ 61 w 1678"/>
                <a:gd name="T89" fmla="*/ 12 h 935"/>
                <a:gd name="T90" fmla="*/ 150 w 1678"/>
                <a:gd name="T91" fmla="*/ 12 h 935"/>
                <a:gd name="T92" fmla="*/ 529 w 1678"/>
                <a:gd name="T93" fmla="*/ 12 h 935"/>
                <a:gd name="T94" fmla="*/ 861 w 1678"/>
                <a:gd name="T95" fmla="*/ 12 h 935"/>
                <a:gd name="T96" fmla="*/ 1335 w 1678"/>
                <a:gd name="T97" fmla="*/ 12 h 935"/>
                <a:gd name="T98" fmla="*/ 1549 w 1678"/>
                <a:gd name="T99" fmla="*/ 12 h 935"/>
                <a:gd name="T100" fmla="*/ 1622 w 1678"/>
                <a:gd name="T101" fmla="*/ 13 h 935"/>
                <a:gd name="T102" fmla="*/ 1658 w 1678"/>
                <a:gd name="T103" fmla="*/ 37 h 935"/>
                <a:gd name="T104" fmla="*/ 1666 w 1678"/>
                <a:gd name="T105" fmla="*/ 70 h 935"/>
                <a:gd name="T106" fmla="*/ 1666 w 1678"/>
                <a:gd name="T107" fmla="*/ 312 h 935"/>
                <a:gd name="T108" fmla="*/ 1668 w 1678"/>
                <a:gd name="T109" fmla="*/ 400 h 935"/>
                <a:gd name="T110" fmla="*/ 1678 w 1678"/>
                <a:gd name="T111" fmla="*/ 399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78" h="935">
                  <a:moveTo>
                    <a:pt x="1678" y="396"/>
                  </a:moveTo>
                  <a:lnTo>
                    <a:pt x="1678" y="396"/>
                  </a:lnTo>
                  <a:lnTo>
                    <a:pt x="1678" y="304"/>
                  </a:lnTo>
                  <a:lnTo>
                    <a:pt x="1678" y="304"/>
                  </a:lnTo>
                  <a:lnTo>
                    <a:pt x="1678" y="139"/>
                  </a:lnTo>
                  <a:lnTo>
                    <a:pt x="1678" y="139"/>
                  </a:lnTo>
                  <a:lnTo>
                    <a:pt x="1678" y="81"/>
                  </a:lnTo>
                  <a:lnTo>
                    <a:pt x="1678" y="81"/>
                  </a:lnTo>
                  <a:lnTo>
                    <a:pt x="1678" y="60"/>
                  </a:lnTo>
                  <a:lnTo>
                    <a:pt x="1677" y="51"/>
                  </a:lnTo>
                  <a:lnTo>
                    <a:pt x="1674" y="40"/>
                  </a:lnTo>
                  <a:lnTo>
                    <a:pt x="1674" y="40"/>
                  </a:lnTo>
                  <a:lnTo>
                    <a:pt x="1670" y="32"/>
                  </a:lnTo>
                  <a:lnTo>
                    <a:pt x="1664" y="24"/>
                  </a:lnTo>
                  <a:lnTo>
                    <a:pt x="1657" y="16"/>
                  </a:lnTo>
                  <a:lnTo>
                    <a:pt x="1650" y="11"/>
                  </a:lnTo>
                  <a:lnTo>
                    <a:pt x="1642" y="6"/>
                  </a:lnTo>
                  <a:lnTo>
                    <a:pt x="1633" y="3"/>
                  </a:lnTo>
                  <a:lnTo>
                    <a:pt x="1623" y="1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04" y="0"/>
                  </a:lnTo>
                  <a:lnTo>
                    <a:pt x="1604" y="0"/>
                  </a:lnTo>
                  <a:lnTo>
                    <a:pt x="1550" y="0"/>
                  </a:lnTo>
                  <a:lnTo>
                    <a:pt x="1550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856" y="0"/>
                  </a:lnTo>
                  <a:lnTo>
                    <a:pt x="856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520" y="0"/>
                  </a:lnTo>
                  <a:lnTo>
                    <a:pt x="520" y="0"/>
                  </a:lnTo>
                  <a:lnTo>
                    <a:pt x="370" y="0"/>
                  </a:lnTo>
                  <a:lnTo>
                    <a:pt x="370" y="0"/>
                  </a:lnTo>
                  <a:lnTo>
                    <a:pt x="242" y="0"/>
                  </a:lnTo>
                  <a:lnTo>
                    <a:pt x="242" y="0"/>
                  </a:lnTo>
                  <a:lnTo>
                    <a:pt x="143" y="0"/>
                  </a:lnTo>
                  <a:lnTo>
                    <a:pt x="143" y="0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56" y="1"/>
                  </a:lnTo>
                  <a:lnTo>
                    <a:pt x="50" y="2"/>
                  </a:lnTo>
                  <a:lnTo>
                    <a:pt x="44" y="4"/>
                  </a:lnTo>
                  <a:lnTo>
                    <a:pt x="38" y="6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4" y="14"/>
                  </a:lnTo>
                  <a:lnTo>
                    <a:pt x="18" y="20"/>
                  </a:lnTo>
                  <a:lnTo>
                    <a:pt x="13" y="27"/>
                  </a:lnTo>
                  <a:lnTo>
                    <a:pt x="9" y="33"/>
                  </a:lnTo>
                  <a:lnTo>
                    <a:pt x="5" y="41"/>
                  </a:lnTo>
                  <a:lnTo>
                    <a:pt x="2" y="49"/>
                  </a:lnTo>
                  <a:lnTo>
                    <a:pt x="1" y="5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0" y="329"/>
                  </a:lnTo>
                  <a:lnTo>
                    <a:pt x="0" y="329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0" y="664"/>
                  </a:lnTo>
                  <a:lnTo>
                    <a:pt x="0" y="664"/>
                  </a:lnTo>
                  <a:lnTo>
                    <a:pt x="0" y="795"/>
                  </a:lnTo>
                  <a:lnTo>
                    <a:pt x="0" y="795"/>
                  </a:lnTo>
                  <a:lnTo>
                    <a:pt x="0" y="867"/>
                  </a:lnTo>
                  <a:lnTo>
                    <a:pt x="0" y="867"/>
                  </a:lnTo>
                  <a:lnTo>
                    <a:pt x="1" y="877"/>
                  </a:lnTo>
                  <a:lnTo>
                    <a:pt x="2" y="888"/>
                  </a:lnTo>
                  <a:lnTo>
                    <a:pt x="6" y="898"/>
                  </a:lnTo>
                  <a:lnTo>
                    <a:pt x="12" y="907"/>
                  </a:lnTo>
                  <a:lnTo>
                    <a:pt x="12" y="907"/>
                  </a:lnTo>
                  <a:lnTo>
                    <a:pt x="16" y="913"/>
                  </a:lnTo>
                  <a:lnTo>
                    <a:pt x="22" y="920"/>
                  </a:lnTo>
                  <a:lnTo>
                    <a:pt x="28" y="924"/>
                  </a:lnTo>
                  <a:lnTo>
                    <a:pt x="35" y="928"/>
                  </a:lnTo>
                  <a:lnTo>
                    <a:pt x="42" y="931"/>
                  </a:lnTo>
                  <a:lnTo>
                    <a:pt x="50" y="934"/>
                  </a:lnTo>
                  <a:lnTo>
                    <a:pt x="57" y="935"/>
                  </a:lnTo>
                  <a:lnTo>
                    <a:pt x="66" y="935"/>
                  </a:lnTo>
                  <a:lnTo>
                    <a:pt x="66" y="935"/>
                  </a:lnTo>
                  <a:lnTo>
                    <a:pt x="100" y="935"/>
                  </a:lnTo>
                  <a:lnTo>
                    <a:pt x="100" y="935"/>
                  </a:lnTo>
                  <a:lnTo>
                    <a:pt x="176" y="935"/>
                  </a:lnTo>
                  <a:lnTo>
                    <a:pt x="176" y="935"/>
                  </a:lnTo>
                  <a:lnTo>
                    <a:pt x="287" y="935"/>
                  </a:lnTo>
                  <a:lnTo>
                    <a:pt x="287" y="935"/>
                  </a:lnTo>
                  <a:lnTo>
                    <a:pt x="423" y="935"/>
                  </a:lnTo>
                  <a:lnTo>
                    <a:pt x="423" y="935"/>
                  </a:lnTo>
                  <a:lnTo>
                    <a:pt x="580" y="935"/>
                  </a:lnTo>
                  <a:lnTo>
                    <a:pt x="580" y="935"/>
                  </a:lnTo>
                  <a:lnTo>
                    <a:pt x="747" y="935"/>
                  </a:lnTo>
                  <a:lnTo>
                    <a:pt x="747" y="935"/>
                  </a:lnTo>
                  <a:lnTo>
                    <a:pt x="919" y="935"/>
                  </a:lnTo>
                  <a:lnTo>
                    <a:pt x="919" y="935"/>
                  </a:lnTo>
                  <a:lnTo>
                    <a:pt x="1087" y="935"/>
                  </a:lnTo>
                  <a:lnTo>
                    <a:pt x="1087" y="935"/>
                  </a:lnTo>
                  <a:lnTo>
                    <a:pt x="1245" y="935"/>
                  </a:lnTo>
                  <a:lnTo>
                    <a:pt x="1245" y="935"/>
                  </a:lnTo>
                  <a:lnTo>
                    <a:pt x="1383" y="935"/>
                  </a:lnTo>
                  <a:lnTo>
                    <a:pt x="1383" y="935"/>
                  </a:lnTo>
                  <a:lnTo>
                    <a:pt x="1496" y="935"/>
                  </a:lnTo>
                  <a:lnTo>
                    <a:pt x="1496" y="935"/>
                  </a:lnTo>
                  <a:lnTo>
                    <a:pt x="1575" y="935"/>
                  </a:lnTo>
                  <a:lnTo>
                    <a:pt x="1575" y="935"/>
                  </a:lnTo>
                  <a:lnTo>
                    <a:pt x="1612" y="935"/>
                  </a:lnTo>
                  <a:lnTo>
                    <a:pt x="1612" y="935"/>
                  </a:lnTo>
                  <a:lnTo>
                    <a:pt x="1624" y="934"/>
                  </a:lnTo>
                  <a:lnTo>
                    <a:pt x="1636" y="932"/>
                  </a:lnTo>
                  <a:lnTo>
                    <a:pt x="1647" y="927"/>
                  </a:lnTo>
                  <a:lnTo>
                    <a:pt x="1657" y="919"/>
                  </a:lnTo>
                  <a:lnTo>
                    <a:pt x="1657" y="919"/>
                  </a:lnTo>
                  <a:lnTo>
                    <a:pt x="1663" y="913"/>
                  </a:lnTo>
                  <a:lnTo>
                    <a:pt x="1668" y="907"/>
                  </a:lnTo>
                  <a:lnTo>
                    <a:pt x="1671" y="900"/>
                  </a:lnTo>
                  <a:lnTo>
                    <a:pt x="1674" y="893"/>
                  </a:lnTo>
                  <a:lnTo>
                    <a:pt x="1676" y="886"/>
                  </a:lnTo>
                  <a:lnTo>
                    <a:pt x="1677" y="877"/>
                  </a:lnTo>
                  <a:lnTo>
                    <a:pt x="1678" y="862"/>
                  </a:lnTo>
                  <a:lnTo>
                    <a:pt x="1678" y="862"/>
                  </a:lnTo>
                  <a:lnTo>
                    <a:pt x="1678" y="719"/>
                  </a:lnTo>
                  <a:lnTo>
                    <a:pt x="1678" y="719"/>
                  </a:lnTo>
                  <a:lnTo>
                    <a:pt x="1678" y="616"/>
                  </a:lnTo>
                  <a:lnTo>
                    <a:pt x="1678" y="616"/>
                  </a:lnTo>
                  <a:lnTo>
                    <a:pt x="1678" y="614"/>
                  </a:lnTo>
                  <a:lnTo>
                    <a:pt x="1676" y="612"/>
                  </a:lnTo>
                  <a:lnTo>
                    <a:pt x="1674" y="611"/>
                  </a:lnTo>
                  <a:lnTo>
                    <a:pt x="1672" y="610"/>
                  </a:lnTo>
                  <a:lnTo>
                    <a:pt x="1670" y="611"/>
                  </a:lnTo>
                  <a:lnTo>
                    <a:pt x="1668" y="612"/>
                  </a:lnTo>
                  <a:lnTo>
                    <a:pt x="1667" y="614"/>
                  </a:lnTo>
                  <a:lnTo>
                    <a:pt x="1666" y="616"/>
                  </a:lnTo>
                  <a:lnTo>
                    <a:pt x="1666" y="616"/>
                  </a:lnTo>
                  <a:lnTo>
                    <a:pt x="1666" y="722"/>
                  </a:lnTo>
                  <a:lnTo>
                    <a:pt x="1666" y="722"/>
                  </a:lnTo>
                  <a:lnTo>
                    <a:pt x="1666" y="863"/>
                  </a:lnTo>
                  <a:lnTo>
                    <a:pt x="1666" y="863"/>
                  </a:lnTo>
                  <a:lnTo>
                    <a:pt x="1666" y="871"/>
                  </a:lnTo>
                  <a:lnTo>
                    <a:pt x="1666" y="871"/>
                  </a:lnTo>
                  <a:lnTo>
                    <a:pt x="1666" y="879"/>
                  </a:lnTo>
                  <a:lnTo>
                    <a:pt x="1664" y="887"/>
                  </a:lnTo>
                  <a:lnTo>
                    <a:pt x="1661" y="893"/>
                  </a:lnTo>
                  <a:lnTo>
                    <a:pt x="1657" y="899"/>
                  </a:lnTo>
                  <a:lnTo>
                    <a:pt x="1653" y="905"/>
                  </a:lnTo>
                  <a:lnTo>
                    <a:pt x="1648" y="910"/>
                  </a:lnTo>
                  <a:lnTo>
                    <a:pt x="1643" y="915"/>
                  </a:lnTo>
                  <a:lnTo>
                    <a:pt x="1636" y="919"/>
                  </a:lnTo>
                  <a:lnTo>
                    <a:pt x="1636" y="919"/>
                  </a:lnTo>
                  <a:lnTo>
                    <a:pt x="1629" y="921"/>
                  </a:lnTo>
                  <a:lnTo>
                    <a:pt x="1623" y="923"/>
                  </a:lnTo>
                  <a:lnTo>
                    <a:pt x="1610" y="923"/>
                  </a:lnTo>
                  <a:lnTo>
                    <a:pt x="1610" y="923"/>
                  </a:lnTo>
                  <a:lnTo>
                    <a:pt x="1568" y="923"/>
                  </a:lnTo>
                  <a:lnTo>
                    <a:pt x="1568" y="923"/>
                  </a:lnTo>
                  <a:lnTo>
                    <a:pt x="1487" y="923"/>
                  </a:lnTo>
                  <a:lnTo>
                    <a:pt x="1487" y="923"/>
                  </a:lnTo>
                  <a:lnTo>
                    <a:pt x="1373" y="923"/>
                  </a:lnTo>
                  <a:lnTo>
                    <a:pt x="1373" y="923"/>
                  </a:lnTo>
                  <a:lnTo>
                    <a:pt x="1234" y="923"/>
                  </a:lnTo>
                  <a:lnTo>
                    <a:pt x="1234" y="923"/>
                  </a:lnTo>
                  <a:lnTo>
                    <a:pt x="1077" y="923"/>
                  </a:lnTo>
                  <a:lnTo>
                    <a:pt x="1077" y="923"/>
                  </a:lnTo>
                  <a:lnTo>
                    <a:pt x="911" y="923"/>
                  </a:lnTo>
                  <a:lnTo>
                    <a:pt x="911" y="923"/>
                  </a:lnTo>
                  <a:lnTo>
                    <a:pt x="741" y="923"/>
                  </a:lnTo>
                  <a:lnTo>
                    <a:pt x="741" y="923"/>
                  </a:lnTo>
                  <a:lnTo>
                    <a:pt x="575" y="923"/>
                  </a:lnTo>
                  <a:lnTo>
                    <a:pt x="575" y="923"/>
                  </a:lnTo>
                  <a:lnTo>
                    <a:pt x="420" y="923"/>
                  </a:lnTo>
                  <a:lnTo>
                    <a:pt x="420" y="923"/>
                  </a:lnTo>
                  <a:lnTo>
                    <a:pt x="286" y="923"/>
                  </a:lnTo>
                  <a:lnTo>
                    <a:pt x="286" y="923"/>
                  </a:lnTo>
                  <a:lnTo>
                    <a:pt x="176" y="923"/>
                  </a:lnTo>
                  <a:lnTo>
                    <a:pt x="176" y="923"/>
                  </a:lnTo>
                  <a:lnTo>
                    <a:pt x="101" y="923"/>
                  </a:lnTo>
                  <a:lnTo>
                    <a:pt x="101" y="923"/>
                  </a:lnTo>
                  <a:lnTo>
                    <a:pt x="66" y="923"/>
                  </a:lnTo>
                  <a:lnTo>
                    <a:pt x="66" y="923"/>
                  </a:lnTo>
                  <a:lnTo>
                    <a:pt x="58" y="923"/>
                  </a:lnTo>
                  <a:lnTo>
                    <a:pt x="51" y="921"/>
                  </a:lnTo>
                  <a:lnTo>
                    <a:pt x="44" y="919"/>
                  </a:lnTo>
                  <a:lnTo>
                    <a:pt x="37" y="916"/>
                  </a:lnTo>
                  <a:lnTo>
                    <a:pt x="31" y="910"/>
                  </a:lnTo>
                  <a:lnTo>
                    <a:pt x="25" y="905"/>
                  </a:lnTo>
                  <a:lnTo>
                    <a:pt x="21" y="899"/>
                  </a:lnTo>
                  <a:lnTo>
                    <a:pt x="17" y="893"/>
                  </a:lnTo>
                  <a:lnTo>
                    <a:pt x="17" y="893"/>
                  </a:lnTo>
                  <a:lnTo>
                    <a:pt x="15" y="886"/>
                  </a:lnTo>
                  <a:lnTo>
                    <a:pt x="14" y="878"/>
                  </a:lnTo>
                  <a:lnTo>
                    <a:pt x="13" y="864"/>
                  </a:lnTo>
                  <a:lnTo>
                    <a:pt x="13" y="864"/>
                  </a:lnTo>
                  <a:lnTo>
                    <a:pt x="13" y="789"/>
                  </a:lnTo>
                  <a:lnTo>
                    <a:pt x="13" y="789"/>
                  </a:lnTo>
                  <a:lnTo>
                    <a:pt x="13" y="656"/>
                  </a:lnTo>
                  <a:lnTo>
                    <a:pt x="13" y="656"/>
                  </a:lnTo>
                  <a:lnTo>
                    <a:pt x="13" y="493"/>
                  </a:lnTo>
                  <a:lnTo>
                    <a:pt x="13" y="493"/>
                  </a:lnTo>
                  <a:lnTo>
                    <a:pt x="13" y="325"/>
                  </a:lnTo>
                  <a:lnTo>
                    <a:pt x="13" y="325"/>
                  </a:lnTo>
                  <a:lnTo>
                    <a:pt x="13" y="181"/>
                  </a:lnTo>
                  <a:lnTo>
                    <a:pt x="13" y="181"/>
                  </a:lnTo>
                  <a:lnTo>
                    <a:pt x="13" y="86"/>
                  </a:lnTo>
                  <a:lnTo>
                    <a:pt x="13" y="8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4" y="57"/>
                  </a:lnTo>
                  <a:lnTo>
                    <a:pt x="16" y="49"/>
                  </a:lnTo>
                  <a:lnTo>
                    <a:pt x="19" y="40"/>
                  </a:lnTo>
                  <a:lnTo>
                    <a:pt x="24" y="32"/>
                  </a:lnTo>
                  <a:lnTo>
                    <a:pt x="29" y="26"/>
                  </a:lnTo>
                  <a:lnTo>
                    <a:pt x="37" y="21"/>
                  </a:lnTo>
                  <a:lnTo>
                    <a:pt x="45" y="16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61" y="12"/>
                  </a:lnTo>
                  <a:lnTo>
                    <a:pt x="70" y="12"/>
                  </a:lnTo>
                  <a:lnTo>
                    <a:pt x="86" y="12"/>
                  </a:lnTo>
                  <a:lnTo>
                    <a:pt x="86" y="12"/>
                  </a:lnTo>
                  <a:lnTo>
                    <a:pt x="150" y="12"/>
                  </a:lnTo>
                  <a:lnTo>
                    <a:pt x="150" y="12"/>
                  </a:lnTo>
                  <a:lnTo>
                    <a:pt x="252" y="12"/>
                  </a:lnTo>
                  <a:lnTo>
                    <a:pt x="252" y="12"/>
                  </a:lnTo>
                  <a:lnTo>
                    <a:pt x="379" y="12"/>
                  </a:lnTo>
                  <a:lnTo>
                    <a:pt x="379" y="12"/>
                  </a:lnTo>
                  <a:lnTo>
                    <a:pt x="529" y="12"/>
                  </a:lnTo>
                  <a:lnTo>
                    <a:pt x="529" y="12"/>
                  </a:lnTo>
                  <a:lnTo>
                    <a:pt x="692" y="12"/>
                  </a:lnTo>
                  <a:lnTo>
                    <a:pt x="692" y="12"/>
                  </a:lnTo>
                  <a:lnTo>
                    <a:pt x="861" y="12"/>
                  </a:lnTo>
                  <a:lnTo>
                    <a:pt x="861" y="12"/>
                  </a:lnTo>
                  <a:lnTo>
                    <a:pt x="1030" y="12"/>
                  </a:lnTo>
                  <a:lnTo>
                    <a:pt x="1030" y="12"/>
                  </a:lnTo>
                  <a:lnTo>
                    <a:pt x="1190" y="12"/>
                  </a:lnTo>
                  <a:lnTo>
                    <a:pt x="1190" y="12"/>
                  </a:lnTo>
                  <a:lnTo>
                    <a:pt x="1335" y="12"/>
                  </a:lnTo>
                  <a:lnTo>
                    <a:pt x="1335" y="12"/>
                  </a:lnTo>
                  <a:lnTo>
                    <a:pt x="1457" y="12"/>
                  </a:lnTo>
                  <a:lnTo>
                    <a:pt x="1457" y="12"/>
                  </a:lnTo>
                  <a:lnTo>
                    <a:pt x="1549" y="12"/>
                  </a:lnTo>
                  <a:lnTo>
                    <a:pt x="1549" y="12"/>
                  </a:lnTo>
                  <a:lnTo>
                    <a:pt x="1603" y="12"/>
                  </a:lnTo>
                  <a:lnTo>
                    <a:pt x="1603" y="12"/>
                  </a:lnTo>
                  <a:lnTo>
                    <a:pt x="1613" y="12"/>
                  </a:lnTo>
                  <a:lnTo>
                    <a:pt x="1613" y="12"/>
                  </a:lnTo>
                  <a:lnTo>
                    <a:pt x="1622" y="13"/>
                  </a:lnTo>
                  <a:lnTo>
                    <a:pt x="1631" y="15"/>
                  </a:lnTo>
                  <a:lnTo>
                    <a:pt x="1639" y="20"/>
                  </a:lnTo>
                  <a:lnTo>
                    <a:pt x="1647" y="24"/>
                  </a:lnTo>
                  <a:lnTo>
                    <a:pt x="1653" y="30"/>
                  </a:lnTo>
                  <a:lnTo>
                    <a:pt x="1658" y="37"/>
                  </a:lnTo>
                  <a:lnTo>
                    <a:pt x="1663" y="45"/>
                  </a:lnTo>
                  <a:lnTo>
                    <a:pt x="1665" y="55"/>
                  </a:lnTo>
                  <a:lnTo>
                    <a:pt x="1665" y="55"/>
                  </a:lnTo>
                  <a:lnTo>
                    <a:pt x="1666" y="62"/>
                  </a:lnTo>
                  <a:lnTo>
                    <a:pt x="1666" y="70"/>
                  </a:lnTo>
                  <a:lnTo>
                    <a:pt x="1666" y="86"/>
                  </a:lnTo>
                  <a:lnTo>
                    <a:pt x="1666" y="86"/>
                  </a:lnTo>
                  <a:lnTo>
                    <a:pt x="1666" y="148"/>
                  </a:lnTo>
                  <a:lnTo>
                    <a:pt x="1666" y="148"/>
                  </a:lnTo>
                  <a:lnTo>
                    <a:pt x="1666" y="312"/>
                  </a:lnTo>
                  <a:lnTo>
                    <a:pt x="1666" y="312"/>
                  </a:lnTo>
                  <a:lnTo>
                    <a:pt x="1666" y="396"/>
                  </a:lnTo>
                  <a:lnTo>
                    <a:pt x="1666" y="396"/>
                  </a:lnTo>
                  <a:lnTo>
                    <a:pt x="1667" y="399"/>
                  </a:lnTo>
                  <a:lnTo>
                    <a:pt x="1668" y="400"/>
                  </a:lnTo>
                  <a:lnTo>
                    <a:pt x="1670" y="402"/>
                  </a:lnTo>
                  <a:lnTo>
                    <a:pt x="1672" y="402"/>
                  </a:lnTo>
                  <a:lnTo>
                    <a:pt x="1674" y="402"/>
                  </a:lnTo>
                  <a:lnTo>
                    <a:pt x="1676" y="400"/>
                  </a:lnTo>
                  <a:lnTo>
                    <a:pt x="1678" y="399"/>
                  </a:lnTo>
                  <a:lnTo>
                    <a:pt x="1678" y="396"/>
                  </a:lnTo>
                  <a:lnTo>
                    <a:pt x="1678" y="3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C8E81001-4394-B0E5-0DCC-B2A2876D2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3445"/>
              <a:ext cx="61" cy="27"/>
            </a:xfrm>
            <a:custGeom>
              <a:avLst/>
              <a:gdLst>
                <a:gd name="T0" fmla="*/ 9 w 121"/>
                <a:gd name="T1" fmla="*/ 54 h 54"/>
                <a:gd name="T2" fmla="*/ 9 w 121"/>
                <a:gd name="T3" fmla="*/ 54 h 54"/>
                <a:gd name="T4" fmla="*/ 104 w 121"/>
                <a:gd name="T5" fmla="*/ 18 h 54"/>
                <a:gd name="T6" fmla="*/ 104 w 121"/>
                <a:gd name="T7" fmla="*/ 18 h 54"/>
                <a:gd name="T8" fmla="*/ 117 w 121"/>
                <a:gd name="T9" fmla="*/ 13 h 54"/>
                <a:gd name="T10" fmla="*/ 117 w 121"/>
                <a:gd name="T11" fmla="*/ 13 h 54"/>
                <a:gd name="T12" fmla="*/ 119 w 121"/>
                <a:gd name="T13" fmla="*/ 12 h 54"/>
                <a:gd name="T14" fmla="*/ 120 w 121"/>
                <a:gd name="T15" fmla="*/ 10 h 54"/>
                <a:gd name="T16" fmla="*/ 121 w 121"/>
                <a:gd name="T17" fmla="*/ 8 h 54"/>
                <a:gd name="T18" fmla="*/ 120 w 121"/>
                <a:gd name="T19" fmla="*/ 5 h 54"/>
                <a:gd name="T20" fmla="*/ 120 w 121"/>
                <a:gd name="T21" fmla="*/ 2 h 54"/>
                <a:gd name="T22" fmla="*/ 118 w 121"/>
                <a:gd name="T23" fmla="*/ 1 h 54"/>
                <a:gd name="T24" fmla="*/ 116 w 121"/>
                <a:gd name="T25" fmla="*/ 0 h 54"/>
                <a:gd name="T26" fmla="*/ 113 w 121"/>
                <a:gd name="T27" fmla="*/ 1 h 54"/>
                <a:gd name="T28" fmla="*/ 113 w 121"/>
                <a:gd name="T29" fmla="*/ 1 h 54"/>
                <a:gd name="T30" fmla="*/ 18 w 121"/>
                <a:gd name="T31" fmla="*/ 37 h 54"/>
                <a:gd name="T32" fmla="*/ 18 w 121"/>
                <a:gd name="T33" fmla="*/ 37 h 54"/>
                <a:gd name="T34" fmla="*/ 4 w 121"/>
                <a:gd name="T35" fmla="*/ 42 h 54"/>
                <a:gd name="T36" fmla="*/ 4 w 121"/>
                <a:gd name="T37" fmla="*/ 42 h 54"/>
                <a:gd name="T38" fmla="*/ 2 w 121"/>
                <a:gd name="T39" fmla="*/ 44 h 54"/>
                <a:gd name="T40" fmla="*/ 1 w 121"/>
                <a:gd name="T41" fmla="*/ 46 h 54"/>
                <a:gd name="T42" fmla="*/ 0 w 121"/>
                <a:gd name="T43" fmla="*/ 48 h 54"/>
                <a:gd name="T44" fmla="*/ 1 w 121"/>
                <a:gd name="T45" fmla="*/ 50 h 54"/>
                <a:gd name="T46" fmla="*/ 2 w 121"/>
                <a:gd name="T47" fmla="*/ 52 h 54"/>
                <a:gd name="T48" fmla="*/ 3 w 121"/>
                <a:gd name="T49" fmla="*/ 54 h 54"/>
                <a:gd name="T50" fmla="*/ 6 w 121"/>
                <a:gd name="T51" fmla="*/ 54 h 54"/>
                <a:gd name="T52" fmla="*/ 9 w 121"/>
                <a:gd name="T53" fmla="*/ 54 h 54"/>
                <a:gd name="T54" fmla="*/ 9 w 121"/>
                <a:gd name="T5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1" h="54">
                  <a:moveTo>
                    <a:pt x="9" y="54"/>
                  </a:moveTo>
                  <a:lnTo>
                    <a:pt x="9" y="54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17" y="13"/>
                  </a:lnTo>
                  <a:lnTo>
                    <a:pt x="117" y="13"/>
                  </a:lnTo>
                  <a:lnTo>
                    <a:pt x="119" y="12"/>
                  </a:lnTo>
                  <a:lnTo>
                    <a:pt x="120" y="10"/>
                  </a:lnTo>
                  <a:lnTo>
                    <a:pt x="121" y="8"/>
                  </a:lnTo>
                  <a:lnTo>
                    <a:pt x="120" y="5"/>
                  </a:lnTo>
                  <a:lnTo>
                    <a:pt x="120" y="2"/>
                  </a:lnTo>
                  <a:lnTo>
                    <a:pt x="118" y="1"/>
                  </a:lnTo>
                  <a:lnTo>
                    <a:pt x="116" y="0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2" y="44"/>
                  </a:lnTo>
                  <a:lnTo>
                    <a:pt x="1" y="46"/>
                  </a:lnTo>
                  <a:lnTo>
                    <a:pt x="0" y="48"/>
                  </a:lnTo>
                  <a:lnTo>
                    <a:pt x="1" y="50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6" y="54"/>
                  </a:lnTo>
                  <a:lnTo>
                    <a:pt x="9" y="54"/>
                  </a:lnTo>
                  <a:lnTo>
                    <a:pt x="9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8D4F6F90-A39D-8B41-847C-3596CBE15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9" y="3438"/>
              <a:ext cx="706" cy="7"/>
            </a:xfrm>
            <a:custGeom>
              <a:avLst/>
              <a:gdLst>
                <a:gd name="T0" fmla="*/ 6 w 1413"/>
                <a:gd name="T1" fmla="*/ 12 h 12"/>
                <a:gd name="T2" fmla="*/ 6 w 1413"/>
                <a:gd name="T3" fmla="*/ 12 h 12"/>
                <a:gd name="T4" fmla="*/ 278 w 1413"/>
                <a:gd name="T5" fmla="*/ 12 h 12"/>
                <a:gd name="T6" fmla="*/ 278 w 1413"/>
                <a:gd name="T7" fmla="*/ 12 h 12"/>
                <a:gd name="T8" fmla="*/ 556 w 1413"/>
                <a:gd name="T9" fmla="*/ 12 h 12"/>
                <a:gd name="T10" fmla="*/ 556 w 1413"/>
                <a:gd name="T11" fmla="*/ 12 h 12"/>
                <a:gd name="T12" fmla="*/ 835 w 1413"/>
                <a:gd name="T13" fmla="*/ 12 h 12"/>
                <a:gd name="T14" fmla="*/ 835 w 1413"/>
                <a:gd name="T15" fmla="*/ 12 h 12"/>
                <a:gd name="T16" fmla="*/ 1109 w 1413"/>
                <a:gd name="T17" fmla="*/ 12 h 12"/>
                <a:gd name="T18" fmla="*/ 1109 w 1413"/>
                <a:gd name="T19" fmla="*/ 12 h 12"/>
                <a:gd name="T20" fmla="*/ 1375 w 1413"/>
                <a:gd name="T21" fmla="*/ 12 h 12"/>
                <a:gd name="T22" fmla="*/ 1375 w 1413"/>
                <a:gd name="T23" fmla="*/ 12 h 12"/>
                <a:gd name="T24" fmla="*/ 1407 w 1413"/>
                <a:gd name="T25" fmla="*/ 12 h 12"/>
                <a:gd name="T26" fmla="*/ 1407 w 1413"/>
                <a:gd name="T27" fmla="*/ 12 h 12"/>
                <a:gd name="T28" fmla="*/ 1410 w 1413"/>
                <a:gd name="T29" fmla="*/ 11 h 12"/>
                <a:gd name="T30" fmla="*/ 1411 w 1413"/>
                <a:gd name="T31" fmla="*/ 10 h 12"/>
                <a:gd name="T32" fmla="*/ 1412 w 1413"/>
                <a:gd name="T33" fmla="*/ 8 h 12"/>
                <a:gd name="T34" fmla="*/ 1413 w 1413"/>
                <a:gd name="T35" fmla="*/ 6 h 12"/>
                <a:gd name="T36" fmla="*/ 1412 w 1413"/>
                <a:gd name="T37" fmla="*/ 4 h 12"/>
                <a:gd name="T38" fmla="*/ 1411 w 1413"/>
                <a:gd name="T39" fmla="*/ 2 h 12"/>
                <a:gd name="T40" fmla="*/ 1410 w 1413"/>
                <a:gd name="T41" fmla="*/ 0 h 12"/>
                <a:gd name="T42" fmla="*/ 1407 w 1413"/>
                <a:gd name="T43" fmla="*/ 0 h 12"/>
                <a:gd name="T44" fmla="*/ 1407 w 1413"/>
                <a:gd name="T45" fmla="*/ 0 h 12"/>
                <a:gd name="T46" fmla="*/ 1143 w 1413"/>
                <a:gd name="T47" fmla="*/ 0 h 12"/>
                <a:gd name="T48" fmla="*/ 1143 w 1413"/>
                <a:gd name="T49" fmla="*/ 0 h 12"/>
                <a:gd name="T50" fmla="*/ 870 w 1413"/>
                <a:gd name="T51" fmla="*/ 0 h 12"/>
                <a:gd name="T52" fmla="*/ 870 w 1413"/>
                <a:gd name="T53" fmla="*/ 0 h 12"/>
                <a:gd name="T54" fmla="*/ 591 w 1413"/>
                <a:gd name="T55" fmla="*/ 0 h 12"/>
                <a:gd name="T56" fmla="*/ 591 w 1413"/>
                <a:gd name="T57" fmla="*/ 0 h 12"/>
                <a:gd name="T58" fmla="*/ 313 w 1413"/>
                <a:gd name="T59" fmla="*/ 0 h 12"/>
                <a:gd name="T60" fmla="*/ 313 w 1413"/>
                <a:gd name="T61" fmla="*/ 0 h 12"/>
                <a:gd name="T62" fmla="*/ 39 w 1413"/>
                <a:gd name="T63" fmla="*/ 0 h 12"/>
                <a:gd name="T64" fmla="*/ 39 w 1413"/>
                <a:gd name="T65" fmla="*/ 0 h 12"/>
                <a:gd name="T66" fmla="*/ 6 w 1413"/>
                <a:gd name="T67" fmla="*/ 0 h 12"/>
                <a:gd name="T68" fmla="*/ 6 w 1413"/>
                <a:gd name="T69" fmla="*/ 0 h 12"/>
                <a:gd name="T70" fmla="*/ 4 w 1413"/>
                <a:gd name="T71" fmla="*/ 0 h 12"/>
                <a:gd name="T72" fmla="*/ 2 w 1413"/>
                <a:gd name="T73" fmla="*/ 2 h 12"/>
                <a:gd name="T74" fmla="*/ 1 w 1413"/>
                <a:gd name="T75" fmla="*/ 4 h 12"/>
                <a:gd name="T76" fmla="*/ 0 w 1413"/>
                <a:gd name="T77" fmla="*/ 6 h 12"/>
                <a:gd name="T78" fmla="*/ 1 w 1413"/>
                <a:gd name="T79" fmla="*/ 8 h 12"/>
                <a:gd name="T80" fmla="*/ 2 w 1413"/>
                <a:gd name="T81" fmla="*/ 10 h 12"/>
                <a:gd name="T82" fmla="*/ 4 w 1413"/>
                <a:gd name="T83" fmla="*/ 11 h 12"/>
                <a:gd name="T84" fmla="*/ 6 w 1413"/>
                <a:gd name="T85" fmla="*/ 12 h 12"/>
                <a:gd name="T86" fmla="*/ 6 w 1413"/>
                <a:gd name="T8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13" h="12">
                  <a:moveTo>
                    <a:pt x="6" y="12"/>
                  </a:moveTo>
                  <a:lnTo>
                    <a:pt x="6" y="12"/>
                  </a:lnTo>
                  <a:lnTo>
                    <a:pt x="278" y="12"/>
                  </a:lnTo>
                  <a:lnTo>
                    <a:pt x="278" y="12"/>
                  </a:lnTo>
                  <a:lnTo>
                    <a:pt x="556" y="12"/>
                  </a:lnTo>
                  <a:lnTo>
                    <a:pt x="556" y="12"/>
                  </a:lnTo>
                  <a:lnTo>
                    <a:pt x="835" y="12"/>
                  </a:lnTo>
                  <a:lnTo>
                    <a:pt x="835" y="12"/>
                  </a:lnTo>
                  <a:lnTo>
                    <a:pt x="1109" y="12"/>
                  </a:lnTo>
                  <a:lnTo>
                    <a:pt x="1109" y="12"/>
                  </a:lnTo>
                  <a:lnTo>
                    <a:pt x="1375" y="12"/>
                  </a:lnTo>
                  <a:lnTo>
                    <a:pt x="1375" y="12"/>
                  </a:lnTo>
                  <a:lnTo>
                    <a:pt x="1407" y="12"/>
                  </a:lnTo>
                  <a:lnTo>
                    <a:pt x="1407" y="12"/>
                  </a:lnTo>
                  <a:lnTo>
                    <a:pt x="1410" y="11"/>
                  </a:lnTo>
                  <a:lnTo>
                    <a:pt x="1411" y="10"/>
                  </a:lnTo>
                  <a:lnTo>
                    <a:pt x="1412" y="8"/>
                  </a:lnTo>
                  <a:lnTo>
                    <a:pt x="1413" y="6"/>
                  </a:lnTo>
                  <a:lnTo>
                    <a:pt x="1412" y="4"/>
                  </a:lnTo>
                  <a:lnTo>
                    <a:pt x="1411" y="2"/>
                  </a:lnTo>
                  <a:lnTo>
                    <a:pt x="1410" y="0"/>
                  </a:lnTo>
                  <a:lnTo>
                    <a:pt x="1407" y="0"/>
                  </a:lnTo>
                  <a:lnTo>
                    <a:pt x="1407" y="0"/>
                  </a:lnTo>
                  <a:lnTo>
                    <a:pt x="1143" y="0"/>
                  </a:lnTo>
                  <a:lnTo>
                    <a:pt x="1143" y="0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313" y="0"/>
                  </a:lnTo>
                  <a:lnTo>
                    <a:pt x="313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B38CB5B8-1A96-D01A-A5CB-AF75F0A12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3782"/>
              <a:ext cx="6" cy="104"/>
            </a:xfrm>
            <a:custGeom>
              <a:avLst/>
              <a:gdLst>
                <a:gd name="T0" fmla="*/ 0 w 12"/>
                <a:gd name="T1" fmla="*/ 6 h 207"/>
                <a:gd name="T2" fmla="*/ 0 w 12"/>
                <a:gd name="T3" fmla="*/ 6 h 207"/>
                <a:gd name="T4" fmla="*/ 0 w 12"/>
                <a:gd name="T5" fmla="*/ 201 h 207"/>
                <a:gd name="T6" fmla="*/ 0 w 12"/>
                <a:gd name="T7" fmla="*/ 201 h 207"/>
                <a:gd name="T8" fmla="*/ 1 w 12"/>
                <a:gd name="T9" fmla="*/ 204 h 207"/>
                <a:gd name="T10" fmla="*/ 2 w 12"/>
                <a:gd name="T11" fmla="*/ 206 h 207"/>
                <a:gd name="T12" fmla="*/ 4 w 12"/>
                <a:gd name="T13" fmla="*/ 207 h 207"/>
                <a:gd name="T14" fmla="*/ 6 w 12"/>
                <a:gd name="T15" fmla="*/ 207 h 207"/>
                <a:gd name="T16" fmla="*/ 8 w 12"/>
                <a:gd name="T17" fmla="*/ 207 h 207"/>
                <a:gd name="T18" fmla="*/ 10 w 12"/>
                <a:gd name="T19" fmla="*/ 206 h 207"/>
                <a:gd name="T20" fmla="*/ 12 w 12"/>
                <a:gd name="T21" fmla="*/ 204 h 207"/>
                <a:gd name="T22" fmla="*/ 12 w 12"/>
                <a:gd name="T23" fmla="*/ 201 h 207"/>
                <a:gd name="T24" fmla="*/ 12 w 12"/>
                <a:gd name="T25" fmla="*/ 201 h 207"/>
                <a:gd name="T26" fmla="*/ 12 w 12"/>
                <a:gd name="T27" fmla="*/ 6 h 207"/>
                <a:gd name="T28" fmla="*/ 12 w 12"/>
                <a:gd name="T29" fmla="*/ 6 h 207"/>
                <a:gd name="T30" fmla="*/ 12 w 12"/>
                <a:gd name="T31" fmla="*/ 3 h 207"/>
                <a:gd name="T32" fmla="*/ 10 w 12"/>
                <a:gd name="T33" fmla="*/ 1 h 207"/>
                <a:gd name="T34" fmla="*/ 8 w 12"/>
                <a:gd name="T35" fmla="*/ 0 h 207"/>
                <a:gd name="T36" fmla="*/ 6 w 12"/>
                <a:gd name="T37" fmla="*/ 0 h 207"/>
                <a:gd name="T38" fmla="*/ 4 w 12"/>
                <a:gd name="T39" fmla="*/ 0 h 207"/>
                <a:gd name="T40" fmla="*/ 2 w 12"/>
                <a:gd name="T41" fmla="*/ 1 h 207"/>
                <a:gd name="T42" fmla="*/ 1 w 12"/>
                <a:gd name="T43" fmla="*/ 3 h 207"/>
                <a:gd name="T44" fmla="*/ 0 w 12"/>
                <a:gd name="T45" fmla="*/ 6 h 207"/>
                <a:gd name="T46" fmla="*/ 0 w 12"/>
                <a:gd name="T47" fmla="*/ 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207">
                  <a:moveTo>
                    <a:pt x="0" y="6"/>
                  </a:moveTo>
                  <a:lnTo>
                    <a:pt x="0" y="6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204"/>
                  </a:lnTo>
                  <a:lnTo>
                    <a:pt x="2" y="206"/>
                  </a:lnTo>
                  <a:lnTo>
                    <a:pt x="4" y="207"/>
                  </a:lnTo>
                  <a:lnTo>
                    <a:pt x="6" y="207"/>
                  </a:lnTo>
                  <a:lnTo>
                    <a:pt x="8" y="207"/>
                  </a:lnTo>
                  <a:lnTo>
                    <a:pt x="10" y="206"/>
                  </a:lnTo>
                  <a:lnTo>
                    <a:pt x="12" y="204"/>
                  </a:lnTo>
                  <a:lnTo>
                    <a:pt x="12" y="201"/>
                  </a:lnTo>
                  <a:lnTo>
                    <a:pt x="12" y="201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9D41276E-1173-1483-21C2-AA178DD75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3500"/>
              <a:ext cx="6" cy="164"/>
            </a:xfrm>
            <a:custGeom>
              <a:avLst/>
              <a:gdLst>
                <a:gd name="T0" fmla="*/ 0 w 12"/>
                <a:gd name="T1" fmla="*/ 5 h 329"/>
                <a:gd name="T2" fmla="*/ 0 w 12"/>
                <a:gd name="T3" fmla="*/ 5 h 329"/>
                <a:gd name="T4" fmla="*/ 0 w 12"/>
                <a:gd name="T5" fmla="*/ 252 h 329"/>
                <a:gd name="T6" fmla="*/ 0 w 12"/>
                <a:gd name="T7" fmla="*/ 252 h 329"/>
                <a:gd name="T8" fmla="*/ 0 w 12"/>
                <a:gd name="T9" fmla="*/ 322 h 329"/>
                <a:gd name="T10" fmla="*/ 0 w 12"/>
                <a:gd name="T11" fmla="*/ 322 h 329"/>
                <a:gd name="T12" fmla="*/ 1 w 12"/>
                <a:gd name="T13" fmla="*/ 325 h 329"/>
                <a:gd name="T14" fmla="*/ 2 w 12"/>
                <a:gd name="T15" fmla="*/ 327 h 329"/>
                <a:gd name="T16" fmla="*/ 4 w 12"/>
                <a:gd name="T17" fmla="*/ 329 h 329"/>
                <a:gd name="T18" fmla="*/ 6 w 12"/>
                <a:gd name="T19" fmla="*/ 329 h 329"/>
                <a:gd name="T20" fmla="*/ 8 w 12"/>
                <a:gd name="T21" fmla="*/ 329 h 329"/>
                <a:gd name="T22" fmla="*/ 10 w 12"/>
                <a:gd name="T23" fmla="*/ 327 h 329"/>
                <a:gd name="T24" fmla="*/ 12 w 12"/>
                <a:gd name="T25" fmla="*/ 325 h 329"/>
                <a:gd name="T26" fmla="*/ 12 w 12"/>
                <a:gd name="T27" fmla="*/ 322 h 329"/>
                <a:gd name="T28" fmla="*/ 12 w 12"/>
                <a:gd name="T29" fmla="*/ 322 h 329"/>
                <a:gd name="T30" fmla="*/ 12 w 12"/>
                <a:gd name="T31" fmla="*/ 76 h 329"/>
                <a:gd name="T32" fmla="*/ 12 w 12"/>
                <a:gd name="T33" fmla="*/ 76 h 329"/>
                <a:gd name="T34" fmla="*/ 12 w 12"/>
                <a:gd name="T35" fmla="*/ 5 h 329"/>
                <a:gd name="T36" fmla="*/ 12 w 12"/>
                <a:gd name="T37" fmla="*/ 5 h 329"/>
                <a:gd name="T38" fmla="*/ 12 w 12"/>
                <a:gd name="T39" fmla="*/ 3 h 329"/>
                <a:gd name="T40" fmla="*/ 10 w 12"/>
                <a:gd name="T41" fmla="*/ 1 h 329"/>
                <a:gd name="T42" fmla="*/ 8 w 12"/>
                <a:gd name="T43" fmla="*/ 0 h 329"/>
                <a:gd name="T44" fmla="*/ 6 w 12"/>
                <a:gd name="T45" fmla="*/ 0 h 329"/>
                <a:gd name="T46" fmla="*/ 4 w 12"/>
                <a:gd name="T47" fmla="*/ 0 h 329"/>
                <a:gd name="T48" fmla="*/ 2 w 12"/>
                <a:gd name="T49" fmla="*/ 1 h 329"/>
                <a:gd name="T50" fmla="*/ 1 w 12"/>
                <a:gd name="T51" fmla="*/ 3 h 329"/>
                <a:gd name="T52" fmla="*/ 0 w 12"/>
                <a:gd name="T53" fmla="*/ 5 h 329"/>
                <a:gd name="T54" fmla="*/ 0 w 12"/>
                <a:gd name="T55" fmla="*/ 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" h="329">
                  <a:moveTo>
                    <a:pt x="0" y="5"/>
                  </a:moveTo>
                  <a:lnTo>
                    <a:pt x="0" y="5"/>
                  </a:lnTo>
                  <a:lnTo>
                    <a:pt x="0" y="252"/>
                  </a:lnTo>
                  <a:lnTo>
                    <a:pt x="0" y="252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1" y="325"/>
                  </a:lnTo>
                  <a:lnTo>
                    <a:pt x="2" y="327"/>
                  </a:lnTo>
                  <a:lnTo>
                    <a:pt x="4" y="329"/>
                  </a:lnTo>
                  <a:lnTo>
                    <a:pt x="6" y="329"/>
                  </a:lnTo>
                  <a:lnTo>
                    <a:pt x="8" y="329"/>
                  </a:lnTo>
                  <a:lnTo>
                    <a:pt x="10" y="327"/>
                  </a:lnTo>
                  <a:lnTo>
                    <a:pt x="12" y="325"/>
                  </a:lnTo>
                  <a:lnTo>
                    <a:pt x="12" y="322"/>
                  </a:lnTo>
                  <a:lnTo>
                    <a:pt x="12" y="322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D1B678B1-39D4-AF39-765D-22657ADCB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3891"/>
              <a:ext cx="22" cy="32"/>
            </a:xfrm>
            <a:custGeom>
              <a:avLst/>
              <a:gdLst>
                <a:gd name="T0" fmla="*/ 33 w 46"/>
                <a:gd name="T1" fmla="*/ 5 h 65"/>
                <a:gd name="T2" fmla="*/ 33 w 46"/>
                <a:gd name="T3" fmla="*/ 5 h 65"/>
                <a:gd name="T4" fmla="*/ 28 w 46"/>
                <a:gd name="T5" fmla="*/ 19 h 65"/>
                <a:gd name="T6" fmla="*/ 21 w 46"/>
                <a:gd name="T7" fmla="*/ 31 h 65"/>
                <a:gd name="T8" fmla="*/ 12 w 46"/>
                <a:gd name="T9" fmla="*/ 44 h 65"/>
                <a:gd name="T10" fmla="*/ 7 w 46"/>
                <a:gd name="T11" fmla="*/ 49 h 65"/>
                <a:gd name="T12" fmla="*/ 2 w 46"/>
                <a:gd name="T13" fmla="*/ 54 h 65"/>
                <a:gd name="T14" fmla="*/ 2 w 46"/>
                <a:gd name="T15" fmla="*/ 54 h 65"/>
                <a:gd name="T16" fmla="*/ 1 w 46"/>
                <a:gd name="T17" fmla="*/ 56 h 65"/>
                <a:gd name="T18" fmla="*/ 0 w 46"/>
                <a:gd name="T19" fmla="*/ 58 h 65"/>
                <a:gd name="T20" fmla="*/ 1 w 46"/>
                <a:gd name="T21" fmla="*/ 60 h 65"/>
                <a:gd name="T22" fmla="*/ 2 w 46"/>
                <a:gd name="T23" fmla="*/ 62 h 65"/>
                <a:gd name="T24" fmla="*/ 2 w 46"/>
                <a:gd name="T25" fmla="*/ 62 h 65"/>
                <a:gd name="T26" fmla="*/ 4 w 46"/>
                <a:gd name="T27" fmla="*/ 65 h 65"/>
                <a:gd name="T28" fmla="*/ 6 w 46"/>
                <a:gd name="T29" fmla="*/ 65 h 65"/>
                <a:gd name="T30" fmla="*/ 9 w 46"/>
                <a:gd name="T31" fmla="*/ 64 h 65"/>
                <a:gd name="T32" fmla="*/ 11 w 46"/>
                <a:gd name="T33" fmla="*/ 62 h 65"/>
                <a:gd name="T34" fmla="*/ 11 w 46"/>
                <a:gd name="T35" fmla="*/ 62 h 65"/>
                <a:gd name="T36" fmla="*/ 17 w 46"/>
                <a:gd name="T37" fmla="*/ 57 h 65"/>
                <a:gd name="T38" fmla="*/ 23 w 46"/>
                <a:gd name="T39" fmla="*/ 51 h 65"/>
                <a:gd name="T40" fmla="*/ 27 w 46"/>
                <a:gd name="T41" fmla="*/ 45 h 65"/>
                <a:gd name="T42" fmla="*/ 32 w 46"/>
                <a:gd name="T43" fmla="*/ 38 h 65"/>
                <a:gd name="T44" fmla="*/ 39 w 46"/>
                <a:gd name="T45" fmla="*/ 23 h 65"/>
                <a:gd name="T46" fmla="*/ 45 w 46"/>
                <a:gd name="T47" fmla="*/ 9 h 65"/>
                <a:gd name="T48" fmla="*/ 45 w 46"/>
                <a:gd name="T49" fmla="*/ 9 h 65"/>
                <a:gd name="T50" fmla="*/ 46 w 46"/>
                <a:gd name="T51" fmla="*/ 7 h 65"/>
                <a:gd name="T52" fmla="*/ 45 w 46"/>
                <a:gd name="T53" fmla="*/ 3 h 65"/>
                <a:gd name="T54" fmla="*/ 42 w 46"/>
                <a:gd name="T55" fmla="*/ 2 h 65"/>
                <a:gd name="T56" fmla="*/ 40 w 46"/>
                <a:gd name="T57" fmla="*/ 0 h 65"/>
                <a:gd name="T58" fmla="*/ 40 w 46"/>
                <a:gd name="T59" fmla="*/ 0 h 65"/>
                <a:gd name="T60" fmla="*/ 38 w 46"/>
                <a:gd name="T61" fmla="*/ 0 h 65"/>
                <a:gd name="T62" fmla="*/ 36 w 46"/>
                <a:gd name="T63" fmla="*/ 1 h 65"/>
                <a:gd name="T64" fmla="*/ 34 w 46"/>
                <a:gd name="T65" fmla="*/ 3 h 65"/>
                <a:gd name="T66" fmla="*/ 33 w 46"/>
                <a:gd name="T67" fmla="*/ 5 h 65"/>
                <a:gd name="T68" fmla="*/ 33 w 46"/>
                <a:gd name="T69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" h="65">
                  <a:moveTo>
                    <a:pt x="33" y="5"/>
                  </a:moveTo>
                  <a:lnTo>
                    <a:pt x="33" y="5"/>
                  </a:lnTo>
                  <a:lnTo>
                    <a:pt x="28" y="19"/>
                  </a:lnTo>
                  <a:lnTo>
                    <a:pt x="21" y="31"/>
                  </a:lnTo>
                  <a:lnTo>
                    <a:pt x="12" y="44"/>
                  </a:lnTo>
                  <a:lnTo>
                    <a:pt x="7" y="49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1" y="56"/>
                  </a:lnTo>
                  <a:lnTo>
                    <a:pt x="0" y="58"/>
                  </a:lnTo>
                  <a:lnTo>
                    <a:pt x="1" y="60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4" y="65"/>
                  </a:lnTo>
                  <a:lnTo>
                    <a:pt x="6" y="65"/>
                  </a:lnTo>
                  <a:lnTo>
                    <a:pt x="9" y="64"/>
                  </a:lnTo>
                  <a:lnTo>
                    <a:pt x="11" y="62"/>
                  </a:lnTo>
                  <a:lnTo>
                    <a:pt x="11" y="62"/>
                  </a:lnTo>
                  <a:lnTo>
                    <a:pt x="17" y="57"/>
                  </a:lnTo>
                  <a:lnTo>
                    <a:pt x="23" y="51"/>
                  </a:lnTo>
                  <a:lnTo>
                    <a:pt x="27" y="45"/>
                  </a:lnTo>
                  <a:lnTo>
                    <a:pt x="32" y="38"/>
                  </a:lnTo>
                  <a:lnTo>
                    <a:pt x="39" y="23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6" y="7"/>
                  </a:lnTo>
                  <a:lnTo>
                    <a:pt x="45" y="3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1"/>
                  </a:lnTo>
                  <a:lnTo>
                    <a:pt x="34" y="3"/>
                  </a:lnTo>
                  <a:lnTo>
                    <a:pt x="33" y="5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A92CF77F-7B32-E636-E6AE-455DB9CC4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" y="3440"/>
              <a:ext cx="49" cy="46"/>
            </a:xfrm>
            <a:custGeom>
              <a:avLst/>
              <a:gdLst>
                <a:gd name="T0" fmla="*/ 4 w 99"/>
                <a:gd name="T1" fmla="*/ 13 h 91"/>
                <a:gd name="T2" fmla="*/ 4 w 99"/>
                <a:gd name="T3" fmla="*/ 13 h 91"/>
                <a:gd name="T4" fmla="*/ 17 w 99"/>
                <a:gd name="T5" fmla="*/ 18 h 91"/>
                <a:gd name="T6" fmla="*/ 31 w 99"/>
                <a:gd name="T7" fmla="*/ 24 h 91"/>
                <a:gd name="T8" fmla="*/ 44 w 99"/>
                <a:gd name="T9" fmla="*/ 30 h 91"/>
                <a:gd name="T10" fmla="*/ 57 w 99"/>
                <a:gd name="T11" fmla="*/ 38 h 91"/>
                <a:gd name="T12" fmla="*/ 57 w 99"/>
                <a:gd name="T13" fmla="*/ 38 h 91"/>
                <a:gd name="T14" fmla="*/ 63 w 99"/>
                <a:gd name="T15" fmla="*/ 44 h 91"/>
                <a:gd name="T16" fmla="*/ 68 w 99"/>
                <a:gd name="T17" fmla="*/ 49 h 91"/>
                <a:gd name="T18" fmla="*/ 72 w 99"/>
                <a:gd name="T19" fmla="*/ 54 h 91"/>
                <a:gd name="T20" fmla="*/ 76 w 99"/>
                <a:gd name="T21" fmla="*/ 59 h 91"/>
                <a:gd name="T22" fmla="*/ 80 w 99"/>
                <a:gd name="T23" fmla="*/ 65 h 91"/>
                <a:gd name="T24" fmla="*/ 83 w 99"/>
                <a:gd name="T25" fmla="*/ 73 h 91"/>
                <a:gd name="T26" fmla="*/ 86 w 99"/>
                <a:gd name="T27" fmla="*/ 80 h 91"/>
                <a:gd name="T28" fmla="*/ 88 w 99"/>
                <a:gd name="T29" fmla="*/ 86 h 91"/>
                <a:gd name="T30" fmla="*/ 88 w 99"/>
                <a:gd name="T31" fmla="*/ 86 h 91"/>
                <a:gd name="T32" fmla="*/ 89 w 99"/>
                <a:gd name="T33" fmla="*/ 89 h 91"/>
                <a:gd name="T34" fmla="*/ 90 w 99"/>
                <a:gd name="T35" fmla="*/ 90 h 91"/>
                <a:gd name="T36" fmla="*/ 92 w 99"/>
                <a:gd name="T37" fmla="*/ 91 h 91"/>
                <a:gd name="T38" fmla="*/ 94 w 99"/>
                <a:gd name="T39" fmla="*/ 91 h 91"/>
                <a:gd name="T40" fmla="*/ 97 w 99"/>
                <a:gd name="T41" fmla="*/ 90 h 91"/>
                <a:gd name="T42" fmla="*/ 98 w 99"/>
                <a:gd name="T43" fmla="*/ 88 h 91"/>
                <a:gd name="T44" fmla="*/ 99 w 99"/>
                <a:gd name="T45" fmla="*/ 86 h 91"/>
                <a:gd name="T46" fmla="*/ 99 w 99"/>
                <a:gd name="T47" fmla="*/ 83 h 91"/>
                <a:gd name="T48" fmla="*/ 99 w 99"/>
                <a:gd name="T49" fmla="*/ 83 h 91"/>
                <a:gd name="T50" fmla="*/ 97 w 99"/>
                <a:gd name="T51" fmla="*/ 75 h 91"/>
                <a:gd name="T52" fmla="*/ 95 w 99"/>
                <a:gd name="T53" fmla="*/ 67 h 91"/>
                <a:gd name="T54" fmla="*/ 91 w 99"/>
                <a:gd name="T55" fmla="*/ 60 h 91"/>
                <a:gd name="T56" fmla="*/ 87 w 99"/>
                <a:gd name="T57" fmla="*/ 53 h 91"/>
                <a:gd name="T58" fmla="*/ 82 w 99"/>
                <a:gd name="T59" fmla="*/ 47 h 91"/>
                <a:gd name="T60" fmla="*/ 77 w 99"/>
                <a:gd name="T61" fmla="*/ 40 h 91"/>
                <a:gd name="T62" fmla="*/ 71 w 99"/>
                <a:gd name="T63" fmla="*/ 34 h 91"/>
                <a:gd name="T64" fmla="*/ 65 w 99"/>
                <a:gd name="T65" fmla="*/ 29 h 91"/>
                <a:gd name="T66" fmla="*/ 65 w 99"/>
                <a:gd name="T67" fmla="*/ 29 h 91"/>
                <a:gd name="T68" fmla="*/ 51 w 99"/>
                <a:gd name="T69" fmla="*/ 20 h 91"/>
                <a:gd name="T70" fmla="*/ 37 w 99"/>
                <a:gd name="T71" fmla="*/ 13 h 91"/>
                <a:gd name="T72" fmla="*/ 22 w 99"/>
                <a:gd name="T73" fmla="*/ 6 h 91"/>
                <a:gd name="T74" fmla="*/ 7 w 99"/>
                <a:gd name="T75" fmla="*/ 0 h 91"/>
                <a:gd name="T76" fmla="*/ 7 w 99"/>
                <a:gd name="T77" fmla="*/ 0 h 91"/>
                <a:gd name="T78" fmla="*/ 4 w 99"/>
                <a:gd name="T79" fmla="*/ 0 h 91"/>
                <a:gd name="T80" fmla="*/ 2 w 99"/>
                <a:gd name="T81" fmla="*/ 1 h 91"/>
                <a:gd name="T82" fmla="*/ 1 w 99"/>
                <a:gd name="T83" fmla="*/ 2 h 91"/>
                <a:gd name="T84" fmla="*/ 0 w 99"/>
                <a:gd name="T85" fmla="*/ 4 h 91"/>
                <a:gd name="T86" fmla="*/ 0 w 99"/>
                <a:gd name="T87" fmla="*/ 6 h 91"/>
                <a:gd name="T88" fmla="*/ 0 w 99"/>
                <a:gd name="T89" fmla="*/ 9 h 91"/>
                <a:gd name="T90" fmla="*/ 1 w 99"/>
                <a:gd name="T91" fmla="*/ 10 h 91"/>
                <a:gd name="T92" fmla="*/ 4 w 99"/>
                <a:gd name="T93" fmla="*/ 13 h 91"/>
                <a:gd name="T94" fmla="*/ 4 w 99"/>
                <a:gd name="T95" fmla="*/ 1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9" h="91">
                  <a:moveTo>
                    <a:pt x="4" y="13"/>
                  </a:moveTo>
                  <a:lnTo>
                    <a:pt x="4" y="13"/>
                  </a:lnTo>
                  <a:lnTo>
                    <a:pt x="17" y="18"/>
                  </a:lnTo>
                  <a:lnTo>
                    <a:pt x="31" y="24"/>
                  </a:lnTo>
                  <a:lnTo>
                    <a:pt x="44" y="30"/>
                  </a:lnTo>
                  <a:lnTo>
                    <a:pt x="57" y="38"/>
                  </a:lnTo>
                  <a:lnTo>
                    <a:pt x="57" y="38"/>
                  </a:lnTo>
                  <a:lnTo>
                    <a:pt x="63" y="44"/>
                  </a:lnTo>
                  <a:lnTo>
                    <a:pt x="68" y="49"/>
                  </a:lnTo>
                  <a:lnTo>
                    <a:pt x="72" y="54"/>
                  </a:lnTo>
                  <a:lnTo>
                    <a:pt x="76" y="59"/>
                  </a:lnTo>
                  <a:lnTo>
                    <a:pt x="80" y="65"/>
                  </a:lnTo>
                  <a:lnTo>
                    <a:pt x="83" y="73"/>
                  </a:lnTo>
                  <a:lnTo>
                    <a:pt x="86" y="80"/>
                  </a:lnTo>
                  <a:lnTo>
                    <a:pt x="88" y="86"/>
                  </a:lnTo>
                  <a:lnTo>
                    <a:pt x="88" y="86"/>
                  </a:lnTo>
                  <a:lnTo>
                    <a:pt x="89" y="89"/>
                  </a:lnTo>
                  <a:lnTo>
                    <a:pt x="90" y="90"/>
                  </a:lnTo>
                  <a:lnTo>
                    <a:pt x="92" y="91"/>
                  </a:lnTo>
                  <a:lnTo>
                    <a:pt x="94" y="91"/>
                  </a:lnTo>
                  <a:lnTo>
                    <a:pt x="97" y="90"/>
                  </a:lnTo>
                  <a:lnTo>
                    <a:pt x="98" y="88"/>
                  </a:lnTo>
                  <a:lnTo>
                    <a:pt x="99" y="86"/>
                  </a:lnTo>
                  <a:lnTo>
                    <a:pt x="99" y="83"/>
                  </a:lnTo>
                  <a:lnTo>
                    <a:pt x="99" y="83"/>
                  </a:lnTo>
                  <a:lnTo>
                    <a:pt x="97" y="75"/>
                  </a:lnTo>
                  <a:lnTo>
                    <a:pt x="95" y="67"/>
                  </a:lnTo>
                  <a:lnTo>
                    <a:pt x="91" y="60"/>
                  </a:lnTo>
                  <a:lnTo>
                    <a:pt x="87" y="53"/>
                  </a:lnTo>
                  <a:lnTo>
                    <a:pt x="82" y="47"/>
                  </a:lnTo>
                  <a:lnTo>
                    <a:pt x="77" y="40"/>
                  </a:lnTo>
                  <a:lnTo>
                    <a:pt x="71" y="34"/>
                  </a:lnTo>
                  <a:lnTo>
                    <a:pt x="65" y="29"/>
                  </a:lnTo>
                  <a:lnTo>
                    <a:pt x="65" y="29"/>
                  </a:lnTo>
                  <a:lnTo>
                    <a:pt x="51" y="20"/>
                  </a:lnTo>
                  <a:lnTo>
                    <a:pt x="37" y="13"/>
                  </a:lnTo>
                  <a:lnTo>
                    <a:pt x="22" y="6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0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3D09D29E-C352-B2F5-DB63-D254B3054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3102"/>
              <a:ext cx="289" cy="324"/>
            </a:xfrm>
            <a:custGeom>
              <a:avLst/>
              <a:gdLst>
                <a:gd name="T0" fmla="*/ 80 w 578"/>
                <a:gd name="T1" fmla="*/ 642 h 647"/>
                <a:gd name="T2" fmla="*/ 168 w 578"/>
                <a:gd name="T3" fmla="*/ 615 h 647"/>
                <a:gd name="T4" fmla="*/ 211 w 578"/>
                <a:gd name="T5" fmla="*/ 589 h 647"/>
                <a:gd name="T6" fmla="*/ 210 w 578"/>
                <a:gd name="T7" fmla="*/ 581 h 647"/>
                <a:gd name="T8" fmla="*/ 128 w 578"/>
                <a:gd name="T9" fmla="*/ 497 h 647"/>
                <a:gd name="T10" fmla="*/ 73 w 578"/>
                <a:gd name="T11" fmla="*/ 427 h 647"/>
                <a:gd name="T12" fmla="*/ 52 w 578"/>
                <a:gd name="T13" fmla="*/ 387 h 647"/>
                <a:gd name="T14" fmla="*/ 28 w 578"/>
                <a:gd name="T15" fmla="*/ 310 h 647"/>
                <a:gd name="T16" fmla="*/ 15 w 578"/>
                <a:gd name="T17" fmla="*/ 182 h 647"/>
                <a:gd name="T18" fmla="*/ 14 w 578"/>
                <a:gd name="T19" fmla="*/ 41 h 647"/>
                <a:gd name="T20" fmla="*/ 3 w 578"/>
                <a:gd name="T21" fmla="*/ 11 h 647"/>
                <a:gd name="T22" fmla="*/ 121 w 578"/>
                <a:gd name="T23" fmla="*/ 84 h 647"/>
                <a:gd name="T24" fmla="*/ 226 w 578"/>
                <a:gd name="T25" fmla="*/ 174 h 647"/>
                <a:gd name="T26" fmla="*/ 275 w 578"/>
                <a:gd name="T27" fmla="*/ 224 h 647"/>
                <a:gd name="T28" fmla="*/ 322 w 578"/>
                <a:gd name="T29" fmla="*/ 279 h 647"/>
                <a:gd name="T30" fmla="*/ 359 w 578"/>
                <a:gd name="T31" fmla="*/ 337 h 647"/>
                <a:gd name="T32" fmla="*/ 383 w 578"/>
                <a:gd name="T33" fmla="*/ 402 h 647"/>
                <a:gd name="T34" fmla="*/ 425 w 578"/>
                <a:gd name="T35" fmla="*/ 552 h 647"/>
                <a:gd name="T36" fmla="*/ 433 w 578"/>
                <a:gd name="T37" fmla="*/ 556 h 647"/>
                <a:gd name="T38" fmla="*/ 441 w 578"/>
                <a:gd name="T39" fmla="*/ 545 h 647"/>
                <a:gd name="T40" fmla="*/ 471 w 578"/>
                <a:gd name="T41" fmla="*/ 516 h 647"/>
                <a:gd name="T42" fmla="*/ 537 w 578"/>
                <a:gd name="T43" fmla="*/ 481 h 647"/>
                <a:gd name="T44" fmla="*/ 577 w 578"/>
                <a:gd name="T45" fmla="*/ 461 h 647"/>
                <a:gd name="T46" fmla="*/ 576 w 578"/>
                <a:gd name="T47" fmla="*/ 452 h 647"/>
                <a:gd name="T48" fmla="*/ 569 w 578"/>
                <a:gd name="T49" fmla="*/ 451 h 647"/>
                <a:gd name="T50" fmla="*/ 490 w 578"/>
                <a:gd name="T51" fmla="*/ 491 h 647"/>
                <a:gd name="T52" fmla="*/ 445 w 578"/>
                <a:gd name="T53" fmla="*/ 521 h 647"/>
                <a:gd name="T54" fmla="*/ 425 w 578"/>
                <a:gd name="T55" fmla="*/ 547 h 647"/>
                <a:gd name="T56" fmla="*/ 418 w 578"/>
                <a:gd name="T57" fmla="*/ 481 h 647"/>
                <a:gd name="T58" fmla="*/ 383 w 578"/>
                <a:gd name="T59" fmla="*/ 364 h 647"/>
                <a:gd name="T60" fmla="*/ 353 w 578"/>
                <a:gd name="T61" fmla="*/ 301 h 647"/>
                <a:gd name="T62" fmla="*/ 321 w 578"/>
                <a:gd name="T63" fmla="*/ 258 h 647"/>
                <a:gd name="T64" fmla="*/ 248 w 578"/>
                <a:gd name="T65" fmla="*/ 178 h 647"/>
                <a:gd name="T66" fmla="*/ 170 w 578"/>
                <a:gd name="T67" fmla="*/ 107 h 647"/>
                <a:gd name="T68" fmla="*/ 78 w 578"/>
                <a:gd name="T69" fmla="*/ 40 h 647"/>
                <a:gd name="T70" fmla="*/ 6 w 578"/>
                <a:gd name="T71" fmla="*/ 0 h 647"/>
                <a:gd name="T72" fmla="*/ 0 w 578"/>
                <a:gd name="T73" fmla="*/ 6 h 647"/>
                <a:gd name="T74" fmla="*/ 3 w 578"/>
                <a:gd name="T75" fmla="*/ 170 h 647"/>
                <a:gd name="T76" fmla="*/ 8 w 578"/>
                <a:gd name="T77" fmla="*/ 268 h 647"/>
                <a:gd name="T78" fmla="*/ 30 w 578"/>
                <a:gd name="T79" fmla="*/ 363 h 647"/>
                <a:gd name="T80" fmla="*/ 48 w 578"/>
                <a:gd name="T81" fmla="*/ 408 h 647"/>
                <a:gd name="T82" fmla="*/ 89 w 578"/>
                <a:gd name="T83" fmla="*/ 471 h 647"/>
                <a:gd name="T84" fmla="*/ 155 w 578"/>
                <a:gd name="T85" fmla="*/ 541 h 647"/>
                <a:gd name="T86" fmla="*/ 202 w 578"/>
                <a:gd name="T87" fmla="*/ 581 h 647"/>
                <a:gd name="T88" fmla="*/ 143 w 578"/>
                <a:gd name="T89" fmla="*/ 612 h 647"/>
                <a:gd name="T90" fmla="*/ 57 w 578"/>
                <a:gd name="T91" fmla="*/ 633 h 647"/>
                <a:gd name="T92" fmla="*/ 30 w 578"/>
                <a:gd name="T93" fmla="*/ 637 h 647"/>
                <a:gd name="T94" fmla="*/ 30 w 578"/>
                <a:gd name="T95" fmla="*/ 645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78" h="647">
                  <a:moveTo>
                    <a:pt x="35" y="647"/>
                  </a:moveTo>
                  <a:lnTo>
                    <a:pt x="35" y="647"/>
                  </a:lnTo>
                  <a:lnTo>
                    <a:pt x="58" y="645"/>
                  </a:lnTo>
                  <a:lnTo>
                    <a:pt x="80" y="642"/>
                  </a:lnTo>
                  <a:lnTo>
                    <a:pt x="103" y="637"/>
                  </a:lnTo>
                  <a:lnTo>
                    <a:pt x="126" y="632"/>
                  </a:lnTo>
                  <a:lnTo>
                    <a:pt x="148" y="624"/>
                  </a:lnTo>
                  <a:lnTo>
                    <a:pt x="168" y="615"/>
                  </a:lnTo>
                  <a:lnTo>
                    <a:pt x="189" y="604"/>
                  </a:lnTo>
                  <a:lnTo>
                    <a:pt x="209" y="591"/>
                  </a:lnTo>
                  <a:lnTo>
                    <a:pt x="209" y="591"/>
                  </a:lnTo>
                  <a:lnTo>
                    <a:pt x="211" y="589"/>
                  </a:lnTo>
                  <a:lnTo>
                    <a:pt x="211" y="586"/>
                  </a:lnTo>
                  <a:lnTo>
                    <a:pt x="211" y="584"/>
                  </a:lnTo>
                  <a:lnTo>
                    <a:pt x="210" y="581"/>
                  </a:lnTo>
                  <a:lnTo>
                    <a:pt x="210" y="581"/>
                  </a:lnTo>
                  <a:lnTo>
                    <a:pt x="190" y="559"/>
                  </a:lnTo>
                  <a:lnTo>
                    <a:pt x="169" y="538"/>
                  </a:lnTo>
                  <a:lnTo>
                    <a:pt x="128" y="497"/>
                  </a:lnTo>
                  <a:lnTo>
                    <a:pt x="128" y="497"/>
                  </a:lnTo>
                  <a:lnTo>
                    <a:pt x="108" y="475"/>
                  </a:lnTo>
                  <a:lnTo>
                    <a:pt x="90" y="452"/>
                  </a:lnTo>
                  <a:lnTo>
                    <a:pt x="81" y="440"/>
                  </a:lnTo>
                  <a:lnTo>
                    <a:pt x="73" y="427"/>
                  </a:lnTo>
                  <a:lnTo>
                    <a:pt x="66" y="415"/>
                  </a:lnTo>
                  <a:lnTo>
                    <a:pt x="59" y="403"/>
                  </a:lnTo>
                  <a:lnTo>
                    <a:pt x="59" y="403"/>
                  </a:lnTo>
                  <a:lnTo>
                    <a:pt x="52" y="387"/>
                  </a:lnTo>
                  <a:lnTo>
                    <a:pt x="46" y="373"/>
                  </a:lnTo>
                  <a:lnTo>
                    <a:pt x="40" y="357"/>
                  </a:lnTo>
                  <a:lnTo>
                    <a:pt x="36" y="342"/>
                  </a:lnTo>
                  <a:lnTo>
                    <a:pt x="28" y="310"/>
                  </a:lnTo>
                  <a:lnTo>
                    <a:pt x="22" y="279"/>
                  </a:lnTo>
                  <a:lnTo>
                    <a:pt x="18" y="247"/>
                  </a:lnTo>
                  <a:lnTo>
                    <a:pt x="16" y="215"/>
                  </a:lnTo>
                  <a:lnTo>
                    <a:pt x="15" y="182"/>
                  </a:lnTo>
                  <a:lnTo>
                    <a:pt x="15" y="150"/>
                  </a:lnTo>
                  <a:lnTo>
                    <a:pt x="15" y="150"/>
                  </a:lnTo>
                  <a:lnTo>
                    <a:pt x="14" y="77"/>
                  </a:lnTo>
                  <a:lnTo>
                    <a:pt x="14" y="41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3" y="28"/>
                  </a:lnTo>
                  <a:lnTo>
                    <a:pt x="63" y="45"/>
                  </a:lnTo>
                  <a:lnTo>
                    <a:pt x="92" y="64"/>
                  </a:lnTo>
                  <a:lnTo>
                    <a:pt x="121" y="84"/>
                  </a:lnTo>
                  <a:lnTo>
                    <a:pt x="148" y="105"/>
                  </a:lnTo>
                  <a:lnTo>
                    <a:pt x="174" y="127"/>
                  </a:lnTo>
                  <a:lnTo>
                    <a:pt x="201" y="150"/>
                  </a:lnTo>
                  <a:lnTo>
                    <a:pt x="226" y="174"/>
                  </a:lnTo>
                  <a:lnTo>
                    <a:pt x="226" y="174"/>
                  </a:lnTo>
                  <a:lnTo>
                    <a:pt x="251" y="199"/>
                  </a:lnTo>
                  <a:lnTo>
                    <a:pt x="275" y="224"/>
                  </a:lnTo>
                  <a:lnTo>
                    <a:pt x="275" y="224"/>
                  </a:lnTo>
                  <a:lnTo>
                    <a:pt x="300" y="251"/>
                  </a:lnTo>
                  <a:lnTo>
                    <a:pt x="312" y="265"/>
                  </a:lnTo>
                  <a:lnTo>
                    <a:pt x="322" y="279"/>
                  </a:lnTo>
                  <a:lnTo>
                    <a:pt x="322" y="279"/>
                  </a:lnTo>
                  <a:lnTo>
                    <a:pt x="333" y="293"/>
                  </a:lnTo>
                  <a:lnTo>
                    <a:pt x="342" y="307"/>
                  </a:lnTo>
                  <a:lnTo>
                    <a:pt x="350" y="323"/>
                  </a:lnTo>
                  <a:lnTo>
                    <a:pt x="359" y="337"/>
                  </a:lnTo>
                  <a:lnTo>
                    <a:pt x="366" y="353"/>
                  </a:lnTo>
                  <a:lnTo>
                    <a:pt x="372" y="369"/>
                  </a:lnTo>
                  <a:lnTo>
                    <a:pt x="383" y="402"/>
                  </a:lnTo>
                  <a:lnTo>
                    <a:pt x="383" y="402"/>
                  </a:lnTo>
                  <a:lnTo>
                    <a:pt x="394" y="439"/>
                  </a:lnTo>
                  <a:lnTo>
                    <a:pt x="404" y="477"/>
                  </a:lnTo>
                  <a:lnTo>
                    <a:pt x="413" y="515"/>
                  </a:lnTo>
                  <a:lnTo>
                    <a:pt x="425" y="552"/>
                  </a:lnTo>
                  <a:lnTo>
                    <a:pt x="425" y="552"/>
                  </a:lnTo>
                  <a:lnTo>
                    <a:pt x="427" y="555"/>
                  </a:lnTo>
                  <a:lnTo>
                    <a:pt x="430" y="556"/>
                  </a:lnTo>
                  <a:lnTo>
                    <a:pt x="433" y="556"/>
                  </a:lnTo>
                  <a:lnTo>
                    <a:pt x="434" y="555"/>
                  </a:lnTo>
                  <a:lnTo>
                    <a:pt x="436" y="553"/>
                  </a:lnTo>
                  <a:lnTo>
                    <a:pt x="436" y="553"/>
                  </a:lnTo>
                  <a:lnTo>
                    <a:pt x="441" y="545"/>
                  </a:lnTo>
                  <a:lnTo>
                    <a:pt x="449" y="536"/>
                  </a:lnTo>
                  <a:lnTo>
                    <a:pt x="456" y="528"/>
                  </a:lnTo>
                  <a:lnTo>
                    <a:pt x="463" y="522"/>
                  </a:lnTo>
                  <a:lnTo>
                    <a:pt x="471" y="516"/>
                  </a:lnTo>
                  <a:lnTo>
                    <a:pt x="481" y="509"/>
                  </a:lnTo>
                  <a:lnTo>
                    <a:pt x="498" y="499"/>
                  </a:lnTo>
                  <a:lnTo>
                    <a:pt x="518" y="490"/>
                  </a:lnTo>
                  <a:lnTo>
                    <a:pt x="537" y="481"/>
                  </a:lnTo>
                  <a:lnTo>
                    <a:pt x="557" y="472"/>
                  </a:lnTo>
                  <a:lnTo>
                    <a:pt x="575" y="462"/>
                  </a:lnTo>
                  <a:lnTo>
                    <a:pt x="575" y="462"/>
                  </a:lnTo>
                  <a:lnTo>
                    <a:pt x="577" y="461"/>
                  </a:lnTo>
                  <a:lnTo>
                    <a:pt x="578" y="459"/>
                  </a:lnTo>
                  <a:lnTo>
                    <a:pt x="578" y="455"/>
                  </a:lnTo>
                  <a:lnTo>
                    <a:pt x="577" y="453"/>
                  </a:lnTo>
                  <a:lnTo>
                    <a:pt x="576" y="452"/>
                  </a:lnTo>
                  <a:lnTo>
                    <a:pt x="574" y="450"/>
                  </a:lnTo>
                  <a:lnTo>
                    <a:pt x="572" y="450"/>
                  </a:lnTo>
                  <a:lnTo>
                    <a:pt x="569" y="451"/>
                  </a:lnTo>
                  <a:lnTo>
                    <a:pt x="569" y="451"/>
                  </a:lnTo>
                  <a:lnTo>
                    <a:pt x="550" y="462"/>
                  </a:lnTo>
                  <a:lnTo>
                    <a:pt x="530" y="471"/>
                  </a:lnTo>
                  <a:lnTo>
                    <a:pt x="510" y="480"/>
                  </a:lnTo>
                  <a:lnTo>
                    <a:pt x="490" y="491"/>
                  </a:lnTo>
                  <a:lnTo>
                    <a:pt x="471" y="501"/>
                  </a:lnTo>
                  <a:lnTo>
                    <a:pt x="462" y="507"/>
                  </a:lnTo>
                  <a:lnTo>
                    <a:pt x="454" y="513"/>
                  </a:lnTo>
                  <a:lnTo>
                    <a:pt x="445" y="521"/>
                  </a:lnTo>
                  <a:lnTo>
                    <a:pt x="438" y="529"/>
                  </a:lnTo>
                  <a:lnTo>
                    <a:pt x="431" y="537"/>
                  </a:lnTo>
                  <a:lnTo>
                    <a:pt x="425" y="547"/>
                  </a:lnTo>
                  <a:lnTo>
                    <a:pt x="425" y="547"/>
                  </a:lnTo>
                  <a:lnTo>
                    <a:pt x="436" y="549"/>
                  </a:lnTo>
                  <a:lnTo>
                    <a:pt x="436" y="549"/>
                  </a:lnTo>
                  <a:lnTo>
                    <a:pt x="427" y="516"/>
                  </a:lnTo>
                  <a:lnTo>
                    <a:pt x="418" y="481"/>
                  </a:lnTo>
                  <a:lnTo>
                    <a:pt x="409" y="447"/>
                  </a:lnTo>
                  <a:lnTo>
                    <a:pt x="400" y="414"/>
                  </a:lnTo>
                  <a:lnTo>
                    <a:pt x="390" y="381"/>
                  </a:lnTo>
                  <a:lnTo>
                    <a:pt x="383" y="364"/>
                  </a:lnTo>
                  <a:lnTo>
                    <a:pt x="377" y="348"/>
                  </a:lnTo>
                  <a:lnTo>
                    <a:pt x="370" y="332"/>
                  </a:lnTo>
                  <a:lnTo>
                    <a:pt x="362" y="317"/>
                  </a:lnTo>
                  <a:lnTo>
                    <a:pt x="353" y="301"/>
                  </a:lnTo>
                  <a:lnTo>
                    <a:pt x="343" y="287"/>
                  </a:lnTo>
                  <a:lnTo>
                    <a:pt x="343" y="287"/>
                  </a:lnTo>
                  <a:lnTo>
                    <a:pt x="333" y="272"/>
                  </a:lnTo>
                  <a:lnTo>
                    <a:pt x="321" y="258"/>
                  </a:lnTo>
                  <a:lnTo>
                    <a:pt x="296" y="230"/>
                  </a:lnTo>
                  <a:lnTo>
                    <a:pt x="296" y="230"/>
                  </a:lnTo>
                  <a:lnTo>
                    <a:pt x="273" y="204"/>
                  </a:lnTo>
                  <a:lnTo>
                    <a:pt x="248" y="178"/>
                  </a:lnTo>
                  <a:lnTo>
                    <a:pt x="248" y="178"/>
                  </a:lnTo>
                  <a:lnTo>
                    <a:pt x="223" y="153"/>
                  </a:lnTo>
                  <a:lnTo>
                    <a:pt x="197" y="130"/>
                  </a:lnTo>
                  <a:lnTo>
                    <a:pt x="170" y="107"/>
                  </a:lnTo>
                  <a:lnTo>
                    <a:pt x="143" y="86"/>
                  </a:lnTo>
                  <a:lnTo>
                    <a:pt x="143" y="86"/>
                  </a:lnTo>
                  <a:lnTo>
                    <a:pt x="111" y="62"/>
                  </a:lnTo>
                  <a:lnTo>
                    <a:pt x="78" y="40"/>
                  </a:lnTo>
                  <a:lnTo>
                    <a:pt x="44" y="19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1" y="38"/>
                  </a:lnTo>
                  <a:lnTo>
                    <a:pt x="2" y="71"/>
                  </a:lnTo>
                  <a:lnTo>
                    <a:pt x="3" y="136"/>
                  </a:lnTo>
                  <a:lnTo>
                    <a:pt x="3" y="170"/>
                  </a:lnTo>
                  <a:lnTo>
                    <a:pt x="4" y="203"/>
                  </a:lnTo>
                  <a:lnTo>
                    <a:pt x="5" y="236"/>
                  </a:lnTo>
                  <a:lnTo>
                    <a:pt x="8" y="268"/>
                  </a:lnTo>
                  <a:lnTo>
                    <a:pt x="8" y="268"/>
                  </a:lnTo>
                  <a:lnTo>
                    <a:pt x="13" y="300"/>
                  </a:lnTo>
                  <a:lnTo>
                    <a:pt x="20" y="332"/>
                  </a:lnTo>
                  <a:lnTo>
                    <a:pt x="24" y="348"/>
                  </a:lnTo>
                  <a:lnTo>
                    <a:pt x="30" y="363"/>
                  </a:lnTo>
                  <a:lnTo>
                    <a:pt x="35" y="379"/>
                  </a:lnTo>
                  <a:lnTo>
                    <a:pt x="41" y="393"/>
                  </a:lnTo>
                  <a:lnTo>
                    <a:pt x="41" y="393"/>
                  </a:lnTo>
                  <a:lnTo>
                    <a:pt x="48" y="408"/>
                  </a:lnTo>
                  <a:lnTo>
                    <a:pt x="54" y="421"/>
                  </a:lnTo>
                  <a:lnTo>
                    <a:pt x="63" y="434"/>
                  </a:lnTo>
                  <a:lnTo>
                    <a:pt x="71" y="447"/>
                  </a:lnTo>
                  <a:lnTo>
                    <a:pt x="89" y="471"/>
                  </a:lnTo>
                  <a:lnTo>
                    <a:pt x="108" y="495"/>
                  </a:lnTo>
                  <a:lnTo>
                    <a:pt x="108" y="495"/>
                  </a:lnTo>
                  <a:lnTo>
                    <a:pt x="132" y="519"/>
                  </a:lnTo>
                  <a:lnTo>
                    <a:pt x="155" y="541"/>
                  </a:lnTo>
                  <a:lnTo>
                    <a:pt x="179" y="565"/>
                  </a:lnTo>
                  <a:lnTo>
                    <a:pt x="200" y="590"/>
                  </a:lnTo>
                  <a:lnTo>
                    <a:pt x="200" y="590"/>
                  </a:lnTo>
                  <a:lnTo>
                    <a:pt x="202" y="581"/>
                  </a:lnTo>
                  <a:lnTo>
                    <a:pt x="202" y="581"/>
                  </a:lnTo>
                  <a:lnTo>
                    <a:pt x="183" y="592"/>
                  </a:lnTo>
                  <a:lnTo>
                    <a:pt x="164" y="604"/>
                  </a:lnTo>
                  <a:lnTo>
                    <a:pt x="143" y="612"/>
                  </a:lnTo>
                  <a:lnTo>
                    <a:pt x="122" y="619"/>
                  </a:lnTo>
                  <a:lnTo>
                    <a:pt x="101" y="625"/>
                  </a:lnTo>
                  <a:lnTo>
                    <a:pt x="79" y="629"/>
                  </a:lnTo>
                  <a:lnTo>
                    <a:pt x="57" y="633"/>
                  </a:lnTo>
                  <a:lnTo>
                    <a:pt x="35" y="635"/>
                  </a:lnTo>
                  <a:lnTo>
                    <a:pt x="35" y="635"/>
                  </a:lnTo>
                  <a:lnTo>
                    <a:pt x="32" y="635"/>
                  </a:lnTo>
                  <a:lnTo>
                    <a:pt x="30" y="637"/>
                  </a:lnTo>
                  <a:lnTo>
                    <a:pt x="29" y="639"/>
                  </a:lnTo>
                  <a:lnTo>
                    <a:pt x="29" y="641"/>
                  </a:lnTo>
                  <a:lnTo>
                    <a:pt x="29" y="643"/>
                  </a:lnTo>
                  <a:lnTo>
                    <a:pt x="30" y="645"/>
                  </a:lnTo>
                  <a:lnTo>
                    <a:pt x="32" y="646"/>
                  </a:lnTo>
                  <a:lnTo>
                    <a:pt x="35" y="647"/>
                  </a:lnTo>
                  <a:lnTo>
                    <a:pt x="35" y="6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5EEB9C07-F2A5-E938-AF86-9CFF0F40E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3276"/>
              <a:ext cx="174" cy="154"/>
            </a:xfrm>
            <a:custGeom>
              <a:avLst/>
              <a:gdLst>
                <a:gd name="T0" fmla="*/ 7 w 349"/>
                <a:gd name="T1" fmla="*/ 57 h 307"/>
                <a:gd name="T2" fmla="*/ 71 w 349"/>
                <a:gd name="T3" fmla="*/ 38 h 307"/>
                <a:gd name="T4" fmla="*/ 136 w 349"/>
                <a:gd name="T5" fmla="*/ 24 h 307"/>
                <a:gd name="T6" fmla="*/ 202 w 349"/>
                <a:gd name="T7" fmla="*/ 15 h 307"/>
                <a:gd name="T8" fmla="*/ 267 w 349"/>
                <a:gd name="T9" fmla="*/ 12 h 307"/>
                <a:gd name="T10" fmla="*/ 305 w 349"/>
                <a:gd name="T11" fmla="*/ 14 h 307"/>
                <a:gd name="T12" fmla="*/ 342 w 349"/>
                <a:gd name="T13" fmla="*/ 17 h 307"/>
                <a:gd name="T14" fmla="*/ 338 w 349"/>
                <a:gd name="T15" fmla="*/ 7 h 307"/>
                <a:gd name="T16" fmla="*/ 302 w 349"/>
                <a:gd name="T17" fmla="*/ 30 h 307"/>
                <a:gd name="T18" fmla="*/ 264 w 349"/>
                <a:gd name="T19" fmla="*/ 47 h 307"/>
                <a:gd name="T20" fmla="*/ 205 w 349"/>
                <a:gd name="T21" fmla="*/ 70 h 307"/>
                <a:gd name="T22" fmla="*/ 185 w 349"/>
                <a:gd name="T23" fmla="*/ 78 h 307"/>
                <a:gd name="T24" fmla="*/ 150 w 349"/>
                <a:gd name="T25" fmla="*/ 99 h 307"/>
                <a:gd name="T26" fmla="*/ 126 w 349"/>
                <a:gd name="T27" fmla="*/ 119 h 307"/>
                <a:gd name="T28" fmla="*/ 120 w 349"/>
                <a:gd name="T29" fmla="*/ 126 h 307"/>
                <a:gd name="T30" fmla="*/ 107 w 349"/>
                <a:gd name="T31" fmla="*/ 143 h 307"/>
                <a:gd name="T32" fmla="*/ 97 w 349"/>
                <a:gd name="T33" fmla="*/ 160 h 307"/>
                <a:gd name="T34" fmla="*/ 83 w 349"/>
                <a:gd name="T35" fmla="*/ 200 h 307"/>
                <a:gd name="T36" fmla="*/ 77 w 349"/>
                <a:gd name="T37" fmla="*/ 225 h 307"/>
                <a:gd name="T38" fmla="*/ 67 w 349"/>
                <a:gd name="T39" fmla="*/ 262 h 307"/>
                <a:gd name="T40" fmla="*/ 59 w 349"/>
                <a:gd name="T41" fmla="*/ 287 h 307"/>
                <a:gd name="T42" fmla="*/ 54 w 349"/>
                <a:gd name="T43" fmla="*/ 298 h 307"/>
                <a:gd name="T44" fmla="*/ 53 w 349"/>
                <a:gd name="T45" fmla="*/ 303 h 307"/>
                <a:gd name="T46" fmla="*/ 56 w 349"/>
                <a:gd name="T47" fmla="*/ 306 h 307"/>
                <a:gd name="T48" fmla="*/ 60 w 349"/>
                <a:gd name="T49" fmla="*/ 307 h 307"/>
                <a:gd name="T50" fmla="*/ 64 w 349"/>
                <a:gd name="T51" fmla="*/ 304 h 307"/>
                <a:gd name="T52" fmla="*/ 69 w 349"/>
                <a:gd name="T53" fmla="*/ 294 h 307"/>
                <a:gd name="T54" fmla="*/ 80 w 349"/>
                <a:gd name="T55" fmla="*/ 264 h 307"/>
                <a:gd name="T56" fmla="*/ 90 w 349"/>
                <a:gd name="T57" fmla="*/ 221 h 307"/>
                <a:gd name="T58" fmla="*/ 102 w 349"/>
                <a:gd name="T59" fmla="*/ 180 h 307"/>
                <a:gd name="T60" fmla="*/ 111 w 349"/>
                <a:gd name="T61" fmla="*/ 160 h 307"/>
                <a:gd name="T62" fmla="*/ 123 w 349"/>
                <a:gd name="T63" fmla="*/ 142 h 307"/>
                <a:gd name="T64" fmla="*/ 129 w 349"/>
                <a:gd name="T65" fmla="*/ 133 h 307"/>
                <a:gd name="T66" fmla="*/ 145 w 349"/>
                <a:gd name="T67" fmla="*/ 119 h 307"/>
                <a:gd name="T68" fmla="*/ 170 w 349"/>
                <a:gd name="T69" fmla="*/ 101 h 307"/>
                <a:gd name="T70" fmla="*/ 206 w 349"/>
                <a:gd name="T71" fmla="*/ 83 h 307"/>
                <a:gd name="T72" fmla="*/ 264 w 349"/>
                <a:gd name="T73" fmla="*/ 61 h 307"/>
                <a:gd name="T74" fmla="*/ 286 w 349"/>
                <a:gd name="T75" fmla="*/ 52 h 307"/>
                <a:gd name="T76" fmla="*/ 327 w 349"/>
                <a:gd name="T77" fmla="*/ 30 h 307"/>
                <a:gd name="T78" fmla="*/ 347 w 349"/>
                <a:gd name="T79" fmla="*/ 15 h 307"/>
                <a:gd name="T80" fmla="*/ 348 w 349"/>
                <a:gd name="T81" fmla="*/ 14 h 307"/>
                <a:gd name="T82" fmla="*/ 348 w 349"/>
                <a:gd name="T83" fmla="*/ 9 h 307"/>
                <a:gd name="T84" fmla="*/ 342 w 349"/>
                <a:gd name="T85" fmla="*/ 5 h 307"/>
                <a:gd name="T86" fmla="*/ 309 w 349"/>
                <a:gd name="T87" fmla="*/ 2 h 307"/>
                <a:gd name="T88" fmla="*/ 242 w 349"/>
                <a:gd name="T89" fmla="*/ 1 h 307"/>
                <a:gd name="T90" fmla="*/ 175 w 349"/>
                <a:gd name="T91" fmla="*/ 6 h 307"/>
                <a:gd name="T92" fmla="*/ 109 w 349"/>
                <a:gd name="T93" fmla="*/ 16 h 307"/>
                <a:gd name="T94" fmla="*/ 77 w 349"/>
                <a:gd name="T95" fmla="*/ 24 h 307"/>
                <a:gd name="T96" fmla="*/ 4 w 349"/>
                <a:gd name="T97" fmla="*/ 44 h 307"/>
                <a:gd name="T98" fmla="*/ 2 w 349"/>
                <a:gd name="T99" fmla="*/ 46 h 307"/>
                <a:gd name="T100" fmla="*/ 0 w 349"/>
                <a:gd name="T101" fmla="*/ 51 h 307"/>
                <a:gd name="T102" fmla="*/ 1 w 349"/>
                <a:gd name="T103" fmla="*/ 55 h 307"/>
                <a:gd name="T104" fmla="*/ 5 w 349"/>
                <a:gd name="T105" fmla="*/ 57 h 307"/>
                <a:gd name="T106" fmla="*/ 7 w 349"/>
                <a:gd name="T107" fmla="*/ 5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9" h="307">
                  <a:moveTo>
                    <a:pt x="7" y="57"/>
                  </a:moveTo>
                  <a:lnTo>
                    <a:pt x="7" y="57"/>
                  </a:lnTo>
                  <a:lnTo>
                    <a:pt x="39" y="46"/>
                  </a:lnTo>
                  <a:lnTo>
                    <a:pt x="71" y="38"/>
                  </a:lnTo>
                  <a:lnTo>
                    <a:pt x="103" y="30"/>
                  </a:lnTo>
                  <a:lnTo>
                    <a:pt x="136" y="24"/>
                  </a:lnTo>
                  <a:lnTo>
                    <a:pt x="169" y="18"/>
                  </a:lnTo>
                  <a:lnTo>
                    <a:pt x="202" y="15"/>
                  </a:lnTo>
                  <a:lnTo>
                    <a:pt x="234" y="13"/>
                  </a:lnTo>
                  <a:lnTo>
                    <a:pt x="267" y="12"/>
                  </a:lnTo>
                  <a:lnTo>
                    <a:pt x="267" y="12"/>
                  </a:lnTo>
                  <a:lnTo>
                    <a:pt x="305" y="14"/>
                  </a:lnTo>
                  <a:lnTo>
                    <a:pt x="342" y="17"/>
                  </a:lnTo>
                  <a:lnTo>
                    <a:pt x="342" y="17"/>
                  </a:lnTo>
                  <a:lnTo>
                    <a:pt x="338" y="7"/>
                  </a:lnTo>
                  <a:lnTo>
                    <a:pt x="338" y="7"/>
                  </a:lnTo>
                  <a:lnTo>
                    <a:pt x="321" y="19"/>
                  </a:lnTo>
                  <a:lnTo>
                    <a:pt x="302" y="30"/>
                  </a:lnTo>
                  <a:lnTo>
                    <a:pt x="283" y="39"/>
                  </a:lnTo>
                  <a:lnTo>
                    <a:pt x="264" y="47"/>
                  </a:lnTo>
                  <a:lnTo>
                    <a:pt x="225" y="62"/>
                  </a:lnTo>
                  <a:lnTo>
                    <a:pt x="205" y="70"/>
                  </a:lnTo>
                  <a:lnTo>
                    <a:pt x="185" y="78"/>
                  </a:lnTo>
                  <a:lnTo>
                    <a:pt x="185" y="78"/>
                  </a:lnTo>
                  <a:lnTo>
                    <a:pt x="168" y="88"/>
                  </a:lnTo>
                  <a:lnTo>
                    <a:pt x="150" y="99"/>
                  </a:lnTo>
                  <a:lnTo>
                    <a:pt x="135" y="112"/>
                  </a:lnTo>
                  <a:lnTo>
                    <a:pt x="126" y="119"/>
                  </a:lnTo>
                  <a:lnTo>
                    <a:pt x="120" y="126"/>
                  </a:lnTo>
                  <a:lnTo>
                    <a:pt x="120" y="126"/>
                  </a:lnTo>
                  <a:lnTo>
                    <a:pt x="113" y="134"/>
                  </a:lnTo>
                  <a:lnTo>
                    <a:pt x="107" y="143"/>
                  </a:lnTo>
                  <a:lnTo>
                    <a:pt x="101" y="151"/>
                  </a:lnTo>
                  <a:lnTo>
                    <a:pt x="97" y="160"/>
                  </a:lnTo>
                  <a:lnTo>
                    <a:pt x="89" y="180"/>
                  </a:lnTo>
                  <a:lnTo>
                    <a:pt x="83" y="200"/>
                  </a:lnTo>
                  <a:lnTo>
                    <a:pt x="83" y="200"/>
                  </a:lnTo>
                  <a:lnTo>
                    <a:pt x="77" y="225"/>
                  </a:lnTo>
                  <a:lnTo>
                    <a:pt x="71" y="249"/>
                  </a:lnTo>
                  <a:lnTo>
                    <a:pt x="67" y="262"/>
                  </a:lnTo>
                  <a:lnTo>
                    <a:pt x="64" y="274"/>
                  </a:lnTo>
                  <a:lnTo>
                    <a:pt x="59" y="287"/>
                  </a:lnTo>
                  <a:lnTo>
                    <a:pt x="54" y="298"/>
                  </a:lnTo>
                  <a:lnTo>
                    <a:pt x="54" y="298"/>
                  </a:lnTo>
                  <a:lnTo>
                    <a:pt x="53" y="300"/>
                  </a:lnTo>
                  <a:lnTo>
                    <a:pt x="53" y="303"/>
                  </a:lnTo>
                  <a:lnTo>
                    <a:pt x="55" y="305"/>
                  </a:lnTo>
                  <a:lnTo>
                    <a:pt x="56" y="306"/>
                  </a:lnTo>
                  <a:lnTo>
                    <a:pt x="58" y="307"/>
                  </a:lnTo>
                  <a:lnTo>
                    <a:pt x="60" y="307"/>
                  </a:lnTo>
                  <a:lnTo>
                    <a:pt x="63" y="306"/>
                  </a:lnTo>
                  <a:lnTo>
                    <a:pt x="64" y="304"/>
                  </a:lnTo>
                  <a:lnTo>
                    <a:pt x="64" y="304"/>
                  </a:lnTo>
                  <a:lnTo>
                    <a:pt x="69" y="294"/>
                  </a:lnTo>
                  <a:lnTo>
                    <a:pt x="74" y="285"/>
                  </a:lnTo>
                  <a:lnTo>
                    <a:pt x="80" y="264"/>
                  </a:lnTo>
                  <a:lnTo>
                    <a:pt x="85" y="242"/>
                  </a:lnTo>
                  <a:lnTo>
                    <a:pt x="90" y="221"/>
                  </a:lnTo>
                  <a:lnTo>
                    <a:pt x="95" y="200"/>
                  </a:lnTo>
                  <a:lnTo>
                    <a:pt x="102" y="180"/>
                  </a:lnTo>
                  <a:lnTo>
                    <a:pt x="107" y="170"/>
                  </a:lnTo>
                  <a:lnTo>
                    <a:pt x="111" y="160"/>
                  </a:lnTo>
                  <a:lnTo>
                    <a:pt x="117" y="150"/>
                  </a:lnTo>
                  <a:lnTo>
                    <a:pt x="123" y="142"/>
                  </a:lnTo>
                  <a:lnTo>
                    <a:pt x="123" y="142"/>
                  </a:lnTo>
                  <a:lnTo>
                    <a:pt x="129" y="133"/>
                  </a:lnTo>
                  <a:lnTo>
                    <a:pt x="137" y="126"/>
                  </a:lnTo>
                  <a:lnTo>
                    <a:pt x="145" y="119"/>
                  </a:lnTo>
                  <a:lnTo>
                    <a:pt x="152" y="113"/>
                  </a:lnTo>
                  <a:lnTo>
                    <a:pt x="170" y="101"/>
                  </a:lnTo>
                  <a:lnTo>
                    <a:pt x="187" y="92"/>
                  </a:lnTo>
                  <a:lnTo>
                    <a:pt x="206" y="83"/>
                  </a:lnTo>
                  <a:lnTo>
                    <a:pt x="226" y="75"/>
                  </a:lnTo>
                  <a:lnTo>
                    <a:pt x="264" y="61"/>
                  </a:lnTo>
                  <a:lnTo>
                    <a:pt x="264" y="61"/>
                  </a:lnTo>
                  <a:lnTo>
                    <a:pt x="286" y="52"/>
                  </a:lnTo>
                  <a:lnTo>
                    <a:pt x="307" y="41"/>
                  </a:lnTo>
                  <a:lnTo>
                    <a:pt x="327" y="30"/>
                  </a:lnTo>
                  <a:lnTo>
                    <a:pt x="337" y="23"/>
                  </a:lnTo>
                  <a:lnTo>
                    <a:pt x="347" y="15"/>
                  </a:lnTo>
                  <a:lnTo>
                    <a:pt x="347" y="15"/>
                  </a:lnTo>
                  <a:lnTo>
                    <a:pt x="348" y="14"/>
                  </a:lnTo>
                  <a:lnTo>
                    <a:pt x="349" y="12"/>
                  </a:lnTo>
                  <a:lnTo>
                    <a:pt x="348" y="9"/>
                  </a:lnTo>
                  <a:lnTo>
                    <a:pt x="346" y="6"/>
                  </a:lnTo>
                  <a:lnTo>
                    <a:pt x="342" y="5"/>
                  </a:lnTo>
                  <a:lnTo>
                    <a:pt x="342" y="5"/>
                  </a:lnTo>
                  <a:lnTo>
                    <a:pt x="309" y="2"/>
                  </a:lnTo>
                  <a:lnTo>
                    <a:pt x="275" y="0"/>
                  </a:lnTo>
                  <a:lnTo>
                    <a:pt x="242" y="1"/>
                  </a:lnTo>
                  <a:lnTo>
                    <a:pt x="208" y="2"/>
                  </a:lnTo>
                  <a:lnTo>
                    <a:pt x="175" y="6"/>
                  </a:lnTo>
                  <a:lnTo>
                    <a:pt x="142" y="10"/>
                  </a:lnTo>
                  <a:lnTo>
                    <a:pt x="109" y="16"/>
                  </a:lnTo>
                  <a:lnTo>
                    <a:pt x="77" y="24"/>
                  </a:lnTo>
                  <a:lnTo>
                    <a:pt x="77" y="24"/>
                  </a:lnTo>
                  <a:lnTo>
                    <a:pt x="40" y="34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2" y="46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1" y="55"/>
                  </a:lnTo>
                  <a:lnTo>
                    <a:pt x="3" y="56"/>
                  </a:lnTo>
                  <a:lnTo>
                    <a:pt x="5" y="57"/>
                  </a:lnTo>
                  <a:lnTo>
                    <a:pt x="7" y="57"/>
                  </a:lnTo>
                  <a:lnTo>
                    <a:pt x="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5560EEBF-BAE8-469D-467C-60A617F64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" y="3308"/>
              <a:ext cx="25" cy="16"/>
            </a:xfrm>
            <a:custGeom>
              <a:avLst/>
              <a:gdLst>
                <a:gd name="T0" fmla="*/ 9 w 52"/>
                <a:gd name="T1" fmla="*/ 31 h 31"/>
                <a:gd name="T2" fmla="*/ 9 w 52"/>
                <a:gd name="T3" fmla="*/ 31 h 31"/>
                <a:gd name="T4" fmla="*/ 29 w 52"/>
                <a:gd name="T5" fmla="*/ 21 h 31"/>
                <a:gd name="T6" fmla="*/ 50 w 52"/>
                <a:gd name="T7" fmla="*/ 11 h 31"/>
                <a:gd name="T8" fmla="*/ 50 w 52"/>
                <a:gd name="T9" fmla="*/ 11 h 31"/>
                <a:gd name="T10" fmla="*/ 51 w 52"/>
                <a:gd name="T11" fmla="*/ 10 h 31"/>
                <a:gd name="T12" fmla="*/ 52 w 52"/>
                <a:gd name="T13" fmla="*/ 8 h 31"/>
                <a:gd name="T14" fmla="*/ 52 w 52"/>
                <a:gd name="T15" fmla="*/ 5 h 31"/>
                <a:gd name="T16" fmla="*/ 52 w 52"/>
                <a:gd name="T17" fmla="*/ 3 h 31"/>
                <a:gd name="T18" fmla="*/ 52 w 52"/>
                <a:gd name="T19" fmla="*/ 3 h 31"/>
                <a:gd name="T20" fmla="*/ 50 w 52"/>
                <a:gd name="T21" fmla="*/ 1 h 31"/>
                <a:gd name="T22" fmla="*/ 48 w 52"/>
                <a:gd name="T23" fmla="*/ 0 h 31"/>
                <a:gd name="T24" fmla="*/ 46 w 52"/>
                <a:gd name="T25" fmla="*/ 0 h 31"/>
                <a:gd name="T26" fmla="*/ 43 w 52"/>
                <a:gd name="T27" fmla="*/ 1 h 31"/>
                <a:gd name="T28" fmla="*/ 43 w 52"/>
                <a:gd name="T29" fmla="*/ 1 h 31"/>
                <a:gd name="T30" fmla="*/ 23 w 52"/>
                <a:gd name="T31" fmla="*/ 10 h 31"/>
                <a:gd name="T32" fmla="*/ 3 w 52"/>
                <a:gd name="T33" fmla="*/ 20 h 31"/>
                <a:gd name="T34" fmla="*/ 3 w 52"/>
                <a:gd name="T35" fmla="*/ 20 h 31"/>
                <a:gd name="T36" fmla="*/ 1 w 52"/>
                <a:gd name="T37" fmla="*/ 22 h 31"/>
                <a:gd name="T38" fmla="*/ 0 w 52"/>
                <a:gd name="T39" fmla="*/ 24 h 31"/>
                <a:gd name="T40" fmla="*/ 0 w 52"/>
                <a:gd name="T41" fmla="*/ 26 h 31"/>
                <a:gd name="T42" fmla="*/ 1 w 52"/>
                <a:gd name="T43" fmla="*/ 29 h 31"/>
                <a:gd name="T44" fmla="*/ 1 w 52"/>
                <a:gd name="T45" fmla="*/ 29 h 31"/>
                <a:gd name="T46" fmla="*/ 2 w 52"/>
                <a:gd name="T47" fmla="*/ 30 h 31"/>
                <a:gd name="T48" fmla="*/ 5 w 52"/>
                <a:gd name="T49" fmla="*/ 31 h 31"/>
                <a:gd name="T50" fmla="*/ 7 w 52"/>
                <a:gd name="T51" fmla="*/ 31 h 31"/>
                <a:gd name="T52" fmla="*/ 9 w 52"/>
                <a:gd name="T53" fmla="*/ 31 h 31"/>
                <a:gd name="T54" fmla="*/ 9 w 52"/>
                <a:gd name="T5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2" h="31">
                  <a:moveTo>
                    <a:pt x="9" y="31"/>
                  </a:moveTo>
                  <a:lnTo>
                    <a:pt x="9" y="31"/>
                  </a:lnTo>
                  <a:lnTo>
                    <a:pt x="29" y="21"/>
                  </a:lnTo>
                  <a:lnTo>
                    <a:pt x="50" y="11"/>
                  </a:lnTo>
                  <a:lnTo>
                    <a:pt x="50" y="11"/>
                  </a:lnTo>
                  <a:lnTo>
                    <a:pt x="51" y="10"/>
                  </a:lnTo>
                  <a:lnTo>
                    <a:pt x="52" y="8"/>
                  </a:lnTo>
                  <a:lnTo>
                    <a:pt x="52" y="5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23" y="1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2" y="30"/>
                  </a:lnTo>
                  <a:lnTo>
                    <a:pt x="5" y="31"/>
                  </a:lnTo>
                  <a:lnTo>
                    <a:pt x="7" y="31"/>
                  </a:lnTo>
                  <a:lnTo>
                    <a:pt x="9" y="3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ECA80E55-1657-6392-7057-8E207E263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3384"/>
              <a:ext cx="30" cy="41"/>
            </a:xfrm>
            <a:custGeom>
              <a:avLst/>
              <a:gdLst>
                <a:gd name="T0" fmla="*/ 14 w 59"/>
                <a:gd name="T1" fmla="*/ 76 h 83"/>
                <a:gd name="T2" fmla="*/ 14 w 59"/>
                <a:gd name="T3" fmla="*/ 76 h 83"/>
                <a:gd name="T4" fmla="*/ 13 w 59"/>
                <a:gd name="T5" fmla="*/ 71 h 83"/>
                <a:gd name="T6" fmla="*/ 13 w 59"/>
                <a:gd name="T7" fmla="*/ 66 h 83"/>
                <a:gd name="T8" fmla="*/ 15 w 59"/>
                <a:gd name="T9" fmla="*/ 57 h 83"/>
                <a:gd name="T10" fmla="*/ 19 w 59"/>
                <a:gd name="T11" fmla="*/ 48 h 83"/>
                <a:gd name="T12" fmla="*/ 24 w 59"/>
                <a:gd name="T13" fmla="*/ 41 h 83"/>
                <a:gd name="T14" fmla="*/ 24 w 59"/>
                <a:gd name="T15" fmla="*/ 41 h 83"/>
                <a:gd name="T16" fmla="*/ 32 w 59"/>
                <a:gd name="T17" fmla="*/ 32 h 83"/>
                <a:gd name="T18" fmla="*/ 40 w 59"/>
                <a:gd name="T19" fmla="*/ 25 h 83"/>
                <a:gd name="T20" fmla="*/ 56 w 59"/>
                <a:gd name="T21" fmla="*/ 12 h 83"/>
                <a:gd name="T22" fmla="*/ 56 w 59"/>
                <a:gd name="T23" fmla="*/ 12 h 83"/>
                <a:gd name="T24" fmla="*/ 57 w 59"/>
                <a:gd name="T25" fmla="*/ 11 h 83"/>
                <a:gd name="T26" fmla="*/ 58 w 59"/>
                <a:gd name="T27" fmla="*/ 8 h 83"/>
                <a:gd name="T28" fmla="*/ 59 w 59"/>
                <a:gd name="T29" fmla="*/ 5 h 83"/>
                <a:gd name="T30" fmla="*/ 58 w 59"/>
                <a:gd name="T31" fmla="*/ 3 h 83"/>
                <a:gd name="T32" fmla="*/ 58 w 59"/>
                <a:gd name="T33" fmla="*/ 3 h 83"/>
                <a:gd name="T34" fmla="*/ 56 w 59"/>
                <a:gd name="T35" fmla="*/ 1 h 83"/>
                <a:gd name="T36" fmla="*/ 54 w 59"/>
                <a:gd name="T37" fmla="*/ 0 h 83"/>
                <a:gd name="T38" fmla="*/ 52 w 59"/>
                <a:gd name="T39" fmla="*/ 0 h 83"/>
                <a:gd name="T40" fmla="*/ 50 w 59"/>
                <a:gd name="T41" fmla="*/ 1 h 83"/>
                <a:gd name="T42" fmla="*/ 50 w 59"/>
                <a:gd name="T43" fmla="*/ 1 h 83"/>
                <a:gd name="T44" fmla="*/ 40 w 59"/>
                <a:gd name="T45" fmla="*/ 8 h 83"/>
                <a:gd name="T46" fmla="*/ 30 w 59"/>
                <a:gd name="T47" fmla="*/ 16 h 83"/>
                <a:gd name="T48" fmla="*/ 22 w 59"/>
                <a:gd name="T49" fmla="*/ 25 h 83"/>
                <a:gd name="T50" fmla="*/ 14 w 59"/>
                <a:gd name="T51" fmla="*/ 34 h 83"/>
                <a:gd name="T52" fmla="*/ 8 w 59"/>
                <a:gd name="T53" fmla="*/ 45 h 83"/>
                <a:gd name="T54" fmla="*/ 3 w 59"/>
                <a:gd name="T55" fmla="*/ 55 h 83"/>
                <a:gd name="T56" fmla="*/ 2 w 59"/>
                <a:gd name="T57" fmla="*/ 61 h 83"/>
                <a:gd name="T58" fmla="*/ 0 w 59"/>
                <a:gd name="T59" fmla="*/ 66 h 83"/>
                <a:gd name="T60" fmla="*/ 0 w 59"/>
                <a:gd name="T61" fmla="*/ 73 h 83"/>
                <a:gd name="T62" fmla="*/ 2 w 59"/>
                <a:gd name="T63" fmla="*/ 79 h 83"/>
                <a:gd name="T64" fmla="*/ 2 w 59"/>
                <a:gd name="T65" fmla="*/ 79 h 83"/>
                <a:gd name="T66" fmla="*/ 3 w 59"/>
                <a:gd name="T67" fmla="*/ 82 h 83"/>
                <a:gd name="T68" fmla="*/ 5 w 59"/>
                <a:gd name="T69" fmla="*/ 83 h 83"/>
                <a:gd name="T70" fmla="*/ 7 w 59"/>
                <a:gd name="T71" fmla="*/ 83 h 83"/>
                <a:gd name="T72" fmla="*/ 9 w 59"/>
                <a:gd name="T73" fmla="*/ 83 h 83"/>
                <a:gd name="T74" fmla="*/ 11 w 59"/>
                <a:gd name="T75" fmla="*/ 82 h 83"/>
                <a:gd name="T76" fmla="*/ 13 w 59"/>
                <a:gd name="T77" fmla="*/ 81 h 83"/>
                <a:gd name="T78" fmla="*/ 14 w 59"/>
                <a:gd name="T79" fmla="*/ 79 h 83"/>
                <a:gd name="T80" fmla="*/ 14 w 59"/>
                <a:gd name="T81" fmla="*/ 76 h 83"/>
                <a:gd name="T82" fmla="*/ 14 w 59"/>
                <a:gd name="T83" fmla="*/ 7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9" h="83">
                  <a:moveTo>
                    <a:pt x="14" y="76"/>
                  </a:moveTo>
                  <a:lnTo>
                    <a:pt x="14" y="76"/>
                  </a:lnTo>
                  <a:lnTo>
                    <a:pt x="13" y="71"/>
                  </a:lnTo>
                  <a:lnTo>
                    <a:pt x="13" y="66"/>
                  </a:lnTo>
                  <a:lnTo>
                    <a:pt x="15" y="57"/>
                  </a:lnTo>
                  <a:lnTo>
                    <a:pt x="19" y="48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32" y="32"/>
                  </a:lnTo>
                  <a:lnTo>
                    <a:pt x="40" y="25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7" y="11"/>
                  </a:lnTo>
                  <a:lnTo>
                    <a:pt x="58" y="8"/>
                  </a:lnTo>
                  <a:lnTo>
                    <a:pt x="59" y="5"/>
                  </a:lnTo>
                  <a:lnTo>
                    <a:pt x="58" y="3"/>
                  </a:lnTo>
                  <a:lnTo>
                    <a:pt x="58" y="3"/>
                  </a:lnTo>
                  <a:lnTo>
                    <a:pt x="56" y="1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40" y="8"/>
                  </a:lnTo>
                  <a:lnTo>
                    <a:pt x="30" y="16"/>
                  </a:lnTo>
                  <a:lnTo>
                    <a:pt x="22" y="25"/>
                  </a:lnTo>
                  <a:lnTo>
                    <a:pt x="14" y="34"/>
                  </a:lnTo>
                  <a:lnTo>
                    <a:pt x="8" y="45"/>
                  </a:lnTo>
                  <a:lnTo>
                    <a:pt x="3" y="55"/>
                  </a:lnTo>
                  <a:lnTo>
                    <a:pt x="2" y="61"/>
                  </a:lnTo>
                  <a:lnTo>
                    <a:pt x="0" y="66"/>
                  </a:lnTo>
                  <a:lnTo>
                    <a:pt x="0" y="73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3" y="82"/>
                  </a:lnTo>
                  <a:lnTo>
                    <a:pt x="5" y="83"/>
                  </a:lnTo>
                  <a:lnTo>
                    <a:pt x="7" y="83"/>
                  </a:lnTo>
                  <a:lnTo>
                    <a:pt x="9" y="83"/>
                  </a:lnTo>
                  <a:lnTo>
                    <a:pt x="11" y="82"/>
                  </a:lnTo>
                  <a:lnTo>
                    <a:pt x="13" y="81"/>
                  </a:lnTo>
                  <a:lnTo>
                    <a:pt x="14" y="79"/>
                  </a:lnTo>
                  <a:lnTo>
                    <a:pt x="14" y="76"/>
                  </a:lnTo>
                  <a:lnTo>
                    <a:pt x="14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99F975A3-1326-FF1E-6C41-BC7CE5738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255"/>
              <a:ext cx="78" cy="74"/>
            </a:xfrm>
            <a:custGeom>
              <a:avLst/>
              <a:gdLst>
                <a:gd name="T0" fmla="*/ 156 w 157"/>
                <a:gd name="T1" fmla="*/ 138 h 148"/>
                <a:gd name="T2" fmla="*/ 156 w 157"/>
                <a:gd name="T3" fmla="*/ 138 h 148"/>
                <a:gd name="T4" fmla="*/ 139 w 157"/>
                <a:gd name="T5" fmla="*/ 119 h 148"/>
                <a:gd name="T6" fmla="*/ 121 w 157"/>
                <a:gd name="T7" fmla="*/ 102 h 148"/>
                <a:gd name="T8" fmla="*/ 104 w 157"/>
                <a:gd name="T9" fmla="*/ 84 h 148"/>
                <a:gd name="T10" fmla="*/ 85 w 157"/>
                <a:gd name="T11" fmla="*/ 69 h 148"/>
                <a:gd name="T12" fmla="*/ 47 w 157"/>
                <a:gd name="T13" fmla="*/ 35 h 148"/>
                <a:gd name="T14" fmla="*/ 28 w 157"/>
                <a:gd name="T15" fmla="*/ 20 h 148"/>
                <a:gd name="T16" fmla="*/ 11 w 157"/>
                <a:gd name="T17" fmla="*/ 2 h 148"/>
                <a:gd name="T18" fmla="*/ 11 w 157"/>
                <a:gd name="T19" fmla="*/ 2 h 148"/>
                <a:gd name="T20" fmla="*/ 9 w 157"/>
                <a:gd name="T21" fmla="*/ 1 h 148"/>
                <a:gd name="T22" fmla="*/ 7 w 157"/>
                <a:gd name="T23" fmla="*/ 0 h 148"/>
                <a:gd name="T24" fmla="*/ 4 w 157"/>
                <a:gd name="T25" fmla="*/ 1 h 148"/>
                <a:gd name="T26" fmla="*/ 3 w 157"/>
                <a:gd name="T27" fmla="*/ 2 h 148"/>
                <a:gd name="T28" fmla="*/ 0 w 157"/>
                <a:gd name="T29" fmla="*/ 4 h 148"/>
                <a:gd name="T30" fmla="*/ 0 w 157"/>
                <a:gd name="T31" fmla="*/ 6 h 148"/>
                <a:gd name="T32" fmla="*/ 0 w 157"/>
                <a:gd name="T33" fmla="*/ 9 h 148"/>
                <a:gd name="T34" fmla="*/ 1 w 157"/>
                <a:gd name="T35" fmla="*/ 11 h 148"/>
                <a:gd name="T36" fmla="*/ 1 w 157"/>
                <a:gd name="T37" fmla="*/ 11 h 148"/>
                <a:gd name="T38" fmla="*/ 20 w 157"/>
                <a:gd name="T39" fmla="*/ 28 h 148"/>
                <a:gd name="T40" fmla="*/ 39 w 157"/>
                <a:gd name="T41" fmla="*/ 45 h 148"/>
                <a:gd name="T42" fmla="*/ 76 w 157"/>
                <a:gd name="T43" fmla="*/ 77 h 148"/>
                <a:gd name="T44" fmla="*/ 95 w 157"/>
                <a:gd name="T45" fmla="*/ 93 h 148"/>
                <a:gd name="T46" fmla="*/ 113 w 157"/>
                <a:gd name="T47" fmla="*/ 110 h 148"/>
                <a:gd name="T48" fmla="*/ 131 w 157"/>
                <a:gd name="T49" fmla="*/ 128 h 148"/>
                <a:gd name="T50" fmla="*/ 146 w 157"/>
                <a:gd name="T51" fmla="*/ 146 h 148"/>
                <a:gd name="T52" fmla="*/ 146 w 157"/>
                <a:gd name="T53" fmla="*/ 146 h 148"/>
                <a:gd name="T54" fmla="*/ 148 w 157"/>
                <a:gd name="T55" fmla="*/ 148 h 148"/>
                <a:gd name="T56" fmla="*/ 151 w 157"/>
                <a:gd name="T57" fmla="*/ 148 h 148"/>
                <a:gd name="T58" fmla="*/ 154 w 157"/>
                <a:gd name="T59" fmla="*/ 148 h 148"/>
                <a:gd name="T60" fmla="*/ 155 w 157"/>
                <a:gd name="T61" fmla="*/ 146 h 148"/>
                <a:gd name="T62" fmla="*/ 157 w 157"/>
                <a:gd name="T63" fmla="*/ 145 h 148"/>
                <a:gd name="T64" fmla="*/ 157 w 157"/>
                <a:gd name="T65" fmla="*/ 142 h 148"/>
                <a:gd name="T66" fmla="*/ 157 w 157"/>
                <a:gd name="T67" fmla="*/ 140 h 148"/>
                <a:gd name="T68" fmla="*/ 156 w 157"/>
                <a:gd name="T69" fmla="*/ 138 h 148"/>
                <a:gd name="T70" fmla="*/ 156 w 157"/>
                <a:gd name="T71" fmla="*/ 13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7" h="148">
                  <a:moveTo>
                    <a:pt x="156" y="138"/>
                  </a:moveTo>
                  <a:lnTo>
                    <a:pt x="156" y="138"/>
                  </a:lnTo>
                  <a:lnTo>
                    <a:pt x="139" y="119"/>
                  </a:lnTo>
                  <a:lnTo>
                    <a:pt x="121" y="102"/>
                  </a:lnTo>
                  <a:lnTo>
                    <a:pt x="104" y="84"/>
                  </a:lnTo>
                  <a:lnTo>
                    <a:pt x="85" y="69"/>
                  </a:lnTo>
                  <a:lnTo>
                    <a:pt x="47" y="35"/>
                  </a:lnTo>
                  <a:lnTo>
                    <a:pt x="28" y="2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20" y="28"/>
                  </a:lnTo>
                  <a:lnTo>
                    <a:pt x="39" y="45"/>
                  </a:lnTo>
                  <a:lnTo>
                    <a:pt x="76" y="77"/>
                  </a:lnTo>
                  <a:lnTo>
                    <a:pt x="95" y="93"/>
                  </a:lnTo>
                  <a:lnTo>
                    <a:pt x="113" y="110"/>
                  </a:lnTo>
                  <a:lnTo>
                    <a:pt x="131" y="128"/>
                  </a:lnTo>
                  <a:lnTo>
                    <a:pt x="146" y="146"/>
                  </a:lnTo>
                  <a:lnTo>
                    <a:pt x="146" y="146"/>
                  </a:lnTo>
                  <a:lnTo>
                    <a:pt x="148" y="148"/>
                  </a:lnTo>
                  <a:lnTo>
                    <a:pt x="151" y="148"/>
                  </a:lnTo>
                  <a:lnTo>
                    <a:pt x="154" y="148"/>
                  </a:lnTo>
                  <a:lnTo>
                    <a:pt x="155" y="146"/>
                  </a:lnTo>
                  <a:lnTo>
                    <a:pt x="157" y="145"/>
                  </a:lnTo>
                  <a:lnTo>
                    <a:pt x="157" y="142"/>
                  </a:lnTo>
                  <a:lnTo>
                    <a:pt x="157" y="140"/>
                  </a:lnTo>
                  <a:lnTo>
                    <a:pt x="156" y="138"/>
                  </a:lnTo>
                  <a:lnTo>
                    <a:pt x="156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6DC42123-8225-B8D2-A387-96FF3DA0B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3614"/>
              <a:ext cx="427" cy="181"/>
            </a:xfrm>
            <a:custGeom>
              <a:avLst/>
              <a:gdLst>
                <a:gd name="T0" fmla="*/ 55 w 855"/>
                <a:gd name="T1" fmla="*/ 1 h 363"/>
                <a:gd name="T2" fmla="*/ 32 w 855"/>
                <a:gd name="T3" fmla="*/ 10 h 363"/>
                <a:gd name="T4" fmla="*/ 13 w 855"/>
                <a:gd name="T5" fmla="*/ 29 h 363"/>
                <a:gd name="T6" fmla="*/ 6 w 855"/>
                <a:gd name="T7" fmla="*/ 46 h 363"/>
                <a:gd name="T8" fmla="*/ 0 w 855"/>
                <a:gd name="T9" fmla="*/ 73 h 363"/>
                <a:gd name="T10" fmla="*/ 2 w 855"/>
                <a:gd name="T11" fmla="*/ 110 h 363"/>
                <a:gd name="T12" fmla="*/ 15 w 855"/>
                <a:gd name="T13" fmla="*/ 169 h 363"/>
                <a:gd name="T14" fmla="*/ 28 w 855"/>
                <a:gd name="T15" fmla="*/ 200 h 363"/>
                <a:gd name="T16" fmla="*/ 50 w 855"/>
                <a:gd name="T17" fmla="*/ 232 h 363"/>
                <a:gd name="T18" fmla="*/ 77 w 855"/>
                <a:gd name="T19" fmla="*/ 260 h 363"/>
                <a:gd name="T20" fmla="*/ 99 w 855"/>
                <a:gd name="T21" fmla="*/ 277 h 363"/>
                <a:gd name="T22" fmla="*/ 136 w 855"/>
                <a:gd name="T23" fmla="*/ 297 h 363"/>
                <a:gd name="T24" fmla="*/ 190 w 855"/>
                <a:gd name="T25" fmla="*/ 319 h 363"/>
                <a:gd name="T26" fmla="*/ 280 w 855"/>
                <a:gd name="T27" fmla="*/ 345 h 363"/>
                <a:gd name="T28" fmla="*/ 341 w 855"/>
                <a:gd name="T29" fmla="*/ 355 h 363"/>
                <a:gd name="T30" fmla="*/ 433 w 855"/>
                <a:gd name="T31" fmla="*/ 363 h 363"/>
                <a:gd name="T32" fmla="*/ 525 w 855"/>
                <a:gd name="T33" fmla="*/ 361 h 363"/>
                <a:gd name="T34" fmla="*/ 588 w 855"/>
                <a:gd name="T35" fmla="*/ 356 h 363"/>
                <a:gd name="T36" fmla="*/ 682 w 855"/>
                <a:gd name="T37" fmla="*/ 345 h 363"/>
                <a:gd name="T38" fmla="*/ 780 w 855"/>
                <a:gd name="T39" fmla="*/ 336 h 363"/>
                <a:gd name="T40" fmla="*/ 813 w 855"/>
                <a:gd name="T41" fmla="*/ 337 h 363"/>
                <a:gd name="T42" fmla="*/ 847 w 855"/>
                <a:gd name="T43" fmla="*/ 341 h 363"/>
                <a:gd name="T44" fmla="*/ 854 w 855"/>
                <a:gd name="T45" fmla="*/ 339 h 363"/>
                <a:gd name="T46" fmla="*/ 854 w 855"/>
                <a:gd name="T47" fmla="*/ 332 h 363"/>
                <a:gd name="T48" fmla="*/ 851 w 855"/>
                <a:gd name="T49" fmla="*/ 330 h 363"/>
                <a:gd name="T50" fmla="*/ 803 w 855"/>
                <a:gd name="T51" fmla="*/ 323 h 363"/>
                <a:gd name="T52" fmla="*/ 723 w 855"/>
                <a:gd name="T53" fmla="*/ 327 h 363"/>
                <a:gd name="T54" fmla="*/ 598 w 855"/>
                <a:gd name="T55" fmla="*/ 343 h 363"/>
                <a:gd name="T56" fmla="*/ 508 w 855"/>
                <a:gd name="T57" fmla="*/ 349 h 363"/>
                <a:gd name="T58" fmla="*/ 418 w 855"/>
                <a:gd name="T59" fmla="*/ 349 h 363"/>
                <a:gd name="T60" fmla="*/ 359 w 855"/>
                <a:gd name="T61" fmla="*/ 345 h 363"/>
                <a:gd name="T62" fmla="*/ 270 w 855"/>
                <a:gd name="T63" fmla="*/ 330 h 363"/>
                <a:gd name="T64" fmla="*/ 213 w 855"/>
                <a:gd name="T65" fmla="*/ 314 h 363"/>
                <a:gd name="T66" fmla="*/ 156 w 855"/>
                <a:gd name="T67" fmla="*/ 292 h 363"/>
                <a:gd name="T68" fmla="*/ 129 w 855"/>
                <a:gd name="T69" fmla="*/ 281 h 363"/>
                <a:gd name="T70" fmla="*/ 97 w 855"/>
                <a:gd name="T71" fmla="*/ 260 h 363"/>
                <a:gd name="T72" fmla="*/ 69 w 855"/>
                <a:gd name="T73" fmla="*/ 235 h 363"/>
                <a:gd name="T74" fmla="*/ 53 w 855"/>
                <a:gd name="T75" fmla="*/ 216 h 363"/>
                <a:gd name="T76" fmla="*/ 32 w 855"/>
                <a:gd name="T77" fmla="*/ 176 h 363"/>
                <a:gd name="T78" fmla="*/ 18 w 855"/>
                <a:gd name="T79" fmla="*/ 134 h 363"/>
                <a:gd name="T80" fmla="*/ 13 w 855"/>
                <a:gd name="T81" fmla="*/ 81 h 363"/>
                <a:gd name="T82" fmla="*/ 16 w 855"/>
                <a:gd name="T83" fmla="*/ 56 h 363"/>
                <a:gd name="T84" fmla="*/ 24 w 855"/>
                <a:gd name="T85" fmla="*/ 35 h 363"/>
                <a:gd name="T86" fmla="*/ 40 w 855"/>
                <a:gd name="T87" fmla="*/ 19 h 363"/>
                <a:gd name="T88" fmla="*/ 55 w 855"/>
                <a:gd name="T89" fmla="*/ 14 h 363"/>
                <a:gd name="T90" fmla="*/ 67 w 855"/>
                <a:gd name="T91" fmla="*/ 12 h 363"/>
                <a:gd name="T92" fmla="*/ 70 w 855"/>
                <a:gd name="T93" fmla="*/ 6 h 363"/>
                <a:gd name="T94" fmla="*/ 67 w 855"/>
                <a:gd name="T9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55" h="363">
                  <a:moveTo>
                    <a:pt x="65" y="0"/>
                  </a:moveTo>
                  <a:lnTo>
                    <a:pt x="65" y="0"/>
                  </a:lnTo>
                  <a:lnTo>
                    <a:pt x="55" y="1"/>
                  </a:lnTo>
                  <a:lnTo>
                    <a:pt x="47" y="3"/>
                  </a:lnTo>
                  <a:lnTo>
                    <a:pt x="39" y="6"/>
                  </a:lnTo>
                  <a:lnTo>
                    <a:pt x="32" y="10"/>
                  </a:lnTo>
                  <a:lnTo>
                    <a:pt x="24" y="16"/>
                  </a:lnTo>
                  <a:lnTo>
                    <a:pt x="18" y="22"/>
                  </a:lnTo>
                  <a:lnTo>
                    <a:pt x="13" y="29"/>
                  </a:lnTo>
                  <a:lnTo>
                    <a:pt x="9" y="37"/>
                  </a:lnTo>
                  <a:lnTo>
                    <a:pt x="9" y="37"/>
                  </a:lnTo>
                  <a:lnTo>
                    <a:pt x="6" y="46"/>
                  </a:lnTo>
                  <a:lnTo>
                    <a:pt x="4" y="54"/>
                  </a:lnTo>
                  <a:lnTo>
                    <a:pt x="2" y="63"/>
                  </a:lnTo>
                  <a:lnTo>
                    <a:pt x="0" y="73"/>
                  </a:lnTo>
                  <a:lnTo>
                    <a:pt x="0" y="91"/>
                  </a:lnTo>
                  <a:lnTo>
                    <a:pt x="2" y="110"/>
                  </a:lnTo>
                  <a:lnTo>
                    <a:pt x="2" y="110"/>
                  </a:lnTo>
                  <a:lnTo>
                    <a:pt x="5" y="130"/>
                  </a:lnTo>
                  <a:lnTo>
                    <a:pt x="9" y="149"/>
                  </a:lnTo>
                  <a:lnTo>
                    <a:pt x="15" y="169"/>
                  </a:lnTo>
                  <a:lnTo>
                    <a:pt x="22" y="189"/>
                  </a:lnTo>
                  <a:lnTo>
                    <a:pt x="22" y="189"/>
                  </a:lnTo>
                  <a:lnTo>
                    <a:pt x="28" y="200"/>
                  </a:lnTo>
                  <a:lnTo>
                    <a:pt x="35" y="211"/>
                  </a:lnTo>
                  <a:lnTo>
                    <a:pt x="42" y="222"/>
                  </a:lnTo>
                  <a:lnTo>
                    <a:pt x="50" y="232"/>
                  </a:lnTo>
                  <a:lnTo>
                    <a:pt x="58" y="243"/>
                  </a:lnTo>
                  <a:lnTo>
                    <a:pt x="68" y="252"/>
                  </a:lnTo>
                  <a:lnTo>
                    <a:pt x="77" y="260"/>
                  </a:lnTo>
                  <a:lnTo>
                    <a:pt x="87" y="268"/>
                  </a:lnTo>
                  <a:lnTo>
                    <a:pt x="87" y="268"/>
                  </a:lnTo>
                  <a:lnTo>
                    <a:pt x="99" y="277"/>
                  </a:lnTo>
                  <a:lnTo>
                    <a:pt x="111" y="285"/>
                  </a:lnTo>
                  <a:lnTo>
                    <a:pt x="124" y="291"/>
                  </a:lnTo>
                  <a:lnTo>
                    <a:pt x="136" y="297"/>
                  </a:lnTo>
                  <a:lnTo>
                    <a:pt x="163" y="309"/>
                  </a:lnTo>
                  <a:lnTo>
                    <a:pt x="190" y="319"/>
                  </a:lnTo>
                  <a:lnTo>
                    <a:pt x="190" y="319"/>
                  </a:lnTo>
                  <a:lnTo>
                    <a:pt x="220" y="329"/>
                  </a:lnTo>
                  <a:lnTo>
                    <a:pt x="250" y="338"/>
                  </a:lnTo>
                  <a:lnTo>
                    <a:pt x="280" y="345"/>
                  </a:lnTo>
                  <a:lnTo>
                    <a:pt x="311" y="350"/>
                  </a:lnTo>
                  <a:lnTo>
                    <a:pt x="311" y="350"/>
                  </a:lnTo>
                  <a:lnTo>
                    <a:pt x="341" y="355"/>
                  </a:lnTo>
                  <a:lnTo>
                    <a:pt x="372" y="359"/>
                  </a:lnTo>
                  <a:lnTo>
                    <a:pt x="403" y="361"/>
                  </a:lnTo>
                  <a:lnTo>
                    <a:pt x="433" y="363"/>
                  </a:lnTo>
                  <a:lnTo>
                    <a:pt x="464" y="363"/>
                  </a:lnTo>
                  <a:lnTo>
                    <a:pt x="495" y="362"/>
                  </a:lnTo>
                  <a:lnTo>
                    <a:pt x="525" y="361"/>
                  </a:lnTo>
                  <a:lnTo>
                    <a:pt x="556" y="359"/>
                  </a:lnTo>
                  <a:lnTo>
                    <a:pt x="556" y="359"/>
                  </a:lnTo>
                  <a:lnTo>
                    <a:pt x="588" y="356"/>
                  </a:lnTo>
                  <a:lnTo>
                    <a:pt x="619" y="352"/>
                  </a:lnTo>
                  <a:lnTo>
                    <a:pt x="682" y="345"/>
                  </a:lnTo>
                  <a:lnTo>
                    <a:pt x="682" y="345"/>
                  </a:lnTo>
                  <a:lnTo>
                    <a:pt x="715" y="341"/>
                  </a:lnTo>
                  <a:lnTo>
                    <a:pt x="748" y="338"/>
                  </a:lnTo>
                  <a:lnTo>
                    <a:pt x="780" y="336"/>
                  </a:lnTo>
                  <a:lnTo>
                    <a:pt x="797" y="336"/>
                  </a:lnTo>
                  <a:lnTo>
                    <a:pt x="813" y="337"/>
                  </a:lnTo>
                  <a:lnTo>
                    <a:pt x="813" y="337"/>
                  </a:lnTo>
                  <a:lnTo>
                    <a:pt x="830" y="339"/>
                  </a:lnTo>
                  <a:lnTo>
                    <a:pt x="847" y="341"/>
                  </a:lnTo>
                  <a:lnTo>
                    <a:pt x="847" y="341"/>
                  </a:lnTo>
                  <a:lnTo>
                    <a:pt x="850" y="341"/>
                  </a:lnTo>
                  <a:lnTo>
                    <a:pt x="852" y="340"/>
                  </a:lnTo>
                  <a:lnTo>
                    <a:pt x="854" y="339"/>
                  </a:lnTo>
                  <a:lnTo>
                    <a:pt x="855" y="337"/>
                  </a:lnTo>
                  <a:lnTo>
                    <a:pt x="855" y="334"/>
                  </a:lnTo>
                  <a:lnTo>
                    <a:pt x="854" y="332"/>
                  </a:lnTo>
                  <a:lnTo>
                    <a:pt x="853" y="331"/>
                  </a:lnTo>
                  <a:lnTo>
                    <a:pt x="851" y="330"/>
                  </a:lnTo>
                  <a:lnTo>
                    <a:pt x="851" y="330"/>
                  </a:lnTo>
                  <a:lnTo>
                    <a:pt x="834" y="326"/>
                  </a:lnTo>
                  <a:lnTo>
                    <a:pt x="819" y="324"/>
                  </a:lnTo>
                  <a:lnTo>
                    <a:pt x="803" y="323"/>
                  </a:lnTo>
                  <a:lnTo>
                    <a:pt x="787" y="323"/>
                  </a:lnTo>
                  <a:lnTo>
                    <a:pt x="756" y="324"/>
                  </a:lnTo>
                  <a:lnTo>
                    <a:pt x="723" y="327"/>
                  </a:lnTo>
                  <a:lnTo>
                    <a:pt x="723" y="327"/>
                  </a:lnTo>
                  <a:lnTo>
                    <a:pt x="660" y="335"/>
                  </a:lnTo>
                  <a:lnTo>
                    <a:pt x="598" y="343"/>
                  </a:lnTo>
                  <a:lnTo>
                    <a:pt x="598" y="343"/>
                  </a:lnTo>
                  <a:lnTo>
                    <a:pt x="538" y="347"/>
                  </a:lnTo>
                  <a:lnTo>
                    <a:pt x="508" y="349"/>
                  </a:lnTo>
                  <a:lnTo>
                    <a:pt x="478" y="350"/>
                  </a:lnTo>
                  <a:lnTo>
                    <a:pt x="448" y="350"/>
                  </a:lnTo>
                  <a:lnTo>
                    <a:pt x="418" y="349"/>
                  </a:lnTo>
                  <a:lnTo>
                    <a:pt x="389" y="348"/>
                  </a:lnTo>
                  <a:lnTo>
                    <a:pt x="359" y="345"/>
                  </a:lnTo>
                  <a:lnTo>
                    <a:pt x="359" y="345"/>
                  </a:lnTo>
                  <a:lnTo>
                    <a:pt x="329" y="341"/>
                  </a:lnTo>
                  <a:lnTo>
                    <a:pt x="300" y="336"/>
                  </a:lnTo>
                  <a:lnTo>
                    <a:pt x="270" y="330"/>
                  </a:lnTo>
                  <a:lnTo>
                    <a:pt x="241" y="322"/>
                  </a:lnTo>
                  <a:lnTo>
                    <a:pt x="241" y="322"/>
                  </a:lnTo>
                  <a:lnTo>
                    <a:pt x="213" y="314"/>
                  </a:lnTo>
                  <a:lnTo>
                    <a:pt x="183" y="304"/>
                  </a:lnTo>
                  <a:lnTo>
                    <a:pt x="183" y="304"/>
                  </a:lnTo>
                  <a:lnTo>
                    <a:pt x="156" y="292"/>
                  </a:lnTo>
                  <a:lnTo>
                    <a:pt x="142" y="287"/>
                  </a:lnTo>
                  <a:lnTo>
                    <a:pt x="129" y="281"/>
                  </a:lnTo>
                  <a:lnTo>
                    <a:pt x="129" y="281"/>
                  </a:lnTo>
                  <a:lnTo>
                    <a:pt x="118" y="275"/>
                  </a:lnTo>
                  <a:lnTo>
                    <a:pt x="107" y="267"/>
                  </a:lnTo>
                  <a:lnTo>
                    <a:pt x="97" y="260"/>
                  </a:lnTo>
                  <a:lnTo>
                    <a:pt x="87" y="253"/>
                  </a:lnTo>
                  <a:lnTo>
                    <a:pt x="78" y="245"/>
                  </a:lnTo>
                  <a:lnTo>
                    <a:pt x="69" y="235"/>
                  </a:lnTo>
                  <a:lnTo>
                    <a:pt x="60" y="226"/>
                  </a:lnTo>
                  <a:lnTo>
                    <a:pt x="53" y="216"/>
                  </a:lnTo>
                  <a:lnTo>
                    <a:pt x="53" y="216"/>
                  </a:lnTo>
                  <a:lnTo>
                    <a:pt x="47" y="206"/>
                  </a:lnTo>
                  <a:lnTo>
                    <a:pt x="41" y="197"/>
                  </a:lnTo>
                  <a:lnTo>
                    <a:pt x="32" y="176"/>
                  </a:lnTo>
                  <a:lnTo>
                    <a:pt x="23" y="156"/>
                  </a:lnTo>
                  <a:lnTo>
                    <a:pt x="18" y="134"/>
                  </a:lnTo>
                  <a:lnTo>
                    <a:pt x="18" y="134"/>
                  </a:lnTo>
                  <a:lnTo>
                    <a:pt x="15" y="116"/>
                  </a:lnTo>
                  <a:lnTo>
                    <a:pt x="13" y="99"/>
                  </a:lnTo>
                  <a:lnTo>
                    <a:pt x="13" y="81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6" y="56"/>
                  </a:lnTo>
                  <a:lnTo>
                    <a:pt x="18" y="49"/>
                  </a:lnTo>
                  <a:lnTo>
                    <a:pt x="20" y="42"/>
                  </a:lnTo>
                  <a:lnTo>
                    <a:pt x="24" y="35"/>
                  </a:lnTo>
                  <a:lnTo>
                    <a:pt x="28" y="29"/>
                  </a:lnTo>
                  <a:lnTo>
                    <a:pt x="34" y="24"/>
                  </a:lnTo>
                  <a:lnTo>
                    <a:pt x="40" y="19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55" y="14"/>
                  </a:lnTo>
                  <a:lnTo>
                    <a:pt x="65" y="13"/>
                  </a:lnTo>
                  <a:lnTo>
                    <a:pt x="65" y="13"/>
                  </a:lnTo>
                  <a:lnTo>
                    <a:pt x="67" y="12"/>
                  </a:lnTo>
                  <a:lnTo>
                    <a:pt x="69" y="10"/>
                  </a:lnTo>
                  <a:lnTo>
                    <a:pt x="70" y="8"/>
                  </a:lnTo>
                  <a:lnTo>
                    <a:pt x="70" y="6"/>
                  </a:lnTo>
                  <a:lnTo>
                    <a:pt x="70" y="4"/>
                  </a:lnTo>
                  <a:lnTo>
                    <a:pt x="69" y="2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028ED239-0BA5-B697-EE88-4627521DB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3629"/>
              <a:ext cx="827" cy="110"/>
            </a:xfrm>
            <a:custGeom>
              <a:avLst/>
              <a:gdLst>
                <a:gd name="T0" fmla="*/ 10 w 1654"/>
                <a:gd name="T1" fmla="*/ 23 h 221"/>
                <a:gd name="T2" fmla="*/ 43 w 1654"/>
                <a:gd name="T3" fmla="*/ 55 h 221"/>
                <a:gd name="T4" fmla="*/ 84 w 1654"/>
                <a:gd name="T5" fmla="*/ 76 h 221"/>
                <a:gd name="T6" fmla="*/ 118 w 1654"/>
                <a:gd name="T7" fmla="*/ 84 h 221"/>
                <a:gd name="T8" fmla="*/ 174 w 1654"/>
                <a:gd name="T9" fmla="*/ 88 h 221"/>
                <a:gd name="T10" fmla="*/ 249 w 1654"/>
                <a:gd name="T11" fmla="*/ 87 h 221"/>
                <a:gd name="T12" fmla="*/ 440 w 1654"/>
                <a:gd name="T13" fmla="*/ 85 h 221"/>
                <a:gd name="T14" fmla="*/ 628 w 1654"/>
                <a:gd name="T15" fmla="*/ 89 h 221"/>
                <a:gd name="T16" fmla="*/ 722 w 1654"/>
                <a:gd name="T17" fmla="*/ 88 h 221"/>
                <a:gd name="T18" fmla="*/ 816 w 1654"/>
                <a:gd name="T19" fmla="*/ 84 h 221"/>
                <a:gd name="T20" fmla="*/ 1001 w 1654"/>
                <a:gd name="T21" fmla="*/ 67 h 221"/>
                <a:gd name="T22" fmla="*/ 1090 w 1654"/>
                <a:gd name="T23" fmla="*/ 61 h 221"/>
                <a:gd name="T24" fmla="*/ 1224 w 1654"/>
                <a:gd name="T25" fmla="*/ 54 h 221"/>
                <a:gd name="T26" fmla="*/ 1313 w 1654"/>
                <a:gd name="T27" fmla="*/ 58 h 221"/>
                <a:gd name="T28" fmla="*/ 1357 w 1654"/>
                <a:gd name="T29" fmla="*/ 65 h 221"/>
                <a:gd name="T30" fmla="*/ 1410 w 1654"/>
                <a:gd name="T31" fmla="*/ 79 h 221"/>
                <a:gd name="T32" fmla="*/ 1496 w 1654"/>
                <a:gd name="T33" fmla="*/ 114 h 221"/>
                <a:gd name="T34" fmla="*/ 1561 w 1654"/>
                <a:gd name="T35" fmla="*/ 151 h 221"/>
                <a:gd name="T36" fmla="*/ 1606 w 1654"/>
                <a:gd name="T37" fmla="*/ 183 h 221"/>
                <a:gd name="T38" fmla="*/ 1631 w 1654"/>
                <a:gd name="T39" fmla="*/ 207 h 221"/>
                <a:gd name="T40" fmla="*/ 1646 w 1654"/>
                <a:gd name="T41" fmla="*/ 220 h 221"/>
                <a:gd name="T42" fmla="*/ 1652 w 1654"/>
                <a:gd name="T43" fmla="*/ 219 h 221"/>
                <a:gd name="T44" fmla="*/ 1653 w 1654"/>
                <a:gd name="T45" fmla="*/ 212 h 221"/>
                <a:gd name="T46" fmla="*/ 1640 w 1654"/>
                <a:gd name="T47" fmla="*/ 197 h 221"/>
                <a:gd name="T48" fmla="*/ 1599 w 1654"/>
                <a:gd name="T49" fmla="*/ 163 h 221"/>
                <a:gd name="T50" fmla="*/ 1539 w 1654"/>
                <a:gd name="T51" fmla="*/ 123 h 221"/>
                <a:gd name="T52" fmla="*/ 1439 w 1654"/>
                <a:gd name="T53" fmla="*/ 76 h 221"/>
                <a:gd name="T54" fmla="*/ 1383 w 1654"/>
                <a:gd name="T55" fmla="*/ 58 h 221"/>
                <a:gd name="T56" fmla="*/ 1321 w 1654"/>
                <a:gd name="T57" fmla="*/ 47 h 221"/>
                <a:gd name="T58" fmla="*/ 1236 w 1654"/>
                <a:gd name="T59" fmla="*/ 42 h 221"/>
                <a:gd name="T60" fmla="*/ 1067 w 1654"/>
                <a:gd name="T61" fmla="*/ 51 h 221"/>
                <a:gd name="T62" fmla="*/ 928 w 1654"/>
                <a:gd name="T63" fmla="*/ 60 h 221"/>
                <a:gd name="T64" fmla="*/ 836 w 1654"/>
                <a:gd name="T65" fmla="*/ 70 h 221"/>
                <a:gd name="T66" fmla="*/ 698 w 1654"/>
                <a:gd name="T67" fmla="*/ 77 h 221"/>
                <a:gd name="T68" fmla="*/ 603 w 1654"/>
                <a:gd name="T69" fmla="*/ 76 h 221"/>
                <a:gd name="T70" fmla="*/ 463 w 1654"/>
                <a:gd name="T71" fmla="*/ 73 h 221"/>
                <a:gd name="T72" fmla="*/ 320 w 1654"/>
                <a:gd name="T73" fmla="*/ 74 h 221"/>
                <a:gd name="T74" fmla="*/ 147 w 1654"/>
                <a:gd name="T75" fmla="*/ 74 h 221"/>
                <a:gd name="T76" fmla="*/ 116 w 1654"/>
                <a:gd name="T77" fmla="*/ 71 h 221"/>
                <a:gd name="T78" fmla="*/ 72 w 1654"/>
                <a:gd name="T79" fmla="*/ 58 h 221"/>
                <a:gd name="T80" fmla="*/ 34 w 1654"/>
                <a:gd name="T81" fmla="*/ 31 h 221"/>
                <a:gd name="T82" fmla="*/ 12 w 1654"/>
                <a:gd name="T83" fmla="*/ 3 h 221"/>
                <a:gd name="T84" fmla="*/ 8 w 1654"/>
                <a:gd name="T85" fmla="*/ 0 h 221"/>
                <a:gd name="T86" fmla="*/ 1 w 1654"/>
                <a:gd name="T87" fmla="*/ 3 h 221"/>
                <a:gd name="T88" fmla="*/ 1 w 1654"/>
                <a:gd name="T89" fmla="*/ 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54" h="221">
                  <a:moveTo>
                    <a:pt x="1" y="9"/>
                  </a:moveTo>
                  <a:lnTo>
                    <a:pt x="1" y="9"/>
                  </a:lnTo>
                  <a:lnTo>
                    <a:pt x="10" y="23"/>
                  </a:lnTo>
                  <a:lnTo>
                    <a:pt x="20" y="34"/>
                  </a:lnTo>
                  <a:lnTo>
                    <a:pt x="31" y="46"/>
                  </a:lnTo>
                  <a:lnTo>
                    <a:pt x="43" y="55"/>
                  </a:lnTo>
                  <a:lnTo>
                    <a:pt x="56" y="63"/>
                  </a:lnTo>
                  <a:lnTo>
                    <a:pt x="70" y="71"/>
                  </a:lnTo>
                  <a:lnTo>
                    <a:pt x="84" y="76"/>
                  </a:lnTo>
                  <a:lnTo>
                    <a:pt x="100" y="81"/>
                  </a:lnTo>
                  <a:lnTo>
                    <a:pt x="100" y="81"/>
                  </a:lnTo>
                  <a:lnTo>
                    <a:pt x="118" y="84"/>
                  </a:lnTo>
                  <a:lnTo>
                    <a:pt x="136" y="86"/>
                  </a:lnTo>
                  <a:lnTo>
                    <a:pt x="155" y="87"/>
                  </a:lnTo>
                  <a:lnTo>
                    <a:pt x="174" y="88"/>
                  </a:lnTo>
                  <a:lnTo>
                    <a:pt x="211" y="88"/>
                  </a:lnTo>
                  <a:lnTo>
                    <a:pt x="249" y="87"/>
                  </a:lnTo>
                  <a:lnTo>
                    <a:pt x="249" y="87"/>
                  </a:lnTo>
                  <a:lnTo>
                    <a:pt x="344" y="86"/>
                  </a:lnTo>
                  <a:lnTo>
                    <a:pt x="440" y="85"/>
                  </a:lnTo>
                  <a:lnTo>
                    <a:pt x="440" y="85"/>
                  </a:lnTo>
                  <a:lnTo>
                    <a:pt x="488" y="85"/>
                  </a:lnTo>
                  <a:lnTo>
                    <a:pt x="534" y="86"/>
                  </a:lnTo>
                  <a:lnTo>
                    <a:pt x="628" y="89"/>
                  </a:lnTo>
                  <a:lnTo>
                    <a:pt x="628" y="89"/>
                  </a:lnTo>
                  <a:lnTo>
                    <a:pt x="676" y="89"/>
                  </a:lnTo>
                  <a:lnTo>
                    <a:pt x="722" y="88"/>
                  </a:lnTo>
                  <a:lnTo>
                    <a:pt x="770" y="87"/>
                  </a:lnTo>
                  <a:lnTo>
                    <a:pt x="816" y="84"/>
                  </a:lnTo>
                  <a:lnTo>
                    <a:pt x="816" y="84"/>
                  </a:lnTo>
                  <a:lnTo>
                    <a:pt x="909" y="75"/>
                  </a:lnTo>
                  <a:lnTo>
                    <a:pt x="955" y="71"/>
                  </a:lnTo>
                  <a:lnTo>
                    <a:pt x="1001" y="67"/>
                  </a:lnTo>
                  <a:lnTo>
                    <a:pt x="1001" y="67"/>
                  </a:lnTo>
                  <a:lnTo>
                    <a:pt x="1045" y="64"/>
                  </a:lnTo>
                  <a:lnTo>
                    <a:pt x="1090" y="61"/>
                  </a:lnTo>
                  <a:lnTo>
                    <a:pt x="1134" y="58"/>
                  </a:lnTo>
                  <a:lnTo>
                    <a:pt x="1180" y="55"/>
                  </a:lnTo>
                  <a:lnTo>
                    <a:pt x="1224" y="54"/>
                  </a:lnTo>
                  <a:lnTo>
                    <a:pt x="1268" y="55"/>
                  </a:lnTo>
                  <a:lnTo>
                    <a:pt x="1290" y="56"/>
                  </a:lnTo>
                  <a:lnTo>
                    <a:pt x="1313" y="58"/>
                  </a:lnTo>
                  <a:lnTo>
                    <a:pt x="1335" y="61"/>
                  </a:lnTo>
                  <a:lnTo>
                    <a:pt x="1357" y="65"/>
                  </a:lnTo>
                  <a:lnTo>
                    <a:pt x="1357" y="65"/>
                  </a:lnTo>
                  <a:lnTo>
                    <a:pt x="1375" y="70"/>
                  </a:lnTo>
                  <a:lnTo>
                    <a:pt x="1393" y="74"/>
                  </a:lnTo>
                  <a:lnTo>
                    <a:pt x="1410" y="79"/>
                  </a:lnTo>
                  <a:lnTo>
                    <a:pt x="1428" y="85"/>
                  </a:lnTo>
                  <a:lnTo>
                    <a:pt x="1463" y="99"/>
                  </a:lnTo>
                  <a:lnTo>
                    <a:pt x="1496" y="114"/>
                  </a:lnTo>
                  <a:lnTo>
                    <a:pt x="1496" y="114"/>
                  </a:lnTo>
                  <a:lnTo>
                    <a:pt x="1529" y="132"/>
                  </a:lnTo>
                  <a:lnTo>
                    <a:pt x="1561" y="151"/>
                  </a:lnTo>
                  <a:lnTo>
                    <a:pt x="1576" y="162"/>
                  </a:lnTo>
                  <a:lnTo>
                    <a:pt x="1591" y="172"/>
                  </a:lnTo>
                  <a:lnTo>
                    <a:pt x="1606" y="183"/>
                  </a:lnTo>
                  <a:lnTo>
                    <a:pt x="1620" y="196"/>
                  </a:lnTo>
                  <a:lnTo>
                    <a:pt x="1620" y="196"/>
                  </a:lnTo>
                  <a:lnTo>
                    <a:pt x="1631" y="207"/>
                  </a:lnTo>
                  <a:lnTo>
                    <a:pt x="1643" y="219"/>
                  </a:lnTo>
                  <a:lnTo>
                    <a:pt x="1643" y="219"/>
                  </a:lnTo>
                  <a:lnTo>
                    <a:pt x="1646" y="220"/>
                  </a:lnTo>
                  <a:lnTo>
                    <a:pt x="1648" y="221"/>
                  </a:lnTo>
                  <a:lnTo>
                    <a:pt x="1650" y="220"/>
                  </a:lnTo>
                  <a:lnTo>
                    <a:pt x="1652" y="219"/>
                  </a:lnTo>
                  <a:lnTo>
                    <a:pt x="1653" y="217"/>
                  </a:lnTo>
                  <a:lnTo>
                    <a:pt x="1654" y="215"/>
                  </a:lnTo>
                  <a:lnTo>
                    <a:pt x="1653" y="212"/>
                  </a:lnTo>
                  <a:lnTo>
                    <a:pt x="1652" y="210"/>
                  </a:lnTo>
                  <a:lnTo>
                    <a:pt x="1652" y="210"/>
                  </a:lnTo>
                  <a:lnTo>
                    <a:pt x="1640" y="197"/>
                  </a:lnTo>
                  <a:lnTo>
                    <a:pt x="1626" y="186"/>
                  </a:lnTo>
                  <a:lnTo>
                    <a:pt x="1613" y="174"/>
                  </a:lnTo>
                  <a:lnTo>
                    <a:pt x="1599" y="163"/>
                  </a:lnTo>
                  <a:lnTo>
                    <a:pt x="1570" y="142"/>
                  </a:lnTo>
                  <a:lnTo>
                    <a:pt x="1539" y="123"/>
                  </a:lnTo>
                  <a:lnTo>
                    <a:pt x="1539" y="123"/>
                  </a:lnTo>
                  <a:lnTo>
                    <a:pt x="1507" y="106"/>
                  </a:lnTo>
                  <a:lnTo>
                    <a:pt x="1473" y="90"/>
                  </a:lnTo>
                  <a:lnTo>
                    <a:pt x="1439" y="76"/>
                  </a:lnTo>
                  <a:lnTo>
                    <a:pt x="1404" y="64"/>
                  </a:lnTo>
                  <a:lnTo>
                    <a:pt x="1404" y="64"/>
                  </a:lnTo>
                  <a:lnTo>
                    <a:pt x="1383" y="58"/>
                  </a:lnTo>
                  <a:lnTo>
                    <a:pt x="1363" y="54"/>
                  </a:lnTo>
                  <a:lnTo>
                    <a:pt x="1342" y="50"/>
                  </a:lnTo>
                  <a:lnTo>
                    <a:pt x="1321" y="47"/>
                  </a:lnTo>
                  <a:lnTo>
                    <a:pt x="1299" y="45"/>
                  </a:lnTo>
                  <a:lnTo>
                    <a:pt x="1279" y="43"/>
                  </a:lnTo>
                  <a:lnTo>
                    <a:pt x="1236" y="42"/>
                  </a:lnTo>
                  <a:lnTo>
                    <a:pt x="1194" y="43"/>
                  </a:lnTo>
                  <a:lnTo>
                    <a:pt x="1152" y="45"/>
                  </a:lnTo>
                  <a:lnTo>
                    <a:pt x="1067" y="51"/>
                  </a:lnTo>
                  <a:lnTo>
                    <a:pt x="1067" y="51"/>
                  </a:lnTo>
                  <a:lnTo>
                    <a:pt x="975" y="57"/>
                  </a:lnTo>
                  <a:lnTo>
                    <a:pt x="928" y="60"/>
                  </a:lnTo>
                  <a:lnTo>
                    <a:pt x="883" y="64"/>
                  </a:lnTo>
                  <a:lnTo>
                    <a:pt x="883" y="64"/>
                  </a:lnTo>
                  <a:lnTo>
                    <a:pt x="836" y="70"/>
                  </a:lnTo>
                  <a:lnTo>
                    <a:pt x="791" y="73"/>
                  </a:lnTo>
                  <a:lnTo>
                    <a:pt x="744" y="76"/>
                  </a:lnTo>
                  <a:lnTo>
                    <a:pt x="698" y="77"/>
                  </a:lnTo>
                  <a:lnTo>
                    <a:pt x="698" y="77"/>
                  </a:lnTo>
                  <a:lnTo>
                    <a:pt x="651" y="77"/>
                  </a:lnTo>
                  <a:lnTo>
                    <a:pt x="603" y="76"/>
                  </a:lnTo>
                  <a:lnTo>
                    <a:pt x="510" y="74"/>
                  </a:lnTo>
                  <a:lnTo>
                    <a:pt x="510" y="74"/>
                  </a:lnTo>
                  <a:lnTo>
                    <a:pt x="463" y="73"/>
                  </a:lnTo>
                  <a:lnTo>
                    <a:pt x="415" y="73"/>
                  </a:lnTo>
                  <a:lnTo>
                    <a:pt x="320" y="74"/>
                  </a:lnTo>
                  <a:lnTo>
                    <a:pt x="320" y="74"/>
                  </a:lnTo>
                  <a:lnTo>
                    <a:pt x="233" y="76"/>
                  </a:lnTo>
                  <a:lnTo>
                    <a:pt x="190" y="76"/>
                  </a:lnTo>
                  <a:lnTo>
                    <a:pt x="147" y="74"/>
                  </a:lnTo>
                  <a:lnTo>
                    <a:pt x="147" y="74"/>
                  </a:lnTo>
                  <a:lnTo>
                    <a:pt x="131" y="73"/>
                  </a:lnTo>
                  <a:lnTo>
                    <a:pt x="116" y="71"/>
                  </a:lnTo>
                  <a:lnTo>
                    <a:pt x="101" y="67"/>
                  </a:lnTo>
                  <a:lnTo>
                    <a:pt x="86" y="63"/>
                  </a:lnTo>
                  <a:lnTo>
                    <a:pt x="72" y="58"/>
                  </a:lnTo>
                  <a:lnTo>
                    <a:pt x="58" y="51"/>
                  </a:lnTo>
                  <a:lnTo>
                    <a:pt x="45" y="42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22" y="18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B07FD986-53C1-F04E-781F-4B8EFEBCC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3787"/>
              <a:ext cx="227" cy="99"/>
            </a:xfrm>
            <a:custGeom>
              <a:avLst/>
              <a:gdLst>
                <a:gd name="T0" fmla="*/ 445 w 453"/>
                <a:gd name="T1" fmla="*/ 0 h 200"/>
                <a:gd name="T2" fmla="*/ 445 w 453"/>
                <a:gd name="T3" fmla="*/ 0 h 200"/>
                <a:gd name="T4" fmla="*/ 424 w 453"/>
                <a:gd name="T5" fmla="*/ 6 h 200"/>
                <a:gd name="T6" fmla="*/ 403 w 453"/>
                <a:gd name="T7" fmla="*/ 14 h 200"/>
                <a:gd name="T8" fmla="*/ 383 w 453"/>
                <a:gd name="T9" fmla="*/ 22 h 200"/>
                <a:gd name="T10" fmla="*/ 363 w 453"/>
                <a:gd name="T11" fmla="*/ 31 h 200"/>
                <a:gd name="T12" fmla="*/ 325 w 453"/>
                <a:gd name="T13" fmla="*/ 53 h 200"/>
                <a:gd name="T14" fmla="*/ 286 w 453"/>
                <a:gd name="T15" fmla="*/ 75 h 200"/>
                <a:gd name="T16" fmla="*/ 286 w 453"/>
                <a:gd name="T17" fmla="*/ 75 h 200"/>
                <a:gd name="T18" fmla="*/ 267 w 453"/>
                <a:gd name="T19" fmla="*/ 85 h 200"/>
                <a:gd name="T20" fmla="*/ 247 w 453"/>
                <a:gd name="T21" fmla="*/ 95 h 200"/>
                <a:gd name="T22" fmla="*/ 227 w 453"/>
                <a:gd name="T23" fmla="*/ 105 h 200"/>
                <a:gd name="T24" fmla="*/ 206 w 453"/>
                <a:gd name="T25" fmla="*/ 113 h 200"/>
                <a:gd name="T26" fmla="*/ 206 w 453"/>
                <a:gd name="T27" fmla="*/ 113 h 200"/>
                <a:gd name="T28" fmla="*/ 112 w 453"/>
                <a:gd name="T29" fmla="*/ 148 h 200"/>
                <a:gd name="T30" fmla="*/ 112 w 453"/>
                <a:gd name="T31" fmla="*/ 148 h 200"/>
                <a:gd name="T32" fmla="*/ 4 w 453"/>
                <a:gd name="T33" fmla="*/ 188 h 200"/>
                <a:gd name="T34" fmla="*/ 4 w 453"/>
                <a:gd name="T35" fmla="*/ 188 h 200"/>
                <a:gd name="T36" fmla="*/ 2 w 453"/>
                <a:gd name="T37" fmla="*/ 189 h 200"/>
                <a:gd name="T38" fmla="*/ 0 w 453"/>
                <a:gd name="T39" fmla="*/ 191 h 200"/>
                <a:gd name="T40" fmla="*/ 0 w 453"/>
                <a:gd name="T41" fmla="*/ 193 h 200"/>
                <a:gd name="T42" fmla="*/ 0 w 453"/>
                <a:gd name="T43" fmla="*/ 195 h 200"/>
                <a:gd name="T44" fmla="*/ 1 w 453"/>
                <a:gd name="T45" fmla="*/ 197 h 200"/>
                <a:gd name="T46" fmla="*/ 3 w 453"/>
                <a:gd name="T47" fmla="*/ 199 h 200"/>
                <a:gd name="T48" fmla="*/ 5 w 453"/>
                <a:gd name="T49" fmla="*/ 200 h 200"/>
                <a:gd name="T50" fmla="*/ 7 w 453"/>
                <a:gd name="T51" fmla="*/ 199 h 200"/>
                <a:gd name="T52" fmla="*/ 7 w 453"/>
                <a:gd name="T53" fmla="*/ 199 h 200"/>
                <a:gd name="T54" fmla="*/ 102 w 453"/>
                <a:gd name="T55" fmla="*/ 165 h 200"/>
                <a:gd name="T56" fmla="*/ 198 w 453"/>
                <a:gd name="T57" fmla="*/ 129 h 200"/>
                <a:gd name="T58" fmla="*/ 198 w 453"/>
                <a:gd name="T59" fmla="*/ 129 h 200"/>
                <a:gd name="T60" fmla="*/ 219 w 453"/>
                <a:gd name="T61" fmla="*/ 120 h 200"/>
                <a:gd name="T62" fmla="*/ 240 w 453"/>
                <a:gd name="T63" fmla="*/ 112 h 200"/>
                <a:gd name="T64" fmla="*/ 260 w 453"/>
                <a:gd name="T65" fmla="*/ 103 h 200"/>
                <a:gd name="T66" fmla="*/ 280 w 453"/>
                <a:gd name="T67" fmla="*/ 92 h 200"/>
                <a:gd name="T68" fmla="*/ 280 w 453"/>
                <a:gd name="T69" fmla="*/ 92 h 200"/>
                <a:gd name="T70" fmla="*/ 320 w 453"/>
                <a:gd name="T71" fmla="*/ 69 h 200"/>
                <a:gd name="T72" fmla="*/ 359 w 453"/>
                <a:gd name="T73" fmla="*/ 48 h 200"/>
                <a:gd name="T74" fmla="*/ 359 w 453"/>
                <a:gd name="T75" fmla="*/ 48 h 200"/>
                <a:gd name="T76" fmla="*/ 381 w 453"/>
                <a:gd name="T77" fmla="*/ 36 h 200"/>
                <a:gd name="T78" fmla="*/ 402 w 453"/>
                <a:gd name="T79" fmla="*/ 27 h 200"/>
                <a:gd name="T80" fmla="*/ 425 w 453"/>
                <a:gd name="T81" fmla="*/ 19 h 200"/>
                <a:gd name="T82" fmla="*/ 436 w 453"/>
                <a:gd name="T83" fmla="*/ 16 h 200"/>
                <a:gd name="T84" fmla="*/ 448 w 453"/>
                <a:gd name="T85" fmla="*/ 13 h 200"/>
                <a:gd name="T86" fmla="*/ 448 w 453"/>
                <a:gd name="T87" fmla="*/ 13 h 200"/>
                <a:gd name="T88" fmla="*/ 451 w 453"/>
                <a:gd name="T89" fmla="*/ 11 h 200"/>
                <a:gd name="T90" fmla="*/ 452 w 453"/>
                <a:gd name="T91" fmla="*/ 9 h 200"/>
                <a:gd name="T92" fmla="*/ 453 w 453"/>
                <a:gd name="T93" fmla="*/ 7 h 200"/>
                <a:gd name="T94" fmla="*/ 452 w 453"/>
                <a:gd name="T95" fmla="*/ 5 h 200"/>
                <a:gd name="T96" fmla="*/ 452 w 453"/>
                <a:gd name="T97" fmla="*/ 3 h 200"/>
                <a:gd name="T98" fmla="*/ 450 w 453"/>
                <a:gd name="T99" fmla="*/ 1 h 200"/>
                <a:gd name="T100" fmla="*/ 448 w 453"/>
                <a:gd name="T101" fmla="*/ 0 h 200"/>
                <a:gd name="T102" fmla="*/ 445 w 453"/>
                <a:gd name="T103" fmla="*/ 0 h 200"/>
                <a:gd name="T104" fmla="*/ 445 w 453"/>
                <a:gd name="T105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200">
                  <a:moveTo>
                    <a:pt x="445" y="0"/>
                  </a:moveTo>
                  <a:lnTo>
                    <a:pt x="445" y="0"/>
                  </a:lnTo>
                  <a:lnTo>
                    <a:pt x="424" y="6"/>
                  </a:lnTo>
                  <a:lnTo>
                    <a:pt x="403" y="14"/>
                  </a:lnTo>
                  <a:lnTo>
                    <a:pt x="383" y="22"/>
                  </a:lnTo>
                  <a:lnTo>
                    <a:pt x="363" y="31"/>
                  </a:lnTo>
                  <a:lnTo>
                    <a:pt x="325" y="53"/>
                  </a:lnTo>
                  <a:lnTo>
                    <a:pt x="286" y="75"/>
                  </a:lnTo>
                  <a:lnTo>
                    <a:pt x="286" y="75"/>
                  </a:lnTo>
                  <a:lnTo>
                    <a:pt x="267" y="85"/>
                  </a:lnTo>
                  <a:lnTo>
                    <a:pt x="247" y="95"/>
                  </a:lnTo>
                  <a:lnTo>
                    <a:pt x="227" y="105"/>
                  </a:lnTo>
                  <a:lnTo>
                    <a:pt x="206" y="113"/>
                  </a:lnTo>
                  <a:lnTo>
                    <a:pt x="206" y="113"/>
                  </a:lnTo>
                  <a:lnTo>
                    <a:pt x="112" y="148"/>
                  </a:lnTo>
                  <a:lnTo>
                    <a:pt x="112" y="148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2" y="189"/>
                  </a:lnTo>
                  <a:lnTo>
                    <a:pt x="0" y="191"/>
                  </a:lnTo>
                  <a:lnTo>
                    <a:pt x="0" y="193"/>
                  </a:lnTo>
                  <a:lnTo>
                    <a:pt x="0" y="195"/>
                  </a:lnTo>
                  <a:lnTo>
                    <a:pt x="1" y="197"/>
                  </a:lnTo>
                  <a:lnTo>
                    <a:pt x="3" y="199"/>
                  </a:lnTo>
                  <a:lnTo>
                    <a:pt x="5" y="200"/>
                  </a:lnTo>
                  <a:lnTo>
                    <a:pt x="7" y="199"/>
                  </a:lnTo>
                  <a:lnTo>
                    <a:pt x="7" y="199"/>
                  </a:lnTo>
                  <a:lnTo>
                    <a:pt x="102" y="165"/>
                  </a:lnTo>
                  <a:lnTo>
                    <a:pt x="198" y="129"/>
                  </a:lnTo>
                  <a:lnTo>
                    <a:pt x="198" y="129"/>
                  </a:lnTo>
                  <a:lnTo>
                    <a:pt x="219" y="120"/>
                  </a:lnTo>
                  <a:lnTo>
                    <a:pt x="240" y="112"/>
                  </a:lnTo>
                  <a:lnTo>
                    <a:pt x="260" y="103"/>
                  </a:lnTo>
                  <a:lnTo>
                    <a:pt x="280" y="92"/>
                  </a:lnTo>
                  <a:lnTo>
                    <a:pt x="280" y="92"/>
                  </a:lnTo>
                  <a:lnTo>
                    <a:pt x="320" y="69"/>
                  </a:lnTo>
                  <a:lnTo>
                    <a:pt x="359" y="48"/>
                  </a:lnTo>
                  <a:lnTo>
                    <a:pt x="359" y="48"/>
                  </a:lnTo>
                  <a:lnTo>
                    <a:pt x="381" y="36"/>
                  </a:lnTo>
                  <a:lnTo>
                    <a:pt x="402" y="27"/>
                  </a:lnTo>
                  <a:lnTo>
                    <a:pt x="425" y="19"/>
                  </a:lnTo>
                  <a:lnTo>
                    <a:pt x="436" y="16"/>
                  </a:lnTo>
                  <a:lnTo>
                    <a:pt x="448" y="13"/>
                  </a:lnTo>
                  <a:lnTo>
                    <a:pt x="448" y="13"/>
                  </a:lnTo>
                  <a:lnTo>
                    <a:pt x="451" y="11"/>
                  </a:lnTo>
                  <a:lnTo>
                    <a:pt x="452" y="9"/>
                  </a:lnTo>
                  <a:lnTo>
                    <a:pt x="453" y="7"/>
                  </a:lnTo>
                  <a:lnTo>
                    <a:pt x="452" y="5"/>
                  </a:lnTo>
                  <a:lnTo>
                    <a:pt x="452" y="3"/>
                  </a:lnTo>
                  <a:lnTo>
                    <a:pt x="450" y="1"/>
                  </a:lnTo>
                  <a:lnTo>
                    <a:pt x="448" y="0"/>
                  </a:lnTo>
                  <a:lnTo>
                    <a:pt x="445" y="0"/>
                  </a:lnTo>
                  <a:lnTo>
                    <a:pt x="4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AD2745D4-D5AE-15AC-F432-7BA8279F9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6" y="3939"/>
              <a:ext cx="815" cy="141"/>
            </a:xfrm>
            <a:custGeom>
              <a:avLst/>
              <a:gdLst>
                <a:gd name="T0" fmla="*/ 157 w 1629"/>
                <a:gd name="T1" fmla="*/ 1 h 280"/>
                <a:gd name="T2" fmla="*/ 88 w 1629"/>
                <a:gd name="T3" fmla="*/ 17 h 280"/>
                <a:gd name="T4" fmla="*/ 43 w 1629"/>
                <a:gd name="T5" fmla="*/ 41 h 280"/>
                <a:gd name="T6" fmla="*/ 14 w 1629"/>
                <a:gd name="T7" fmla="*/ 70 h 280"/>
                <a:gd name="T8" fmla="*/ 3 w 1629"/>
                <a:gd name="T9" fmla="*/ 92 h 280"/>
                <a:gd name="T10" fmla="*/ 1 w 1629"/>
                <a:gd name="T11" fmla="*/ 124 h 280"/>
                <a:gd name="T12" fmla="*/ 8 w 1629"/>
                <a:gd name="T13" fmla="*/ 147 h 280"/>
                <a:gd name="T14" fmla="*/ 28 w 1629"/>
                <a:gd name="T15" fmla="*/ 168 h 280"/>
                <a:gd name="T16" fmla="*/ 79 w 1629"/>
                <a:gd name="T17" fmla="*/ 188 h 280"/>
                <a:gd name="T18" fmla="*/ 128 w 1629"/>
                <a:gd name="T19" fmla="*/ 194 h 280"/>
                <a:gd name="T20" fmla="*/ 189 w 1629"/>
                <a:gd name="T21" fmla="*/ 199 h 280"/>
                <a:gd name="T22" fmla="*/ 303 w 1629"/>
                <a:gd name="T23" fmla="*/ 219 h 280"/>
                <a:gd name="T24" fmla="*/ 479 w 1629"/>
                <a:gd name="T25" fmla="*/ 244 h 280"/>
                <a:gd name="T26" fmla="*/ 660 w 1629"/>
                <a:gd name="T27" fmla="*/ 261 h 280"/>
                <a:gd name="T28" fmla="*/ 813 w 1629"/>
                <a:gd name="T29" fmla="*/ 273 h 280"/>
                <a:gd name="T30" fmla="*/ 1024 w 1629"/>
                <a:gd name="T31" fmla="*/ 271 h 280"/>
                <a:gd name="T32" fmla="*/ 1173 w 1629"/>
                <a:gd name="T33" fmla="*/ 268 h 280"/>
                <a:gd name="T34" fmla="*/ 1262 w 1629"/>
                <a:gd name="T35" fmla="*/ 273 h 280"/>
                <a:gd name="T36" fmla="*/ 1375 w 1629"/>
                <a:gd name="T37" fmla="*/ 280 h 280"/>
                <a:gd name="T38" fmla="*/ 1448 w 1629"/>
                <a:gd name="T39" fmla="*/ 273 h 280"/>
                <a:gd name="T40" fmla="*/ 1481 w 1629"/>
                <a:gd name="T41" fmla="*/ 262 h 280"/>
                <a:gd name="T42" fmla="*/ 1538 w 1629"/>
                <a:gd name="T43" fmla="*/ 219 h 280"/>
                <a:gd name="T44" fmla="*/ 1595 w 1629"/>
                <a:gd name="T45" fmla="*/ 160 h 280"/>
                <a:gd name="T46" fmla="*/ 1628 w 1629"/>
                <a:gd name="T47" fmla="*/ 132 h 280"/>
                <a:gd name="T48" fmla="*/ 1627 w 1629"/>
                <a:gd name="T49" fmla="*/ 124 h 280"/>
                <a:gd name="T50" fmla="*/ 1620 w 1629"/>
                <a:gd name="T51" fmla="*/ 124 h 280"/>
                <a:gd name="T52" fmla="*/ 1561 w 1629"/>
                <a:gd name="T53" fmla="*/ 178 h 280"/>
                <a:gd name="T54" fmla="*/ 1504 w 1629"/>
                <a:gd name="T55" fmla="*/ 233 h 280"/>
                <a:gd name="T56" fmla="*/ 1469 w 1629"/>
                <a:gd name="T57" fmla="*/ 253 h 280"/>
                <a:gd name="T58" fmla="*/ 1431 w 1629"/>
                <a:gd name="T59" fmla="*/ 264 h 280"/>
                <a:gd name="T60" fmla="*/ 1349 w 1629"/>
                <a:gd name="T61" fmla="*/ 268 h 280"/>
                <a:gd name="T62" fmla="*/ 1240 w 1629"/>
                <a:gd name="T63" fmla="*/ 259 h 280"/>
                <a:gd name="T64" fmla="*/ 1155 w 1629"/>
                <a:gd name="T65" fmla="*/ 256 h 280"/>
                <a:gd name="T66" fmla="*/ 922 w 1629"/>
                <a:gd name="T67" fmla="*/ 262 h 280"/>
                <a:gd name="T68" fmla="*/ 804 w 1629"/>
                <a:gd name="T69" fmla="*/ 261 h 280"/>
                <a:gd name="T70" fmla="*/ 511 w 1629"/>
                <a:gd name="T71" fmla="*/ 235 h 280"/>
                <a:gd name="T72" fmla="*/ 367 w 1629"/>
                <a:gd name="T73" fmla="*/ 218 h 280"/>
                <a:gd name="T74" fmla="*/ 205 w 1629"/>
                <a:gd name="T75" fmla="*/ 188 h 280"/>
                <a:gd name="T76" fmla="*/ 109 w 1629"/>
                <a:gd name="T77" fmla="*/ 181 h 280"/>
                <a:gd name="T78" fmla="*/ 44 w 1629"/>
                <a:gd name="T79" fmla="*/ 163 h 280"/>
                <a:gd name="T80" fmla="*/ 27 w 1629"/>
                <a:gd name="T81" fmla="*/ 151 h 280"/>
                <a:gd name="T82" fmla="*/ 15 w 1629"/>
                <a:gd name="T83" fmla="*/ 128 h 280"/>
                <a:gd name="T84" fmla="*/ 14 w 1629"/>
                <a:gd name="T85" fmla="*/ 105 h 280"/>
                <a:gd name="T86" fmla="*/ 25 w 1629"/>
                <a:gd name="T87" fmla="*/ 75 h 280"/>
                <a:gd name="T88" fmla="*/ 41 w 1629"/>
                <a:gd name="T89" fmla="*/ 58 h 280"/>
                <a:gd name="T90" fmla="*/ 95 w 1629"/>
                <a:gd name="T91" fmla="*/ 29 h 280"/>
                <a:gd name="T92" fmla="*/ 147 w 1629"/>
                <a:gd name="T93" fmla="*/ 15 h 280"/>
                <a:gd name="T94" fmla="*/ 191 w 1629"/>
                <a:gd name="T95" fmla="*/ 12 h 280"/>
                <a:gd name="T96" fmla="*/ 198 w 1629"/>
                <a:gd name="T97" fmla="*/ 8 h 280"/>
                <a:gd name="T98" fmla="*/ 195 w 1629"/>
                <a:gd name="T99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29" h="280">
                  <a:moveTo>
                    <a:pt x="191" y="0"/>
                  </a:moveTo>
                  <a:lnTo>
                    <a:pt x="191" y="0"/>
                  </a:lnTo>
                  <a:lnTo>
                    <a:pt x="175" y="0"/>
                  </a:lnTo>
                  <a:lnTo>
                    <a:pt x="157" y="1"/>
                  </a:lnTo>
                  <a:lnTo>
                    <a:pt x="140" y="3"/>
                  </a:lnTo>
                  <a:lnTo>
                    <a:pt x="122" y="7"/>
                  </a:lnTo>
                  <a:lnTo>
                    <a:pt x="105" y="11"/>
                  </a:lnTo>
                  <a:lnTo>
                    <a:pt x="88" y="17"/>
                  </a:lnTo>
                  <a:lnTo>
                    <a:pt x="71" y="25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43" y="41"/>
                  </a:lnTo>
                  <a:lnTo>
                    <a:pt x="29" y="51"/>
                  </a:lnTo>
                  <a:lnTo>
                    <a:pt x="24" y="57"/>
                  </a:lnTo>
                  <a:lnTo>
                    <a:pt x="19" y="63"/>
                  </a:lnTo>
                  <a:lnTo>
                    <a:pt x="14" y="70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6" y="85"/>
                  </a:lnTo>
                  <a:lnTo>
                    <a:pt x="3" y="92"/>
                  </a:lnTo>
                  <a:lnTo>
                    <a:pt x="2" y="100"/>
                  </a:lnTo>
                  <a:lnTo>
                    <a:pt x="1" y="108"/>
                  </a:lnTo>
                  <a:lnTo>
                    <a:pt x="0" y="116"/>
                  </a:lnTo>
                  <a:lnTo>
                    <a:pt x="1" y="124"/>
                  </a:lnTo>
                  <a:lnTo>
                    <a:pt x="2" y="132"/>
                  </a:lnTo>
                  <a:lnTo>
                    <a:pt x="5" y="139"/>
                  </a:lnTo>
                  <a:lnTo>
                    <a:pt x="5" y="139"/>
                  </a:lnTo>
                  <a:lnTo>
                    <a:pt x="8" y="147"/>
                  </a:lnTo>
                  <a:lnTo>
                    <a:pt x="13" y="153"/>
                  </a:lnTo>
                  <a:lnTo>
                    <a:pt x="18" y="159"/>
                  </a:lnTo>
                  <a:lnTo>
                    <a:pt x="23" y="163"/>
                  </a:lnTo>
                  <a:lnTo>
                    <a:pt x="28" y="168"/>
                  </a:lnTo>
                  <a:lnTo>
                    <a:pt x="35" y="173"/>
                  </a:lnTo>
                  <a:lnTo>
                    <a:pt x="49" y="179"/>
                  </a:lnTo>
                  <a:lnTo>
                    <a:pt x="63" y="184"/>
                  </a:lnTo>
                  <a:lnTo>
                    <a:pt x="79" y="188"/>
                  </a:lnTo>
                  <a:lnTo>
                    <a:pt x="93" y="191"/>
                  </a:lnTo>
                  <a:lnTo>
                    <a:pt x="108" y="192"/>
                  </a:lnTo>
                  <a:lnTo>
                    <a:pt x="108" y="192"/>
                  </a:lnTo>
                  <a:lnTo>
                    <a:pt x="128" y="194"/>
                  </a:lnTo>
                  <a:lnTo>
                    <a:pt x="148" y="195"/>
                  </a:lnTo>
                  <a:lnTo>
                    <a:pt x="169" y="197"/>
                  </a:lnTo>
                  <a:lnTo>
                    <a:pt x="189" y="199"/>
                  </a:lnTo>
                  <a:lnTo>
                    <a:pt x="189" y="199"/>
                  </a:lnTo>
                  <a:lnTo>
                    <a:pt x="217" y="203"/>
                  </a:lnTo>
                  <a:lnTo>
                    <a:pt x="246" y="208"/>
                  </a:lnTo>
                  <a:lnTo>
                    <a:pt x="303" y="219"/>
                  </a:lnTo>
                  <a:lnTo>
                    <a:pt x="303" y="219"/>
                  </a:lnTo>
                  <a:lnTo>
                    <a:pt x="332" y="224"/>
                  </a:lnTo>
                  <a:lnTo>
                    <a:pt x="362" y="230"/>
                  </a:lnTo>
                  <a:lnTo>
                    <a:pt x="420" y="237"/>
                  </a:lnTo>
                  <a:lnTo>
                    <a:pt x="479" y="244"/>
                  </a:lnTo>
                  <a:lnTo>
                    <a:pt x="538" y="249"/>
                  </a:lnTo>
                  <a:lnTo>
                    <a:pt x="538" y="249"/>
                  </a:lnTo>
                  <a:lnTo>
                    <a:pt x="660" y="261"/>
                  </a:lnTo>
                  <a:lnTo>
                    <a:pt x="660" y="261"/>
                  </a:lnTo>
                  <a:lnTo>
                    <a:pt x="722" y="267"/>
                  </a:lnTo>
                  <a:lnTo>
                    <a:pt x="783" y="272"/>
                  </a:lnTo>
                  <a:lnTo>
                    <a:pt x="783" y="272"/>
                  </a:lnTo>
                  <a:lnTo>
                    <a:pt x="813" y="273"/>
                  </a:lnTo>
                  <a:lnTo>
                    <a:pt x="843" y="274"/>
                  </a:lnTo>
                  <a:lnTo>
                    <a:pt x="904" y="275"/>
                  </a:lnTo>
                  <a:lnTo>
                    <a:pt x="964" y="273"/>
                  </a:lnTo>
                  <a:lnTo>
                    <a:pt x="1024" y="271"/>
                  </a:lnTo>
                  <a:lnTo>
                    <a:pt x="1024" y="271"/>
                  </a:lnTo>
                  <a:lnTo>
                    <a:pt x="1084" y="269"/>
                  </a:lnTo>
                  <a:lnTo>
                    <a:pt x="1143" y="268"/>
                  </a:lnTo>
                  <a:lnTo>
                    <a:pt x="1173" y="268"/>
                  </a:lnTo>
                  <a:lnTo>
                    <a:pt x="1203" y="269"/>
                  </a:lnTo>
                  <a:lnTo>
                    <a:pt x="1232" y="271"/>
                  </a:lnTo>
                  <a:lnTo>
                    <a:pt x="1262" y="273"/>
                  </a:lnTo>
                  <a:lnTo>
                    <a:pt x="1262" y="273"/>
                  </a:lnTo>
                  <a:lnTo>
                    <a:pt x="1318" y="278"/>
                  </a:lnTo>
                  <a:lnTo>
                    <a:pt x="1346" y="280"/>
                  </a:lnTo>
                  <a:lnTo>
                    <a:pt x="1375" y="280"/>
                  </a:lnTo>
                  <a:lnTo>
                    <a:pt x="1375" y="280"/>
                  </a:lnTo>
                  <a:lnTo>
                    <a:pt x="1398" y="280"/>
                  </a:lnTo>
                  <a:lnTo>
                    <a:pt x="1423" y="278"/>
                  </a:lnTo>
                  <a:lnTo>
                    <a:pt x="1436" y="276"/>
                  </a:lnTo>
                  <a:lnTo>
                    <a:pt x="1448" y="273"/>
                  </a:lnTo>
                  <a:lnTo>
                    <a:pt x="1459" y="270"/>
                  </a:lnTo>
                  <a:lnTo>
                    <a:pt x="1471" y="266"/>
                  </a:lnTo>
                  <a:lnTo>
                    <a:pt x="1471" y="266"/>
                  </a:lnTo>
                  <a:lnTo>
                    <a:pt x="1481" y="262"/>
                  </a:lnTo>
                  <a:lnTo>
                    <a:pt x="1489" y="257"/>
                  </a:lnTo>
                  <a:lnTo>
                    <a:pt x="1507" y="246"/>
                  </a:lnTo>
                  <a:lnTo>
                    <a:pt x="1523" y="233"/>
                  </a:lnTo>
                  <a:lnTo>
                    <a:pt x="1538" y="219"/>
                  </a:lnTo>
                  <a:lnTo>
                    <a:pt x="1567" y="189"/>
                  </a:lnTo>
                  <a:lnTo>
                    <a:pt x="1580" y="175"/>
                  </a:lnTo>
                  <a:lnTo>
                    <a:pt x="1595" y="160"/>
                  </a:lnTo>
                  <a:lnTo>
                    <a:pt x="1595" y="160"/>
                  </a:lnTo>
                  <a:lnTo>
                    <a:pt x="1610" y="147"/>
                  </a:lnTo>
                  <a:lnTo>
                    <a:pt x="1626" y="134"/>
                  </a:lnTo>
                  <a:lnTo>
                    <a:pt x="1626" y="134"/>
                  </a:lnTo>
                  <a:lnTo>
                    <a:pt x="1628" y="132"/>
                  </a:lnTo>
                  <a:lnTo>
                    <a:pt x="1629" y="130"/>
                  </a:lnTo>
                  <a:lnTo>
                    <a:pt x="1629" y="128"/>
                  </a:lnTo>
                  <a:lnTo>
                    <a:pt x="1628" y="126"/>
                  </a:lnTo>
                  <a:lnTo>
                    <a:pt x="1627" y="124"/>
                  </a:lnTo>
                  <a:lnTo>
                    <a:pt x="1625" y="123"/>
                  </a:lnTo>
                  <a:lnTo>
                    <a:pt x="1623" y="123"/>
                  </a:lnTo>
                  <a:lnTo>
                    <a:pt x="1620" y="124"/>
                  </a:lnTo>
                  <a:lnTo>
                    <a:pt x="1620" y="124"/>
                  </a:lnTo>
                  <a:lnTo>
                    <a:pt x="1604" y="135"/>
                  </a:lnTo>
                  <a:lnTo>
                    <a:pt x="1590" y="149"/>
                  </a:lnTo>
                  <a:lnTo>
                    <a:pt x="1575" y="163"/>
                  </a:lnTo>
                  <a:lnTo>
                    <a:pt x="1561" y="178"/>
                  </a:lnTo>
                  <a:lnTo>
                    <a:pt x="1534" y="206"/>
                  </a:lnTo>
                  <a:lnTo>
                    <a:pt x="1519" y="220"/>
                  </a:lnTo>
                  <a:lnTo>
                    <a:pt x="1504" y="233"/>
                  </a:lnTo>
                  <a:lnTo>
                    <a:pt x="1504" y="233"/>
                  </a:lnTo>
                  <a:lnTo>
                    <a:pt x="1496" y="239"/>
                  </a:lnTo>
                  <a:lnTo>
                    <a:pt x="1486" y="244"/>
                  </a:lnTo>
                  <a:lnTo>
                    <a:pt x="1478" y="249"/>
                  </a:lnTo>
                  <a:lnTo>
                    <a:pt x="1469" y="253"/>
                  </a:lnTo>
                  <a:lnTo>
                    <a:pt x="1459" y="257"/>
                  </a:lnTo>
                  <a:lnTo>
                    <a:pt x="1450" y="260"/>
                  </a:lnTo>
                  <a:lnTo>
                    <a:pt x="1431" y="264"/>
                  </a:lnTo>
                  <a:lnTo>
                    <a:pt x="1431" y="264"/>
                  </a:lnTo>
                  <a:lnTo>
                    <a:pt x="1416" y="266"/>
                  </a:lnTo>
                  <a:lnTo>
                    <a:pt x="1403" y="267"/>
                  </a:lnTo>
                  <a:lnTo>
                    <a:pt x="1376" y="268"/>
                  </a:lnTo>
                  <a:lnTo>
                    <a:pt x="1349" y="268"/>
                  </a:lnTo>
                  <a:lnTo>
                    <a:pt x="1321" y="266"/>
                  </a:lnTo>
                  <a:lnTo>
                    <a:pt x="1321" y="266"/>
                  </a:lnTo>
                  <a:lnTo>
                    <a:pt x="1267" y="261"/>
                  </a:lnTo>
                  <a:lnTo>
                    <a:pt x="1240" y="259"/>
                  </a:lnTo>
                  <a:lnTo>
                    <a:pt x="1213" y="257"/>
                  </a:lnTo>
                  <a:lnTo>
                    <a:pt x="1213" y="257"/>
                  </a:lnTo>
                  <a:lnTo>
                    <a:pt x="1184" y="256"/>
                  </a:lnTo>
                  <a:lnTo>
                    <a:pt x="1155" y="256"/>
                  </a:lnTo>
                  <a:lnTo>
                    <a:pt x="1097" y="257"/>
                  </a:lnTo>
                  <a:lnTo>
                    <a:pt x="1097" y="257"/>
                  </a:lnTo>
                  <a:lnTo>
                    <a:pt x="980" y="261"/>
                  </a:lnTo>
                  <a:lnTo>
                    <a:pt x="922" y="262"/>
                  </a:lnTo>
                  <a:lnTo>
                    <a:pt x="863" y="263"/>
                  </a:lnTo>
                  <a:lnTo>
                    <a:pt x="863" y="263"/>
                  </a:lnTo>
                  <a:lnTo>
                    <a:pt x="834" y="262"/>
                  </a:lnTo>
                  <a:lnTo>
                    <a:pt x="804" y="261"/>
                  </a:lnTo>
                  <a:lnTo>
                    <a:pt x="746" y="257"/>
                  </a:lnTo>
                  <a:lnTo>
                    <a:pt x="629" y="245"/>
                  </a:lnTo>
                  <a:lnTo>
                    <a:pt x="629" y="245"/>
                  </a:lnTo>
                  <a:lnTo>
                    <a:pt x="511" y="235"/>
                  </a:lnTo>
                  <a:lnTo>
                    <a:pt x="453" y="229"/>
                  </a:lnTo>
                  <a:lnTo>
                    <a:pt x="394" y="222"/>
                  </a:lnTo>
                  <a:lnTo>
                    <a:pt x="394" y="222"/>
                  </a:lnTo>
                  <a:lnTo>
                    <a:pt x="367" y="218"/>
                  </a:lnTo>
                  <a:lnTo>
                    <a:pt x="340" y="213"/>
                  </a:lnTo>
                  <a:lnTo>
                    <a:pt x="286" y="203"/>
                  </a:lnTo>
                  <a:lnTo>
                    <a:pt x="232" y="192"/>
                  </a:lnTo>
                  <a:lnTo>
                    <a:pt x="205" y="188"/>
                  </a:lnTo>
                  <a:lnTo>
                    <a:pt x="177" y="185"/>
                  </a:lnTo>
                  <a:lnTo>
                    <a:pt x="177" y="185"/>
                  </a:lnTo>
                  <a:lnTo>
                    <a:pt x="143" y="183"/>
                  </a:lnTo>
                  <a:lnTo>
                    <a:pt x="109" y="181"/>
                  </a:lnTo>
                  <a:lnTo>
                    <a:pt x="92" y="179"/>
                  </a:lnTo>
                  <a:lnTo>
                    <a:pt x="76" y="175"/>
                  </a:lnTo>
                  <a:lnTo>
                    <a:pt x="59" y="170"/>
                  </a:lnTo>
                  <a:lnTo>
                    <a:pt x="44" y="163"/>
                  </a:lnTo>
                  <a:lnTo>
                    <a:pt x="44" y="163"/>
                  </a:lnTo>
                  <a:lnTo>
                    <a:pt x="38" y="159"/>
                  </a:lnTo>
                  <a:lnTo>
                    <a:pt x="32" y="155"/>
                  </a:lnTo>
                  <a:lnTo>
                    <a:pt x="27" y="151"/>
                  </a:lnTo>
                  <a:lnTo>
                    <a:pt x="23" y="146"/>
                  </a:lnTo>
                  <a:lnTo>
                    <a:pt x="19" y="141"/>
                  </a:lnTo>
                  <a:lnTo>
                    <a:pt x="17" y="134"/>
                  </a:lnTo>
                  <a:lnTo>
                    <a:pt x="15" y="128"/>
                  </a:lnTo>
                  <a:lnTo>
                    <a:pt x="13" y="121"/>
                  </a:lnTo>
                  <a:lnTo>
                    <a:pt x="13" y="121"/>
                  </a:lnTo>
                  <a:lnTo>
                    <a:pt x="13" y="114"/>
                  </a:lnTo>
                  <a:lnTo>
                    <a:pt x="14" y="105"/>
                  </a:lnTo>
                  <a:lnTo>
                    <a:pt x="15" y="97"/>
                  </a:lnTo>
                  <a:lnTo>
                    <a:pt x="18" y="90"/>
                  </a:lnTo>
                  <a:lnTo>
                    <a:pt x="21" y="83"/>
                  </a:lnTo>
                  <a:lnTo>
                    <a:pt x="25" y="75"/>
                  </a:lnTo>
                  <a:lnTo>
                    <a:pt x="29" y="69"/>
                  </a:lnTo>
                  <a:lnTo>
                    <a:pt x="34" y="63"/>
                  </a:lnTo>
                  <a:lnTo>
                    <a:pt x="34" y="63"/>
                  </a:lnTo>
                  <a:lnTo>
                    <a:pt x="41" y="58"/>
                  </a:lnTo>
                  <a:lnTo>
                    <a:pt x="48" y="51"/>
                  </a:lnTo>
                  <a:lnTo>
                    <a:pt x="63" y="42"/>
                  </a:lnTo>
                  <a:lnTo>
                    <a:pt x="79" y="35"/>
                  </a:lnTo>
                  <a:lnTo>
                    <a:pt x="95" y="29"/>
                  </a:lnTo>
                  <a:lnTo>
                    <a:pt x="95" y="29"/>
                  </a:lnTo>
                  <a:lnTo>
                    <a:pt x="112" y="22"/>
                  </a:lnTo>
                  <a:lnTo>
                    <a:pt x="129" y="18"/>
                  </a:lnTo>
                  <a:lnTo>
                    <a:pt x="147" y="15"/>
                  </a:lnTo>
                  <a:lnTo>
                    <a:pt x="165" y="13"/>
                  </a:lnTo>
                  <a:lnTo>
                    <a:pt x="165" y="13"/>
                  </a:lnTo>
                  <a:lnTo>
                    <a:pt x="178" y="12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5" y="11"/>
                  </a:lnTo>
                  <a:lnTo>
                    <a:pt x="197" y="10"/>
                  </a:lnTo>
                  <a:lnTo>
                    <a:pt x="198" y="8"/>
                  </a:lnTo>
                  <a:lnTo>
                    <a:pt x="198" y="6"/>
                  </a:lnTo>
                  <a:lnTo>
                    <a:pt x="198" y="4"/>
                  </a:lnTo>
                  <a:lnTo>
                    <a:pt x="197" y="2"/>
                  </a:lnTo>
                  <a:lnTo>
                    <a:pt x="195" y="0"/>
                  </a:lnTo>
                  <a:lnTo>
                    <a:pt x="191" y="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20CB4DBB-28FA-D69E-5077-B59132DD5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4047"/>
              <a:ext cx="974" cy="159"/>
            </a:xfrm>
            <a:custGeom>
              <a:avLst/>
              <a:gdLst>
                <a:gd name="T0" fmla="*/ 15 w 1947"/>
                <a:gd name="T1" fmla="*/ 5 h 317"/>
                <a:gd name="T2" fmla="*/ 2 w 1947"/>
                <a:gd name="T3" fmla="*/ 19 h 317"/>
                <a:gd name="T4" fmla="*/ 0 w 1947"/>
                <a:gd name="T5" fmla="*/ 28 h 317"/>
                <a:gd name="T6" fmla="*/ 5 w 1947"/>
                <a:gd name="T7" fmla="*/ 45 h 317"/>
                <a:gd name="T8" fmla="*/ 17 w 1947"/>
                <a:gd name="T9" fmla="*/ 57 h 317"/>
                <a:gd name="T10" fmla="*/ 52 w 1947"/>
                <a:gd name="T11" fmla="*/ 80 h 317"/>
                <a:gd name="T12" fmla="*/ 115 w 1947"/>
                <a:gd name="T13" fmla="*/ 108 h 317"/>
                <a:gd name="T14" fmla="*/ 157 w 1947"/>
                <a:gd name="T15" fmla="*/ 124 h 317"/>
                <a:gd name="T16" fmla="*/ 220 w 1947"/>
                <a:gd name="T17" fmla="*/ 141 h 317"/>
                <a:gd name="T18" fmla="*/ 344 w 1947"/>
                <a:gd name="T19" fmla="*/ 168 h 317"/>
                <a:gd name="T20" fmla="*/ 469 w 1947"/>
                <a:gd name="T21" fmla="*/ 191 h 317"/>
                <a:gd name="T22" fmla="*/ 717 w 1947"/>
                <a:gd name="T23" fmla="*/ 235 h 317"/>
                <a:gd name="T24" fmla="*/ 969 w 1947"/>
                <a:gd name="T25" fmla="*/ 281 h 317"/>
                <a:gd name="T26" fmla="*/ 1094 w 1947"/>
                <a:gd name="T27" fmla="*/ 299 h 317"/>
                <a:gd name="T28" fmla="*/ 1219 w 1947"/>
                <a:gd name="T29" fmla="*/ 312 h 317"/>
                <a:gd name="T30" fmla="*/ 1343 w 1947"/>
                <a:gd name="T31" fmla="*/ 317 h 317"/>
                <a:gd name="T32" fmla="*/ 1435 w 1947"/>
                <a:gd name="T33" fmla="*/ 314 h 317"/>
                <a:gd name="T34" fmla="*/ 1494 w 1947"/>
                <a:gd name="T35" fmla="*/ 307 h 317"/>
                <a:gd name="T36" fmla="*/ 1575 w 1947"/>
                <a:gd name="T37" fmla="*/ 288 h 317"/>
                <a:gd name="T38" fmla="*/ 1679 w 1947"/>
                <a:gd name="T39" fmla="*/ 253 h 317"/>
                <a:gd name="T40" fmla="*/ 1862 w 1947"/>
                <a:gd name="T41" fmla="*/ 184 h 317"/>
                <a:gd name="T42" fmla="*/ 1915 w 1947"/>
                <a:gd name="T43" fmla="*/ 169 h 317"/>
                <a:gd name="T44" fmla="*/ 1945 w 1947"/>
                <a:gd name="T45" fmla="*/ 161 h 317"/>
                <a:gd name="T46" fmla="*/ 1946 w 1947"/>
                <a:gd name="T47" fmla="*/ 154 h 317"/>
                <a:gd name="T48" fmla="*/ 1942 w 1947"/>
                <a:gd name="T49" fmla="*/ 149 h 317"/>
                <a:gd name="T50" fmla="*/ 1913 w 1947"/>
                <a:gd name="T51" fmla="*/ 157 h 317"/>
                <a:gd name="T52" fmla="*/ 1835 w 1947"/>
                <a:gd name="T53" fmla="*/ 180 h 317"/>
                <a:gd name="T54" fmla="*/ 1684 w 1947"/>
                <a:gd name="T55" fmla="*/ 238 h 317"/>
                <a:gd name="T56" fmla="*/ 1582 w 1947"/>
                <a:gd name="T57" fmla="*/ 273 h 317"/>
                <a:gd name="T58" fmla="*/ 1530 w 1947"/>
                <a:gd name="T59" fmla="*/ 287 h 317"/>
                <a:gd name="T60" fmla="*/ 1443 w 1947"/>
                <a:gd name="T61" fmla="*/ 301 h 317"/>
                <a:gd name="T62" fmla="*/ 1356 w 1947"/>
                <a:gd name="T63" fmla="*/ 305 h 317"/>
                <a:gd name="T64" fmla="*/ 1236 w 1947"/>
                <a:gd name="T65" fmla="*/ 301 h 317"/>
                <a:gd name="T66" fmla="*/ 1051 w 1947"/>
                <a:gd name="T67" fmla="*/ 281 h 317"/>
                <a:gd name="T68" fmla="*/ 929 w 1947"/>
                <a:gd name="T69" fmla="*/ 262 h 317"/>
                <a:gd name="T70" fmla="*/ 566 w 1947"/>
                <a:gd name="T71" fmla="*/ 195 h 317"/>
                <a:gd name="T72" fmla="*/ 383 w 1947"/>
                <a:gd name="T73" fmla="*/ 163 h 317"/>
                <a:gd name="T74" fmla="*/ 262 w 1947"/>
                <a:gd name="T75" fmla="*/ 138 h 317"/>
                <a:gd name="T76" fmla="*/ 180 w 1947"/>
                <a:gd name="T77" fmla="*/ 118 h 317"/>
                <a:gd name="T78" fmla="*/ 132 w 1947"/>
                <a:gd name="T79" fmla="*/ 102 h 317"/>
                <a:gd name="T80" fmla="*/ 62 w 1947"/>
                <a:gd name="T81" fmla="*/ 71 h 317"/>
                <a:gd name="T82" fmla="*/ 38 w 1947"/>
                <a:gd name="T83" fmla="*/ 58 h 317"/>
                <a:gd name="T84" fmla="*/ 17 w 1947"/>
                <a:gd name="T85" fmla="*/ 41 h 317"/>
                <a:gd name="T86" fmla="*/ 11 w 1947"/>
                <a:gd name="T87" fmla="*/ 29 h 317"/>
                <a:gd name="T88" fmla="*/ 13 w 1947"/>
                <a:gd name="T89" fmla="*/ 22 h 317"/>
                <a:gd name="T90" fmla="*/ 30 w 1947"/>
                <a:gd name="T91" fmla="*/ 12 h 317"/>
                <a:gd name="T92" fmla="*/ 33 w 1947"/>
                <a:gd name="T93" fmla="*/ 7 h 317"/>
                <a:gd name="T94" fmla="*/ 31 w 1947"/>
                <a:gd name="T95" fmla="*/ 1 h 317"/>
                <a:gd name="T96" fmla="*/ 23 w 1947"/>
                <a:gd name="T9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47" h="317">
                  <a:moveTo>
                    <a:pt x="23" y="0"/>
                  </a:moveTo>
                  <a:lnTo>
                    <a:pt x="23" y="0"/>
                  </a:lnTo>
                  <a:lnTo>
                    <a:pt x="15" y="5"/>
                  </a:lnTo>
                  <a:lnTo>
                    <a:pt x="7" y="10"/>
                  </a:lnTo>
                  <a:lnTo>
                    <a:pt x="4" y="15"/>
                  </a:lnTo>
                  <a:lnTo>
                    <a:pt x="2" y="19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1" y="36"/>
                  </a:lnTo>
                  <a:lnTo>
                    <a:pt x="5" y="45"/>
                  </a:lnTo>
                  <a:lnTo>
                    <a:pt x="11" y="51"/>
                  </a:lnTo>
                  <a:lnTo>
                    <a:pt x="17" y="57"/>
                  </a:lnTo>
                  <a:lnTo>
                    <a:pt x="17" y="57"/>
                  </a:lnTo>
                  <a:lnTo>
                    <a:pt x="29" y="65"/>
                  </a:lnTo>
                  <a:lnTo>
                    <a:pt x="40" y="73"/>
                  </a:lnTo>
                  <a:lnTo>
                    <a:pt x="52" y="80"/>
                  </a:lnTo>
                  <a:lnTo>
                    <a:pt x="65" y="86"/>
                  </a:lnTo>
                  <a:lnTo>
                    <a:pt x="90" y="97"/>
                  </a:lnTo>
                  <a:lnTo>
                    <a:pt x="115" y="108"/>
                  </a:lnTo>
                  <a:lnTo>
                    <a:pt x="115" y="108"/>
                  </a:lnTo>
                  <a:lnTo>
                    <a:pt x="157" y="124"/>
                  </a:lnTo>
                  <a:lnTo>
                    <a:pt x="157" y="124"/>
                  </a:lnTo>
                  <a:lnTo>
                    <a:pt x="172" y="129"/>
                  </a:lnTo>
                  <a:lnTo>
                    <a:pt x="188" y="134"/>
                  </a:lnTo>
                  <a:lnTo>
                    <a:pt x="220" y="141"/>
                  </a:lnTo>
                  <a:lnTo>
                    <a:pt x="220" y="141"/>
                  </a:lnTo>
                  <a:lnTo>
                    <a:pt x="282" y="154"/>
                  </a:lnTo>
                  <a:lnTo>
                    <a:pt x="344" y="168"/>
                  </a:lnTo>
                  <a:lnTo>
                    <a:pt x="407" y="179"/>
                  </a:lnTo>
                  <a:lnTo>
                    <a:pt x="469" y="191"/>
                  </a:lnTo>
                  <a:lnTo>
                    <a:pt x="469" y="191"/>
                  </a:lnTo>
                  <a:lnTo>
                    <a:pt x="593" y="212"/>
                  </a:lnTo>
                  <a:lnTo>
                    <a:pt x="717" y="235"/>
                  </a:lnTo>
                  <a:lnTo>
                    <a:pt x="717" y="235"/>
                  </a:lnTo>
                  <a:lnTo>
                    <a:pt x="843" y="259"/>
                  </a:lnTo>
                  <a:lnTo>
                    <a:pt x="906" y="270"/>
                  </a:lnTo>
                  <a:lnTo>
                    <a:pt x="969" y="281"/>
                  </a:lnTo>
                  <a:lnTo>
                    <a:pt x="969" y="281"/>
                  </a:lnTo>
                  <a:lnTo>
                    <a:pt x="1031" y="291"/>
                  </a:lnTo>
                  <a:lnTo>
                    <a:pt x="1094" y="299"/>
                  </a:lnTo>
                  <a:lnTo>
                    <a:pt x="1156" y="307"/>
                  </a:lnTo>
                  <a:lnTo>
                    <a:pt x="1219" y="312"/>
                  </a:lnTo>
                  <a:lnTo>
                    <a:pt x="1219" y="312"/>
                  </a:lnTo>
                  <a:lnTo>
                    <a:pt x="1281" y="316"/>
                  </a:lnTo>
                  <a:lnTo>
                    <a:pt x="1312" y="317"/>
                  </a:lnTo>
                  <a:lnTo>
                    <a:pt x="1343" y="317"/>
                  </a:lnTo>
                  <a:lnTo>
                    <a:pt x="1374" y="317"/>
                  </a:lnTo>
                  <a:lnTo>
                    <a:pt x="1405" y="316"/>
                  </a:lnTo>
                  <a:lnTo>
                    <a:pt x="1435" y="314"/>
                  </a:lnTo>
                  <a:lnTo>
                    <a:pt x="1466" y="311"/>
                  </a:lnTo>
                  <a:lnTo>
                    <a:pt x="1466" y="311"/>
                  </a:lnTo>
                  <a:lnTo>
                    <a:pt x="1494" y="307"/>
                  </a:lnTo>
                  <a:lnTo>
                    <a:pt x="1521" y="302"/>
                  </a:lnTo>
                  <a:lnTo>
                    <a:pt x="1548" y="295"/>
                  </a:lnTo>
                  <a:lnTo>
                    <a:pt x="1575" y="288"/>
                  </a:lnTo>
                  <a:lnTo>
                    <a:pt x="1602" y="280"/>
                  </a:lnTo>
                  <a:lnTo>
                    <a:pt x="1628" y="272"/>
                  </a:lnTo>
                  <a:lnTo>
                    <a:pt x="1679" y="253"/>
                  </a:lnTo>
                  <a:lnTo>
                    <a:pt x="1784" y="212"/>
                  </a:lnTo>
                  <a:lnTo>
                    <a:pt x="1835" y="194"/>
                  </a:lnTo>
                  <a:lnTo>
                    <a:pt x="1862" y="184"/>
                  </a:lnTo>
                  <a:lnTo>
                    <a:pt x="1888" y="176"/>
                  </a:lnTo>
                  <a:lnTo>
                    <a:pt x="1888" y="176"/>
                  </a:lnTo>
                  <a:lnTo>
                    <a:pt x="1915" y="169"/>
                  </a:lnTo>
                  <a:lnTo>
                    <a:pt x="1942" y="162"/>
                  </a:lnTo>
                  <a:lnTo>
                    <a:pt x="1942" y="162"/>
                  </a:lnTo>
                  <a:lnTo>
                    <a:pt x="1945" y="161"/>
                  </a:lnTo>
                  <a:lnTo>
                    <a:pt x="1946" y="159"/>
                  </a:lnTo>
                  <a:lnTo>
                    <a:pt x="1947" y="157"/>
                  </a:lnTo>
                  <a:lnTo>
                    <a:pt x="1946" y="154"/>
                  </a:lnTo>
                  <a:lnTo>
                    <a:pt x="1945" y="152"/>
                  </a:lnTo>
                  <a:lnTo>
                    <a:pt x="1944" y="150"/>
                  </a:lnTo>
                  <a:lnTo>
                    <a:pt x="1942" y="149"/>
                  </a:lnTo>
                  <a:lnTo>
                    <a:pt x="1939" y="149"/>
                  </a:lnTo>
                  <a:lnTo>
                    <a:pt x="1939" y="149"/>
                  </a:lnTo>
                  <a:lnTo>
                    <a:pt x="1913" y="157"/>
                  </a:lnTo>
                  <a:lnTo>
                    <a:pt x="1887" y="164"/>
                  </a:lnTo>
                  <a:lnTo>
                    <a:pt x="1861" y="172"/>
                  </a:lnTo>
                  <a:lnTo>
                    <a:pt x="1835" y="180"/>
                  </a:lnTo>
                  <a:lnTo>
                    <a:pt x="1785" y="199"/>
                  </a:lnTo>
                  <a:lnTo>
                    <a:pt x="1735" y="219"/>
                  </a:lnTo>
                  <a:lnTo>
                    <a:pt x="1684" y="238"/>
                  </a:lnTo>
                  <a:lnTo>
                    <a:pt x="1634" y="256"/>
                  </a:lnTo>
                  <a:lnTo>
                    <a:pt x="1608" y="265"/>
                  </a:lnTo>
                  <a:lnTo>
                    <a:pt x="1582" y="273"/>
                  </a:lnTo>
                  <a:lnTo>
                    <a:pt x="1556" y="280"/>
                  </a:lnTo>
                  <a:lnTo>
                    <a:pt x="1530" y="287"/>
                  </a:lnTo>
                  <a:lnTo>
                    <a:pt x="1530" y="287"/>
                  </a:lnTo>
                  <a:lnTo>
                    <a:pt x="1501" y="292"/>
                  </a:lnTo>
                  <a:lnTo>
                    <a:pt x="1472" y="297"/>
                  </a:lnTo>
                  <a:lnTo>
                    <a:pt x="1443" y="301"/>
                  </a:lnTo>
                  <a:lnTo>
                    <a:pt x="1415" y="303"/>
                  </a:lnTo>
                  <a:lnTo>
                    <a:pt x="1385" y="304"/>
                  </a:lnTo>
                  <a:lnTo>
                    <a:pt x="1356" y="305"/>
                  </a:lnTo>
                  <a:lnTo>
                    <a:pt x="1298" y="304"/>
                  </a:lnTo>
                  <a:lnTo>
                    <a:pt x="1298" y="304"/>
                  </a:lnTo>
                  <a:lnTo>
                    <a:pt x="1236" y="301"/>
                  </a:lnTo>
                  <a:lnTo>
                    <a:pt x="1174" y="295"/>
                  </a:lnTo>
                  <a:lnTo>
                    <a:pt x="1113" y="289"/>
                  </a:lnTo>
                  <a:lnTo>
                    <a:pt x="1051" y="281"/>
                  </a:lnTo>
                  <a:lnTo>
                    <a:pt x="1051" y="281"/>
                  </a:lnTo>
                  <a:lnTo>
                    <a:pt x="990" y="272"/>
                  </a:lnTo>
                  <a:lnTo>
                    <a:pt x="929" y="262"/>
                  </a:lnTo>
                  <a:lnTo>
                    <a:pt x="808" y="240"/>
                  </a:lnTo>
                  <a:lnTo>
                    <a:pt x="687" y="217"/>
                  </a:lnTo>
                  <a:lnTo>
                    <a:pt x="566" y="195"/>
                  </a:lnTo>
                  <a:lnTo>
                    <a:pt x="566" y="195"/>
                  </a:lnTo>
                  <a:lnTo>
                    <a:pt x="444" y="174"/>
                  </a:lnTo>
                  <a:lnTo>
                    <a:pt x="383" y="163"/>
                  </a:lnTo>
                  <a:lnTo>
                    <a:pt x="322" y="150"/>
                  </a:lnTo>
                  <a:lnTo>
                    <a:pt x="322" y="150"/>
                  </a:lnTo>
                  <a:lnTo>
                    <a:pt x="262" y="138"/>
                  </a:lnTo>
                  <a:lnTo>
                    <a:pt x="203" y="124"/>
                  </a:lnTo>
                  <a:lnTo>
                    <a:pt x="203" y="124"/>
                  </a:lnTo>
                  <a:lnTo>
                    <a:pt x="180" y="118"/>
                  </a:lnTo>
                  <a:lnTo>
                    <a:pt x="156" y="111"/>
                  </a:lnTo>
                  <a:lnTo>
                    <a:pt x="156" y="111"/>
                  </a:lnTo>
                  <a:lnTo>
                    <a:pt x="132" y="102"/>
                  </a:lnTo>
                  <a:lnTo>
                    <a:pt x="108" y="92"/>
                  </a:lnTo>
                  <a:lnTo>
                    <a:pt x="85" y="82"/>
                  </a:lnTo>
                  <a:lnTo>
                    <a:pt x="62" y="71"/>
                  </a:lnTo>
                  <a:lnTo>
                    <a:pt x="62" y="71"/>
                  </a:lnTo>
                  <a:lnTo>
                    <a:pt x="48" y="63"/>
                  </a:lnTo>
                  <a:lnTo>
                    <a:pt x="38" y="58"/>
                  </a:lnTo>
                  <a:lnTo>
                    <a:pt x="29" y="51"/>
                  </a:lnTo>
                  <a:lnTo>
                    <a:pt x="20" y="44"/>
                  </a:lnTo>
                  <a:lnTo>
                    <a:pt x="17" y="41"/>
                  </a:lnTo>
                  <a:lnTo>
                    <a:pt x="14" y="36"/>
                  </a:lnTo>
                  <a:lnTo>
                    <a:pt x="12" y="33"/>
                  </a:lnTo>
                  <a:lnTo>
                    <a:pt x="11" y="29"/>
                  </a:lnTo>
                  <a:lnTo>
                    <a:pt x="12" y="26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7" y="19"/>
                  </a:lnTo>
                  <a:lnTo>
                    <a:pt x="21" y="16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2" y="9"/>
                  </a:lnTo>
                  <a:lnTo>
                    <a:pt x="33" y="7"/>
                  </a:lnTo>
                  <a:lnTo>
                    <a:pt x="33" y="5"/>
                  </a:lnTo>
                  <a:lnTo>
                    <a:pt x="32" y="3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AB434BE7-C770-DEE0-3B58-135C5B16E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" y="4112"/>
              <a:ext cx="567" cy="202"/>
            </a:xfrm>
            <a:custGeom>
              <a:avLst/>
              <a:gdLst>
                <a:gd name="T0" fmla="*/ 6 w 1135"/>
                <a:gd name="T1" fmla="*/ 17 h 404"/>
                <a:gd name="T2" fmla="*/ 69 w 1135"/>
                <a:gd name="T3" fmla="*/ 13 h 404"/>
                <a:gd name="T4" fmla="*/ 132 w 1135"/>
                <a:gd name="T5" fmla="*/ 13 h 404"/>
                <a:gd name="T6" fmla="*/ 164 w 1135"/>
                <a:gd name="T7" fmla="*/ 14 h 404"/>
                <a:gd name="T8" fmla="*/ 227 w 1135"/>
                <a:gd name="T9" fmla="*/ 19 h 404"/>
                <a:gd name="T10" fmla="*/ 259 w 1135"/>
                <a:gd name="T11" fmla="*/ 24 h 404"/>
                <a:gd name="T12" fmla="*/ 316 w 1135"/>
                <a:gd name="T13" fmla="*/ 35 h 404"/>
                <a:gd name="T14" fmla="*/ 373 w 1135"/>
                <a:gd name="T15" fmla="*/ 48 h 404"/>
                <a:gd name="T16" fmla="*/ 429 w 1135"/>
                <a:gd name="T17" fmla="*/ 65 h 404"/>
                <a:gd name="T18" fmla="*/ 483 w 1135"/>
                <a:gd name="T19" fmla="*/ 83 h 404"/>
                <a:gd name="T20" fmla="*/ 538 w 1135"/>
                <a:gd name="T21" fmla="*/ 104 h 404"/>
                <a:gd name="T22" fmla="*/ 645 w 1135"/>
                <a:gd name="T23" fmla="*/ 152 h 404"/>
                <a:gd name="T24" fmla="*/ 696 w 1135"/>
                <a:gd name="T25" fmla="*/ 178 h 404"/>
                <a:gd name="T26" fmla="*/ 801 w 1135"/>
                <a:gd name="T27" fmla="*/ 233 h 404"/>
                <a:gd name="T28" fmla="*/ 851 w 1135"/>
                <a:gd name="T29" fmla="*/ 261 h 404"/>
                <a:gd name="T30" fmla="*/ 900 w 1135"/>
                <a:gd name="T31" fmla="*/ 290 h 404"/>
                <a:gd name="T32" fmla="*/ 975 w 1135"/>
                <a:gd name="T33" fmla="*/ 333 h 404"/>
                <a:gd name="T34" fmla="*/ 1000 w 1135"/>
                <a:gd name="T35" fmla="*/ 346 h 404"/>
                <a:gd name="T36" fmla="*/ 1052 w 1135"/>
                <a:gd name="T37" fmla="*/ 369 h 404"/>
                <a:gd name="T38" fmla="*/ 1080 w 1135"/>
                <a:gd name="T39" fmla="*/ 380 h 404"/>
                <a:gd name="T40" fmla="*/ 1094 w 1135"/>
                <a:gd name="T41" fmla="*/ 384 h 404"/>
                <a:gd name="T42" fmla="*/ 1106 w 1135"/>
                <a:gd name="T43" fmla="*/ 389 h 404"/>
                <a:gd name="T44" fmla="*/ 1125 w 1135"/>
                <a:gd name="T45" fmla="*/ 401 h 404"/>
                <a:gd name="T46" fmla="*/ 1127 w 1135"/>
                <a:gd name="T47" fmla="*/ 403 h 404"/>
                <a:gd name="T48" fmla="*/ 1132 w 1135"/>
                <a:gd name="T49" fmla="*/ 403 h 404"/>
                <a:gd name="T50" fmla="*/ 1135 w 1135"/>
                <a:gd name="T51" fmla="*/ 399 h 404"/>
                <a:gd name="T52" fmla="*/ 1135 w 1135"/>
                <a:gd name="T53" fmla="*/ 395 h 404"/>
                <a:gd name="T54" fmla="*/ 1134 w 1135"/>
                <a:gd name="T55" fmla="*/ 392 h 404"/>
                <a:gd name="T56" fmla="*/ 1124 w 1135"/>
                <a:gd name="T57" fmla="*/ 385 h 404"/>
                <a:gd name="T58" fmla="*/ 1102 w 1135"/>
                <a:gd name="T59" fmla="*/ 374 h 404"/>
                <a:gd name="T60" fmla="*/ 1089 w 1135"/>
                <a:gd name="T61" fmla="*/ 369 h 404"/>
                <a:gd name="T62" fmla="*/ 1035 w 1135"/>
                <a:gd name="T63" fmla="*/ 348 h 404"/>
                <a:gd name="T64" fmla="*/ 1009 w 1135"/>
                <a:gd name="T65" fmla="*/ 336 h 404"/>
                <a:gd name="T66" fmla="*/ 958 w 1135"/>
                <a:gd name="T67" fmla="*/ 309 h 404"/>
                <a:gd name="T68" fmla="*/ 932 w 1135"/>
                <a:gd name="T69" fmla="*/ 295 h 404"/>
                <a:gd name="T70" fmla="*/ 833 w 1135"/>
                <a:gd name="T71" fmla="*/ 236 h 404"/>
                <a:gd name="T72" fmla="*/ 781 w 1135"/>
                <a:gd name="T73" fmla="*/ 208 h 404"/>
                <a:gd name="T74" fmla="*/ 728 w 1135"/>
                <a:gd name="T75" fmla="*/ 180 h 404"/>
                <a:gd name="T76" fmla="*/ 623 w 1135"/>
                <a:gd name="T77" fmla="*/ 128 h 404"/>
                <a:gd name="T78" fmla="*/ 514 w 1135"/>
                <a:gd name="T79" fmla="*/ 81 h 404"/>
                <a:gd name="T80" fmla="*/ 460 w 1135"/>
                <a:gd name="T81" fmla="*/ 62 h 404"/>
                <a:gd name="T82" fmla="*/ 404 w 1135"/>
                <a:gd name="T83" fmla="*/ 44 h 404"/>
                <a:gd name="T84" fmla="*/ 347 w 1135"/>
                <a:gd name="T85" fmla="*/ 29 h 404"/>
                <a:gd name="T86" fmla="*/ 289 w 1135"/>
                <a:gd name="T87" fmla="*/ 16 h 404"/>
                <a:gd name="T88" fmla="*/ 258 w 1135"/>
                <a:gd name="T89" fmla="*/ 12 h 404"/>
                <a:gd name="T90" fmla="*/ 197 w 1135"/>
                <a:gd name="T91" fmla="*/ 5 h 404"/>
                <a:gd name="T92" fmla="*/ 165 w 1135"/>
                <a:gd name="T93" fmla="*/ 2 h 404"/>
                <a:gd name="T94" fmla="*/ 102 w 1135"/>
                <a:gd name="T95" fmla="*/ 0 h 404"/>
                <a:gd name="T96" fmla="*/ 38 w 1135"/>
                <a:gd name="T97" fmla="*/ 2 h 404"/>
                <a:gd name="T98" fmla="*/ 6 w 1135"/>
                <a:gd name="T99" fmla="*/ 5 h 404"/>
                <a:gd name="T100" fmla="*/ 3 w 1135"/>
                <a:gd name="T101" fmla="*/ 6 h 404"/>
                <a:gd name="T102" fmla="*/ 0 w 1135"/>
                <a:gd name="T103" fmla="*/ 10 h 404"/>
                <a:gd name="T104" fmla="*/ 0 w 1135"/>
                <a:gd name="T105" fmla="*/ 14 h 404"/>
                <a:gd name="T106" fmla="*/ 3 w 1135"/>
                <a:gd name="T107" fmla="*/ 17 h 404"/>
                <a:gd name="T108" fmla="*/ 6 w 1135"/>
                <a:gd name="T109" fmla="*/ 17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35" h="404">
                  <a:moveTo>
                    <a:pt x="6" y="17"/>
                  </a:moveTo>
                  <a:lnTo>
                    <a:pt x="6" y="17"/>
                  </a:lnTo>
                  <a:lnTo>
                    <a:pt x="38" y="14"/>
                  </a:lnTo>
                  <a:lnTo>
                    <a:pt x="69" y="13"/>
                  </a:lnTo>
                  <a:lnTo>
                    <a:pt x="101" y="12"/>
                  </a:lnTo>
                  <a:lnTo>
                    <a:pt x="132" y="13"/>
                  </a:lnTo>
                  <a:lnTo>
                    <a:pt x="132" y="13"/>
                  </a:lnTo>
                  <a:lnTo>
                    <a:pt x="164" y="14"/>
                  </a:lnTo>
                  <a:lnTo>
                    <a:pt x="196" y="16"/>
                  </a:lnTo>
                  <a:lnTo>
                    <a:pt x="227" y="19"/>
                  </a:lnTo>
                  <a:lnTo>
                    <a:pt x="259" y="24"/>
                  </a:lnTo>
                  <a:lnTo>
                    <a:pt x="259" y="24"/>
                  </a:lnTo>
                  <a:lnTo>
                    <a:pt x="288" y="29"/>
                  </a:lnTo>
                  <a:lnTo>
                    <a:pt x="316" y="35"/>
                  </a:lnTo>
                  <a:lnTo>
                    <a:pt x="345" y="41"/>
                  </a:lnTo>
                  <a:lnTo>
                    <a:pt x="373" y="48"/>
                  </a:lnTo>
                  <a:lnTo>
                    <a:pt x="401" y="56"/>
                  </a:lnTo>
                  <a:lnTo>
                    <a:pt x="429" y="65"/>
                  </a:lnTo>
                  <a:lnTo>
                    <a:pt x="456" y="73"/>
                  </a:lnTo>
                  <a:lnTo>
                    <a:pt x="483" y="83"/>
                  </a:lnTo>
                  <a:lnTo>
                    <a:pt x="483" y="83"/>
                  </a:lnTo>
                  <a:lnTo>
                    <a:pt x="538" y="104"/>
                  </a:lnTo>
                  <a:lnTo>
                    <a:pt x="592" y="127"/>
                  </a:lnTo>
                  <a:lnTo>
                    <a:pt x="645" y="152"/>
                  </a:lnTo>
                  <a:lnTo>
                    <a:pt x="696" y="178"/>
                  </a:lnTo>
                  <a:lnTo>
                    <a:pt x="696" y="178"/>
                  </a:lnTo>
                  <a:lnTo>
                    <a:pt x="749" y="205"/>
                  </a:lnTo>
                  <a:lnTo>
                    <a:pt x="801" y="233"/>
                  </a:lnTo>
                  <a:lnTo>
                    <a:pt x="801" y="233"/>
                  </a:lnTo>
                  <a:lnTo>
                    <a:pt x="851" y="261"/>
                  </a:lnTo>
                  <a:lnTo>
                    <a:pt x="900" y="290"/>
                  </a:lnTo>
                  <a:lnTo>
                    <a:pt x="900" y="290"/>
                  </a:lnTo>
                  <a:lnTo>
                    <a:pt x="950" y="319"/>
                  </a:lnTo>
                  <a:lnTo>
                    <a:pt x="975" y="333"/>
                  </a:lnTo>
                  <a:lnTo>
                    <a:pt x="1000" y="346"/>
                  </a:lnTo>
                  <a:lnTo>
                    <a:pt x="1000" y="346"/>
                  </a:lnTo>
                  <a:lnTo>
                    <a:pt x="1026" y="358"/>
                  </a:lnTo>
                  <a:lnTo>
                    <a:pt x="1052" y="369"/>
                  </a:lnTo>
                  <a:lnTo>
                    <a:pt x="1052" y="369"/>
                  </a:lnTo>
                  <a:lnTo>
                    <a:pt x="1080" y="380"/>
                  </a:lnTo>
                  <a:lnTo>
                    <a:pt x="1080" y="380"/>
                  </a:lnTo>
                  <a:lnTo>
                    <a:pt x="1094" y="384"/>
                  </a:lnTo>
                  <a:lnTo>
                    <a:pt x="1106" y="389"/>
                  </a:lnTo>
                  <a:lnTo>
                    <a:pt x="1106" y="389"/>
                  </a:lnTo>
                  <a:lnTo>
                    <a:pt x="1116" y="394"/>
                  </a:lnTo>
                  <a:lnTo>
                    <a:pt x="1125" y="401"/>
                  </a:lnTo>
                  <a:lnTo>
                    <a:pt x="1125" y="401"/>
                  </a:lnTo>
                  <a:lnTo>
                    <a:pt x="1127" y="403"/>
                  </a:lnTo>
                  <a:lnTo>
                    <a:pt x="1130" y="404"/>
                  </a:lnTo>
                  <a:lnTo>
                    <a:pt x="1132" y="403"/>
                  </a:lnTo>
                  <a:lnTo>
                    <a:pt x="1133" y="401"/>
                  </a:lnTo>
                  <a:lnTo>
                    <a:pt x="1135" y="399"/>
                  </a:lnTo>
                  <a:lnTo>
                    <a:pt x="1135" y="397"/>
                  </a:lnTo>
                  <a:lnTo>
                    <a:pt x="1135" y="395"/>
                  </a:lnTo>
                  <a:lnTo>
                    <a:pt x="1134" y="392"/>
                  </a:lnTo>
                  <a:lnTo>
                    <a:pt x="1134" y="392"/>
                  </a:lnTo>
                  <a:lnTo>
                    <a:pt x="1129" y="388"/>
                  </a:lnTo>
                  <a:lnTo>
                    <a:pt x="1124" y="385"/>
                  </a:lnTo>
                  <a:lnTo>
                    <a:pt x="1113" y="379"/>
                  </a:lnTo>
                  <a:lnTo>
                    <a:pt x="1102" y="374"/>
                  </a:lnTo>
                  <a:lnTo>
                    <a:pt x="1089" y="369"/>
                  </a:lnTo>
                  <a:lnTo>
                    <a:pt x="1089" y="369"/>
                  </a:lnTo>
                  <a:lnTo>
                    <a:pt x="1062" y="360"/>
                  </a:lnTo>
                  <a:lnTo>
                    <a:pt x="1035" y="348"/>
                  </a:lnTo>
                  <a:lnTo>
                    <a:pt x="1035" y="348"/>
                  </a:lnTo>
                  <a:lnTo>
                    <a:pt x="1009" y="336"/>
                  </a:lnTo>
                  <a:lnTo>
                    <a:pt x="983" y="323"/>
                  </a:lnTo>
                  <a:lnTo>
                    <a:pt x="958" y="309"/>
                  </a:lnTo>
                  <a:lnTo>
                    <a:pt x="932" y="295"/>
                  </a:lnTo>
                  <a:lnTo>
                    <a:pt x="932" y="295"/>
                  </a:lnTo>
                  <a:lnTo>
                    <a:pt x="883" y="266"/>
                  </a:lnTo>
                  <a:lnTo>
                    <a:pt x="833" y="236"/>
                  </a:lnTo>
                  <a:lnTo>
                    <a:pt x="833" y="236"/>
                  </a:lnTo>
                  <a:lnTo>
                    <a:pt x="781" y="208"/>
                  </a:lnTo>
                  <a:lnTo>
                    <a:pt x="728" y="180"/>
                  </a:lnTo>
                  <a:lnTo>
                    <a:pt x="728" y="180"/>
                  </a:lnTo>
                  <a:lnTo>
                    <a:pt x="676" y="153"/>
                  </a:lnTo>
                  <a:lnTo>
                    <a:pt x="623" y="128"/>
                  </a:lnTo>
                  <a:lnTo>
                    <a:pt x="569" y="104"/>
                  </a:lnTo>
                  <a:lnTo>
                    <a:pt x="514" y="81"/>
                  </a:lnTo>
                  <a:lnTo>
                    <a:pt x="514" y="81"/>
                  </a:lnTo>
                  <a:lnTo>
                    <a:pt x="460" y="62"/>
                  </a:lnTo>
                  <a:lnTo>
                    <a:pt x="432" y="52"/>
                  </a:lnTo>
                  <a:lnTo>
                    <a:pt x="404" y="44"/>
                  </a:lnTo>
                  <a:lnTo>
                    <a:pt x="375" y="36"/>
                  </a:lnTo>
                  <a:lnTo>
                    <a:pt x="347" y="29"/>
                  </a:lnTo>
                  <a:lnTo>
                    <a:pt x="318" y="22"/>
                  </a:lnTo>
                  <a:lnTo>
                    <a:pt x="289" y="16"/>
                  </a:lnTo>
                  <a:lnTo>
                    <a:pt x="289" y="16"/>
                  </a:lnTo>
                  <a:lnTo>
                    <a:pt x="258" y="12"/>
                  </a:lnTo>
                  <a:lnTo>
                    <a:pt x="228" y="8"/>
                  </a:lnTo>
                  <a:lnTo>
                    <a:pt x="197" y="5"/>
                  </a:lnTo>
                  <a:lnTo>
                    <a:pt x="165" y="2"/>
                  </a:lnTo>
                  <a:lnTo>
                    <a:pt x="165" y="2"/>
                  </a:lnTo>
                  <a:lnTo>
                    <a:pt x="134" y="1"/>
                  </a:lnTo>
                  <a:lnTo>
                    <a:pt x="102" y="0"/>
                  </a:lnTo>
                  <a:lnTo>
                    <a:pt x="70" y="1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6" y="5"/>
                  </a:lnTo>
                  <a:lnTo>
                    <a:pt x="6" y="5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3" y="17"/>
                  </a:lnTo>
                  <a:lnTo>
                    <a:pt x="6" y="17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0E3CECC1-6220-AA1C-FA85-24FAC16DC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745"/>
              <a:ext cx="661" cy="226"/>
            </a:xfrm>
            <a:custGeom>
              <a:avLst/>
              <a:gdLst>
                <a:gd name="T0" fmla="*/ 2 w 1321"/>
                <a:gd name="T1" fmla="*/ 11 h 453"/>
                <a:gd name="T2" fmla="*/ 24 w 1321"/>
                <a:gd name="T3" fmla="*/ 33 h 453"/>
                <a:gd name="T4" fmla="*/ 47 w 1321"/>
                <a:gd name="T5" fmla="*/ 54 h 453"/>
                <a:gd name="T6" fmla="*/ 99 w 1321"/>
                <a:gd name="T7" fmla="*/ 90 h 453"/>
                <a:gd name="T8" fmla="*/ 155 w 1321"/>
                <a:gd name="T9" fmla="*/ 119 h 453"/>
                <a:gd name="T10" fmla="*/ 213 w 1321"/>
                <a:gd name="T11" fmla="*/ 143 h 453"/>
                <a:gd name="T12" fmla="*/ 244 w 1321"/>
                <a:gd name="T13" fmla="*/ 155 h 453"/>
                <a:gd name="T14" fmla="*/ 338 w 1321"/>
                <a:gd name="T15" fmla="*/ 184 h 453"/>
                <a:gd name="T16" fmla="*/ 432 w 1321"/>
                <a:gd name="T17" fmla="*/ 213 h 453"/>
                <a:gd name="T18" fmla="*/ 463 w 1321"/>
                <a:gd name="T19" fmla="*/ 223 h 453"/>
                <a:gd name="T20" fmla="*/ 610 w 1321"/>
                <a:gd name="T21" fmla="*/ 278 h 453"/>
                <a:gd name="T22" fmla="*/ 720 w 1321"/>
                <a:gd name="T23" fmla="*/ 318 h 453"/>
                <a:gd name="T24" fmla="*/ 758 w 1321"/>
                <a:gd name="T25" fmla="*/ 330 h 453"/>
                <a:gd name="T26" fmla="*/ 907 w 1321"/>
                <a:gd name="T27" fmla="*/ 372 h 453"/>
                <a:gd name="T28" fmla="*/ 1018 w 1321"/>
                <a:gd name="T29" fmla="*/ 397 h 453"/>
                <a:gd name="T30" fmla="*/ 1056 w 1321"/>
                <a:gd name="T31" fmla="*/ 404 h 453"/>
                <a:gd name="T32" fmla="*/ 1119 w 1321"/>
                <a:gd name="T33" fmla="*/ 412 h 453"/>
                <a:gd name="T34" fmla="*/ 1177 w 1321"/>
                <a:gd name="T35" fmla="*/ 415 h 453"/>
                <a:gd name="T36" fmla="*/ 1205 w 1321"/>
                <a:gd name="T37" fmla="*/ 417 h 453"/>
                <a:gd name="T38" fmla="*/ 1234 w 1321"/>
                <a:gd name="T39" fmla="*/ 420 h 453"/>
                <a:gd name="T40" fmla="*/ 1263 w 1321"/>
                <a:gd name="T41" fmla="*/ 426 h 453"/>
                <a:gd name="T42" fmla="*/ 1289 w 1321"/>
                <a:gd name="T43" fmla="*/ 436 h 453"/>
                <a:gd name="T44" fmla="*/ 1301 w 1321"/>
                <a:gd name="T45" fmla="*/ 444 h 453"/>
                <a:gd name="T46" fmla="*/ 1310 w 1321"/>
                <a:gd name="T47" fmla="*/ 451 h 453"/>
                <a:gd name="T48" fmla="*/ 1315 w 1321"/>
                <a:gd name="T49" fmla="*/ 453 h 453"/>
                <a:gd name="T50" fmla="*/ 1319 w 1321"/>
                <a:gd name="T51" fmla="*/ 451 h 453"/>
                <a:gd name="T52" fmla="*/ 1321 w 1321"/>
                <a:gd name="T53" fmla="*/ 447 h 453"/>
                <a:gd name="T54" fmla="*/ 1319 w 1321"/>
                <a:gd name="T55" fmla="*/ 442 h 453"/>
                <a:gd name="T56" fmla="*/ 1308 w 1321"/>
                <a:gd name="T57" fmla="*/ 433 h 453"/>
                <a:gd name="T58" fmla="*/ 1285 w 1321"/>
                <a:gd name="T59" fmla="*/ 421 h 453"/>
                <a:gd name="T60" fmla="*/ 1259 w 1321"/>
                <a:gd name="T61" fmla="*/ 412 h 453"/>
                <a:gd name="T62" fmla="*/ 1219 w 1321"/>
                <a:gd name="T63" fmla="*/ 405 h 453"/>
                <a:gd name="T64" fmla="*/ 1190 w 1321"/>
                <a:gd name="T65" fmla="*/ 403 h 453"/>
                <a:gd name="T66" fmla="*/ 1130 w 1321"/>
                <a:gd name="T67" fmla="*/ 400 h 453"/>
                <a:gd name="T68" fmla="*/ 1100 w 1321"/>
                <a:gd name="T69" fmla="*/ 399 h 453"/>
                <a:gd name="T70" fmla="*/ 1066 w 1321"/>
                <a:gd name="T71" fmla="*/ 394 h 453"/>
                <a:gd name="T72" fmla="*/ 1031 w 1321"/>
                <a:gd name="T73" fmla="*/ 387 h 453"/>
                <a:gd name="T74" fmla="*/ 955 w 1321"/>
                <a:gd name="T75" fmla="*/ 371 h 453"/>
                <a:gd name="T76" fmla="*/ 881 w 1321"/>
                <a:gd name="T77" fmla="*/ 353 h 453"/>
                <a:gd name="T78" fmla="*/ 807 w 1321"/>
                <a:gd name="T79" fmla="*/ 333 h 453"/>
                <a:gd name="T80" fmla="*/ 732 w 1321"/>
                <a:gd name="T81" fmla="*/ 309 h 453"/>
                <a:gd name="T82" fmla="*/ 657 w 1321"/>
                <a:gd name="T83" fmla="*/ 283 h 453"/>
                <a:gd name="T84" fmla="*/ 512 w 1321"/>
                <a:gd name="T85" fmla="*/ 228 h 453"/>
                <a:gd name="T86" fmla="*/ 442 w 1321"/>
                <a:gd name="T87" fmla="*/ 203 h 453"/>
                <a:gd name="T88" fmla="*/ 372 w 1321"/>
                <a:gd name="T89" fmla="*/ 180 h 453"/>
                <a:gd name="T90" fmla="*/ 253 w 1321"/>
                <a:gd name="T91" fmla="*/ 144 h 453"/>
                <a:gd name="T92" fmla="*/ 223 w 1321"/>
                <a:gd name="T93" fmla="*/ 134 h 453"/>
                <a:gd name="T94" fmla="*/ 164 w 1321"/>
                <a:gd name="T95" fmla="*/ 111 h 453"/>
                <a:gd name="T96" fmla="*/ 108 w 1321"/>
                <a:gd name="T97" fmla="*/ 82 h 453"/>
                <a:gd name="T98" fmla="*/ 69 w 1321"/>
                <a:gd name="T99" fmla="*/ 56 h 453"/>
                <a:gd name="T100" fmla="*/ 44 w 1321"/>
                <a:gd name="T101" fmla="*/ 36 h 453"/>
                <a:gd name="T102" fmla="*/ 33 w 1321"/>
                <a:gd name="T103" fmla="*/ 25 h 453"/>
                <a:gd name="T104" fmla="*/ 11 w 1321"/>
                <a:gd name="T105" fmla="*/ 2 h 453"/>
                <a:gd name="T106" fmla="*/ 9 w 1321"/>
                <a:gd name="T107" fmla="*/ 0 h 453"/>
                <a:gd name="T108" fmla="*/ 5 w 1321"/>
                <a:gd name="T109" fmla="*/ 0 h 453"/>
                <a:gd name="T110" fmla="*/ 2 w 1321"/>
                <a:gd name="T111" fmla="*/ 4 h 453"/>
                <a:gd name="T112" fmla="*/ 0 w 1321"/>
                <a:gd name="T113" fmla="*/ 8 h 453"/>
                <a:gd name="T114" fmla="*/ 2 w 1321"/>
                <a:gd name="T115" fmla="*/ 1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21" h="453">
                  <a:moveTo>
                    <a:pt x="2" y="11"/>
                  </a:moveTo>
                  <a:lnTo>
                    <a:pt x="2" y="11"/>
                  </a:lnTo>
                  <a:lnTo>
                    <a:pt x="13" y="23"/>
                  </a:lnTo>
                  <a:lnTo>
                    <a:pt x="24" y="33"/>
                  </a:lnTo>
                  <a:lnTo>
                    <a:pt x="36" y="45"/>
                  </a:lnTo>
                  <a:lnTo>
                    <a:pt x="47" y="54"/>
                  </a:lnTo>
                  <a:lnTo>
                    <a:pt x="73" y="74"/>
                  </a:lnTo>
                  <a:lnTo>
                    <a:pt x="99" y="90"/>
                  </a:lnTo>
                  <a:lnTo>
                    <a:pt x="126" y="106"/>
                  </a:lnTo>
                  <a:lnTo>
                    <a:pt x="155" y="119"/>
                  </a:lnTo>
                  <a:lnTo>
                    <a:pt x="184" y="132"/>
                  </a:lnTo>
                  <a:lnTo>
                    <a:pt x="213" y="143"/>
                  </a:lnTo>
                  <a:lnTo>
                    <a:pt x="213" y="143"/>
                  </a:lnTo>
                  <a:lnTo>
                    <a:pt x="244" y="155"/>
                  </a:lnTo>
                  <a:lnTo>
                    <a:pt x="275" y="165"/>
                  </a:lnTo>
                  <a:lnTo>
                    <a:pt x="338" y="184"/>
                  </a:lnTo>
                  <a:lnTo>
                    <a:pt x="401" y="203"/>
                  </a:lnTo>
                  <a:lnTo>
                    <a:pt x="432" y="213"/>
                  </a:lnTo>
                  <a:lnTo>
                    <a:pt x="463" y="223"/>
                  </a:lnTo>
                  <a:lnTo>
                    <a:pt x="463" y="223"/>
                  </a:lnTo>
                  <a:lnTo>
                    <a:pt x="537" y="250"/>
                  </a:lnTo>
                  <a:lnTo>
                    <a:pt x="610" y="278"/>
                  </a:lnTo>
                  <a:lnTo>
                    <a:pt x="683" y="305"/>
                  </a:lnTo>
                  <a:lnTo>
                    <a:pt x="720" y="318"/>
                  </a:lnTo>
                  <a:lnTo>
                    <a:pt x="758" y="330"/>
                  </a:lnTo>
                  <a:lnTo>
                    <a:pt x="758" y="330"/>
                  </a:lnTo>
                  <a:lnTo>
                    <a:pt x="832" y="352"/>
                  </a:lnTo>
                  <a:lnTo>
                    <a:pt x="907" y="372"/>
                  </a:lnTo>
                  <a:lnTo>
                    <a:pt x="981" y="390"/>
                  </a:lnTo>
                  <a:lnTo>
                    <a:pt x="1018" y="397"/>
                  </a:lnTo>
                  <a:lnTo>
                    <a:pt x="1056" y="404"/>
                  </a:lnTo>
                  <a:lnTo>
                    <a:pt x="1056" y="404"/>
                  </a:lnTo>
                  <a:lnTo>
                    <a:pt x="1088" y="409"/>
                  </a:lnTo>
                  <a:lnTo>
                    <a:pt x="1119" y="412"/>
                  </a:lnTo>
                  <a:lnTo>
                    <a:pt x="1119" y="412"/>
                  </a:lnTo>
                  <a:lnTo>
                    <a:pt x="1177" y="415"/>
                  </a:lnTo>
                  <a:lnTo>
                    <a:pt x="1177" y="415"/>
                  </a:lnTo>
                  <a:lnTo>
                    <a:pt x="1205" y="417"/>
                  </a:lnTo>
                  <a:lnTo>
                    <a:pt x="1220" y="418"/>
                  </a:lnTo>
                  <a:lnTo>
                    <a:pt x="1234" y="420"/>
                  </a:lnTo>
                  <a:lnTo>
                    <a:pt x="1249" y="422"/>
                  </a:lnTo>
                  <a:lnTo>
                    <a:pt x="1263" y="426"/>
                  </a:lnTo>
                  <a:lnTo>
                    <a:pt x="1277" y="431"/>
                  </a:lnTo>
                  <a:lnTo>
                    <a:pt x="1289" y="436"/>
                  </a:lnTo>
                  <a:lnTo>
                    <a:pt x="1289" y="436"/>
                  </a:lnTo>
                  <a:lnTo>
                    <a:pt x="1301" y="444"/>
                  </a:lnTo>
                  <a:lnTo>
                    <a:pt x="1310" y="451"/>
                  </a:lnTo>
                  <a:lnTo>
                    <a:pt x="1310" y="451"/>
                  </a:lnTo>
                  <a:lnTo>
                    <a:pt x="1313" y="452"/>
                  </a:lnTo>
                  <a:lnTo>
                    <a:pt x="1315" y="453"/>
                  </a:lnTo>
                  <a:lnTo>
                    <a:pt x="1317" y="452"/>
                  </a:lnTo>
                  <a:lnTo>
                    <a:pt x="1319" y="451"/>
                  </a:lnTo>
                  <a:lnTo>
                    <a:pt x="1320" y="449"/>
                  </a:lnTo>
                  <a:lnTo>
                    <a:pt x="1321" y="447"/>
                  </a:lnTo>
                  <a:lnTo>
                    <a:pt x="1320" y="445"/>
                  </a:lnTo>
                  <a:lnTo>
                    <a:pt x="1319" y="442"/>
                  </a:lnTo>
                  <a:lnTo>
                    <a:pt x="1319" y="442"/>
                  </a:lnTo>
                  <a:lnTo>
                    <a:pt x="1308" y="433"/>
                  </a:lnTo>
                  <a:lnTo>
                    <a:pt x="1296" y="427"/>
                  </a:lnTo>
                  <a:lnTo>
                    <a:pt x="1285" y="421"/>
                  </a:lnTo>
                  <a:lnTo>
                    <a:pt x="1272" y="416"/>
                  </a:lnTo>
                  <a:lnTo>
                    <a:pt x="1259" y="412"/>
                  </a:lnTo>
                  <a:lnTo>
                    <a:pt x="1246" y="409"/>
                  </a:lnTo>
                  <a:lnTo>
                    <a:pt x="1219" y="405"/>
                  </a:lnTo>
                  <a:lnTo>
                    <a:pt x="1219" y="405"/>
                  </a:lnTo>
                  <a:lnTo>
                    <a:pt x="1190" y="403"/>
                  </a:lnTo>
                  <a:lnTo>
                    <a:pt x="1160" y="401"/>
                  </a:lnTo>
                  <a:lnTo>
                    <a:pt x="1130" y="400"/>
                  </a:lnTo>
                  <a:lnTo>
                    <a:pt x="1100" y="399"/>
                  </a:lnTo>
                  <a:lnTo>
                    <a:pt x="1100" y="399"/>
                  </a:lnTo>
                  <a:lnTo>
                    <a:pt x="1082" y="397"/>
                  </a:lnTo>
                  <a:lnTo>
                    <a:pt x="1066" y="394"/>
                  </a:lnTo>
                  <a:lnTo>
                    <a:pt x="1031" y="387"/>
                  </a:lnTo>
                  <a:lnTo>
                    <a:pt x="1031" y="387"/>
                  </a:lnTo>
                  <a:lnTo>
                    <a:pt x="955" y="371"/>
                  </a:lnTo>
                  <a:lnTo>
                    <a:pt x="955" y="371"/>
                  </a:lnTo>
                  <a:lnTo>
                    <a:pt x="918" y="363"/>
                  </a:lnTo>
                  <a:lnTo>
                    <a:pt x="881" y="353"/>
                  </a:lnTo>
                  <a:lnTo>
                    <a:pt x="844" y="343"/>
                  </a:lnTo>
                  <a:lnTo>
                    <a:pt x="807" y="333"/>
                  </a:lnTo>
                  <a:lnTo>
                    <a:pt x="807" y="333"/>
                  </a:lnTo>
                  <a:lnTo>
                    <a:pt x="732" y="309"/>
                  </a:lnTo>
                  <a:lnTo>
                    <a:pt x="694" y="295"/>
                  </a:lnTo>
                  <a:lnTo>
                    <a:pt x="657" y="283"/>
                  </a:lnTo>
                  <a:lnTo>
                    <a:pt x="657" y="283"/>
                  </a:lnTo>
                  <a:lnTo>
                    <a:pt x="512" y="228"/>
                  </a:lnTo>
                  <a:lnTo>
                    <a:pt x="512" y="228"/>
                  </a:lnTo>
                  <a:lnTo>
                    <a:pt x="442" y="203"/>
                  </a:lnTo>
                  <a:lnTo>
                    <a:pt x="372" y="180"/>
                  </a:lnTo>
                  <a:lnTo>
                    <a:pt x="372" y="180"/>
                  </a:lnTo>
                  <a:lnTo>
                    <a:pt x="312" y="163"/>
                  </a:lnTo>
                  <a:lnTo>
                    <a:pt x="253" y="144"/>
                  </a:lnTo>
                  <a:lnTo>
                    <a:pt x="253" y="144"/>
                  </a:lnTo>
                  <a:lnTo>
                    <a:pt x="223" y="134"/>
                  </a:lnTo>
                  <a:lnTo>
                    <a:pt x="193" y="122"/>
                  </a:lnTo>
                  <a:lnTo>
                    <a:pt x="164" y="111"/>
                  </a:lnTo>
                  <a:lnTo>
                    <a:pt x="136" y="97"/>
                  </a:lnTo>
                  <a:lnTo>
                    <a:pt x="108" y="82"/>
                  </a:lnTo>
                  <a:lnTo>
                    <a:pt x="82" y="65"/>
                  </a:lnTo>
                  <a:lnTo>
                    <a:pt x="69" y="56"/>
                  </a:lnTo>
                  <a:lnTo>
                    <a:pt x="56" y="46"/>
                  </a:lnTo>
                  <a:lnTo>
                    <a:pt x="44" y="36"/>
                  </a:lnTo>
                  <a:lnTo>
                    <a:pt x="33" y="25"/>
                  </a:lnTo>
                  <a:lnTo>
                    <a:pt x="33" y="25"/>
                  </a:lnTo>
                  <a:lnTo>
                    <a:pt x="21" y="14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A302F5AC-8B16-3C8C-6C17-BFCF87BC2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9" y="3984"/>
              <a:ext cx="22" cy="328"/>
            </a:xfrm>
            <a:custGeom>
              <a:avLst/>
              <a:gdLst>
                <a:gd name="T0" fmla="*/ 0 w 42"/>
                <a:gd name="T1" fmla="*/ 8 h 656"/>
                <a:gd name="T2" fmla="*/ 0 w 42"/>
                <a:gd name="T3" fmla="*/ 8 h 656"/>
                <a:gd name="T4" fmla="*/ 5 w 42"/>
                <a:gd name="T5" fmla="*/ 39 h 656"/>
                <a:gd name="T6" fmla="*/ 10 w 42"/>
                <a:gd name="T7" fmla="*/ 70 h 656"/>
                <a:gd name="T8" fmla="*/ 17 w 42"/>
                <a:gd name="T9" fmla="*/ 132 h 656"/>
                <a:gd name="T10" fmla="*/ 23 w 42"/>
                <a:gd name="T11" fmla="*/ 196 h 656"/>
                <a:gd name="T12" fmla="*/ 27 w 42"/>
                <a:gd name="T13" fmla="*/ 258 h 656"/>
                <a:gd name="T14" fmla="*/ 27 w 42"/>
                <a:gd name="T15" fmla="*/ 258 h 656"/>
                <a:gd name="T16" fmla="*/ 29 w 42"/>
                <a:gd name="T17" fmla="*/ 321 h 656"/>
                <a:gd name="T18" fmla="*/ 30 w 42"/>
                <a:gd name="T19" fmla="*/ 384 h 656"/>
                <a:gd name="T20" fmla="*/ 30 w 42"/>
                <a:gd name="T21" fmla="*/ 509 h 656"/>
                <a:gd name="T22" fmla="*/ 30 w 42"/>
                <a:gd name="T23" fmla="*/ 509 h 656"/>
                <a:gd name="T24" fmla="*/ 29 w 42"/>
                <a:gd name="T25" fmla="*/ 651 h 656"/>
                <a:gd name="T26" fmla="*/ 29 w 42"/>
                <a:gd name="T27" fmla="*/ 651 h 656"/>
                <a:gd name="T28" fmla="*/ 30 w 42"/>
                <a:gd name="T29" fmla="*/ 653 h 656"/>
                <a:gd name="T30" fmla="*/ 31 w 42"/>
                <a:gd name="T31" fmla="*/ 655 h 656"/>
                <a:gd name="T32" fmla="*/ 33 w 42"/>
                <a:gd name="T33" fmla="*/ 656 h 656"/>
                <a:gd name="T34" fmla="*/ 35 w 42"/>
                <a:gd name="T35" fmla="*/ 656 h 656"/>
                <a:gd name="T36" fmla="*/ 38 w 42"/>
                <a:gd name="T37" fmla="*/ 656 h 656"/>
                <a:gd name="T38" fmla="*/ 40 w 42"/>
                <a:gd name="T39" fmla="*/ 655 h 656"/>
                <a:gd name="T40" fmla="*/ 41 w 42"/>
                <a:gd name="T41" fmla="*/ 653 h 656"/>
                <a:gd name="T42" fmla="*/ 41 w 42"/>
                <a:gd name="T43" fmla="*/ 651 h 656"/>
                <a:gd name="T44" fmla="*/ 41 w 42"/>
                <a:gd name="T45" fmla="*/ 651 h 656"/>
                <a:gd name="T46" fmla="*/ 42 w 42"/>
                <a:gd name="T47" fmla="*/ 525 h 656"/>
                <a:gd name="T48" fmla="*/ 42 w 42"/>
                <a:gd name="T49" fmla="*/ 399 h 656"/>
                <a:gd name="T50" fmla="*/ 42 w 42"/>
                <a:gd name="T51" fmla="*/ 399 h 656"/>
                <a:gd name="T52" fmla="*/ 41 w 42"/>
                <a:gd name="T53" fmla="*/ 335 h 656"/>
                <a:gd name="T54" fmla="*/ 40 w 42"/>
                <a:gd name="T55" fmla="*/ 272 h 656"/>
                <a:gd name="T56" fmla="*/ 36 w 42"/>
                <a:gd name="T57" fmla="*/ 209 h 656"/>
                <a:gd name="T58" fmla="*/ 31 w 42"/>
                <a:gd name="T59" fmla="*/ 146 h 656"/>
                <a:gd name="T60" fmla="*/ 31 w 42"/>
                <a:gd name="T61" fmla="*/ 146 h 656"/>
                <a:gd name="T62" fmla="*/ 28 w 42"/>
                <a:gd name="T63" fmla="*/ 110 h 656"/>
                <a:gd name="T64" fmla="*/ 24 w 42"/>
                <a:gd name="T65" fmla="*/ 74 h 656"/>
                <a:gd name="T66" fmla="*/ 19 w 42"/>
                <a:gd name="T67" fmla="*/ 39 h 656"/>
                <a:gd name="T68" fmla="*/ 12 w 42"/>
                <a:gd name="T69" fmla="*/ 5 h 656"/>
                <a:gd name="T70" fmla="*/ 12 w 42"/>
                <a:gd name="T71" fmla="*/ 5 h 656"/>
                <a:gd name="T72" fmla="*/ 11 w 42"/>
                <a:gd name="T73" fmla="*/ 2 h 656"/>
                <a:gd name="T74" fmla="*/ 9 w 42"/>
                <a:gd name="T75" fmla="*/ 1 h 656"/>
                <a:gd name="T76" fmla="*/ 7 w 42"/>
                <a:gd name="T77" fmla="*/ 0 h 656"/>
                <a:gd name="T78" fmla="*/ 5 w 42"/>
                <a:gd name="T79" fmla="*/ 0 h 656"/>
                <a:gd name="T80" fmla="*/ 3 w 42"/>
                <a:gd name="T81" fmla="*/ 1 h 656"/>
                <a:gd name="T82" fmla="*/ 1 w 42"/>
                <a:gd name="T83" fmla="*/ 3 h 656"/>
                <a:gd name="T84" fmla="*/ 0 w 42"/>
                <a:gd name="T85" fmla="*/ 5 h 656"/>
                <a:gd name="T86" fmla="*/ 0 w 42"/>
                <a:gd name="T87" fmla="*/ 8 h 656"/>
                <a:gd name="T88" fmla="*/ 0 w 42"/>
                <a:gd name="T89" fmla="*/ 8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2" h="656">
                  <a:moveTo>
                    <a:pt x="0" y="8"/>
                  </a:moveTo>
                  <a:lnTo>
                    <a:pt x="0" y="8"/>
                  </a:lnTo>
                  <a:lnTo>
                    <a:pt x="5" y="39"/>
                  </a:lnTo>
                  <a:lnTo>
                    <a:pt x="10" y="70"/>
                  </a:lnTo>
                  <a:lnTo>
                    <a:pt x="17" y="132"/>
                  </a:lnTo>
                  <a:lnTo>
                    <a:pt x="23" y="196"/>
                  </a:lnTo>
                  <a:lnTo>
                    <a:pt x="27" y="258"/>
                  </a:lnTo>
                  <a:lnTo>
                    <a:pt x="27" y="258"/>
                  </a:lnTo>
                  <a:lnTo>
                    <a:pt x="29" y="321"/>
                  </a:lnTo>
                  <a:lnTo>
                    <a:pt x="30" y="384"/>
                  </a:lnTo>
                  <a:lnTo>
                    <a:pt x="30" y="509"/>
                  </a:lnTo>
                  <a:lnTo>
                    <a:pt x="30" y="509"/>
                  </a:lnTo>
                  <a:lnTo>
                    <a:pt x="29" y="651"/>
                  </a:lnTo>
                  <a:lnTo>
                    <a:pt x="29" y="651"/>
                  </a:lnTo>
                  <a:lnTo>
                    <a:pt x="30" y="653"/>
                  </a:lnTo>
                  <a:lnTo>
                    <a:pt x="31" y="655"/>
                  </a:lnTo>
                  <a:lnTo>
                    <a:pt x="33" y="656"/>
                  </a:lnTo>
                  <a:lnTo>
                    <a:pt x="35" y="656"/>
                  </a:lnTo>
                  <a:lnTo>
                    <a:pt x="38" y="656"/>
                  </a:lnTo>
                  <a:lnTo>
                    <a:pt x="40" y="655"/>
                  </a:lnTo>
                  <a:lnTo>
                    <a:pt x="41" y="653"/>
                  </a:lnTo>
                  <a:lnTo>
                    <a:pt x="41" y="651"/>
                  </a:lnTo>
                  <a:lnTo>
                    <a:pt x="41" y="651"/>
                  </a:lnTo>
                  <a:lnTo>
                    <a:pt x="42" y="525"/>
                  </a:lnTo>
                  <a:lnTo>
                    <a:pt x="42" y="399"/>
                  </a:lnTo>
                  <a:lnTo>
                    <a:pt x="42" y="399"/>
                  </a:lnTo>
                  <a:lnTo>
                    <a:pt x="41" y="335"/>
                  </a:lnTo>
                  <a:lnTo>
                    <a:pt x="40" y="272"/>
                  </a:lnTo>
                  <a:lnTo>
                    <a:pt x="36" y="209"/>
                  </a:lnTo>
                  <a:lnTo>
                    <a:pt x="31" y="146"/>
                  </a:lnTo>
                  <a:lnTo>
                    <a:pt x="31" y="146"/>
                  </a:lnTo>
                  <a:lnTo>
                    <a:pt x="28" y="110"/>
                  </a:lnTo>
                  <a:lnTo>
                    <a:pt x="24" y="74"/>
                  </a:lnTo>
                  <a:lnTo>
                    <a:pt x="19" y="39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63324E2F-1262-CEAD-33C0-122BC56AF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2" y="3908"/>
              <a:ext cx="451" cy="405"/>
            </a:xfrm>
            <a:custGeom>
              <a:avLst/>
              <a:gdLst>
                <a:gd name="T0" fmla="*/ 25 w 902"/>
                <a:gd name="T1" fmla="*/ 102 h 812"/>
                <a:gd name="T2" fmla="*/ 82 w 902"/>
                <a:gd name="T3" fmla="*/ 95 h 812"/>
                <a:gd name="T4" fmla="*/ 160 w 902"/>
                <a:gd name="T5" fmla="*/ 82 h 812"/>
                <a:gd name="T6" fmla="*/ 314 w 902"/>
                <a:gd name="T7" fmla="*/ 49 h 812"/>
                <a:gd name="T8" fmla="*/ 466 w 902"/>
                <a:gd name="T9" fmla="*/ 22 h 812"/>
                <a:gd name="T10" fmla="*/ 582 w 902"/>
                <a:gd name="T11" fmla="*/ 13 h 812"/>
                <a:gd name="T12" fmla="*/ 639 w 902"/>
                <a:gd name="T13" fmla="*/ 14 h 812"/>
                <a:gd name="T14" fmla="*/ 694 w 902"/>
                <a:gd name="T15" fmla="*/ 21 h 812"/>
                <a:gd name="T16" fmla="*/ 748 w 902"/>
                <a:gd name="T17" fmla="*/ 37 h 812"/>
                <a:gd name="T18" fmla="*/ 780 w 902"/>
                <a:gd name="T19" fmla="*/ 51 h 812"/>
                <a:gd name="T20" fmla="*/ 817 w 902"/>
                <a:gd name="T21" fmla="*/ 83 h 812"/>
                <a:gd name="T22" fmla="*/ 837 w 902"/>
                <a:gd name="T23" fmla="*/ 109 h 812"/>
                <a:gd name="T24" fmla="*/ 853 w 902"/>
                <a:gd name="T25" fmla="*/ 137 h 812"/>
                <a:gd name="T26" fmla="*/ 871 w 902"/>
                <a:gd name="T27" fmla="*/ 191 h 812"/>
                <a:gd name="T28" fmla="*/ 877 w 902"/>
                <a:gd name="T29" fmla="*/ 227 h 812"/>
                <a:gd name="T30" fmla="*/ 883 w 902"/>
                <a:gd name="T31" fmla="*/ 283 h 812"/>
                <a:gd name="T32" fmla="*/ 889 w 902"/>
                <a:gd name="T33" fmla="*/ 440 h 812"/>
                <a:gd name="T34" fmla="*/ 888 w 902"/>
                <a:gd name="T35" fmla="*/ 603 h 812"/>
                <a:gd name="T36" fmla="*/ 883 w 902"/>
                <a:gd name="T37" fmla="*/ 766 h 812"/>
                <a:gd name="T38" fmla="*/ 882 w 902"/>
                <a:gd name="T39" fmla="*/ 808 h 812"/>
                <a:gd name="T40" fmla="*/ 887 w 902"/>
                <a:gd name="T41" fmla="*/ 812 h 812"/>
                <a:gd name="T42" fmla="*/ 893 w 902"/>
                <a:gd name="T43" fmla="*/ 808 h 812"/>
                <a:gd name="T44" fmla="*/ 896 w 902"/>
                <a:gd name="T45" fmla="*/ 723 h 812"/>
                <a:gd name="T46" fmla="*/ 902 w 902"/>
                <a:gd name="T47" fmla="*/ 475 h 812"/>
                <a:gd name="T48" fmla="*/ 901 w 902"/>
                <a:gd name="T49" fmla="*/ 391 h 812"/>
                <a:gd name="T50" fmla="*/ 897 w 902"/>
                <a:gd name="T51" fmla="*/ 313 h 812"/>
                <a:gd name="T52" fmla="*/ 888 w 902"/>
                <a:gd name="T53" fmla="*/ 218 h 812"/>
                <a:gd name="T54" fmla="*/ 876 w 902"/>
                <a:gd name="T55" fmla="*/ 162 h 812"/>
                <a:gd name="T56" fmla="*/ 863 w 902"/>
                <a:gd name="T57" fmla="*/ 130 h 812"/>
                <a:gd name="T58" fmla="*/ 847 w 902"/>
                <a:gd name="T59" fmla="*/ 100 h 812"/>
                <a:gd name="T60" fmla="*/ 814 w 902"/>
                <a:gd name="T61" fmla="*/ 63 h 812"/>
                <a:gd name="T62" fmla="*/ 787 w 902"/>
                <a:gd name="T63" fmla="*/ 42 h 812"/>
                <a:gd name="T64" fmla="*/ 772 w 902"/>
                <a:gd name="T65" fmla="*/ 34 h 812"/>
                <a:gd name="T66" fmla="*/ 739 w 902"/>
                <a:gd name="T67" fmla="*/ 20 h 812"/>
                <a:gd name="T68" fmla="*/ 686 w 902"/>
                <a:gd name="T69" fmla="*/ 7 h 812"/>
                <a:gd name="T70" fmla="*/ 648 w 902"/>
                <a:gd name="T71" fmla="*/ 3 h 812"/>
                <a:gd name="T72" fmla="*/ 589 w 902"/>
                <a:gd name="T73" fmla="*/ 0 h 812"/>
                <a:gd name="T74" fmla="*/ 511 w 902"/>
                <a:gd name="T75" fmla="*/ 5 h 812"/>
                <a:gd name="T76" fmla="*/ 395 w 902"/>
                <a:gd name="T77" fmla="*/ 21 h 812"/>
                <a:gd name="T78" fmla="*/ 278 w 902"/>
                <a:gd name="T79" fmla="*/ 45 h 812"/>
                <a:gd name="T80" fmla="*/ 161 w 902"/>
                <a:gd name="T81" fmla="*/ 70 h 812"/>
                <a:gd name="T82" fmla="*/ 121 w 902"/>
                <a:gd name="T83" fmla="*/ 77 h 812"/>
                <a:gd name="T84" fmla="*/ 44 w 902"/>
                <a:gd name="T85" fmla="*/ 87 h 812"/>
                <a:gd name="T86" fmla="*/ 6 w 902"/>
                <a:gd name="T87" fmla="*/ 90 h 812"/>
                <a:gd name="T88" fmla="*/ 0 w 902"/>
                <a:gd name="T89" fmla="*/ 94 h 812"/>
                <a:gd name="T90" fmla="*/ 1 w 902"/>
                <a:gd name="T91" fmla="*/ 101 h 812"/>
                <a:gd name="T92" fmla="*/ 6 w 902"/>
                <a:gd name="T93" fmla="*/ 10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2" h="812">
                  <a:moveTo>
                    <a:pt x="6" y="102"/>
                  </a:moveTo>
                  <a:lnTo>
                    <a:pt x="6" y="102"/>
                  </a:lnTo>
                  <a:lnTo>
                    <a:pt x="25" y="102"/>
                  </a:lnTo>
                  <a:lnTo>
                    <a:pt x="44" y="100"/>
                  </a:lnTo>
                  <a:lnTo>
                    <a:pt x="82" y="95"/>
                  </a:lnTo>
                  <a:lnTo>
                    <a:pt x="82" y="95"/>
                  </a:lnTo>
                  <a:lnTo>
                    <a:pt x="121" y="90"/>
                  </a:lnTo>
                  <a:lnTo>
                    <a:pt x="160" y="82"/>
                  </a:lnTo>
                  <a:lnTo>
                    <a:pt x="160" y="82"/>
                  </a:lnTo>
                  <a:lnTo>
                    <a:pt x="237" y="66"/>
                  </a:lnTo>
                  <a:lnTo>
                    <a:pt x="314" y="49"/>
                  </a:lnTo>
                  <a:lnTo>
                    <a:pt x="314" y="49"/>
                  </a:lnTo>
                  <a:lnTo>
                    <a:pt x="390" y="35"/>
                  </a:lnTo>
                  <a:lnTo>
                    <a:pt x="428" y="27"/>
                  </a:lnTo>
                  <a:lnTo>
                    <a:pt x="466" y="22"/>
                  </a:lnTo>
                  <a:lnTo>
                    <a:pt x="504" y="18"/>
                  </a:lnTo>
                  <a:lnTo>
                    <a:pt x="543" y="15"/>
                  </a:lnTo>
                  <a:lnTo>
                    <a:pt x="582" y="13"/>
                  </a:lnTo>
                  <a:lnTo>
                    <a:pt x="620" y="13"/>
                  </a:lnTo>
                  <a:lnTo>
                    <a:pt x="620" y="13"/>
                  </a:lnTo>
                  <a:lnTo>
                    <a:pt x="639" y="14"/>
                  </a:lnTo>
                  <a:lnTo>
                    <a:pt x="658" y="16"/>
                  </a:lnTo>
                  <a:lnTo>
                    <a:pt x="676" y="18"/>
                  </a:lnTo>
                  <a:lnTo>
                    <a:pt x="694" y="21"/>
                  </a:lnTo>
                  <a:lnTo>
                    <a:pt x="712" y="25"/>
                  </a:lnTo>
                  <a:lnTo>
                    <a:pt x="730" y="31"/>
                  </a:lnTo>
                  <a:lnTo>
                    <a:pt x="748" y="37"/>
                  </a:lnTo>
                  <a:lnTo>
                    <a:pt x="764" y="44"/>
                  </a:lnTo>
                  <a:lnTo>
                    <a:pt x="764" y="44"/>
                  </a:lnTo>
                  <a:lnTo>
                    <a:pt x="780" y="51"/>
                  </a:lnTo>
                  <a:lnTo>
                    <a:pt x="793" y="61"/>
                  </a:lnTo>
                  <a:lnTo>
                    <a:pt x="805" y="72"/>
                  </a:lnTo>
                  <a:lnTo>
                    <a:pt x="817" y="83"/>
                  </a:lnTo>
                  <a:lnTo>
                    <a:pt x="817" y="83"/>
                  </a:lnTo>
                  <a:lnTo>
                    <a:pt x="828" y="96"/>
                  </a:lnTo>
                  <a:lnTo>
                    <a:pt x="837" y="109"/>
                  </a:lnTo>
                  <a:lnTo>
                    <a:pt x="846" y="123"/>
                  </a:lnTo>
                  <a:lnTo>
                    <a:pt x="853" y="137"/>
                  </a:lnTo>
                  <a:lnTo>
                    <a:pt x="853" y="137"/>
                  </a:lnTo>
                  <a:lnTo>
                    <a:pt x="860" y="155"/>
                  </a:lnTo>
                  <a:lnTo>
                    <a:pt x="865" y="172"/>
                  </a:lnTo>
                  <a:lnTo>
                    <a:pt x="871" y="191"/>
                  </a:lnTo>
                  <a:lnTo>
                    <a:pt x="874" y="209"/>
                  </a:lnTo>
                  <a:lnTo>
                    <a:pt x="874" y="209"/>
                  </a:lnTo>
                  <a:lnTo>
                    <a:pt x="877" y="227"/>
                  </a:lnTo>
                  <a:lnTo>
                    <a:pt x="879" y="246"/>
                  </a:lnTo>
                  <a:lnTo>
                    <a:pt x="883" y="283"/>
                  </a:lnTo>
                  <a:lnTo>
                    <a:pt x="883" y="283"/>
                  </a:lnTo>
                  <a:lnTo>
                    <a:pt x="885" y="323"/>
                  </a:lnTo>
                  <a:lnTo>
                    <a:pt x="887" y="362"/>
                  </a:lnTo>
                  <a:lnTo>
                    <a:pt x="889" y="440"/>
                  </a:lnTo>
                  <a:lnTo>
                    <a:pt x="889" y="440"/>
                  </a:lnTo>
                  <a:lnTo>
                    <a:pt x="889" y="521"/>
                  </a:lnTo>
                  <a:lnTo>
                    <a:pt x="888" y="603"/>
                  </a:lnTo>
                  <a:lnTo>
                    <a:pt x="886" y="684"/>
                  </a:lnTo>
                  <a:lnTo>
                    <a:pt x="883" y="766"/>
                  </a:lnTo>
                  <a:lnTo>
                    <a:pt x="883" y="766"/>
                  </a:lnTo>
                  <a:lnTo>
                    <a:pt x="881" y="806"/>
                  </a:lnTo>
                  <a:lnTo>
                    <a:pt x="881" y="806"/>
                  </a:lnTo>
                  <a:lnTo>
                    <a:pt x="882" y="808"/>
                  </a:lnTo>
                  <a:lnTo>
                    <a:pt x="883" y="810"/>
                  </a:lnTo>
                  <a:lnTo>
                    <a:pt x="885" y="812"/>
                  </a:lnTo>
                  <a:lnTo>
                    <a:pt x="887" y="812"/>
                  </a:lnTo>
                  <a:lnTo>
                    <a:pt x="889" y="812"/>
                  </a:lnTo>
                  <a:lnTo>
                    <a:pt x="891" y="810"/>
                  </a:lnTo>
                  <a:lnTo>
                    <a:pt x="893" y="808"/>
                  </a:lnTo>
                  <a:lnTo>
                    <a:pt x="893" y="806"/>
                  </a:lnTo>
                  <a:lnTo>
                    <a:pt x="893" y="806"/>
                  </a:lnTo>
                  <a:lnTo>
                    <a:pt x="896" y="723"/>
                  </a:lnTo>
                  <a:lnTo>
                    <a:pt x="900" y="641"/>
                  </a:lnTo>
                  <a:lnTo>
                    <a:pt x="902" y="558"/>
                  </a:lnTo>
                  <a:lnTo>
                    <a:pt x="902" y="475"/>
                  </a:lnTo>
                  <a:lnTo>
                    <a:pt x="902" y="475"/>
                  </a:lnTo>
                  <a:lnTo>
                    <a:pt x="901" y="391"/>
                  </a:lnTo>
                  <a:lnTo>
                    <a:pt x="901" y="391"/>
                  </a:lnTo>
                  <a:lnTo>
                    <a:pt x="900" y="352"/>
                  </a:lnTo>
                  <a:lnTo>
                    <a:pt x="897" y="313"/>
                  </a:lnTo>
                  <a:lnTo>
                    <a:pt x="897" y="313"/>
                  </a:lnTo>
                  <a:lnTo>
                    <a:pt x="894" y="275"/>
                  </a:lnTo>
                  <a:lnTo>
                    <a:pt x="890" y="237"/>
                  </a:lnTo>
                  <a:lnTo>
                    <a:pt x="888" y="218"/>
                  </a:lnTo>
                  <a:lnTo>
                    <a:pt x="885" y="199"/>
                  </a:lnTo>
                  <a:lnTo>
                    <a:pt x="881" y="181"/>
                  </a:lnTo>
                  <a:lnTo>
                    <a:pt x="876" y="162"/>
                  </a:lnTo>
                  <a:lnTo>
                    <a:pt x="876" y="162"/>
                  </a:lnTo>
                  <a:lnTo>
                    <a:pt x="870" y="147"/>
                  </a:lnTo>
                  <a:lnTo>
                    <a:pt x="863" y="130"/>
                  </a:lnTo>
                  <a:lnTo>
                    <a:pt x="856" y="115"/>
                  </a:lnTo>
                  <a:lnTo>
                    <a:pt x="847" y="100"/>
                  </a:lnTo>
                  <a:lnTo>
                    <a:pt x="847" y="100"/>
                  </a:lnTo>
                  <a:lnTo>
                    <a:pt x="836" y="87"/>
                  </a:lnTo>
                  <a:lnTo>
                    <a:pt x="825" y="74"/>
                  </a:lnTo>
                  <a:lnTo>
                    <a:pt x="814" y="63"/>
                  </a:lnTo>
                  <a:lnTo>
                    <a:pt x="801" y="52"/>
                  </a:lnTo>
                  <a:lnTo>
                    <a:pt x="801" y="52"/>
                  </a:lnTo>
                  <a:lnTo>
                    <a:pt x="787" y="42"/>
                  </a:lnTo>
                  <a:lnTo>
                    <a:pt x="780" y="38"/>
                  </a:lnTo>
                  <a:lnTo>
                    <a:pt x="772" y="34"/>
                  </a:lnTo>
                  <a:lnTo>
                    <a:pt x="772" y="34"/>
                  </a:lnTo>
                  <a:lnTo>
                    <a:pt x="756" y="26"/>
                  </a:lnTo>
                  <a:lnTo>
                    <a:pt x="739" y="20"/>
                  </a:lnTo>
                  <a:lnTo>
                    <a:pt x="739" y="20"/>
                  </a:lnTo>
                  <a:lnTo>
                    <a:pt x="722" y="15"/>
                  </a:lnTo>
                  <a:lnTo>
                    <a:pt x="704" y="11"/>
                  </a:lnTo>
                  <a:lnTo>
                    <a:pt x="686" y="7"/>
                  </a:lnTo>
                  <a:lnTo>
                    <a:pt x="668" y="5"/>
                  </a:lnTo>
                  <a:lnTo>
                    <a:pt x="668" y="5"/>
                  </a:lnTo>
                  <a:lnTo>
                    <a:pt x="648" y="3"/>
                  </a:lnTo>
                  <a:lnTo>
                    <a:pt x="629" y="2"/>
                  </a:lnTo>
                  <a:lnTo>
                    <a:pt x="589" y="0"/>
                  </a:lnTo>
                  <a:lnTo>
                    <a:pt x="589" y="0"/>
                  </a:lnTo>
                  <a:lnTo>
                    <a:pt x="550" y="2"/>
                  </a:lnTo>
                  <a:lnTo>
                    <a:pt x="511" y="5"/>
                  </a:lnTo>
                  <a:lnTo>
                    <a:pt x="511" y="5"/>
                  </a:lnTo>
                  <a:lnTo>
                    <a:pt x="472" y="9"/>
                  </a:lnTo>
                  <a:lnTo>
                    <a:pt x="433" y="14"/>
                  </a:lnTo>
                  <a:lnTo>
                    <a:pt x="395" y="21"/>
                  </a:lnTo>
                  <a:lnTo>
                    <a:pt x="357" y="28"/>
                  </a:lnTo>
                  <a:lnTo>
                    <a:pt x="357" y="28"/>
                  </a:lnTo>
                  <a:lnTo>
                    <a:pt x="278" y="45"/>
                  </a:lnTo>
                  <a:lnTo>
                    <a:pt x="200" y="62"/>
                  </a:lnTo>
                  <a:lnTo>
                    <a:pt x="200" y="62"/>
                  </a:lnTo>
                  <a:lnTo>
                    <a:pt x="161" y="70"/>
                  </a:lnTo>
                  <a:lnTo>
                    <a:pt x="140" y="74"/>
                  </a:lnTo>
                  <a:lnTo>
                    <a:pt x="121" y="77"/>
                  </a:lnTo>
                  <a:lnTo>
                    <a:pt x="121" y="77"/>
                  </a:lnTo>
                  <a:lnTo>
                    <a:pt x="82" y="82"/>
                  </a:lnTo>
                  <a:lnTo>
                    <a:pt x="44" y="87"/>
                  </a:lnTo>
                  <a:lnTo>
                    <a:pt x="44" y="87"/>
                  </a:lnTo>
                  <a:lnTo>
                    <a:pt x="25" y="90"/>
                  </a:lnTo>
                  <a:lnTo>
                    <a:pt x="6" y="90"/>
                  </a:lnTo>
                  <a:lnTo>
                    <a:pt x="6" y="90"/>
                  </a:lnTo>
                  <a:lnTo>
                    <a:pt x="3" y="91"/>
                  </a:lnTo>
                  <a:lnTo>
                    <a:pt x="1" y="92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9"/>
                  </a:lnTo>
                  <a:lnTo>
                    <a:pt x="1" y="101"/>
                  </a:lnTo>
                  <a:lnTo>
                    <a:pt x="3" y="102"/>
                  </a:lnTo>
                  <a:lnTo>
                    <a:pt x="6" y="102"/>
                  </a:lnTo>
                  <a:lnTo>
                    <a:pt x="6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DEA2975A-F2B7-E869-6AA8-62551DE53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2" y="3965"/>
              <a:ext cx="140" cy="35"/>
            </a:xfrm>
            <a:custGeom>
              <a:avLst/>
              <a:gdLst>
                <a:gd name="T0" fmla="*/ 3 w 280"/>
                <a:gd name="T1" fmla="*/ 12 h 71"/>
                <a:gd name="T2" fmla="*/ 3 w 280"/>
                <a:gd name="T3" fmla="*/ 12 h 71"/>
                <a:gd name="T4" fmla="*/ 29 w 280"/>
                <a:gd name="T5" fmla="*/ 23 h 71"/>
                <a:gd name="T6" fmla="*/ 55 w 280"/>
                <a:gd name="T7" fmla="*/ 34 h 71"/>
                <a:gd name="T8" fmla="*/ 81 w 280"/>
                <a:gd name="T9" fmla="*/ 43 h 71"/>
                <a:gd name="T10" fmla="*/ 107 w 280"/>
                <a:gd name="T11" fmla="*/ 51 h 71"/>
                <a:gd name="T12" fmla="*/ 107 w 280"/>
                <a:gd name="T13" fmla="*/ 51 h 71"/>
                <a:gd name="T14" fmla="*/ 132 w 280"/>
                <a:gd name="T15" fmla="*/ 57 h 71"/>
                <a:gd name="T16" fmla="*/ 158 w 280"/>
                <a:gd name="T17" fmla="*/ 63 h 71"/>
                <a:gd name="T18" fmla="*/ 184 w 280"/>
                <a:gd name="T19" fmla="*/ 66 h 71"/>
                <a:gd name="T20" fmla="*/ 210 w 280"/>
                <a:gd name="T21" fmla="*/ 69 h 71"/>
                <a:gd name="T22" fmla="*/ 210 w 280"/>
                <a:gd name="T23" fmla="*/ 69 h 71"/>
                <a:gd name="T24" fmla="*/ 242 w 280"/>
                <a:gd name="T25" fmla="*/ 71 h 71"/>
                <a:gd name="T26" fmla="*/ 274 w 280"/>
                <a:gd name="T27" fmla="*/ 71 h 71"/>
                <a:gd name="T28" fmla="*/ 274 w 280"/>
                <a:gd name="T29" fmla="*/ 71 h 71"/>
                <a:gd name="T30" fmla="*/ 277 w 280"/>
                <a:gd name="T31" fmla="*/ 71 h 71"/>
                <a:gd name="T32" fmla="*/ 279 w 280"/>
                <a:gd name="T33" fmla="*/ 69 h 71"/>
                <a:gd name="T34" fmla="*/ 280 w 280"/>
                <a:gd name="T35" fmla="*/ 67 h 71"/>
                <a:gd name="T36" fmla="*/ 280 w 280"/>
                <a:gd name="T37" fmla="*/ 65 h 71"/>
                <a:gd name="T38" fmla="*/ 280 w 280"/>
                <a:gd name="T39" fmla="*/ 63 h 71"/>
                <a:gd name="T40" fmla="*/ 279 w 280"/>
                <a:gd name="T41" fmla="*/ 60 h 71"/>
                <a:gd name="T42" fmla="*/ 277 w 280"/>
                <a:gd name="T43" fmla="*/ 59 h 71"/>
                <a:gd name="T44" fmla="*/ 274 w 280"/>
                <a:gd name="T45" fmla="*/ 58 h 71"/>
                <a:gd name="T46" fmla="*/ 274 w 280"/>
                <a:gd name="T47" fmla="*/ 58 h 71"/>
                <a:gd name="T48" fmla="*/ 248 w 280"/>
                <a:gd name="T49" fmla="*/ 58 h 71"/>
                <a:gd name="T50" fmla="*/ 221 w 280"/>
                <a:gd name="T51" fmla="*/ 57 h 71"/>
                <a:gd name="T52" fmla="*/ 194 w 280"/>
                <a:gd name="T53" fmla="*/ 54 h 71"/>
                <a:gd name="T54" fmla="*/ 167 w 280"/>
                <a:gd name="T55" fmla="*/ 51 h 71"/>
                <a:gd name="T56" fmla="*/ 167 w 280"/>
                <a:gd name="T57" fmla="*/ 51 h 71"/>
                <a:gd name="T58" fmla="*/ 143 w 280"/>
                <a:gd name="T59" fmla="*/ 47 h 71"/>
                <a:gd name="T60" fmla="*/ 118 w 280"/>
                <a:gd name="T61" fmla="*/ 41 h 71"/>
                <a:gd name="T62" fmla="*/ 93 w 280"/>
                <a:gd name="T63" fmla="*/ 34 h 71"/>
                <a:gd name="T64" fmla="*/ 69 w 280"/>
                <a:gd name="T65" fmla="*/ 26 h 71"/>
                <a:gd name="T66" fmla="*/ 69 w 280"/>
                <a:gd name="T67" fmla="*/ 26 h 71"/>
                <a:gd name="T68" fmla="*/ 39 w 280"/>
                <a:gd name="T69" fmla="*/ 14 h 71"/>
                <a:gd name="T70" fmla="*/ 10 w 280"/>
                <a:gd name="T71" fmla="*/ 1 h 71"/>
                <a:gd name="T72" fmla="*/ 10 w 280"/>
                <a:gd name="T73" fmla="*/ 1 h 71"/>
                <a:gd name="T74" fmla="*/ 7 w 280"/>
                <a:gd name="T75" fmla="*/ 0 h 71"/>
                <a:gd name="T76" fmla="*/ 5 w 280"/>
                <a:gd name="T77" fmla="*/ 1 h 71"/>
                <a:gd name="T78" fmla="*/ 3 w 280"/>
                <a:gd name="T79" fmla="*/ 2 h 71"/>
                <a:gd name="T80" fmla="*/ 1 w 280"/>
                <a:gd name="T81" fmla="*/ 5 h 71"/>
                <a:gd name="T82" fmla="*/ 0 w 280"/>
                <a:gd name="T83" fmla="*/ 7 h 71"/>
                <a:gd name="T84" fmla="*/ 0 w 280"/>
                <a:gd name="T85" fmla="*/ 9 h 71"/>
                <a:gd name="T86" fmla="*/ 1 w 280"/>
                <a:gd name="T87" fmla="*/ 11 h 71"/>
                <a:gd name="T88" fmla="*/ 3 w 280"/>
                <a:gd name="T89" fmla="*/ 12 h 71"/>
                <a:gd name="T90" fmla="*/ 3 w 280"/>
                <a:gd name="T91" fmla="*/ 1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0" h="71">
                  <a:moveTo>
                    <a:pt x="3" y="12"/>
                  </a:moveTo>
                  <a:lnTo>
                    <a:pt x="3" y="12"/>
                  </a:lnTo>
                  <a:lnTo>
                    <a:pt x="29" y="23"/>
                  </a:lnTo>
                  <a:lnTo>
                    <a:pt x="55" y="34"/>
                  </a:lnTo>
                  <a:lnTo>
                    <a:pt x="81" y="43"/>
                  </a:lnTo>
                  <a:lnTo>
                    <a:pt x="107" y="51"/>
                  </a:lnTo>
                  <a:lnTo>
                    <a:pt x="107" y="51"/>
                  </a:lnTo>
                  <a:lnTo>
                    <a:pt x="132" y="57"/>
                  </a:lnTo>
                  <a:lnTo>
                    <a:pt x="158" y="63"/>
                  </a:lnTo>
                  <a:lnTo>
                    <a:pt x="184" y="66"/>
                  </a:lnTo>
                  <a:lnTo>
                    <a:pt x="210" y="69"/>
                  </a:lnTo>
                  <a:lnTo>
                    <a:pt x="210" y="69"/>
                  </a:lnTo>
                  <a:lnTo>
                    <a:pt x="242" y="71"/>
                  </a:lnTo>
                  <a:lnTo>
                    <a:pt x="274" y="71"/>
                  </a:lnTo>
                  <a:lnTo>
                    <a:pt x="274" y="71"/>
                  </a:lnTo>
                  <a:lnTo>
                    <a:pt x="277" y="71"/>
                  </a:lnTo>
                  <a:lnTo>
                    <a:pt x="279" y="69"/>
                  </a:lnTo>
                  <a:lnTo>
                    <a:pt x="280" y="67"/>
                  </a:lnTo>
                  <a:lnTo>
                    <a:pt x="280" y="65"/>
                  </a:lnTo>
                  <a:lnTo>
                    <a:pt x="280" y="63"/>
                  </a:lnTo>
                  <a:lnTo>
                    <a:pt x="279" y="60"/>
                  </a:lnTo>
                  <a:lnTo>
                    <a:pt x="277" y="59"/>
                  </a:lnTo>
                  <a:lnTo>
                    <a:pt x="274" y="58"/>
                  </a:lnTo>
                  <a:lnTo>
                    <a:pt x="274" y="58"/>
                  </a:lnTo>
                  <a:lnTo>
                    <a:pt x="248" y="58"/>
                  </a:lnTo>
                  <a:lnTo>
                    <a:pt x="221" y="57"/>
                  </a:lnTo>
                  <a:lnTo>
                    <a:pt x="194" y="54"/>
                  </a:lnTo>
                  <a:lnTo>
                    <a:pt x="167" y="51"/>
                  </a:lnTo>
                  <a:lnTo>
                    <a:pt x="167" y="51"/>
                  </a:lnTo>
                  <a:lnTo>
                    <a:pt x="143" y="47"/>
                  </a:lnTo>
                  <a:lnTo>
                    <a:pt x="118" y="41"/>
                  </a:lnTo>
                  <a:lnTo>
                    <a:pt x="93" y="34"/>
                  </a:lnTo>
                  <a:lnTo>
                    <a:pt x="69" y="26"/>
                  </a:lnTo>
                  <a:lnTo>
                    <a:pt x="69" y="26"/>
                  </a:lnTo>
                  <a:lnTo>
                    <a:pt x="39" y="14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202BAF16-2887-DC0E-4A41-038B260FE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4" y="2834"/>
              <a:ext cx="87" cy="1141"/>
            </a:xfrm>
            <a:custGeom>
              <a:avLst/>
              <a:gdLst>
                <a:gd name="T0" fmla="*/ 65 w 172"/>
                <a:gd name="T1" fmla="*/ 6 h 2282"/>
                <a:gd name="T2" fmla="*/ 64 w 172"/>
                <a:gd name="T3" fmla="*/ 70 h 2282"/>
                <a:gd name="T4" fmla="*/ 59 w 172"/>
                <a:gd name="T5" fmla="*/ 133 h 2282"/>
                <a:gd name="T6" fmla="*/ 44 w 172"/>
                <a:gd name="T7" fmla="*/ 259 h 2282"/>
                <a:gd name="T8" fmla="*/ 17 w 172"/>
                <a:gd name="T9" fmla="*/ 447 h 2282"/>
                <a:gd name="T10" fmla="*/ 10 w 172"/>
                <a:gd name="T11" fmla="*/ 510 h 2282"/>
                <a:gd name="T12" fmla="*/ 2 w 172"/>
                <a:gd name="T13" fmla="*/ 637 h 2282"/>
                <a:gd name="T14" fmla="*/ 0 w 172"/>
                <a:gd name="T15" fmla="*/ 765 h 2282"/>
                <a:gd name="T16" fmla="*/ 2 w 172"/>
                <a:gd name="T17" fmla="*/ 892 h 2282"/>
                <a:gd name="T18" fmla="*/ 8 w 172"/>
                <a:gd name="T19" fmla="*/ 1019 h 2282"/>
                <a:gd name="T20" fmla="*/ 12 w 172"/>
                <a:gd name="T21" fmla="*/ 1084 h 2282"/>
                <a:gd name="T22" fmla="*/ 29 w 172"/>
                <a:gd name="T23" fmla="*/ 1274 h 2282"/>
                <a:gd name="T24" fmla="*/ 39 w 172"/>
                <a:gd name="T25" fmla="*/ 1386 h 2282"/>
                <a:gd name="T26" fmla="*/ 47 w 172"/>
                <a:gd name="T27" fmla="*/ 1498 h 2282"/>
                <a:gd name="T28" fmla="*/ 49 w 172"/>
                <a:gd name="T29" fmla="*/ 1547 h 2282"/>
                <a:gd name="T30" fmla="*/ 51 w 172"/>
                <a:gd name="T31" fmla="*/ 1690 h 2282"/>
                <a:gd name="T32" fmla="*/ 53 w 172"/>
                <a:gd name="T33" fmla="*/ 1834 h 2282"/>
                <a:gd name="T34" fmla="*/ 57 w 172"/>
                <a:gd name="T35" fmla="*/ 1881 h 2282"/>
                <a:gd name="T36" fmla="*/ 64 w 172"/>
                <a:gd name="T37" fmla="*/ 1974 h 2282"/>
                <a:gd name="T38" fmla="*/ 78 w 172"/>
                <a:gd name="T39" fmla="*/ 2067 h 2282"/>
                <a:gd name="T40" fmla="*/ 89 w 172"/>
                <a:gd name="T41" fmla="*/ 2112 h 2282"/>
                <a:gd name="T42" fmla="*/ 102 w 172"/>
                <a:gd name="T43" fmla="*/ 2157 h 2282"/>
                <a:gd name="T44" fmla="*/ 119 w 172"/>
                <a:gd name="T45" fmla="*/ 2200 h 2282"/>
                <a:gd name="T46" fmla="*/ 138 w 172"/>
                <a:gd name="T47" fmla="*/ 2243 h 2282"/>
                <a:gd name="T48" fmla="*/ 149 w 172"/>
                <a:gd name="T49" fmla="*/ 2261 h 2282"/>
                <a:gd name="T50" fmla="*/ 160 w 172"/>
                <a:gd name="T51" fmla="*/ 2279 h 2282"/>
                <a:gd name="T52" fmla="*/ 164 w 172"/>
                <a:gd name="T53" fmla="*/ 2282 h 2282"/>
                <a:gd name="T54" fmla="*/ 169 w 172"/>
                <a:gd name="T55" fmla="*/ 2281 h 2282"/>
                <a:gd name="T56" fmla="*/ 171 w 172"/>
                <a:gd name="T57" fmla="*/ 2278 h 2282"/>
                <a:gd name="T58" fmla="*/ 171 w 172"/>
                <a:gd name="T59" fmla="*/ 2273 h 2282"/>
                <a:gd name="T60" fmla="*/ 159 w 172"/>
                <a:gd name="T61" fmla="*/ 2253 h 2282"/>
                <a:gd name="T62" fmla="*/ 137 w 172"/>
                <a:gd name="T63" fmla="*/ 2213 h 2282"/>
                <a:gd name="T64" fmla="*/ 120 w 172"/>
                <a:gd name="T65" fmla="*/ 2170 h 2282"/>
                <a:gd name="T66" fmla="*/ 105 w 172"/>
                <a:gd name="T67" fmla="*/ 2126 h 2282"/>
                <a:gd name="T68" fmla="*/ 94 w 172"/>
                <a:gd name="T69" fmla="*/ 2081 h 2282"/>
                <a:gd name="T70" fmla="*/ 81 w 172"/>
                <a:gd name="T71" fmla="*/ 2013 h 2282"/>
                <a:gd name="T72" fmla="*/ 71 w 172"/>
                <a:gd name="T73" fmla="*/ 1921 h 2282"/>
                <a:gd name="T74" fmla="*/ 68 w 172"/>
                <a:gd name="T75" fmla="*/ 1873 h 2282"/>
                <a:gd name="T76" fmla="*/ 65 w 172"/>
                <a:gd name="T77" fmla="*/ 1777 h 2282"/>
                <a:gd name="T78" fmla="*/ 63 w 172"/>
                <a:gd name="T79" fmla="*/ 1632 h 2282"/>
                <a:gd name="T80" fmla="*/ 62 w 172"/>
                <a:gd name="T81" fmla="*/ 1535 h 2282"/>
                <a:gd name="T82" fmla="*/ 56 w 172"/>
                <a:gd name="T83" fmla="*/ 1431 h 2282"/>
                <a:gd name="T84" fmla="*/ 46 w 172"/>
                <a:gd name="T85" fmla="*/ 1328 h 2282"/>
                <a:gd name="T86" fmla="*/ 25 w 172"/>
                <a:gd name="T87" fmla="*/ 1075 h 2282"/>
                <a:gd name="T88" fmla="*/ 20 w 172"/>
                <a:gd name="T89" fmla="*/ 1012 h 2282"/>
                <a:gd name="T90" fmla="*/ 14 w 172"/>
                <a:gd name="T91" fmla="*/ 886 h 2282"/>
                <a:gd name="T92" fmla="*/ 12 w 172"/>
                <a:gd name="T93" fmla="*/ 759 h 2282"/>
                <a:gd name="T94" fmla="*/ 15 w 172"/>
                <a:gd name="T95" fmla="*/ 633 h 2282"/>
                <a:gd name="T96" fmla="*/ 18 w 172"/>
                <a:gd name="T97" fmla="*/ 570 h 2282"/>
                <a:gd name="T98" fmla="*/ 31 w 172"/>
                <a:gd name="T99" fmla="*/ 444 h 2282"/>
                <a:gd name="T100" fmla="*/ 47 w 172"/>
                <a:gd name="T101" fmla="*/ 319 h 2282"/>
                <a:gd name="T102" fmla="*/ 65 w 172"/>
                <a:gd name="T103" fmla="*/ 194 h 2282"/>
                <a:gd name="T104" fmla="*/ 74 w 172"/>
                <a:gd name="T105" fmla="*/ 100 h 2282"/>
                <a:gd name="T106" fmla="*/ 76 w 172"/>
                <a:gd name="T107" fmla="*/ 67 h 2282"/>
                <a:gd name="T108" fmla="*/ 77 w 172"/>
                <a:gd name="T109" fmla="*/ 6 h 2282"/>
                <a:gd name="T110" fmla="*/ 77 w 172"/>
                <a:gd name="T111" fmla="*/ 3 h 2282"/>
                <a:gd name="T112" fmla="*/ 74 w 172"/>
                <a:gd name="T113" fmla="*/ 1 h 2282"/>
                <a:gd name="T114" fmla="*/ 69 w 172"/>
                <a:gd name="T115" fmla="*/ 1 h 2282"/>
                <a:gd name="T116" fmla="*/ 66 w 172"/>
                <a:gd name="T117" fmla="*/ 3 h 2282"/>
                <a:gd name="T118" fmla="*/ 65 w 172"/>
                <a:gd name="T119" fmla="*/ 6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" h="2282">
                  <a:moveTo>
                    <a:pt x="65" y="6"/>
                  </a:moveTo>
                  <a:lnTo>
                    <a:pt x="65" y="6"/>
                  </a:lnTo>
                  <a:lnTo>
                    <a:pt x="65" y="38"/>
                  </a:lnTo>
                  <a:lnTo>
                    <a:pt x="64" y="70"/>
                  </a:lnTo>
                  <a:lnTo>
                    <a:pt x="62" y="102"/>
                  </a:lnTo>
                  <a:lnTo>
                    <a:pt x="59" y="133"/>
                  </a:lnTo>
                  <a:lnTo>
                    <a:pt x="52" y="196"/>
                  </a:lnTo>
                  <a:lnTo>
                    <a:pt x="44" y="259"/>
                  </a:lnTo>
                  <a:lnTo>
                    <a:pt x="26" y="384"/>
                  </a:lnTo>
                  <a:lnTo>
                    <a:pt x="17" y="447"/>
                  </a:lnTo>
                  <a:lnTo>
                    <a:pt x="10" y="510"/>
                  </a:lnTo>
                  <a:lnTo>
                    <a:pt x="10" y="510"/>
                  </a:lnTo>
                  <a:lnTo>
                    <a:pt x="5" y="573"/>
                  </a:lnTo>
                  <a:lnTo>
                    <a:pt x="2" y="637"/>
                  </a:lnTo>
                  <a:lnTo>
                    <a:pt x="0" y="700"/>
                  </a:lnTo>
                  <a:lnTo>
                    <a:pt x="0" y="765"/>
                  </a:lnTo>
                  <a:lnTo>
                    <a:pt x="0" y="829"/>
                  </a:lnTo>
                  <a:lnTo>
                    <a:pt x="2" y="892"/>
                  </a:lnTo>
                  <a:lnTo>
                    <a:pt x="5" y="956"/>
                  </a:lnTo>
                  <a:lnTo>
                    <a:pt x="8" y="1019"/>
                  </a:lnTo>
                  <a:lnTo>
                    <a:pt x="8" y="1019"/>
                  </a:lnTo>
                  <a:lnTo>
                    <a:pt x="12" y="1084"/>
                  </a:lnTo>
                  <a:lnTo>
                    <a:pt x="17" y="1147"/>
                  </a:lnTo>
                  <a:lnTo>
                    <a:pt x="29" y="1274"/>
                  </a:lnTo>
                  <a:lnTo>
                    <a:pt x="29" y="1274"/>
                  </a:lnTo>
                  <a:lnTo>
                    <a:pt x="39" y="1386"/>
                  </a:lnTo>
                  <a:lnTo>
                    <a:pt x="44" y="1442"/>
                  </a:lnTo>
                  <a:lnTo>
                    <a:pt x="47" y="1498"/>
                  </a:lnTo>
                  <a:lnTo>
                    <a:pt x="47" y="1498"/>
                  </a:lnTo>
                  <a:lnTo>
                    <a:pt x="49" y="1547"/>
                  </a:lnTo>
                  <a:lnTo>
                    <a:pt x="50" y="1594"/>
                  </a:lnTo>
                  <a:lnTo>
                    <a:pt x="51" y="1690"/>
                  </a:lnTo>
                  <a:lnTo>
                    <a:pt x="52" y="1786"/>
                  </a:lnTo>
                  <a:lnTo>
                    <a:pt x="53" y="1834"/>
                  </a:lnTo>
                  <a:lnTo>
                    <a:pt x="57" y="1881"/>
                  </a:lnTo>
                  <a:lnTo>
                    <a:pt x="57" y="1881"/>
                  </a:lnTo>
                  <a:lnTo>
                    <a:pt x="60" y="1928"/>
                  </a:lnTo>
                  <a:lnTo>
                    <a:pt x="64" y="1974"/>
                  </a:lnTo>
                  <a:lnTo>
                    <a:pt x="70" y="2021"/>
                  </a:lnTo>
                  <a:lnTo>
                    <a:pt x="78" y="2067"/>
                  </a:lnTo>
                  <a:lnTo>
                    <a:pt x="83" y="2089"/>
                  </a:lnTo>
                  <a:lnTo>
                    <a:pt x="89" y="2112"/>
                  </a:lnTo>
                  <a:lnTo>
                    <a:pt x="95" y="2135"/>
                  </a:lnTo>
                  <a:lnTo>
                    <a:pt x="102" y="2157"/>
                  </a:lnTo>
                  <a:lnTo>
                    <a:pt x="109" y="2179"/>
                  </a:lnTo>
                  <a:lnTo>
                    <a:pt x="119" y="2200"/>
                  </a:lnTo>
                  <a:lnTo>
                    <a:pt x="128" y="2222"/>
                  </a:lnTo>
                  <a:lnTo>
                    <a:pt x="138" y="2243"/>
                  </a:lnTo>
                  <a:lnTo>
                    <a:pt x="138" y="2243"/>
                  </a:lnTo>
                  <a:lnTo>
                    <a:pt x="149" y="2261"/>
                  </a:lnTo>
                  <a:lnTo>
                    <a:pt x="160" y="2279"/>
                  </a:lnTo>
                  <a:lnTo>
                    <a:pt x="160" y="2279"/>
                  </a:lnTo>
                  <a:lnTo>
                    <a:pt x="162" y="2281"/>
                  </a:lnTo>
                  <a:lnTo>
                    <a:pt x="164" y="2282"/>
                  </a:lnTo>
                  <a:lnTo>
                    <a:pt x="167" y="2282"/>
                  </a:lnTo>
                  <a:lnTo>
                    <a:pt x="169" y="2281"/>
                  </a:lnTo>
                  <a:lnTo>
                    <a:pt x="170" y="2280"/>
                  </a:lnTo>
                  <a:lnTo>
                    <a:pt x="171" y="2278"/>
                  </a:lnTo>
                  <a:lnTo>
                    <a:pt x="172" y="2275"/>
                  </a:lnTo>
                  <a:lnTo>
                    <a:pt x="171" y="2273"/>
                  </a:lnTo>
                  <a:lnTo>
                    <a:pt x="171" y="2273"/>
                  </a:lnTo>
                  <a:lnTo>
                    <a:pt x="159" y="2253"/>
                  </a:lnTo>
                  <a:lnTo>
                    <a:pt x="148" y="2233"/>
                  </a:lnTo>
                  <a:lnTo>
                    <a:pt x="137" y="2213"/>
                  </a:lnTo>
                  <a:lnTo>
                    <a:pt x="128" y="2191"/>
                  </a:lnTo>
                  <a:lnTo>
                    <a:pt x="120" y="2170"/>
                  </a:lnTo>
                  <a:lnTo>
                    <a:pt x="112" y="2148"/>
                  </a:lnTo>
                  <a:lnTo>
                    <a:pt x="105" y="2126"/>
                  </a:lnTo>
                  <a:lnTo>
                    <a:pt x="99" y="2104"/>
                  </a:lnTo>
                  <a:lnTo>
                    <a:pt x="94" y="2081"/>
                  </a:lnTo>
                  <a:lnTo>
                    <a:pt x="90" y="2058"/>
                  </a:lnTo>
                  <a:lnTo>
                    <a:pt x="81" y="2013"/>
                  </a:lnTo>
                  <a:lnTo>
                    <a:pt x="76" y="1966"/>
                  </a:lnTo>
                  <a:lnTo>
                    <a:pt x="71" y="1921"/>
                  </a:lnTo>
                  <a:lnTo>
                    <a:pt x="71" y="1921"/>
                  </a:lnTo>
                  <a:lnTo>
                    <a:pt x="68" y="1873"/>
                  </a:lnTo>
                  <a:lnTo>
                    <a:pt x="66" y="1824"/>
                  </a:lnTo>
                  <a:lnTo>
                    <a:pt x="65" y="1777"/>
                  </a:lnTo>
                  <a:lnTo>
                    <a:pt x="64" y="1728"/>
                  </a:lnTo>
                  <a:lnTo>
                    <a:pt x="63" y="1632"/>
                  </a:lnTo>
                  <a:lnTo>
                    <a:pt x="62" y="1535"/>
                  </a:lnTo>
                  <a:lnTo>
                    <a:pt x="62" y="1535"/>
                  </a:lnTo>
                  <a:lnTo>
                    <a:pt x="59" y="1482"/>
                  </a:lnTo>
                  <a:lnTo>
                    <a:pt x="56" y="1431"/>
                  </a:lnTo>
                  <a:lnTo>
                    <a:pt x="46" y="1328"/>
                  </a:lnTo>
                  <a:lnTo>
                    <a:pt x="46" y="1328"/>
                  </a:lnTo>
                  <a:lnTo>
                    <a:pt x="35" y="1202"/>
                  </a:lnTo>
                  <a:lnTo>
                    <a:pt x="25" y="1075"/>
                  </a:lnTo>
                  <a:lnTo>
                    <a:pt x="25" y="1075"/>
                  </a:lnTo>
                  <a:lnTo>
                    <a:pt x="20" y="1012"/>
                  </a:lnTo>
                  <a:lnTo>
                    <a:pt x="17" y="949"/>
                  </a:lnTo>
                  <a:lnTo>
                    <a:pt x="14" y="886"/>
                  </a:lnTo>
                  <a:lnTo>
                    <a:pt x="13" y="823"/>
                  </a:lnTo>
                  <a:lnTo>
                    <a:pt x="12" y="759"/>
                  </a:lnTo>
                  <a:lnTo>
                    <a:pt x="13" y="696"/>
                  </a:lnTo>
                  <a:lnTo>
                    <a:pt x="15" y="633"/>
                  </a:lnTo>
                  <a:lnTo>
                    <a:pt x="18" y="570"/>
                  </a:lnTo>
                  <a:lnTo>
                    <a:pt x="18" y="570"/>
                  </a:lnTo>
                  <a:lnTo>
                    <a:pt x="23" y="507"/>
                  </a:lnTo>
                  <a:lnTo>
                    <a:pt x="31" y="444"/>
                  </a:lnTo>
                  <a:lnTo>
                    <a:pt x="39" y="381"/>
                  </a:lnTo>
                  <a:lnTo>
                    <a:pt x="47" y="319"/>
                  </a:lnTo>
                  <a:lnTo>
                    <a:pt x="57" y="256"/>
                  </a:lnTo>
                  <a:lnTo>
                    <a:pt x="65" y="194"/>
                  </a:lnTo>
                  <a:lnTo>
                    <a:pt x="71" y="131"/>
                  </a:lnTo>
                  <a:lnTo>
                    <a:pt x="74" y="100"/>
                  </a:lnTo>
                  <a:lnTo>
                    <a:pt x="76" y="67"/>
                  </a:lnTo>
                  <a:lnTo>
                    <a:pt x="76" y="67"/>
                  </a:lnTo>
                  <a:lnTo>
                    <a:pt x="77" y="37"/>
                  </a:lnTo>
                  <a:lnTo>
                    <a:pt x="77" y="6"/>
                  </a:lnTo>
                  <a:lnTo>
                    <a:pt x="77" y="6"/>
                  </a:lnTo>
                  <a:lnTo>
                    <a:pt x="77" y="3"/>
                  </a:lnTo>
                  <a:lnTo>
                    <a:pt x="76" y="2"/>
                  </a:lnTo>
                  <a:lnTo>
                    <a:pt x="74" y="1"/>
                  </a:lnTo>
                  <a:lnTo>
                    <a:pt x="71" y="0"/>
                  </a:lnTo>
                  <a:lnTo>
                    <a:pt x="69" y="1"/>
                  </a:lnTo>
                  <a:lnTo>
                    <a:pt x="67" y="2"/>
                  </a:lnTo>
                  <a:lnTo>
                    <a:pt x="66" y="3"/>
                  </a:lnTo>
                  <a:lnTo>
                    <a:pt x="65" y="6"/>
                  </a:lnTo>
                  <a:lnTo>
                    <a:pt x="6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53CA505E-7FB0-D7AA-46F8-8783F957C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3" y="1713"/>
              <a:ext cx="1101" cy="2601"/>
            </a:xfrm>
            <a:custGeom>
              <a:avLst/>
              <a:gdLst>
                <a:gd name="T0" fmla="*/ 66 w 2202"/>
                <a:gd name="T1" fmla="*/ 57 h 5201"/>
                <a:gd name="T2" fmla="*/ 264 w 2202"/>
                <a:gd name="T3" fmla="*/ 181 h 5201"/>
                <a:gd name="T4" fmla="*/ 540 w 2202"/>
                <a:gd name="T5" fmla="*/ 325 h 5201"/>
                <a:gd name="T6" fmla="*/ 974 w 2202"/>
                <a:gd name="T7" fmla="*/ 531 h 5201"/>
                <a:gd name="T8" fmla="*/ 1189 w 2202"/>
                <a:gd name="T9" fmla="*/ 637 h 5201"/>
                <a:gd name="T10" fmla="*/ 1465 w 2202"/>
                <a:gd name="T11" fmla="*/ 791 h 5201"/>
                <a:gd name="T12" fmla="*/ 1661 w 2202"/>
                <a:gd name="T13" fmla="*/ 923 h 5201"/>
                <a:gd name="T14" fmla="*/ 1785 w 2202"/>
                <a:gd name="T15" fmla="*/ 1019 h 5201"/>
                <a:gd name="T16" fmla="*/ 1902 w 2202"/>
                <a:gd name="T17" fmla="*/ 1123 h 5201"/>
                <a:gd name="T18" fmla="*/ 1974 w 2202"/>
                <a:gd name="T19" fmla="*/ 1206 h 5201"/>
                <a:gd name="T20" fmla="*/ 2048 w 2202"/>
                <a:gd name="T21" fmla="*/ 1333 h 5201"/>
                <a:gd name="T22" fmla="*/ 2083 w 2202"/>
                <a:gd name="T23" fmla="*/ 1436 h 5201"/>
                <a:gd name="T24" fmla="*/ 2113 w 2202"/>
                <a:gd name="T25" fmla="*/ 1577 h 5201"/>
                <a:gd name="T26" fmla="*/ 2131 w 2202"/>
                <a:gd name="T27" fmla="*/ 1729 h 5201"/>
                <a:gd name="T28" fmla="*/ 2149 w 2202"/>
                <a:gd name="T29" fmla="*/ 1972 h 5201"/>
                <a:gd name="T30" fmla="*/ 2179 w 2202"/>
                <a:gd name="T31" fmla="*/ 2629 h 5201"/>
                <a:gd name="T32" fmla="*/ 2190 w 2202"/>
                <a:gd name="T33" fmla="*/ 3122 h 5201"/>
                <a:gd name="T34" fmla="*/ 2185 w 2202"/>
                <a:gd name="T35" fmla="*/ 3451 h 5201"/>
                <a:gd name="T36" fmla="*/ 2163 w 2202"/>
                <a:gd name="T37" fmla="*/ 3780 h 5201"/>
                <a:gd name="T38" fmla="*/ 2135 w 2202"/>
                <a:gd name="T39" fmla="*/ 4026 h 5201"/>
                <a:gd name="T40" fmla="*/ 2112 w 2202"/>
                <a:gd name="T41" fmla="*/ 4268 h 5201"/>
                <a:gd name="T42" fmla="*/ 2100 w 2202"/>
                <a:gd name="T43" fmla="*/ 4549 h 5201"/>
                <a:gd name="T44" fmla="*/ 2084 w 2202"/>
                <a:gd name="T45" fmla="*/ 4666 h 5201"/>
                <a:gd name="T46" fmla="*/ 2035 w 2202"/>
                <a:gd name="T47" fmla="*/ 4810 h 5201"/>
                <a:gd name="T48" fmla="*/ 1980 w 2202"/>
                <a:gd name="T49" fmla="*/ 4908 h 5201"/>
                <a:gd name="T50" fmla="*/ 1895 w 2202"/>
                <a:gd name="T51" fmla="*/ 5020 h 5201"/>
                <a:gd name="T52" fmla="*/ 1821 w 2202"/>
                <a:gd name="T53" fmla="*/ 5097 h 5201"/>
                <a:gd name="T54" fmla="*/ 1712 w 2202"/>
                <a:gd name="T55" fmla="*/ 5189 h 5201"/>
                <a:gd name="T56" fmla="*/ 1710 w 2202"/>
                <a:gd name="T57" fmla="*/ 5196 h 5201"/>
                <a:gd name="T58" fmla="*/ 1716 w 2202"/>
                <a:gd name="T59" fmla="*/ 5201 h 5201"/>
                <a:gd name="T60" fmla="*/ 1771 w 2202"/>
                <a:gd name="T61" fmla="*/ 5158 h 5201"/>
                <a:gd name="T62" fmla="*/ 1871 w 2202"/>
                <a:gd name="T63" fmla="*/ 5065 h 5201"/>
                <a:gd name="T64" fmla="*/ 1960 w 2202"/>
                <a:gd name="T65" fmla="*/ 4960 h 5201"/>
                <a:gd name="T66" fmla="*/ 2033 w 2202"/>
                <a:gd name="T67" fmla="*/ 4845 h 5201"/>
                <a:gd name="T68" fmla="*/ 2070 w 2202"/>
                <a:gd name="T69" fmla="*/ 4766 h 5201"/>
                <a:gd name="T70" fmla="*/ 2095 w 2202"/>
                <a:gd name="T71" fmla="*/ 4674 h 5201"/>
                <a:gd name="T72" fmla="*/ 2113 w 2202"/>
                <a:gd name="T73" fmla="*/ 4522 h 5201"/>
                <a:gd name="T74" fmla="*/ 2128 w 2202"/>
                <a:gd name="T75" fmla="*/ 4235 h 5201"/>
                <a:gd name="T76" fmla="*/ 2142 w 2202"/>
                <a:gd name="T77" fmla="*/ 4068 h 5201"/>
                <a:gd name="T78" fmla="*/ 2188 w 2202"/>
                <a:gd name="T79" fmla="*/ 3652 h 5201"/>
                <a:gd name="T80" fmla="*/ 2201 w 2202"/>
                <a:gd name="T81" fmla="*/ 3399 h 5201"/>
                <a:gd name="T82" fmla="*/ 2200 w 2202"/>
                <a:gd name="T83" fmla="*/ 2977 h 5201"/>
                <a:gd name="T84" fmla="*/ 2186 w 2202"/>
                <a:gd name="T85" fmla="*/ 2471 h 5201"/>
                <a:gd name="T86" fmla="*/ 2161 w 2202"/>
                <a:gd name="T87" fmla="*/ 1968 h 5201"/>
                <a:gd name="T88" fmla="*/ 2143 w 2202"/>
                <a:gd name="T89" fmla="*/ 1724 h 5201"/>
                <a:gd name="T90" fmla="*/ 2118 w 2202"/>
                <a:gd name="T91" fmla="*/ 1537 h 5201"/>
                <a:gd name="T92" fmla="*/ 2095 w 2202"/>
                <a:gd name="T93" fmla="*/ 1433 h 5201"/>
                <a:gd name="T94" fmla="*/ 2049 w 2202"/>
                <a:gd name="T95" fmla="*/ 1305 h 5201"/>
                <a:gd name="T96" fmla="*/ 1996 w 2202"/>
                <a:gd name="T97" fmla="*/ 1215 h 5201"/>
                <a:gd name="T98" fmla="*/ 1901 w 2202"/>
                <a:gd name="T99" fmla="*/ 1104 h 5201"/>
                <a:gd name="T100" fmla="*/ 1819 w 2202"/>
                <a:gd name="T101" fmla="*/ 1031 h 5201"/>
                <a:gd name="T102" fmla="*/ 1566 w 2202"/>
                <a:gd name="T103" fmla="*/ 841 h 5201"/>
                <a:gd name="T104" fmla="*/ 1294 w 2202"/>
                <a:gd name="T105" fmla="*/ 678 h 5201"/>
                <a:gd name="T106" fmla="*/ 1078 w 2202"/>
                <a:gd name="T107" fmla="*/ 567 h 5201"/>
                <a:gd name="T108" fmla="*/ 637 w 2202"/>
                <a:gd name="T109" fmla="*/ 360 h 5201"/>
                <a:gd name="T110" fmla="*/ 348 w 2202"/>
                <a:gd name="T111" fmla="*/ 214 h 5201"/>
                <a:gd name="T112" fmla="*/ 139 w 2202"/>
                <a:gd name="T113" fmla="*/ 90 h 5201"/>
                <a:gd name="T114" fmla="*/ 8 w 2202"/>
                <a:gd name="T115" fmla="*/ 1 h 5201"/>
                <a:gd name="T116" fmla="*/ 2 w 2202"/>
                <a:gd name="T117" fmla="*/ 1 h 5201"/>
                <a:gd name="T118" fmla="*/ 1 w 2202"/>
                <a:gd name="T119" fmla="*/ 9 h 5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02" h="5201">
                  <a:moveTo>
                    <a:pt x="2" y="11"/>
                  </a:moveTo>
                  <a:lnTo>
                    <a:pt x="2" y="11"/>
                  </a:lnTo>
                  <a:lnTo>
                    <a:pt x="34" y="34"/>
                  </a:lnTo>
                  <a:lnTo>
                    <a:pt x="66" y="57"/>
                  </a:lnTo>
                  <a:lnTo>
                    <a:pt x="98" y="78"/>
                  </a:lnTo>
                  <a:lnTo>
                    <a:pt x="130" y="100"/>
                  </a:lnTo>
                  <a:lnTo>
                    <a:pt x="197" y="140"/>
                  </a:lnTo>
                  <a:lnTo>
                    <a:pt x="264" y="181"/>
                  </a:lnTo>
                  <a:lnTo>
                    <a:pt x="332" y="218"/>
                  </a:lnTo>
                  <a:lnTo>
                    <a:pt x="401" y="254"/>
                  </a:lnTo>
                  <a:lnTo>
                    <a:pt x="471" y="290"/>
                  </a:lnTo>
                  <a:lnTo>
                    <a:pt x="540" y="325"/>
                  </a:lnTo>
                  <a:lnTo>
                    <a:pt x="540" y="325"/>
                  </a:lnTo>
                  <a:lnTo>
                    <a:pt x="685" y="394"/>
                  </a:lnTo>
                  <a:lnTo>
                    <a:pt x="830" y="463"/>
                  </a:lnTo>
                  <a:lnTo>
                    <a:pt x="974" y="531"/>
                  </a:lnTo>
                  <a:lnTo>
                    <a:pt x="1047" y="566"/>
                  </a:lnTo>
                  <a:lnTo>
                    <a:pt x="1119" y="601"/>
                  </a:lnTo>
                  <a:lnTo>
                    <a:pt x="1119" y="601"/>
                  </a:lnTo>
                  <a:lnTo>
                    <a:pt x="1189" y="637"/>
                  </a:lnTo>
                  <a:lnTo>
                    <a:pt x="1260" y="674"/>
                  </a:lnTo>
                  <a:lnTo>
                    <a:pt x="1329" y="711"/>
                  </a:lnTo>
                  <a:lnTo>
                    <a:pt x="1397" y="751"/>
                  </a:lnTo>
                  <a:lnTo>
                    <a:pt x="1465" y="791"/>
                  </a:lnTo>
                  <a:lnTo>
                    <a:pt x="1532" y="832"/>
                  </a:lnTo>
                  <a:lnTo>
                    <a:pt x="1597" y="877"/>
                  </a:lnTo>
                  <a:lnTo>
                    <a:pt x="1629" y="900"/>
                  </a:lnTo>
                  <a:lnTo>
                    <a:pt x="1661" y="923"/>
                  </a:lnTo>
                  <a:lnTo>
                    <a:pt x="1661" y="923"/>
                  </a:lnTo>
                  <a:lnTo>
                    <a:pt x="1724" y="970"/>
                  </a:lnTo>
                  <a:lnTo>
                    <a:pt x="1755" y="994"/>
                  </a:lnTo>
                  <a:lnTo>
                    <a:pt x="1785" y="1019"/>
                  </a:lnTo>
                  <a:lnTo>
                    <a:pt x="1815" y="1044"/>
                  </a:lnTo>
                  <a:lnTo>
                    <a:pt x="1845" y="1070"/>
                  </a:lnTo>
                  <a:lnTo>
                    <a:pt x="1874" y="1096"/>
                  </a:lnTo>
                  <a:lnTo>
                    <a:pt x="1902" y="1123"/>
                  </a:lnTo>
                  <a:lnTo>
                    <a:pt x="1902" y="1123"/>
                  </a:lnTo>
                  <a:lnTo>
                    <a:pt x="1928" y="1149"/>
                  </a:lnTo>
                  <a:lnTo>
                    <a:pt x="1953" y="1177"/>
                  </a:lnTo>
                  <a:lnTo>
                    <a:pt x="1974" y="1206"/>
                  </a:lnTo>
                  <a:lnTo>
                    <a:pt x="1995" y="1236"/>
                  </a:lnTo>
                  <a:lnTo>
                    <a:pt x="2015" y="1267"/>
                  </a:lnTo>
                  <a:lnTo>
                    <a:pt x="2031" y="1300"/>
                  </a:lnTo>
                  <a:lnTo>
                    <a:pt x="2048" y="1333"/>
                  </a:lnTo>
                  <a:lnTo>
                    <a:pt x="2061" y="1368"/>
                  </a:lnTo>
                  <a:lnTo>
                    <a:pt x="2061" y="1368"/>
                  </a:lnTo>
                  <a:lnTo>
                    <a:pt x="2073" y="1402"/>
                  </a:lnTo>
                  <a:lnTo>
                    <a:pt x="2083" y="1436"/>
                  </a:lnTo>
                  <a:lnTo>
                    <a:pt x="2092" y="1472"/>
                  </a:lnTo>
                  <a:lnTo>
                    <a:pt x="2100" y="1507"/>
                  </a:lnTo>
                  <a:lnTo>
                    <a:pt x="2107" y="1542"/>
                  </a:lnTo>
                  <a:lnTo>
                    <a:pt x="2113" y="1577"/>
                  </a:lnTo>
                  <a:lnTo>
                    <a:pt x="2117" y="1612"/>
                  </a:lnTo>
                  <a:lnTo>
                    <a:pt x="2122" y="1649"/>
                  </a:lnTo>
                  <a:lnTo>
                    <a:pt x="2122" y="1649"/>
                  </a:lnTo>
                  <a:lnTo>
                    <a:pt x="2131" y="1729"/>
                  </a:lnTo>
                  <a:lnTo>
                    <a:pt x="2138" y="1810"/>
                  </a:lnTo>
                  <a:lnTo>
                    <a:pt x="2144" y="1891"/>
                  </a:lnTo>
                  <a:lnTo>
                    <a:pt x="2149" y="1972"/>
                  </a:lnTo>
                  <a:lnTo>
                    <a:pt x="2149" y="1972"/>
                  </a:lnTo>
                  <a:lnTo>
                    <a:pt x="2159" y="2137"/>
                  </a:lnTo>
                  <a:lnTo>
                    <a:pt x="2167" y="2300"/>
                  </a:lnTo>
                  <a:lnTo>
                    <a:pt x="2174" y="2465"/>
                  </a:lnTo>
                  <a:lnTo>
                    <a:pt x="2179" y="2629"/>
                  </a:lnTo>
                  <a:lnTo>
                    <a:pt x="2179" y="2629"/>
                  </a:lnTo>
                  <a:lnTo>
                    <a:pt x="2184" y="2793"/>
                  </a:lnTo>
                  <a:lnTo>
                    <a:pt x="2188" y="2957"/>
                  </a:lnTo>
                  <a:lnTo>
                    <a:pt x="2190" y="3122"/>
                  </a:lnTo>
                  <a:lnTo>
                    <a:pt x="2190" y="3286"/>
                  </a:lnTo>
                  <a:lnTo>
                    <a:pt x="2190" y="3286"/>
                  </a:lnTo>
                  <a:lnTo>
                    <a:pt x="2189" y="3369"/>
                  </a:lnTo>
                  <a:lnTo>
                    <a:pt x="2185" y="3451"/>
                  </a:lnTo>
                  <a:lnTo>
                    <a:pt x="2181" y="3534"/>
                  </a:lnTo>
                  <a:lnTo>
                    <a:pt x="2176" y="3616"/>
                  </a:lnTo>
                  <a:lnTo>
                    <a:pt x="2170" y="3699"/>
                  </a:lnTo>
                  <a:lnTo>
                    <a:pt x="2163" y="3780"/>
                  </a:lnTo>
                  <a:lnTo>
                    <a:pt x="2153" y="3862"/>
                  </a:lnTo>
                  <a:lnTo>
                    <a:pt x="2144" y="3945"/>
                  </a:lnTo>
                  <a:lnTo>
                    <a:pt x="2144" y="3945"/>
                  </a:lnTo>
                  <a:lnTo>
                    <a:pt x="2135" y="4026"/>
                  </a:lnTo>
                  <a:lnTo>
                    <a:pt x="2125" y="4107"/>
                  </a:lnTo>
                  <a:lnTo>
                    <a:pt x="2118" y="4188"/>
                  </a:lnTo>
                  <a:lnTo>
                    <a:pt x="2112" y="4268"/>
                  </a:lnTo>
                  <a:lnTo>
                    <a:pt x="2112" y="4268"/>
                  </a:lnTo>
                  <a:lnTo>
                    <a:pt x="2108" y="4348"/>
                  </a:lnTo>
                  <a:lnTo>
                    <a:pt x="2106" y="4429"/>
                  </a:lnTo>
                  <a:lnTo>
                    <a:pt x="2103" y="4509"/>
                  </a:lnTo>
                  <a:lnTo>
                    <a:pt x="2100" y="4549"/>
                  </a:lnTo>
                  <a:lnTo>
                    <a:pt x="2097" y="4589"/>
                  </a:lnTo>
                  <a:lnTo>
                    <a:pt x="2097" y="4589"/>
                  </a:lnTo>
                  <a:lnTo>
                    <a:pt x="2091" y="4628"/>
                  </a:lnTo>
                  <a:lnTo>
                    <a:pt x="2084" y="4666"/>
                  </a:lnTo>
                  <a:lnTo>
                    <a:pt x="2075" y="4703"/>
                  </a:lnTo>
                  <a:lnTo>
                    <a:pt x="2064" y="4740"/>
                  </a:lnTo>
                  <a:lnTo>
                    <a:pt x="2051" y="4775"/>
                  </a:lnTo>
                  <a:lnTo>
                    <a:pt x="2035" y="4810"/>
                  </a:lnTo>
                  <a:lnTo>
                    <a:pt x="2018" y="4844"/>
                  </a:lnTo>
                  <a:lnTo>
                    <a:pt x="1999" y="4878"/>
                  </a:lnTo>
                  <a:lnTo>
                    <a:pt x="1999" y="4878"/>
                  </a:lnTo>
                  <a:lnTo>
                    <a:pt x="1980" y="4908"/>
                  </a:lnTo>
                  <a:lnTo>
                    <a:pt x="1960" y="4937"/>
                  </a:lnTo>
                  <a:lnTo>
                    <a:pt x="1939" y="4965"/>
                  </a:lnTo>
                  <a:lnTo>
                    <a:pt x="1918" y="4993"/>
                  </a:lnTo>
                  <a:lnTo>
                    <a:pt x="1895" y="5020"/>
                  </a:lnTo>
                  <a:lnTo>
                    <a:pt x="1871" y="5047"/>
                  </a:lnTo>
                  <a:lnTo>
                    <a:pt x="1846" y="5072"/>
                  </a:lnTo>
                  <a:lnTo>
                    <a:pt x="1821" y="5097"/>
                  </a:lnTo>
                  <a:lnTo>
                    <a:pt x="1821" y="5097"/>
                  </a:lnTo>
                  <a:lnTo>
                    <a:pt x="1796" y="5121"/>
                  </a:lnTo>
                  <a:lnTo>
                    <a:pt x="1768" y="5145"/>
                  </a:lnTo>
                  <a:lnTo>
                    <a:pt x="1741" y="5167"/>
                  </a:lnTo>
                  <a:lnTo>
                    <a:pt x="1712" y="5189"/>
                  </a:lnTo>
                  <a:lnTo>
                    <a:pt x="1712" y="5189"/>
                  </a:lnTo>
                  <a:lnTo>
                    <a:pt x="1710" y="5191"/>
                  </a:lnTo>
                  <a:lnTo>
                    <a:pt x="1709" y="5193"/>
                  </a:lnTo>
                  <a:lnTo>
                    <a:pt x="1710" y="5196"/>
                  </a:lnTo>
                  <a:lnTo>
                    <a:pt x="1710" y="5198"/>
                  </a:lnTo>
                  <a:lnTo>
                    <a:pt x="1712" y="5200"/>
                  </a:lnTo>
                  <a:lnTo>
                    <a:pt x="1714" y="5201"/>
                  </a:lnTo>
                  <a:lnTo>
                    <a:pt x="1716" y="5201"/>
                  </a:lnTo>
                  <a:lnTo>
                    <a:pt x="1718" y="5200"/>
                  </a:lnTo>
                  <a:lnTo>
                    <a:pt x="1718" y="5200"/>
                  </a:lnTo>
                  <a:lnTo>
                    <a:pt x="1745" y="5180"/>
                  </a:lnTo>
                  <a:lnTo>
                    <a:pt x="1771" y="5158"/>
                  </a:lnTo>
                  <a:lnTo>
                    <a:pt x="1798" y="5136"/>
                  </a:lnTo>
                  <a:lnTo>
                    <a:pt x="1822" y="5114"/>
                  </a:lnTo>
                  <a:lnTo>
                    <a:pt x="1847" y="5090"/>
                  </a:lnTo>
                  <a:lnTo>
                    <a:pt x="1871" y="5065"/>
                  </a:lnTo>
                  <a:lnTo>
                    <a:pt x="1895" y="5040"/>
                  </a:lnTo>
                  <a:lnTo>
                    <a:pt x="1918" y="5014"/>
                  </a:lnTo>
                  <a:lnTo>
                    <a:pt x="1939" y="4987"/>
                  </a:lnTo>
                  <a:lnTo>
                    <a:pt x="1960" y="4960"/>
                  </a:lnTo>
                  <a:lnTo>
                    <a:pt x="1981" y="4932"/>
                  </a:lnTo>
                  <a:lnTo>
                    <a:pt x="1999" y="4904"/>
                  </a:lnTo>
                  <a:lnTo>
                    <a:pt x="2017" y="4875"/>
                  </a:lnTo>
                  <a:lnTo>
                    <a:pt x="2033" y="4845"/>
                  </a:lnTo>
                  <a:lnTo>
                    <a:pt x="2049" y="4815"/>
                  </a:lnTo>
                  <a:lnTo>
                    <a:pt x="2062" y="4784"/>
                  </a:lnTo>
                  <a:lnTo>
                    <a:pt x="2062" y="4784"/>
                  </a:lnTo>
                  <a:lnTo>
                    <a:pt x="2070" y="4766"/>
                  </a:lnTo>
                  <a:lnTo>
                    <a:pt x="2076" y="4748"/>
                  </a:lnTo>
                  <a:lnTo>
                    <a:pt x="2082" y="4729"/>
                  </a:lnTo>
                  <a:lnTo>
                    <a:pt x="2087" y="4712"/>
                  </a:lnTo>
                  <a:lnTo>
                    <a:pt x="2095" y="4674"/>
                  </a:lnTo>
                  <a:lnTo>
                    <a:pt x="2103" y="4637"/>
                  </a:lnTo>
                  <a:lnTo>
                    <a:pt x="2107" y="4599"/>
                  </a:lnTo>
                  <a:lnTo>
                    <a:pt x="2111" y="4560"/>
                  </a:lnTo>
                  <a:lnTo>
                    <a:pt x="2113" y="4522"/>
                  </a:lnTo>
                  <a:lnTo>
                    <a:pt x="2115" y="4485"/>
                  </a:lnTo>
                  <a:lnTo>
                    <a:pt x="2115" y="4485"/>
                  </a:lnTo>
                  <a:lnTo>
                    <a:pt x="2122" y="4318"/>
                  </a:lnTo>
                  <a:lnTo>
                    <a:pt x="2128" y="4235"/>
                  </a:lnTo>
                  <a:lnTo>
                    <a:pt x="2130" y="4194"/>
                  </a:lnTo>
                  <a:lnTo>
                    <a:pt x="2134" y="4152"/>
                  </a:lnTo>
                  <a:lnTo>
                    <a:pt x="2134" y="4152"/>
                  </a:lnTo>
                  <a:lnTo>
                    <a:pt x="2142" y="4068"/>
                  </a:lnTo>
                  <a:lnTo>
                    <a:pt x="2151" y="3986"/>
                  </a:lnTo>
                  <a:lnTo>
                    <a:pt x="2171" y="3819"/>
                  </a:lnTo>
                  <a:lnTo>
                    <a:pt x="2180" y="3735"/>
                  </a:lnTo>
                  <a:lnTo>
                    <a:pt x="2188" y="3652"/>
                  </a:lnTo>
                  <a:lnTo>
                    <a:pt x="2194" y="3568"/>
                  </a:lnTo>
                  <a:lnTo>
                    <a:pt x="2198" y="3484"/>
                  </a:lnTo>
                  <a:lnTo>
                    <a:pt x="2198" y="3484"/>
                  </a:lnTo>
                  <a:lnTo>
                    <a:pt x="2201" y="3399"/>
                  </a:lnTo>
                  <a:lnTo>
                    <a:pt x="2202" y="3315"/>
                  </a:lnTo>
                  <a:lnTo>
                    <a:pt x="2202" y="3230"/>
                  </a:lnTo>
                  <a:lnTo>
                    <a:pt x="2202" y="3145"/>
                  </a:lnTo>
                  <a:lnTo>
                    <a:pt x="2200" y="2977"/>
                  </a:lnTo>
                  <a:lnTo>
                    <a:pt x="2197" y="2808"/>
                  </a:lnTo>
                  <a:lnTo>
                    <a:pt x="2197" y="2808"/>
                  </a:lnTo>
                  <a:lnTo>
                    <a:pt x="2192" y="2639"/>
                  </a:lnTo>
                  <a:lnTo>
                    <a:pt x="2186" y="2471"/>
                  </a:lnTo>
                  <a:lnTo>
                    <a:pt x="2178" y="2302"/>
                  </a:lnTo>
                  <a:lnTo>
                    <a:pt x="2170" y="2134"/>
                  </a:lnTo>
                  <a:lnTo>
                    <a:pt x="2170" y="2134"/>
                  </a:lnTo>
                  <a:lnTo>
                    <a:pt x="2161" y="1968"/>
                  </a:lnTo>
                  <a:lnTo>
                    <a:pt x="2155" y="1884"/>
                  </a:lnTo>
                  <a:lnTo>
                    <a:pt x="2149" y="1800"/>
                  </a:lnTo>
                  <a:lnTo>
                    <a:pt x="2149" y="1800"/>
                  </a:lnTo>
                  <a:lnTo>
                    <a:pt x="2143" y="1724"/>
                  </a:lnTo>
                  <a:lnTo>
                    <a:pt x="2135" y="1649"/>
                  </a:lnTo>
                  <a:lnTo>
                    <a:pt x="2131" y="1611"/>
                  </a:lnTo>
                  <a:lnTo>
                    <a:pt x="2125" y="1574"/>
                  </a:lnTo>
                  <a:lnTo>
                    <a:pt x="2118" y="1537"/>
                  </a:lnTo>
                  <a:lnTo>
                    <a:pt x="2111" y="1499"/>
                  </a:lnTo>
                  <a:lnTo>
                    <a:pt x="2111" y="1499"/>
                  </a:lnTo>
                  <a:lnTo>
                    <a:pt x="2104" y="1466"/>
                  </a:lnTo>
                  <a:lnTo>
                    <a:pt x="2095" y="1433"/>
                  </a:lnTo>
                  <a:lnTo>
                    <a:pt x="2085" y="1400"/>
                  </a:lnTo>
                  <a:lnTo>
                    <a:pt x="2075" y="1368"/>
                  </a:lnTo>
                  <a:lnTo>
                    <a:pt x="2062" y="1336"/>
                  </a:lnTo>
                  <a:lnTo>
                    <a:pt x="2049" y="1305"/>
                  </a:lnTo>
                  <a:lnTo>
                    <a:pt x="2033" y="1275"/>
                  </a:lnTo>
                  <a:lnTo>
                    <a:pt x="2017" y="1245"/>
                  </a:lnTo>
                  <a:lnTo>
                    <a:pt x="2017" y="1245"/>
                  </a:lnTo>
                  <a:lnTo>
                    <a:pt x="1996" y="1215"/>
                  </a:lnTo>
                  <a:lnTo>
                    <a:pt x="1974" y="1185"/>
                  </a:lnTo>
                  <a:lnTo>
                    <a:pt x="1952" y="1157"/>
                  </a:lnTo>
                  <a:lnTo>
                    <a:pt x="1927" y="1130"/>
                  </a:lnTo>
                  <a:lnTo>
                    <a:pt x="1901" y="1104"/>
                  </a:lnTo>
                  <a:lnTo>
                    <a:pt x="1874" y="1079"/>
                  </a:lnTo>
                  <a:lnTo>
                    <a:pt x="1847" y="1055"/>
                  </a:lnTo>
                  <a:lnTo>
                    <a:pt x="1819" y="1031"/>
                  </a:lnTo>
                  <a:lnTo>
                    <a:pt x="1819" y="1031"/>
                  </a:lnTo>
                  <a:lnTo>
                    <a:pt x="1757" y="982"/>
                  </a:lnTo>
                  <a:lnTo>
                    <a:pt x="1695" y="933"/>
                  </a:lnTo>
                  <a:lnTo>
                    <a:pt x="1631" y="886"/>
                  </a:lnTo>
                  <a:lnTo>
                    <a:pt x="1566" y="841"/>
                  </a:lnTo>
                  <a:lnTo>
                    <a:pt x="1500" y="798"/>
                  </a:lnTo>
                  <a:lnTo>
                    <a:pt x="1431" y="756"/>
                  </a:lnTo>
                  <a:lnTo>
                    <a:pt x="1363" y="716"/>
                  </a:lnTo>
                  <a:lnTo>
                    <a:pt x="1294" y="678"/>
                  </a:lnTo>
                  <a:lnTo>
                    <a:pt x="1294" y="678"/>
                  </a:lnTo>
                  <a:lnTo>
                    <a:pt x="1223" y="640"/>
                  </a:lnTo>
                  <a:lnTo>
                    <a:pt x="1150" y="603"/>
                  </a:lnTo>
                  <a:lnTo>
                    <a:pt x="1078" y="567"/>
                  </a:lnTo>
                  <a:lnTo>
                    <a:pt x="1004" y="532"/>
                  </a:lnTo>
                  <a:lnTo>
                    <a:pt x="857" y="464"/>
                  </a:lnTo>
                  <a:lnTo>
                    <a:pt x="710" y="395"/>
                  </a:lnTo>
                  <a:lnTo>
                    <a:pt x="637" y="360"/>
                  </a:lnTo>
                  <a:lnTo>
                    <a:pt x="564" y="325"/>
                  </a:lnTo>
                  <a:lnTo>
                    <a:pt x="491" y="289"/>
                  </a:lnTo>
                  <a:lnTo>
                    <a:pt x="419" y="252"/>
                  </a:lnTo>
                  <a:lnTo>
                    <a:pt x="348" y="214"/>
                  </a:lnTo>
                  <a:lnTo>
                    <a:pt x="277" y="175"/>
                  </a:lnTo>
                  <a:lnTo>
                    <a:pt x="207" y="133"/>
                  </a:lnTo>
                  <a:lnTo>
                    <a:pt x="139" y="90"/>
                  </a:lnTo>
                  <a:lnTo>
                    <a:pt x="139" y="90"/>
                  </a:lnTo>
                  <a:lnTo>
                    <a:pt x="106" y="68"/>
                  </a:lnTo>
                  <a:lnTo>
                    <a:pt x="72" y="46"/>
                  </a:lnTo>
                  <a:lnTo>
                    <a:pt x="40" y="23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0B824D57-C9E9-AF13-727F-6D5B0BC0C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" y="583"/>
              <a:ext cx="292" cy="469"/>
            </a:xfrm>
            <a:custGeom>
              <a:avLst/>
              <a:gdLst>
                <a:gd name="T0" fmla="*/ 15 w 585"/>
                <a:gd name="T1" fmla="*/ 229 h 940"/>
                <a:gd name="T2" fmla="*/ 18 w 585"/>
                <a:gd name="T3" fmla="*/ 143 h 940"/>
                <a:gd name="T4" fmla="*/ 30 w 585"/>
                <a:gd name="T5" fmla="*/ 103 h 940"/>
                <a:gd name="T6" fmla="*/ 68 w 585"/>
                <a:gd name="T7" fmla="*/ 53 h 940"/>
                <a:gd name="T8" fmla="*/ 122 w 585"/>
                <a:gd name="T9" fmla="*/ 23 h 940"/>
                <a:gd name="T10" fmla="*/ 172 w 585"/>
                <a:gd name="T11" fmla="*/ 13 h 940"/>
                <a:gd name="T12" fmla="*/ 240 w 585"/>
                <a:gd name="T13" fmla="*/ 18 h 940"/>
                <a:gd name="T14" fmla="*/ 295 w 585"/>
                <a:gd name="T15" fmla="*/ 32 h 940"/>
                <a:gd name="T16" fmla="*/ 365 w 585"/>
                <a:gd name="T17" fmla="*/ 67 h 940"/>
                <a:gd name="T18" fmla="*/ 414 w 585"/>
                <a:gd name="T19" fmla="*/ 103 h 940"/>
                <a:gd name="T20" fmla="*/ 469 w 585"/>
                <a:gd name="T21" fmla="*/ 162 h 940"/>
                <a:gd name="T22" fmla="*/ 501 w 585"/>
                <a:gd name="T23" fmla="*/ 213 h 940"/>
                <a:gd name="T24" fmla="*/ 532 w 585"/>
                <a:gd name="T25" fmla="*/ 286 h 940"/>
                <a:gd name="T26" fmla="*/ 562 w 585"/>
                <a:gd name="T27" fmla="*/ 405 h 940"/>
                <a:gd name="T28" fmla="*/ 572 w 585"/>
                <a:gd name="T29" fmla="*/ 536 h 940"/>
                <a:gd name="T30" fmla="*/ 569 w 585"/>
                <a:gd name="T31" fmla="*/ 601 h 940"/>
                <a:gd name="T32" fmla="*/ 555 w 585"/>
                <a:gd name="T33" fmla="*/ 685 h 940"/>
                <a:gd name="T34" fmla="*/ 536 w 585"/>
                <a:gd name="T35" fmla="*/ 743 h 940"/>
                <a:gd name="T36" fmla="*/ 499 w 585"/>
                <a:gd name="T37" fmla="*/ 812 h 940"/>
                <a:gd name="T38" fmla="*/ 460 w 585"/>
                <a:gd name="T39" fmla="*/ 857 h 940"/>
                <a:gd name="T40" fmla="*/ 396 w 585"/>
                <a:gd name="T41" fmla="*/ 902 h 940"/>
                <a:gd name="T42" fmla="*/ 340 w 585"/>
                <a:gd name="T43" fmla="*/ 920 h 940"/>
                <a:gd name="T44" fmla="*/ 295 w 585"/>
                <a:gd name="T45" fmla="*/ 928 h 940"/>
                <a:gd name="T46" fmla="*/ 292 w 585"/>
                <a:gd name="T47" fmla="*/ 936 h 940"/>
                <a:gd name="T48" fmla="*/ 297 w 585"/>
                <a:gd name="T49" fmla="*/ 940 h 940"/>
                <a:gd name="T50" fmla="*/ 381 w 585"/>
                <a:gd name="T51" fmla="*/ 921 h 940"/>
                <a:gd name="T52" fmla="*/ 455 w 585"/>
                <a:gd name="T53" fmla="*/ 879 h 940"/>
                <a:gd name="T54" fmla="*/ 497 w 585"/>
                <a:gd name="T55" fmla="*/ 836 h 940"/>
                <a:gd name="T56" fmla="*/ 539 w 585"/>
                <a:gd name="T57" fmla="*/ 767 h 940"/>
                <a:gd name="T58" fmla="*/ 562 w 585"/>
                <a:gd name="T59" fmla="*/ 708 h 940"/>
                <a:gd name="T60" fmla="*/ 579 w 585"/>
                <a:gd name="T61" fmla="*/ 623 h 940"/>
                <a:gd name="T62" fmla="*/ 585 w 585"/>
                <a:gd name="T63" fmla="*/ 557 h 940"/>
                <a:gd name="T64" fmla="*/ 581 w 585"/>
                <a:gd name="T65" fmla="*/ 466 h 940"/>
                <a:gd name="T66" fmla="*/ 565 w 585"/>
                <a:gd name="T67" fmla="*/ 358 h 940"/>
                <a:gd name="T68" fmla="*/ 534 w 585"/>
                <a:gd name="T69" fmla="*/ 256 h 940"/>
                <a:gd name="T70" fmla="*/ 507 w 585"/>
                <a:gd name="T71" fmla="*/ 200 h 940"/>
                <a:gd name="T72" fmla="*/ 461 w 585"/>
                <a:gd name="T73" fmla="*/ 133 h 940"/>
                <a:gd name="T74" fmla="*/ 417 w 585"/>
                <a:gd name="T75" fmla="*/ 89 h 940"/>
                <a:gd name="T76" fmla="*/ 349 w 585"/>
                <a:gd name="T77" fmla="*/ 43 h 940"/>
                <a:gd name="T78" fmla="*/ 292 w 585"/>
                <a:gd name="T79" fmla="*/ 18 h 940"/>
                <a:gd name="T80" fmla="*/ 219 w 585"/>
                <a:gd name="T81" fmla="*/ 2 h 940"/>
                <a:gd name="T82" fmla="*/ 146 w 585"/>
                <a:gd name="T83" fmla="*/ 4 h 940"/>
                <a:gd name="T84" fmla="*/ 99 w 585"/>
                <a:gd name="T85" fmla="*/ 19 h 940"/>
                <a:gd name="T86" fmla="*/ 47 w 585"/>
                <a:gd name="T87" fmla="*/ 57 h 940"/>
                <a:gd name="T88" fmla="*/ 25 w 585"/>
                <a:gd name="T89" fmla="*/ 86 h 940"/>
                <a:gd name="T90" fmla="*/ 2 w 585"/>
                <a:gd name="T91" fmla="*/ 163 h 940"/>
                <a:gd name="T92" fmla="*/ 1 w 585"/>
                <a:gd name="T93" fmla="*/ 223 h 940"/>
                <a:gd name="T94" fmla="*/ 10 w 585"/>
                <a:gd name="T95" fmla="*/ 278 h 940"/>
                <a:gd name="T96" fmla="*/ 19 w 585"/>
                <a:gd name="T97" fmla="*/ 278 h 940"/>
                <a:gd name="T98" fmla="*/ 21 w 585"/>
                <a:gd name="T99" fmla="*/ 272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5" h="940">
                  <a:moveTo>
                    <a:pt x="21" y="272"/>
                  </a:moveTo>
                  <a:lnTo>
                    <a:pt x="21" y="272"/>
                  </a:lnTo>
                  <a:lnTo>
                    <a:pt x="17" y="251"/>
                  </a:lnTo>
                  <a:lnTo>
                    <a:pt x="15" y="229"/>
                  </a:lnTo>
                  <a:lnTo>
                    <a:pt x="13" y="209"/>
                  </a:lnTo>
                  <a:lnTo>
                    <a:pt x="13" y="187"/>
                  </a:lnTo>
                  <a:lnTo>
                    <a:pt x="14" y="165"/>
                  </a:lnTo>
                  <a:lnTo>
                    <a:pt x="18" y="143"/>
                  </a:lnTo>
                  <a:lnTo>
                    <a:pt x="23" y="123"/>
                  </a:lnTo>
                  <a:lnTo>
                    <a:pt x="26" y="113"/>
                  </a:lnTo>
                  <a:lnTo>
                    <a:pt x="30" y="103"/>
                  </a:lnTo>
                  <a:lnTo>
                    <a:pt x="30" y="103"/>
                  </a:lnTo>
                  <a:lnTo>
                    <a:pt x="38" y="89"/>
                  </a:lnTo>
                  <a:lnTo>
                    <a:pt x="47" y="76"/>
                  </a:lnTo>
                  <a:lnTo>
                    <a:pt x="57" y="65"/>
                  </a:lnTo>
                  <a:lnTo>
                    <a:pt x="68" y="53"/>
                  </a:lnTo>
                  <a:lnTo>
                    <a:pt x="80" y="44"/>
                  </a:lnTo>
                  <a:lnTo>
                    <a:pt x="93" y="36"/>
                  </a:lnTo>
                  <a:lnTo>
                    <a:pt x="108" y="28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9" y="18"/>
                  </a:lnTo>
                  <a:lnTo>
                    <a:pt x="155" y="15"/>
                  </a:lnTo>
                  <a:lnTo>
                    <a:pt x="172" y="13"/>
                  </a:lnTo>
                  <a:lnTo>
                    <a:pt x="189" y="13"/>
                  </a:lnTo>
                  <a:lnTo>
                    <a:pt x="206" y="13"/>
                  </a:lnTo>
                  <a:lnTo>
                    <a:pt x="224" y="15"/>
                  </a:lnTo>
                  <a:lnTo>
                    <a:pt x="240" y="18"/>
                  </a:lnTo>
                  <a:lnTo>
                    <a:pt x="257" y="21"/>
                  </a:lnTo>
                  <a:lnTo>
                    <a:pt x="257" y="21"/>
                  </a:lnTo>
                  <a:lnTo>
                    <a:pt x="276" y="26"/>
                  </a:lnTo>
                  <a:lnTo>
                    <a:pt x="295" y="32"/>
                  </a:lnTo>
                  <a:lnTo>
                    <a:pt x="313" y="40"/>
                  </a:lnTo>
                  <a:lnTo>
                    <a:pt x="331" y="48"/>
                  </a:lnTo>
                  <a:lnTo>
                    <a:pt x="349" y="57"/>
                  </a:lnTo>
                  <a:lnTo>
                    <a:pt x="365" y="67"/>
                  </a:lnTo>
                  <a:lnTo>
                    <a:pt x="382" y="78"/>
                  </a:lnTo>
                  <a:lnTo>
                    <a:pt x="397" y="89"/>
                  </a:lnTo>
                  <a:lnTo>
                    <a:pt x="397" y="89"/>
                  </a:lnTo>
                  <a:lnTo>
                    <a:pt x="414" y="103"/>
                  </a:lnTo>
                  <a:lnTo>
                    <a:pt x="428" y="116"/>
                  </a:lnTo>
                  <a:lnTo>
                    <a:pt x="443" y="131"/>
                  </a:lnTo>
                  <a:lnTo>
                    <a:pt x="456" y="145"/>
                  </a:lnTo>
                  <a:lnTo>
                    <a:pt x="469" y="162"/>
                  </a:lnTo>
                  <a:lnTo>
                    <a:pt x="480" y="178"/>
                  </a:lnTo>
                  <a:lnTo>
                    <a:pt x="490" y="195"/>
                  </a:lnTo>
                  <a:lnTo>
                    <a:pt x="501" y="213"/>
                  </a:lnTo>
                  <a:lnTo>
                    <a:pt x="501" y="213"/>
                  </a:lnTo>
                  <a:lnTo>
                    <a:pt x="509" y="230"/>
                  </a:lnTo>
                  <a:lnTo>
                    <a:pt x="517" y="249"/>
                  </a:lnTo>
                  <a:lnTo>
                    <a:pt x="525" y="268"/>
                  </a:lnTo>
                  <a:lnTo>
                    <a:pt x="532" y="286"/>
                  </a:lnTo>
                  <a:lnTo>
                    <a:pt x="543" y="325"/>
                  </a:lnTo>
                  <a:lnTo>
                    <a:pt x="553" y="363"/>
                  </a:lnTo>
                  <a:lnTo>
                    <a:pt x="553" y="363"/>
                  </a:lnTo>
                  <a:lnTo>
                    <a:pt x="562" y="405"/>
                  </a:lnTo>
                  <a:lnTo>
                    <a:pt x="568" y="449"/>
                  </a:lnTo>
                  <a:lnTo>
                    <a:pt x="571" y="492"/>
                  </a:lnTo>
                  <a:lnTo>
                    <a:pt x="572" y="514"/>
                  </a:lnTo>
                  <a:lnTo>
                    <a:pt x="572" y="536"/>
                  </a:lnTo>
                  <a:lnTo>
                    <a:pt x="572" y="536"/>
                  </a:lnTo>
                  <a:lnTo>
                    <a:pt x="572" y="558"/>
                  </a:lnTo>
                  <a:lnTo>
                    <a:pt x="571" y="579"/>
                  </a:lnTo>
                  <a:lnTo>
                    <a:pt x="569" y="601"/>
                  </a:lnTo>
                  <a:lnTo>
                    <a:pt x="567" y="622"/>
                  </a:lnTo>
                  <a:lnTo>
                    <a:pt x="564" y="644"/>
                  </a:lnTo>
                  <a:lnTo>
                    <a:pt x="560" y="664"/>
                  </a:lnTo>
                  <a:lnTo>
                    <a:pt x="555" y="685"/>
                  </a:lnTo>
                  <a:lnTo>
                    <a:pt x="548" y="706"/>
                  </a:lnTo>
                  <a:lnTo>
                    <a:pt x="548" y="706"/>
                  </a:lnTo>
                  <a:lnTo>
                    <a:pt x="543" y="724"/>
                  </a:lnTo>
                  <a:lnTo>
                    <a:pt x="536" y="743"/>
                  </a:lnTo>
                  <a:lnTo>
                    <a:pt x="528" y="762"/>
                  </a:lnTo>
                  <a:lnTo>
                    <a:pt x="519" y="779"/>
                  </a:lnTo>
                  <a:lnTo>
                    <a:pt x="510" y="796"/>
                  </a:lnTo>
                  <a:lnTo>
                    <a:pt x="499" y="812"/>
                  </a:lnTo>
                  <a:lnTo>
                    <a:pt x="487" y="828"/>
                  </a:lnTo>
                  <a:lnTo>
                    <a:pt x="475" y="844"/>
                  </a:lnTo>
                  <a:lnTo>
                    <a:pt x="475" y="844"/>
                  </a:lnTo>
                  <a:lnTo>
                    <a:pt x="460" y="857"/>
                  </a:lnTo>
                  <a:lnTo>
                    <a:pt x="446" y="870"/>
                  </a:lnTo>
                  <a:lnTo>
                    <a:pt x="429" y="882"/>
                  </a:lnTo>
                  <a:lnTo>
                    <a:pt x="413" y="892"/>
                  </a:lnTo>
                  <a:lnTo>
                    <a:pt x="396" y="902"/>
                  </a:lnTo>
                  <a:lnTo>
                    <a:pt x="378" y="909"/>
                  </a:lnTo>
                  <a:lnTo>
                    <a:pt x="359" y="915"/>
                  </a:lnTo>
                  <a:lnTo>
                    <a:pt x="340" y="920"/>
                  </a:lnTo>
                  <a:lnTo>
                    <a:pt x="340" y="920"/>
                  </a:lnTo>
                  <a:lnTo>
                    <a:pt x="319" y="924"/>
                  </a:lnTo>
                  <a:lnTo>
                    <a:pt x="297" y="927"/>
                  </a:lnTo>
                  <a:lnTo>
                    <a:pt x="297" y="927"/>
                  </a:lnTo>
                  <a:lnTo>
                    <a:pt x="295" y="928"/>
                  </a:lnTo>
                  <a:lnTo>
                    <a:pt x="293" y="929"/>
                  </a:lnTo>
                  <a:lnTo>
                    <a:pt x="292" y="932"/>
                  </a:lnTo>
                  <a:lnTo>
                    <a:pt x="292" y="934"/>
                  </a:lnTo>
                  <a:lnTo>
                    <a:pt x="292" y="936"/>
                  </a:lnTo>
                  <a:lnTo>
                    <a:pt x="293" y="938"/>
                  </a:lnTo>
                  <a:lnTo>
                    <a:pt x="295" y="939"/>
                  </a:lnTo>
                  <a:lnTo>
                    <a:pt x="297" y="940"/>
                  </a:lnTo>
                  <a:lnTo>
                    <a:pt x="297" y="940"/>
                  </a:lnTo>
                  <a:lnTo>
                    <a:pt x="319" y="937"/>
                  </a:lnTo>
                  <a:lnTo>
                    <a:pt x="339" y="934"/>
                  </a:lnTo>
                  <a:lnTo>
                    <a:pt x="360" y="927"/>
                  </a:lnTo>
                  <a:lnTo>
                    <a:pt x="381" y="921"/>
                  </a:lnTo>
                  <a:lnTo>
                    <a:pt x="400" y="913"/>
                  </a:lnTo>
                  <a:lnTo>
                    <a:pt x="419" y="903"/>
                  </a:lnTo>
                  <a:lnTo>
                    <a:pt x="438" y="892"/>
                  </a:lnTo>
                  <a:lnTo>
                    <a:pt x="455" y="879"/>
                  </a:lnTo>
                  <a:lnTo>
                    <a:pt x="455" y="879"/>
                  </a:lnTo>
                  <a:lnTo>
                    <a:pt x="470" y="865"/>
                  </a:lnTo>
                  <a:lnTo>
                    <a:pt x="484" y="851"/>
                  </a:lnTo>
                  <a:lnTo>
                    <a:pt x="497" y="836"/>
                  </a:lnTo>
                  <a:lnTo>
                    <a:pt x="509" y="820"/>
                  </a:lnTo>
                  <a:lnTo>
                    <a:pt x="520" y="803"/>
                  </a:lnTo>
                  <a:lnTo>
                    <a:pt x="530" y="785"/>
                  </a:lnTo>
                  <a:lnTo>
                    <a:pt x="539" y="767"/>
                  </a:lnTo>
                  <a:lnTo>
                    <a:pt x="547" y="749"/>
                  </a:lnTo>
                  <a:lnTo>
                    <a:pt x="547" y="749"/>
                  </a:lnTo>
                  <a:lnTo>
                    <a:pt x="555" y="729"/>
                  </a:lnTo>
                  <a:lnTo>
                    <a:pt x="562" y="708"/>
                  </a:lnTo>
                  <a:lnTo>
                    <a:pt x="567" y="687"/>
                  </a:lnTo>
                  <a:lnTo>
                    <a:pt x="572" y="665"/>
                  </a:lnTo>
                  <a:lnTo>
                    <a:pt x="576" y="645"/>
                  </a:lnTo>
                  <a:lnTo>
                    <a:pt x="579" y="623"/>
                  </a:lnTo>
                  <a:lnTo>
                    <a:pt x="581" y="601"/>
                  </a:lnTo>
                  <a:lnTo>
                    <a:pt x="583" y="579"/>
                  </a:lnTo>
                  <a:lnTo>
                    <a:pt x="583" y="579"/>
                  </a:lnTo>
                  <a:lnTo>
                    <a:pt x="585" y="557"/>
                  </a:lnTo>
                  <a:lnTo>
                    <a:pt x="585" y="534"/>
                  </a:lnTo>
                  <a:lnTo>
                    <a:pt x="585" y="511"/>
                  </a:lnTo>
                  <a:lnTo>
                    <a:pt x="583" y="489"/>
                  </a:lnTo>
                  <a:lnTo>
                    <a:pt x="581" y="466"/>
                  </a:lnTo>
                  <a:lnTo>
                    <a:pt x="579" y="444"/>
                  </a:lnTo>
                  <a:lnTo>
                    <a:pt x="573" y="399"/>
                  </a:lnTo>
                  <a:lnTo>
                    <a:pt x="573" y="399"/>
                  </a:lnTo>
                  <a:lnTo>
                    <a:pt x="565" y="358"/>
                  </a:lnTo>
                  <a:lnTo>
                    <a:pt x="555" y="316"/>
                  </a:lnTo>
                  <a:lnTo>
                    <a:pt x="548" y="297"/>
                  </a:lnTo>
                  <a:lnTo>
                    <a:pt x="541" y="276"/>
                  </a:lnTo>
                  <a:lnTo>
                    <a:pt x="534" y="256"/>
                  </a:lnTo>
                  <a:lnTo>
                    <a:pt x="526" y="237"/>
                  </a:lnTo>
                  <a:lnTo>
                    <a:pt x="526" y="237"/>
                  </a:lnTo>
                  <a:lnTo>
                    <a:pt x="517" y="218"/>
                  </a:lnTo>
                  <a:lnTo>
                    <a:pt x="507" y="200"/>
                  </a:lnTo>
                  <a:lnTo>
                    <a:pt x="498" y="183"/>
                  </a:lnTo>
                  <a:lnTo>
                    <a:pt x="486" y="165"/>
                  </a:lnTo>
                  <a:lnTo>
                    <a:pt x="474" y="148"/>
                  </a:lnTo>
                  <a:lnTo>
                    <a:pt x="461" y="133"/>
                  </a:lnTo>
                  <a:lnTo>
                    <a:pt x="447" y="117"/>
                  </a:lnTo>
                  <a:lnTo>
                    <a:pt x="432" y="103"/>
                  </a:lnTo>
                  <a:lnTo>
                    <a:pt x="432" y="103"/>
                  </a:lnTo>
                  <a:lnTo>
                    <a:pt x="417" y="89"/>
                  </a:lnTo>
                  <a:lnTo>
                    <a:pt x="401" y="77"/>
                  </a:lnTo>
                  <a:lnTo>
                    <a:pt x="384" y="65"/>
                  </a:lnTo>
                  <a:lnTo>
                    <a:pt x="366" y="53"/>
                  </a:lnTo>
                  <a:lnTo>
                    <a:pt x="349" y="43"/>
                  </a:lnTo>
                  <a:lnTo>
                    <a:pt x="330" y="33"/>
                  </a:lnTo>
                  <a:lnTo>
                    <a:pt x="311" y="25"/>
                  </a:lnTo>
                  <a:lnTo>
                    <a:pt x="292" y="18"/>
                  </a:lnTo>
                  <a:lnTo>
                    <a:pt x="292" y="18"/>
                  </a:lnTo>
                  <a:lnTo>
                    <a:pt x="274" y="13"/>
                  </a:lnTo>
                  <a:lnTo>
                    <a:pt x="256" y="9"/>
                  </a:lnTo>
                  <a:lnTo>
                    <a:pt x="238" y="4"/>
                  </a:lnTo>
                  <a:lnTo>
                    <a:pt x="219" y="2"/>
                  </a:lnTo>
                  <a:lnTo>
                    <a:pt x="201" y="0"/>
                  </a:lnTo>
                  <a:lnTo>
                    <a:pt x="182" y="0"/>
                  </a:lnTo>
                  <a:lnTo>
                    <a:pt x="165" y="1"/>
                  </a:lnTo>
                  <a:lnTo>
                    <a:pt x="146" y="4"/>
                  </a:lnTo>
                  <a:lnTo>
                    <a:pt x="146" y="4"/>
                  </a:lnTo>
                  <a:lnTo>
                    <a:pt x="129" y="8"/>
                  </a:lnTo>
                  <a:lnTo>
                    <a:pt x="114" y="13"/>
                  </a:lnTo>
                  <a:lnTo>
                    <a:pt x="99" y="19"/>
                  </a:lnTo>
                  <a:lnTo>
                    <a:pt x="85" y="26"/>
                  </a:lnTo>
                  <a:lnTo>
                    <a:pt x="70" y="36"/>
                  </a:lnTo>
                  <a:lnTo>
                    <a:pt x="58" y="45"/>
                  </a:lnTo>
                  <a:lnTo>
                    <a:pt x="47" y="57"/>
                  </a:lnTo>
                  <a:lnTo>
                    <a:pt x="36" y="70"/>
                  </a:lnTo>
                  <a:lnTo>
                    <a:pt x="36" y="70"/>
                  </a:lnTo>
                  <a:lnTo>
                    <a:pt x="30" y="78"/>
                  </a:lnTo>
                  <a:lnTo>
                    <a:pt x="25" y="86"/>
                  </a:lnTo>
                  <a:lnTo>
                    <a:pt x="17" y="105"/>
                  </a:lnTo>
                  <a:lnTo>
                    <a:pt x="9" y="124"/>
                  </a:lnTo>
                  <a:lnTo>
                    <a:pt x="5" y="143"/>
                  </a:lnTo>
                  <a:lnTo>
                    <a:pt x="2" y="163"/>
                  </a:lnTo>
                  <a:lnTo>
                    <a:pt x="0" y="183"/>
                  </a:lnTo>
                  <a:lnTo>
                    <a:pt x="0" y="203"/>
                  </a:lnTo>
                  <a:lnTo>
                    <a:pt x="1" y="223"/>
                  </a:lnTo>
                  <a:lnTo>
                    <a:pt x="1" y="223"/>
                  </a:lnTo>
                  <a:lnTo>
                    <a:pt x="4" y="249"/>
                  </a:lnTo>
                  <a:lnTo>
                    <a:pt x="9" y="275"/>
                  </a:lnTo>
                  <a:lnTo>
                    <a:pt x="9" y="275"/>
                  </a:lnTo>
                  <a:lnTo>
                    <a:pt x="10" y="278"/>
                  </a:lnTo>
                  <a:lnTo>
                    <a:pt x="12" y="279"/>
                  </a:lnTo>
                  <a:lnTo>
                    <a:pt x="14" y="280"/>
                  </a:lnTo>
                  <a:lnTo>
                    <a:pt x="16" y="279"/>
                  </a:lnTo>
                  <a:lnTo>
                    <a:pt x="19" y="278"/>
                  </a:lnTo>
                  <a:lnTo>
                    <a:pt x="20" y="277"/>
                  </a:lnTo>
                  <a:lnTo>
                    <a:pt x="21" y="275"/>
                  </a:lnTo>
                  <a:lnTo>
                    <a:pt x="21" y="272"/>
                  </a:lnTo>
                  <a:lnTo>
                    <a:pt x="21" y="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D5F51444-4835-4F04-76D6-D0134EDD6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908"/>
              <a:ext cx="262" cy="340"/>
            </a:xfrm>
            <a:custGeom>
              <a:avLst/>
              <a:gdLst>
                <a:gd name="T0" fmla="*/ 1 w 526"/>
                <a:gd name="T1" fmla="*/ 10 h 679"/>
                <a:gd name="T2" fmla="*/ 1 w 526"/>
                <a:gd name="T3" fmla="*/ 10 h 679"/>
                <a:gd name="T4" fmla="*/ 28 w 526"/>
                <a:gd name="T5" fmla="*/ 41 h 679"/>
                <a:gd name="T6" fmla="*/ 53 w 526"/>
                <a:gd name="T7" fmla="*/ 73 h 679"/>
                <a:gd name="T8" fmla="*/ 79 w 526"/>
                <a:gd name="T9" fmla="*/ 107 h 679"/>
                <a:gd name="T10" fmla="*/ 103 w 526"/>
                <a:gd name="T11" fmla="*/ 139 h 679"/>
                <a:gd name="T12" fmla="*/ 151 w 526"/>
                <a:gd name="T13" fmla="*/ 206 h 679"/>
                <a:gd name="T14" fmla="*/ 198 w 526"/>
                <a:gd name="T15" fmla="*/ 273 h 679"/>
                <a:gd name="T16" fmla="*/ 198 w 526"/>
                <a:gd name="T17" fmla="*/ 273 h 679"/>
                <a:gd name="T18" fmla="*/ 244 w 526"/>
                <a:gd name="T19" fmla="*/ 341 h 679"/>
                <a:gd name="T20" fmla="*/ 292 w 526"/>
                <a:gd name="T21" fmla="*/ 409 h 679"/>
                <a:gd name="T22" fmla="*/ 341 w 526"/>
                <a:gd name="T23" fmla="*/ 475 h 679"/>
                <a:gd name="T24" fmla="*/ 365 w 526"/>
                <a:gd name="T25" fmla="*/ 508 h 679"/>
                <a:gd name="T26" fmla="*/ 391 w 526"/>
                <a:gd name="T27" fmla="*/ 541 h 679"/>
                <a:gd name="T28" fmla="*/ 391 w 526"/>
                <a:gd name="T29" fmla="*/ 541 h 679"/>
                <a:gd name="T30" fmla="*/ 421 w 526"/>
                <a:gd name="T31" fmla="*/ 576 h 679"/>
                <a:gd name="T32" fmla="*/ 451 w 526"/>
                <a:gd name="T33" fmla="*/ 611 h 679"/>
                <a:gd name="T34" fmla="*/ 483 w 526"/>
                <a:gd name="T35" fmla="*/ 644 h 679"/>
                <a:gd name="T36" fmla="*/ 515 w 526"/>
                <a:gd name="T37" fmla="*/ 677 h 679"/>
                <a:gd name="T38" fmla="*/ 515 w 526"/>
                <a:gd name="T39" fmla="*/ 677 h 679"/>
                <a:gd name="T40" fmla="*/ 518 w 526"/>
                <a:gd name="T41" fmla="*/ 678 h 679"/>
                <a:gd name="T42" fmla="*/ 521 w 526"/>
                <a:gd name="T43" fmla="*/ 679 h 679"/>
                <a:gd name="T44" fmla="*/ 523 w 526"/>
                <a:gd name="T45" fmla="*/ 678 h 679"/>
                <a:gd name="T46" fmla="*/ 525 w 526"/>
                <a:gd name="T47" fmla="*/ 677 h 679"/>
                <a:gd name="T48" fmla="*/ 526 w 526"/>
                <a:gd name="T49" fmla="*/ 675 h 679"/>
                <a:gd name="T50" fmla="*/ 526 w 526"/>
                <a:gd name="T51" fmla="*/ 673 h 679"/>
                <a:gd name="T52" fmla="*/ 526 w 526"/>
                <a:gd name="T53" fmla="*/ 671 h 679"/>
                <a:gd name="T54" fmla="*/ 525 w 526"/>
                <a:gd name="T55" fmla="*/ 669 h 679"/>
                <a:gd name="T56" fmla="*/ 525 w 526"/>
                <a:gd name="T57" fmla="*/ 669 h 679"/>
                <a:gd name="T58" fmla="*/ 495 w 526"/>
                <a:gd name="T59" fmla="*/ 639 h 679"/>
                <a:gd name="T60" fmla="*/ 467 w 526"/>
                <a:gd name="T61" fmla="*/ 609 h 679"/>
                <a:gd name="T62" fmla="*/ 440 w 526"/>
                <a:gd name="T63" fmla="*/ 579 h 679"/>
                <a:gd name="T64" fmla="*/ 413 w 526"/>
                <a:gd name="T65" fmla="*/ 547 h 679"/>
                <a:gd name="T66" fmla="*/ 387 w 526"/>
                <a:gd name="T67" fmla="*/ 515 h 679"/>
                <a:gd name="T68" fmla="*/ 361 w 526"/>
                <a:gd name="T69" fmla="*/ 483 h 679"/>
                <a:gd name="T70" fmla="*/ 313 w 526"/>
                <a:gd name="T71" fmla="*/ 416 h 679"/>
                <a:gd name="T72" fmla="*/ 313 w 526"/>
                <a:gd name="T73" fmla="*/ 416 h 679"/>
                <a:gd name="T74" fmla="*/ 265 w 526"/>
                <a:gd name="T75" fmla="*/ 349 h 679"/>
                <a:gd name="T76" fmla="*/ 219 w 526"/>
                <a:gd name="T77" fmla="*/ 281 h 679"/>
                <a:gd name="T78" fmla="*/ 171 w 526"/>
                <a:gd name="T79" fmla="*/ 213 h 679"/>
                <a:gd name="T80" fmla="*/ 123 w 526"/>
                <a:gd name="T81" fmla="*/ 146 h 679"/>
                <a:gd name="T82" fmla="*/ 123 w 526"/>
                <a:gd name="T83" fmla="*/ 146 h 679"/>
                <a:gd name="T84" fmla="*/ 97 w 526"/>
                <a:gd name="T85" fmla="*/ 109 h 679"/>
                <a:gd name="T86" fmla="*/ 69 w 526"/>
                <a:gd name="T87" fmla="*/ 72 h 679"/>
                <a:gd name="T88" fmla="*/ 40 w 526"/>
                <a:gd name="T89" fmla="*/ 36 h 679"/>
                <a:gd name="T90" fmla="*/ 11 w 526"/>
                <a:gd name="T91" fmla="*/ 2 h 679"/>
                <a:gd name="T92" fmla="*/ 11 w 526"/>
                <a:gd name="T93" fmla="*/ 2 h 679"/>
                <a:gd name="T94" fmla="*/ 9 w 526"/>
                <a:gd name="T95" fmla="*/ 0 h 679"/>
                <a:gd name="T96" fmla="*/ 6 w 526"/>
                <a:gd name="T97" fmla="*/ 0 h 679"/>
                <a:gd name="T98" fmla="*/ 3 w 526"/>
                <a:gd name="T99" fmla="*/ 0 h 679"/>
                <a:gd name="T100" fmla="*/ 2 w 526"/>
                <a:gd name="T101" fmla="*/ 1 h 679"/>
                <a:gd name="T102" fmla="*/ 0 w 526"/>
                <a:gd name="T103" fmla="*/ 3 h 679"/>
                <a:gd name="T104" fmla="*/ 0 w 526"/>
                <a:gd name="T105" fmla="*/ 5 h 679"/>
                <a:gd name="T106" fmla="*/ 0 w 526"/>
                <a:gd name="T107" fmla="*/ 8 h 679"/>
                <a:gd name="T108" fmla="*/ 1 w 526"/>
                <a:gd name="T109" fmla="*/ 10 h 679"/>
                <a:gd name="T110" fmla="*/ 1 w 526"/>
                <a:gd name="T111" fmla="*/ 10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6" h="679">
                  <a:moveTo>
                    <a:pt x="1" y="10"/>
                  </a:moveTo>
                  <a:lnTo>
                    <a:pt x="1" y="10"/>
                  </a:lnTo>
                  <a:lnTo>
                    <a:pt x="28" y="41"/>
                  </a:lnTo>
                  <a:lnTo>
                    <a:pt x="53" y="73"/>
                  </a:lnTo>
                  <a:lnTo>
                    <a:pt x="79" y="107"/>
                  </a:lnTo>
                  <a:lnTo>
                    <a:pt x="103" y="139"/>
                  </a:lnTo>
                  <a:lnTo>
                    <a:pt x="151" y="206"/>
                  </a:lnTo>
                  <a:lnTo>
                    <a:pt x="198" y="273"/>
                  </a:lnTo>
                  <a:lnTo>
                    <a:pt x="198" y="273"/>
                  </a:lnTo>
                  <a:lnTo>
                    <a:pt x="244" y="341"/>
                  </a:lnTo>
                  <a:lnTo>
                    <a:pt x="292" y="409"/>
                  </a:lnTo>
                  <a:lnTo>
                    <a:pt x="341" y="475"/>
                  </a:lnTo>
                  <a:lnTo>
                    <a:pt x="365" y="508"/>
                  </a:lnTo>
                  <a:lnTo>
                    <a:pt x="391" y="541"/>
                  </a:lnTo>
                  <a:lnTo>
                    <a:pt x="391" y="541"/>
                  </a:lnTo>
                  <a:lnTo>
                    <a:pt x="421" y="576"/>
                  </a:lnTo>
                  <a:lnTo>
                    <a:pt x="451" y="611"/>
                  </a:lnTo>
                  <a:lnTo>
                    <a:pt x="483" y="644"/>
                  </a:lnTo>
                  <a:lnTo>
                    <a:pt x="515" y="677"/>
                  </a:lnTo>
                  <a:lnTo>
                    <a:pt x="515" y="677"/>
                  </a:lnTo>
                  <a:lnTo>
                    <a:pt x="518" y="678"/>
                  </a:lnTo>
                  <a:lnTo>
                    <a:pt x="521" y="679"/>
                  </a:lnTo>
                  <a:lnTo>
                    <a:pt x="523" y="678"/>
                  </a:lnTo>
                  <a:lnTo>
                    <a:pt x="525" y="677"/>
                  </a:lnTo>
                  <a:lnTo>
                    <a:pt x="526" y="675"/>
                  </a:lnTo>
                  <a:lnTo>
                    <a:pt x="526" y="673"/>
                  </a:lnTo>
                  <a:lnTo>
                    <a:pt x="526" y="671"/>
                  </a:lnTo>
                  <a:lnTo>
                    <a:pt x="525" y="669"/>
                  </a:lnTo>
                  <a:lnTo>
                    <a:pt x="525" y="669"/>
                  </a:lnTo>
                  <a:lnTo>
                    <a:pt x="495" y="639"/>
                  </a:lnTo>
                  <a:lnTo>
                    <a:pt x="467" y="609"/>
                  </a:lnTo>
                  <a:lnTo>
                    <a:pt x="440" y="579"/>
                  </a:lnTo>
                  <a:lnTo>
                    <a:pt x="413" y="547"/>
                  </a:lnTo>
                  <a:lnTo>
                    <a:pt x="387" y="515"/>
                  </a:lnTo>
                  <a:lnTo>
                    <a:pt x="361" y="483"/>
                  </a:lnTo>
                  <a:lnTo>
                    <a:pt x="313" y="416"/>
                  </a:lnTo>
                  <a:lnTo>
                    <a:pt x="313" y="416"/>
                  </a:lnTo>
                  <a:lnTo>
                    <a:pt x="265" y="349"/>
                  </a:lnTo>
                  <a:lnTo>
                    <a:pt x="219" y="281"/>
                  </a:lnTo>
                  <a:lnTo>
                    <a:pt x="171" y="213"/>
                  </a:lnTo>
                  <a:lnTo>
                    <a:pt x="123" y="146"/>
                  </a:lnTo>
                  <a:lnTo>
                    <a:pt x="123" y="146"/>
                  </a:lnTo>
                  <a:lnTo>
                    <a:pt x="97" y="109"/>
                  </a:lnTo>
                  <a:lnTo>
                    <a:pt x="69" y="72"/>
                  </a:lnTo>
                  <a:lnTo>
                    <a:pt x="40" y="36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5480DF98-E29F-8F40-972C-6453A69D0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5" y="430"/>
              <a:ext cx="197" cy="746"/>
            </a:xfrm>
            <a:custGeom>
              <a:avLst/>
              <a:gdLst>
                <a:gd name="T0" fmla="*/ 0 w 396"/>
                <a:gd name="T1" fmla="*/ 9 h 1491"/>
                <a:gd name="T2" fmla="*/ 60 w 396"/>
                <a:gd name="T3" fmla="*/ 155 h 1491"/>
                <a:gd name="T4" fmla="*/ 112 w 396"/>
                <a:gd name="T5" fmla="*/ 305 h 1491"/>
                <a:gd name="T6" fmla="*/ 136 w 396"/>
                <a:gd name="T7" fmla="*/ 380 h 1491"/>
                <a:gd name="T8" fmla="*/ 178 w 396"/>
                <a:gd name="T9" fmla="*/ 531 h 1491"/>
                <a:gd name="T10" fmla="*/ 197 w 396"/>
                <a:gd name="T11" fmla="*/ 608 h 1491"/>
                <a:gd name="T12" fmla="*/ 211 w 396"/>
                <a:gd name="T13" fmla="*/ 678 h 1491"/>
                <a:gd name="T14" fmla="*/ 235 w 396"/>
                <a:gd name="T15" fmla="*/ 821 h 1491"/>
                <a:gd name="T16" fmla="*/ 246 w 396"/>
                <a:gd name="T17" fmla="*/ 893 h 1491"/>
                <a:gd name="T18" fmla="*/ 265 w 396"/>
                <a:gd name="T19" fmla="*/ 1038 h 1491"/>
                <a:gd name="T20" fmla="*/ 290 w 396"/>
                <a:gd name="T21" fmla="*/ 1183 h 1491"/>
                <a:gd name="T22" fmla="*/ 297 w 396"/>
                <a:gd name="T23" fmla="*/ 1217 h 1491"/>
                <a:gd name="T24" fmla="*/ 314 w 396"/>
                <a:gd name="T25" fmla="*/ 1286 h 1491"/>
                <a:gd name="T26" fmla="*/ 333 w 396"/>
                <a:gd name="T27" fmla="*/ 1356 h 1491"/>
                <a:gd name="T28" fmla="*/ 356 w 396"/>
                <a:gd name="T29" fmla="*/ 1423 h 1491"/>
                <a:gd name="T30" fmla="*/ 370 w 396"/>
                <a:gd name="T31" fmla="*/ 1456 h 1491"/>
                <a:gd name="T32" fmla="*/ 384 w 396"/>
                <a:gd name="T33" fmla="*/ 1488 h 1491"/>
                <a:gd name="T34" fmla="*/ 388 w 396"/>
                <a:gd name="T35" fmla="*/ 1491 h 1491"/>
                <a:gd name="T36" fmla="*/ 392 w 396"/>
                <a:gd name="T37" fmla="*/ 1490 h 1491"/>
                <a:gd name="T38" fmla="*/ 396 w 396"/>
                <a:gd name="T39" fmla="*/ 1487 h 1491"/>
                <a:gd name="T40" fmla="*/ 396 w 396"/>
                <a:gd name="T41" fmla="*/ 1482 h 1491"/>
                <a:gd name="T42" fmla="*/ 381 w 396"/>
                <a:gd name="T43" fmla="*/ 1449 h 1491"/>
                <a:gd name="T44" fmla="*/ 355 w 396"/>
                <a:gd name="T45" fmla="*/ 1383 h 1491"/>
                <a:gd name="T46" fmla="*/ 333 w 396"/>
                <a:gd name="T47" fmla="*/ 1314 h 1491"/>
                <a:gd name="T48" fmla="*/ 316 w 396"/>
                <a:gd name="T49" fmla="*/ 1245 h 1491"/>
                <a:gd name="T50" fmla="*/ 309 w 396"/>
                <a:gd name="T51" fmla="*/ 1210 h 1491"/>
                <a:gd name="T52" fmla="*/ 283 w 396"/>
                <a:gd name="T53" fmla="*/ 1066 h 1491"/>
                <a:gd name="T54" fmla="*/ 261 w 396"/>
                <a:gd name="T55" fmla="*/ 921 h 1491"/>
                <a:gd name="T56" fmla="*/ 252 w 396"/>
                <a:gd name="T57" fmla="*/ 850 h 1491"/>
                <a:gd name="T58" fmla="*/ 230 w 396"/>
                <a:gd name="T59" fmla="*/ 708 h 1491"/>
                <a:gd name="T60" fmla="*/ 217 w 396"/>
                <a:gd name="T61" fmla="*/ 638 h 1491"/>
                <a:gd name="T62" fmla="*/ 198 w 396"/>
                <a:gd name="T63" fmla="*/ 561 h 1491"/>
                <a:gd name="T64" fmla="*/ 158 w 396"/>
                <a:gd name="T65" fmla="*/ 409 h 1491"/>
                <a:gd name="T66" fmla="*/ 135 w 396"/>
                <a:gd name="T67" fmla="*/ 333 h 1491"/>
                <a:gd name="T68" fmla="*/ 84 w 396"/>
                <a:gd name="T69" fmla="*/ 185 h 1491"/>
                <a:gd name="T70" fmla="*/ 26 w 396"/>
                <a:gd name="T71" fmla="*/ 39 h 1491"/>
                <a:gd name="T72" fmla="*/ 12 w 396"/>
                <a:gd name="T73" fmla="*/ 3 h 1491"/>
                <a:gd name="T74" fmla="*/ 10 w 396"/>
                <a:gd name="T75" fmla="*/ 1 h 1491"/>
                <a:gd name="T76" fmla="*/ 6 w 396"/>
                <a:gd name="T77" fmla="*/ 0 h 1491"/>
                <a:gd name="T78" fmla="*/ 1 w 396"/>
                <a:gd name="T79" fmla="*/ 2 h 1491"/>
                <a:gd name="T80" fmla="*/ 0 w 396"/>
                <a:gd name="T81" fmla="*/ 6 h 1491"/>
                <a:gd name="T82" fmla="*/ 0 w 396"/>
                <a:gd name="T83" fmla="*/ 9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6" h="1491">
                  <a:moveTo>
                    <a:pt x="0" y="9"/>
                  </a:moveTo>
                  <a:lnTo>
                    <a:pt x="0" y="9"/>
                  </a:lnTo>
                  <a:lnTo>
                    <a:pt x="31" y="82"/>
                  </a:lnTo>
                  <a:lnTo>
                    <a:pt x="60" y="155"/>
                  </a:lnTo>
                  <a:lnTo>
                    <a:pt x="87" y="230"/>
                  </a:lnTo>
                  <a:lnTo>
                    <a:pt x="112" y="305"/>
                  </a:lnTo>
                  <a:lnTo>
                    <a:pt x="112" y="305"/>
                  </a:lnTo>
                  <a:lnTo>
                    <a:pt x="136" y="380"/>
                  </a:lnTo>
                  <a:lnTo>
                    <a:pt x="158" y="456"/>
                  </a:lnTo>
                  <a:lnTo>
                    <a:pt x="178" y="531"/>
                  </a:lnTo>
                  <a:lnTo>
                    <a:pt x="197" y="608"/>
                  </a:lnTo>
                  <a:lnTo>
                    <a:pt x="197" y="608"/>
                  </a:lnTo>
                  <a:lnTo>
                    <a:pt x="204" y="643"/>
                  </a:lnTo>
                  <a:lnTo>
                    <a:pt x="211" y="678"/>
                  </a:lnTo>
                  <a:lnTo>
                    <a:pt x="224" y="750"/>
                  </a:lnTo>
                  <a:lnTo>
                    <a:pt x="235" y="821"/>
                  </a:lnTo>
                  <a:lnTo>
                    <a:pt x="246" y="893"/>
                  </a:lnTo>
                  <a:lnTo>
                    <a:pt x="246" y="893"/>
                  </a:lnTo>
                  <a:lnTo>
                    <a:pt x="255" y="965"/>
                  </a:lnTo>
                  <a:lnTo>
                    <a:pt x="265" y="1038"/>
                  </a:lnTo>
                  <a:lnTo>
                    <a:pt x="277" y="1110"/>
                  </a:lnTo>
                  <a:lnTo>
                    <a:pt x="290" y="1183"/>
                  </a:lnTo>
                  <a:lnTo>
                    <a:pt x="290" y="1183"/>
                  </a:lnTo>
                  <a:lnTo>
                    <a:pt x="297" y="1217"/>
                  </a:lnTo>
                  <a:lnTo>
                    <a:pt x="306" y="1252"/>
                  </a:lnTo>
                  <a:lnTo>
                    <a:pt x="314" y="1286"/>
                  </a:lnTo>
                  <a:lnTo>
                    <a:pt x="323" y="1321"/>
                  </a:lnTo>
                  <a:lnTo>
                    <a:pt x="333" y="1356"/>
                  </a:lnTo>
                  <a:lnTo>
                    <a:pt x="345" y="1389"/>
                  </a:lnTo>
                  <a:lnTo>
                    <a:pt x="356" y="1423"/>
                  </a:lnTo>
                  <a:lnTo>
                    <a:pt x="370" y="1456"/>
                  </a:lnTo>
                  <a:lnTo>
                    <a:pt x="370" y="1456"/>
                  </a:lnTo>
                  <a:lnTo>
                    <a:pt x="384" y="1488"/>
                  </a:lnTo>
                  <a:lnTo>
                    <a:pt x="384" y="1488"/>
                  </a:lnTo>
                  <a:lnTo>
                    <a:pt x="386" y="1490"/>
                  </a:lnTo>
                  <a:lnTo>
                    <a:pt x="388" y="1491"/>
                  </a:lnTo>
                  <a:lnTo>
                    <a:pt x="390" y="1491"/>
                  </a:lnTo>
                  <a:lnTo>
                    <a:pt x="392" y="1490"/>
                  </a:lnTo>
                  <a:lnTo>
                    <a:pt x="394" y="1489"/>
                  </a:lnTo>
                  <a:lnTo>
                    <a:pt x="396" y="1487"/>
                  </a:lnTo>
                  <a:lnTo>
                    <a:pt x="396" y="1484"/>
                  </a:lnTo>
                  <a:lnTo>
                    <a:pt x="396" y="1482"/>
                  </a:lnTo>
                  <a:lnTo>
                    <a:pt x="396" y="1482"/>
                  </a:lnTo>
                  <a:lnTo>
                    <a:pt x="381" y="1449"/>
                  </a:lnTo>
                  <a:lnTo>
                    <a:pt x="368" y="1416"/>
                  </a:lnTo>
                  <a:lnTo>
                    <a:pt x="355" y="1383"/>
                  </a:lnTo>
                  <a:lnTo>
                    <a:pt x="344" y="1348"/>
                  </a:lnTo>
                  <a:lnTo>
                    <a:pt x="333" y="1314"/>
                  </a:lnTo>
                  <a:lnTo>
                    <a:pt x="324" y="1279"/>
                  </a:lnTo>
                  <a:lnTo>
                    <a:pt x="316" y="1245"/>
                  </a:lnTo>
                  <a:lnTo>
                    <a:pt x="309" y="1210"/>
                  </a:lnTo>
                  <a:lnTo>
                    <a:pt x="309" y="1210"/>
                  </a:lnTo>
                  <a:lnTo>
                    <a:pt x="294" y="1138"/>
                  </a:lnTo>
                  <a:lnTo>
                    <a:pt x="283" y="1066"/>
                  </a:lnTo>
                  <a:lnTo>
                    <a:pt x="271" y="993"/>
                  </a:lnTo>
                  <a:lnTo>
                    <a:pt x="261" y="921"/>
                  </a:lnTo>
                  <a:lnTo>
                    <a:pt x="261" y="921"/>
                  </a:lnTo>
                  <a:lnTo>
                    <a:pt x="252" y="850"/>
                  </a:lnTo>
                  <a:lnTo>
                    <a:pt x="241" y="779"/>
                  </a:lnTo>
                  <a:lnTo>
                    <a:pt x="230" y="708"/>
                  </a:lnTo>
                  <a:lnTo>
                    <a:pt x="224" y="673"/>
                  </a:lnTo>
                  <a:lnTo>
                    <a:pt x="217" y="638"/>
                  </a:lnTo>
                  <a:lnTo>
                    <a:pt x="217" y="638"/>
                  </a:lnTo>
                  <a:lnTo>
                    <a:pt x="198" y="561"/>
                  </a:lnTo>
                  <a:lnTo>
                    <a:pt x="178" y="485"/>
                  </a:lnTo>
                  <a:lnTo>
                    <a:pt x="158" y="409"/>
                  </a:lnTo>
                  <a:lnTo>
                    <a:pt x="135" y="333"/>
                  </a:lnTo>
                  <a:lnTo>
                    <a:pt x="135" y="333"/>
                  </a:lnTo>
                  <a:lnTo>
                    <a:pt x="110" y="259"/>
                  </a:lnTo>
                  <a:lnTo>
                    <a:pt x="84" y="185"/>
                  </a:lnTo>
                  <a:lnTo>
                    <a:pt x="56" y="112"/>
                  </a:lnTo>
                  <a:lnTo>
                    <a:pt x="26" y="39"/>
                  </a:lnTo>
                  <a:lnTo>
                    <a:pt x="26" y="39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61608B84-0F77-00CD-FD0B-BADF2AC15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1256"/>
              <a:ext cx="249" cy="340"/>
            </a:xfrm>
            <a:custGeom>
              <a:avLst/>
              <a:gdLst>
                <a:gd name="T0" fmla="*/ 1 w 498"/>
                <a:gd name="T1" fmla="*/ 9 h 679"/>
                <a:gd name="T2" fmla="*/ 82 w 498"/>
                <a:gd name="T3" fmla="*/ 147 h 679"/>
                <a:gd name="T4" fmla="*/ 123 w 498"/>
                <a:gd name="T5" fmla="*/ 219 h 679"/>
                <a:gd name="T6" fmla="*/ 166 w 498"/>
                <a:gd name="T7" fmla="*/ 289 h 679"/>
                <a:gd name="T8" fmla="*/ 209 w 498"/>
                <a:gd name="T9" fmla="*/ 359 h 679"/>
                <a:gd name="T10" fmla="*/ 256 w 498"/>
                <a:gd name="T11" fmla="*/ 429 h 679"/>
                <a:gd name="T12" fmla="*/ 280 w 498"/>
                <a:gd name="T13" fmla="*/ 462 h 679"/>
                <a:gd name="T14" fmla="*/ 330 w 498"/>
                <a:gd name="T15" fmla="*/ 526 h 679"/>
                <a:gd name="T16" fmla="*/ 357 w 498"/>
                <a:gd name="T17" fmla="*/ 557 h 679"/>
                <a:gd name="T18" fmla="*/ 413 w 498"/>
                <a:gd name="T19" fmla="*/ 614 h 679"/>
                <a:gd name="T20" fmla="*/ 473 w 498"/>
                <a:gd name="T21" fmla="*/ 667 h 679"/>
                <a:gd name="T22" fmla="*/ 488 w 498"/>
                <a:gd name="T23" fmla="*/ 678 h 679"/>
                <a:gd name="T24" fmla="*/ 492 w 498"/>
                <a:gd name="T25" fmla="*/ 679 h 679"/>
                <a:gd name="T26" fmla="*/ 496 w 498"/>
                <a:gd name="T27" fmla="*/ 678 h 679"/>
                <a:gd name="T28" fmla="*/ 498 w 498"/>
                <a:gd name="T29" fmla="*/ 674 h 679"/>
                <a:gd name="T30" fmla="*/ 497 w 498"/>
                <a:gd name="T31" fmla="*/ 670 h 679"/>
                <a:gd name="T32" fmla="*/ 495 w 498"/>
                <a:gd name="T33" fmla="*/ 668 h 679"/>
                <a:gd name="T34" fmla="*/ 434 w 498"/>
                <a:gd name="T35" fmla="*/ 617 h 679"/>
                <a:gd name="T36" fmla="*/ 378 w 498"/>
                <a:gd name="T37" fmla="*/ 561 h 679"/>
                <a:gd name="T38" fmla="*/ 351 w 498"/>
                <a:gd name="T39" fmla="*/ 531 h 679"/>
                <a:gd name="T40" fmla="*/ 300 w 498"/>
                <a:gd name="T41" fmla="*/ 468 h 679"/>
                <a:gd name="T42" fmla="*/ 276 w 498"/>
                <a:gd name="T43" fmla="*/ 436 h 679"/>
                <a:gd name="T44" fmla="*/ 230 w 498"/>
                <a:gd name="T45" fmla="*/ 368 h 679"/>
                <a:gd name="T46" fmla="*/ 185 w 498"/>
                <a:gd name="T47" fmla="*/ 298 h 679"/>
                <a:gd name="T48" fmla="*/ 144 w 498"/>
                <a:gd name="T49" fmla="*/ 228 h 679"/>
                <a:gd name="T50" fmla="*/ 103 w 498"/>
                <a:gd name="T51" fmla="*/ 156 h 679"/>
                <a:gd name="T52" fmla="*/ 22 w 498"/>
                <a:gd name="T53" fmla="*/ 20 h 679"/>
                <a:gd name="T54" fmla="*/ 13 w 498"/>
                <a:gd name="T55" fmla="*/ 3 h 679"/>
                <a:gd name="T56" fmla="*/ 11 w 498"/>
                <a:gd name="T57" fmla="*/ 1 h 679"/>
                <a:gd name="T58" fmla="*/ 5 w 498"/>
                <a:gd name="T59" fmla="*/ 0 h 679"/>
                <a:gd name="T60" fmla="*/ 2 w 498"/>
                <a:gd name="T61" fmla="*/ 2 h 679"/>
                <a:gd name="T62" fmla="*/ 0 w 498"/>
                <a:gd name="T63" fmla="*/ 6 h 679"/>
                <a:gd name="T64" fmla="*/ 1 w 498"/>
                <a:gd name="T65" fmla="*/ 9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8" h="679">
                  <a:moveTo>
                    <a:pt x="1" y="9"/>
                  </a:moveTo>
                  <a:lnTo>
                    <a:pt x="1" y="9"/>
                  </a:lnTo>
                  <a:lnTo>
                    <a:pt x="43" y="78"/>
                  </a:lnTo>
                  <a:lnTo>
                    <a:pt x="82" y="147"/>
                  </a:lnTo>
                  <a:lnTo>
                    <a:pt x="82" y="147"/>
                  </a:lnTo>
                  <a:lnTo>
                    <a:pt x="123" y="219"/>
                  </a:lnTo>
                  <a:lnTo>
                    <a:pt x="166" y="289"/>
                  </a:lnTo>
                  <a:lnTo>
                    <a:pt x="166" y="289"/>
                  </a:lnTo>
                  <a:lnTo>
                    <a:pt x="188" y="324"/>
                  </a:lnTo>
                  <a:lnTo>
                    <a:pt x="209" y="359"/>
                  </a:lnTo>
                  <a:lnTo>
                    <a:pt x="232" y="395"/>
                  </a:lnTo>
                  <a:lnTo>
                    <a:pt x="256" y="429"/>
                  </a:lnTo>
                  <a:lnTo>
                    <a:pt x="256" y="429"/>
                  </a:lnTo>
                  <a:lnTo>
                    <a:pt x="280" y="462"/>
                  </a:lnTo>
                  <a:lnTo>
                    <a:pt x="304" y="494"/>
                  </a:lnTo>
                  <a:lnTo>
                    <a:pt x="330" y="526"/>
                  </a:lnTo>
                  <a:lnTo>
                    <a:pt x="357" y="557"/>
                  </a:lnTo>
                  <a:lnTo>
                    <a:pt x="357" y="557"/>
                  </a:lnTo>
                  <a:lnTo>
                    <a:pt x="384" y="586"/>
                  </a:lnTo>
                  <a:lnTo>
                    <a:pt x="413" y="614"/>
                  </a:lnTo>
                  <a:lnTo>
                    <a:pt x="442" y="641"/>
                  </a:lnTo>
                  <a:lnTo>
                    <a:pt x="473" y="667"/>
                  </a:lnTo>
                  <a:lnTo>
                    <a:pt x="473" y="667"/>
                  </a:lnTo>
                  <a:lnTo>
                    <a:pt x="488" y="678"/>
                  </a:lnTo>
                  <a:lnTo>
                    <a:pt x="488" y="678"/>
                  </a:lnTo>
                  <a:lnTo>
                    <a:pt x="492" y="679"/>
                  </a:lnTo>
                  <a:lnTo>
                    <a:pt x="494" y="679"/>
                  </a:lnTo>
                  <a:lnTo>
                    <a:pt x="496" y="678"/>
                  </a:lnTo>
                  <a:lnTo>
                    <a:pt x="497" y="676"/>
                  </a:lnTo>
                  <a:lnTo>
                    <a:pt x="498" y="674"/>
                  </a:lnTo>
                  <a:lnTo>
                    <a:pt x="498" y="672"/>
                  </a:lnTo>
                  <a:lnTo>
                    <a:pt x="497" y="670"/>
                  </a:lnTo>
                  <a:lnTo>
                    <a:pt x="495" y="668"/>
                  </a:lnTo>
                  <a:lnTo>
                    <a:pt x="495" y="668"/>
                  </a:lnTo>
                  <a:lnTo>
                    <a:pt x="464" y="643"/>
                  </a:lnTo>
                  <a:lnTo>
                    <a:pt x="434" y="617"/>
                  </a:lnTo>
                  <a:lnTo>
                    <a:pt x="406" y="590"/>
                  </a:lnTo>
                  <a:lnTo>
                    <a:pt x="378" y="561"/>
                  </a:lnTo>
                  <a:lnTo>
                    <a:pt x="378" y="561"/>
                  </a:lnTo>
                  <a:lnTo>
                    <a:pt x="351" y="531"/>
                  </a:lnTo>
                  <a:lnTo>
                    <a:pt x="325" y="500"/>
                  </a:lnTo>
                  <a:lnTo>
                    <a:pt x="300" y="468"/>
                  </a:lnTo>
                  <a:lnTo>
                    <a:pt x="276" y="436"/>
                  </a:lnTo>
                  <a:lnTo>
                    <a:pt x="276" y="436"/>
                  </a:lnTo>
                  <a:lnTo>
                    <a:pt x="253" y="402"/>
                  </a:lnTo>
                  <a:lnTo>
                    <a:pt x="230" y="368"/>
                  </a:lnTo>
                  <a:lnTo>
                    <a:pt x="207" y="334"/>
                  </a:lnTo>
                  <a:lnTo>
                    <a:pt x="185" y="298"/>
                  </a:lnTo>
                  <a:lnTo>
                    <a:pt x="185" y="298"/>
                  </a:lnTo>
                  <a:lnTo>
                    <a:pt x="144" y="228"/>
                  </a:lnTo>
                  <a:lnTo>
                    <a:pt x="103" y="156"/>
                  </a:lnTo>
                  <a:lnTo>
                    <a:pt x="103" y="156"/>
                  </a:lnTo>
                  <a:lnTo>
                    <a:pt x="62" y="8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D5551A44-3169-2C1F-3766-381CD8713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4" y="1386"/>
              <a:ext cx="415" cy="300"/>
            </a:xfrm>
            <a:custGeom>
              <a:avLst/>
              <a:gdLst>
                <a:gd name="T0" fmla="*/ 5 w 831"/>
                <a:gd name="T1" fmla="*/ 13 h 600"/>
                <a:gd name="T2" fmla="*/ 32 w 831"/>
                <a:gd name="T3" fmla="*/ 12 h 600"/>
                <a:gd name="T4" fmla="*/ 57 w 831"/>
                <a:gd name="T5" fmla="*/ 16 h 600"/>
                <a:gd name="T6" fmla="*/ 83 w 831"/>
                <a:gd name="T7" fmla="*/ 22 h 600"/>
                <a:gd name="T8" fmla="*/ 108 w 831"/>
                <a:gd name="T9" fmla="*/ 29 h 600"/>
                <a:gd name="T10" fmla="*/ 154 w 831"/>
                <a:gd name="T11" fmla="*/ 49 h 600"/>
                <a:gd name="T12" fmla="*/ 202 w 831"/>
                <a:gd name="T13" fmla="*/ 67 h 600"/>
                <a:gd name="T14" fmla="*/ 226 w 831"/>
                <a:gd name="T15" fmla="*/ 75 h 600"/>
                <a:gd name="T16" fmla="*/ 298 w 831"/>
                <a:gd name="T17" fmla="*/ 94 h 600"/>
                <a:gd name="T18" fmla="*/ 394 w 831"/>
                <a:gd name="T19" fmla="*/ 119 h 600"/>
                <a:gd name="T20" fmla="*/ 417 w 831"/>
                <a:gd name="T21" fmla="*/ 126 h 600"/>
                <a:gd name="T22" fmla="*/ 462 w 831"/>
                <a:gd name="T23" fmla="*/ 145 h 600"/>
                <a:gd name="T24" fmla="*/ 504 w 831"/>
                <a:gd name="T25" fmla="*/ 168 h 600"/>
                <a:gd name="T26" fmla="*/ 542 w 831"/>
                <a:gd name="T27" fmla="*/ 197 h 600"/>
                <a:gd name="T28" fmla="*/ 560 w 831"/>
                <a:gd name="T29" fmla="*/ 214 h 600"/>
                <a:gd name="T30" fmla="*/ 595 w 831"/>
                <a:gd name="T31" fmla="*/ 255 h 600"/>
                <a:gd name="T32" fmla="*/ 628 w 831"/>
                <a:gd name="T33" fmla="*/ 298 h 600"/>
                <a:gd name="T34" fmla="*/ 688 w 831"/>
                <a:gd name="T35" fmla="*/ 388 h 600"/>
                <a:gd name="T36" fmla="*/ 745 w 831"/>
                <a:gd name="T37" fmla="*/ 483 h 600"/>
                <a:gd name="T38" fmla="*/ 804 w 831"/>
                <a:gd name="T39" fmla="*/ 576 h 600"/>
                <a:gd name="T40" fmla="*/ 818 w 831"/>
                <a:gd name="T41" fmla="*/ 598 h 600"/>
                <a:gd name="T42" fmla="*/ 820 w 831"/>
                <a:gd name="T43" fmla="*/ 600 h 600"/>
                <a:gd name="T44" fmla="*/ 826 w 831"/>
                <a:gd name="T45" fmla="*/ 600 h 600"/>
                <a:gd name="T46" fmla="*/ 829 w 831"/>
                <a:gd name="T47" fmla="*/ 598 h 600"/>
                <a:gd name="T48" fmla="*/ 831 w 831"/>
                <a:gd name="T49" fmla="*/ 594 h 600"/>
                <a:gd name="T50" fmla="*/ 830 w 831"/>
                <a:gd name="T51" fmla="*/ 591 h 600"/>
                <a:gd name="T52" fmla="*/ 769 w 831"/>
                <a:gd name="T53" fmla="*/ 498 h 600"/>
                <a:gd name="T54" fmla="*/ 712 w 831"/>
                <a:gd name="T55" fmla="*/ 403 h 600"/>
                <a:gd name="T56" fmla="*/ 652 w 831"/>
                <a:gd name="T57" fmla="*/ 310 h 600"/>
                <a:gd name="T58" fmla="*/ 620 w 831"/>
                <a:gd name="T59" fmla="*/ 265 h 600"/>
                <a:gd name="T60" fmla="*/ 585 w 831"/>
                <a:gd name="T61" fmla="*/ 223 h 600"/>
                <a:gd name="T62" fmla="*/ 567 w 831"/>
                <a:gd name="T63" fmla="*/ 204 h 600"/>
                <a:gd name="T64" fmla="*/ 529 w 831"/>
                <a:gd name="T65" fmla="*/ 170 h 600"/>
                <a:gd name="T66" fmla="*/ 508 w 831"/>
                <a:gd name="T67" fmla="*/ 155 h 600"/>
                <a:gd name="T68" fmla="*/ 487 w 831"/>
                <a:gd name="T69" fmla="*/ 143 h 600"/>
                <a:gd name="T70" fmla="*/ 444 w 831"/>
                <a:gd name="T71" fmla="*/ 123 h 600"/>
                <a:gd name="T72" fmla="*/ 421 w 831"/>
                <a:gd name="T73" fmla="*/ 115 h 600"/>
                <a:gd name="T74" fmla="*/ 374 w 831"/>
                <a:gd name="T75" fmla="*/ 100 h 600"/>
                <a:gd name="T76" fmla="*/ 277 w 831"/>
                <a:gd name="T77" fmla="*/ 77 h 600"/>
                <a:gd name="T78" fmla="*/ 229 w 831"/>
                <a:gd name="T79" fmla="*/ 63 h 600"/>
                <a:gd name="T80" fmla="*/ 204 w 831"/>
                <a:gd name="T81" fmla="*/ 55 h 600"/>
                <a:gd name="T82" fmla="*/ 179 w 831"/>
                <a:gd name="T83" fmla="*/ 46 h 600"/>
                <a:gd name="T84" fmla="*/ 132 w 831"/>
                <a:gd name="T85" fmla="*/ 26 h 600"/>
                <a:gd name="T86" fmla="*/ 84 w 831"/>
                <a:gd name="T87" fmla="*/ 9 h 600"/>
                <a:gd name="T88" fmla="*/ 58 w 831"/>
                <a:gd name="T89" fmla="*/ 3 h 600"/>
                <a:gd name="T90" fmla="*/ 33 w 831"/>
                <a:gd name="T91" fmla="*/ 0 h 600"/>
                <a:gd name="T92" fmla="*/ 20 w 831"/>
                <a:gd name="T93" fmla="*/ 0 h 600"/>
                <a:gd name="T94" fmla="*/ 5 w 831"/>
                <a:gd name="T95" fmla="*/ 1 h 600"/>
                <a:gd name="T96" fmla="*/ 1 w 831"/>
                <a:gd name="T97" fmla="*/ 3 h 600"/>
                <a:gd name="T98" fmla="*/ 0 w 831"/>
                <a:gd name="T99" fmla="*/ 7 h 600"/>
                <a:gd name="T100" fmla="*/ 1 w 831"/>
                <a:gd name="T101" fmla="*/ 11 h 600"/>
                <a:gd name="T102" fmla="*/ 5 w 831"/>
                <a:gd name="T103" fmla="*/ 13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31" h="600">
                  <a:moveTo>
                    <a:pt x="5" y="13"/>
                  </a:moveTo>
                  <a:lnTo>
                    <a:pt x="5" y="13"/>
                  </a:lnTo>
                  <a:lnTo>
                    <a:pt x="19" y="12"/>
                  </a:lnTo>
                  <a:lnTo>
                    <a:pt x="32" y="12"/>
                  </a:lnTo>
                  <a:lnTo>
                    <a:pt x="45" y="13"/>
                  </a:lnTo>
                  <a:lnTo>
                    <a:pt x="57" y="16"/>
                  </a:lnTo>
                  <a:lnTo>
                    <a:pt x="70" y="19"/>
                  </a:lnTo>
                  <a:lnTo>
                    <a:pt x="83" y="22"/>
                  </a:lnTo>
                  <a:lnTo>
                    <a:pt x="108" y="29"/>
                  </a:lnTo>
                  <a:lnTo>
                    <a:pt x="108" y="29"/>
                  </a:lnTo>
                  <a:lnTo>
                    <a:pt x="131" y="38"/>
                  </a:lnTo>
                  <a:lnTo>
                    <a:pt x="154" y="49"/>
                  </a:lnTo>
                  <a:lnTo>
                    <a:pt x="178" y="58"/>
                  </a:lnTo>
                  <a:lnTo>
                    <a:pt x="202" y="67"/>
                  </a:lnTo>
                  <a:lnTo>
                    <a:pt x="202" y="67"/>
                  </a:lnTo>
                  <a:lnTo>
                    <a:pt x="226" y="75"/>
                  </a:lnTo>
                  <a:lnTo>
                    <a:pt x="250" y="82"/>
                  </a:lnTo>
                  <a:lnTo>
                    <a:pt x="298" y="94"/>
                  </a:lnTo>
                  <a:lnTo>
                    <a:pt x="346" y="107"/>
                  </a:lnTo>
                  <a:lnTo>
                    <a:pt x="394" y="119"/>
                  </a:lnTo>
                  <a:lnTo>
                    <a:pt x="394" y="119"/>
                  </a:lnTo>
                  <a:lnTo>
                    <a:pt x="417" y="126"/>
                  </a:lnTo>
                  <a:lnTo>
                    <a:pt x="440" y="135"/>
                  </a:lnTo>
                  <a:lnTo>
                    <a:pt x="462" y="145"/>
                  </a:lnTo>
                  <a:lnTo>
                    <a:pt x="483" y="155"/>
                  </a:lnTo>
                  <a:lnTo>
                    <a:pt x="504" y="168"/>
                  </a:lnTo>
                  <a:lnTo>
                    <a:pt x="524" y="181"/>
                  </a:lnTo>
                  <a:lnTo>
                    <a:pt x="542" y="197"/>
                  </a:lnTo>
                  <a:lnTo>
                    <a:pt x="560" y="214"/>
                  </a:lnTo>
                  <a:lnTo>
                    <a:pt x="560" y="214"/>
                  </a:lnTo>
                  <a:lnTo>
                    <a:pt x="577" y="234"/>
                  </a:lnTo>
                  <a:lnTo>
                    <a:pt x="595" y="255"/>
                  </a:lnTo>
                  <a:lnTo>
                    <a:pt x="612" y="277"/>
                  </a:lnTo>
                  <a:lnTo>
                    <a:pt x="628" y="298"/>
                  </a:lnTo>
                  <a:lnTo>
                    <a:pt x="659" y="343"/>
                  </a:lnTo>
                  <a:lnTo>
                    <a:pt x="688" y="388"/>
                  </a:lnTo>
                  <a:lnTo>
                    <a:pt x="688" y="388"/>
                  </a:lnTo>
                  <a:lnTo>
                    <a:pt x="745" y="483"/>
                  </a:lnTo>
                  <a:lnTo>
                    <a:pt x="774" y="529"/>
                  </a:lnTo>
                  <a:lnTo>
                    <a:pt x="804" y="576"/>
                  </a:lnTo>
                  <a:lnTo>
                    <a:pt x="804" y="576"/>
                  </a:lnTo>
                  <a:lnTo>
                    <a:pt x="818" y="598"/>
                  </a:lnTo>
                  <a:lnTo>
                    <a:pt x="818" y="598"/>
                  </a:lnTo>
                  <a:lnTo>
                    <a:pt x="820" y="600"/>
                  </a:lnTo>
                  <a:lnTo>
                    <a:pt x="823" y="600"/>
                  </a:lnTo>
                  <a:lnTo>
                    <a:pt x="826" y="600"/>
                  </a:lnTo>
                  <a:lnTo>
                    <a:pt x="828" y="600"/>
                  </a:lnTo>
                  <a:lnTo>
                    <a:pt x="829" y="598"/>
                  </a:lnTo>
                  <a:lnTo>
                    <a:pt x="831" y="596"/>
                  </a:lnTo>
                  <a:lnTo>
                    <a:pt x="831" y="594"/>
                  </a:lnTo>
                  <a:lnTo>
                    <a:pt x="830" y="591"/>
                  </a:lnTo>
                  <a:lnTo>
                    <a:pt x="830" y="591"/>
                  </a:lnTo>
                  <a:lnTo>
                    <a:pt x="799" y="545"/>
                  </a:lnTo>
                  <a:lnTo>
                    <a:pt x="769" y="498"/>
                  </a:lnTo>
                  <a:lnTo>
                    <a:pt x="712" y="403"/>
                  </a:lnTo>
                  <a:lnTo>
                    <a:pt x="712" y="403"/>
                  </a:lnTo>
                  <a:lnTo>
                    <a:pt x="682" y="356"/>
                  </a:lnTo>
                  <a:lnTo>
                    <a:pt x="652" y="310"/>
                  </a:lnTo>
                  <a:lnTo>
                    <a:pt x="636" y="288"/>
                  </a:lnTo>
                  <a:lnTo>
                    <a:pt x="620" y="265"/>
                  </a:lnTo>
                  <a:lnTo>
                    <a:pt x="602" y="244"/>
                  </a:lnTo>
                  <a:lnTo>
                    <a:pt x="585" y="223"/>
                  </a:lnTo>
                  <a:lnTo>
                    <a:pt x="585" y="223"/>
                  </a:lnTo>
                  <a:lnTo>
                    <a:pt x="567" y="204"/>
                  </a:lnTo>
                  <a:lnTo>
                    <a:pt x="548" y="186"/>
                  </a:lnTo>
                  <a:lnTo>
                    <a:pt x="529" y="170"/>
                  </a:lnTo>
                  <a:lnTo>
                    <a:pt x="518" y="163"/>
                  </a:lnTo>
                  <a:lnTo>
                    <a:pt x="508" y="155"/>
                  </a:lnTo>
                  <a:lnTo>
                    <a:pt x="508" y="155"/>
                  </a:lnTo>
                  <a:lnTo>
                    <a:pt x="487" y="143"/>
                  </a:lnTo>
                  <a:lnTo>
                    <a:pt x="466" y="133"/>
                  </a:lnTo>
                  <a:lnTo>
                    <a:pt x="444" y="123"/>
                  </a:lnTo>
                  <a:lnTo>
                    <a:pt x="421" y="115"/>
                  </a:lnTo>
                  <a:lnTo>
                    <a:pt x="421" y="115"/>
                  </a:lnTo>
                  <a:lnTo>
                    <a:pt x="397" y="108"/>
                  </a:lnTo>
                  <a:lnTo>
                    <a:pt x="374" y="100"/>
                  </a:lnTo>
                  <a:lnTo>
                    <a:pt x="325" y="88"/>
                  </a:lnTo>
                  <a:lnTo>
                    <a:pt x="277" y="77"/>
                  </a:lnTo>
                  <a:lnTo>
                    <a:pt x="253" y="70"/>
                  </a:lnTo>
                  <a:lnTo>
                    <a:pt x="229" y="63"/>
                  </a:lnTo>
                  <a:lnTo>
                    <a:pt x="229" y="63"/>
                  </a:lnTo>
                  <a:lnTo>
                    <a:pt x="204" y="55"/>
                  </a:lnTo>
                  <a:lnTo>
                    <a:pt x="179" y="46"/>
                  </a:lnTo>
                  <a:lnTo>
                    <a:pt x="179" y="46"/>
                  </a:lnTo>
                  <a:lnTo>
                    <a:pt x="132" y="26"/>
                  </a:lnTo>
                  <a:lnTo>
                    <a:pt x="132" y="26"/>
                  </a:lnTo>
                  <a:lnTo>
                    <a:pt x="108" y="17"/>
                  </a:lnTo>
                  <a:lnTo>
                    <a:pt x="84" y="9"/>
                  </a:lnTo>
                  <a:lnTo>
                    <a:pt x="72" y="5"/>
                  </a:lnTo>
                  <a:lnTo>
                    <a:pt x="58" y="3"/>
                  </a:lnTo>
                  <a:lnTo>
                    <a:pt x="46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4004FE2F-90CC-DDF3-ABA2-E7B9D5205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5" y="1797"/>
              <a:ext cx="495" cy="412"/>
            </a:xfrm>
            <a:custGeom>
              <a:avLst/>
              <a:gdLst>
                <a:gd name="T0" fmla="*/ 15 w 990"/>
                <a:gd name="T1" fmla="*/ 786 h 825"/>
                <a:gd name="T2" fmla="*/ 13 w 990"/>
                <a:gd name="T3" fmla="*/ 719 h 825"/>
                <a:gd name="T4" fmla="*/ 23 w 990"/>
                <a:gd name="T5" fmla="*/ 653 h 825"/>
                <a:gd name="T6" fmla="*/ 46 w 990"/>
                <a:gd name="T7" fmla="*/ 588 h 825"/>
                <a:gd name="T8" fmla="*/ 73 w 990"/>
                <a:gd name="T9" fmla="*/ 547 h 825"/>
                <a:gd name="T10" fmla="*/ 110 w 990"/>
                <a:gd name="T11" fmla="*/ 522 h 825"/>
                <a:gd name="T12" fmla="*/ 159 w 990"/>
                <a:gd name="T13" fmla="*/ 513 h 825"/>
                <a:gd name="T14" fmla="*/ 214 w 990"/>
                <a:gd name="T15" fmla="*/ 523 h 825"/>
                <a:gd name="T16" fmla="*/ 284 w 990"/>
                <a:gd name="T17" fmla="*/ 558 h 825"/>
                <a:gd name="T18" fmla="*/ 383 w 990"/>
                <a:gd name="T19" fmla="*/ 624 h 825"/>
                <a:gd name="T20" fmla="*/ 450 w 990"/>
                <a:gd name="T21" fmla="*/ 667 h 825"/>
                <a:gd name="T22" fmla="*/ 498 w 990"/>
                <a:gd name="T23" fmla="*/ 689 h 825"/>
                <a:gd name="T24" fmla="*/ 544 w 990"/>
                <a:gd name="T25" fmla="*/ 705 h 825"/>
                <a:gd name="T26" fmla="*/ 562 w 990"/>
                <a:gd name="T27" fmla="*/ 706 h 825"/>
                <a:gd name="T28" fmla="*/ 578 w 990"/>
                <a:gd name="T29" fmla="*/ 695 h 825"/>
                <a:gd name="T30" fmla="*/ 622 w 990"/>
                <a:gd name="T31" fmla="*/ 661 h 825"/>
                <a:gd name="T32" fmla="*/ 673 w 990"/>
                <a:gd name="T33" fmla="*/ 610 h 825"/>
                <a:gd name="T34" fmla="*/ 718 w 990"/>
                <a:gd name="T35" fmla="*/ 550 h 825"/>
                <a:gd name="T36" fmla="*/ 755 w 990"/>
                <a:gd name="T37" fmla="*/ 488 h 825"/>
                <a:gd name="T38" fmla="*/ 838 w 990"/>
                <a:gd name="T39" fmla="*/ 355 h 825"/>
                <a:gd name="T40" fmla="*/ 918 w 990"/>
                <a:gd name="T41" fmla="*/ 212 h 825"/>
                <a:gd name="T42" fmla="*/ 962 w 990"/>
                <a:gd name="T43" fmla="*/ 110 h 825"/>
                <a:gd name="T44" fmla="*/ 985 w 990"/>
                <a:gd name="T45" fmla="*/ 34 h 825"/>
                <a:gd name="T46" fmla="*/ 989 w 990"/>
                <a:gd name="T47" fmla="*/ 3 h 825"/>
                <a:gd name="T48" fmla="*/ 981 w 990"/>
                <a:gd name="T49" fmla="*/ 1 h 825"/>
                <a:gd name="T50" fmla="*/ 972 w 990"/>
                <a:gd name="T51" fmla="*/ 31 h 825"/>
                <a:gd name="T52" fmla="*/ 939 w 990"/>
                <a:gd name="T53" fmla="*/ 135 h 825"/>
                <a:gd name="T54" fmla="*/ 905 w 990"/>
                <a:gd name="T55" fmla="*/ 210 h 825"/>
                <a:gd name="T56" fmla="*/ 794 w 990"/>
                <a:gd name="T57" fmla="*/ 401 h 825"/>
                <a:gd name="T58" fmla="*/ 753 w 990"/>
                <a:gd name="T59" fmla="*/ 466 h 825"/>
                <a:gd name="T60" fmla="*/ 703 w 990"/>
                <a:gd name="T61" fmla="*/ 549 h 825"/>
                <a:gd name="T62" fmla="*/ 659 w 990"/>
                <a:gd name="T63" fmla="*/ 608 h 825"/>
                <a:gd name="T64" fmla="*/ 606 w 990"/>
                <a:gd name="T65" fmla="*/ 658 h 825"/>
                <a:gd name="T66" fmla="*/ 566 w 990"/>
                <a:gd name="T67" fmla="*/ 689 h 825"/>
                <a:gd name="T68" fmla="*/ 558 w 990"/>
                <a:gd name="T69" fmla="*/ 693 h 825"/>
                <a:gd name="T70" fmla="*/ 554 w 990"/>
                <a:gd name="T71" fmla="*/ 694 h 825"/>
                <a:gd name="T72" fmla="*/ 537 w 990"/>
                <a:gd name="T73" fmla="*/ 690 h 825"/>
                <a:gd name="T74" fmla="*/ 469 w 990"/>
                <a:gd name="T75" fmla="*/ 664 h 825"/>
                <a:gd name="T76" fmla="*/ 402 w 990"/>
                <a:gd name="T77" fmla="*/ 623 h 825"/>
                <a:gd name="T78" fmla="*/ 289 w 990"/>
                <a:gd name="T79" fmla="*/ 545 h 825"/>
                <a:gd name="T80" fmla="*/ 215 w 990"/>
                <a:gd name="T81" fmla="*/ 511 h 825"/>
                <a:gd name="T82" fmla="*/ 162 w 990"/>
                <a:gd name="T83" fmla="*/ 502 h 825"/>
                <a:gd name="T84" fmla="*/ 98 w 990"/>
                <a:gd name="T85" fmla="*/ 514 h 825"/>
                <a:gd name="T86" fmla="*/ 70 w 990"/>
                <a:gd name="T87" fmla="*/ 533 h 825"/>
                <a:gd name="T88" fmla="*/ 31 w 990"/>
                <a:gd name="T89" fmla="*/ 588 h 825"/>
                <a:gd name="T90" fmla="*/ 10 w 990"/>
                <a:gd name="T91" fmla="*/ 653 h 825"/>
                <a:gd name="T92" fmla="*/ 2 w 990"/>
                <a:gd name="T93" fmla="*/ 705 h 825"/>
                <a:gd name="T94" fmla="*/ 1 w 990"/>
                <a:gd name="T95" fmla="*/ 775 h 825"/>
                <a:gd name="T96" fmla="*/ 8 w 990"/>
                <a:gd name="T97" fmla="*/ 821 h 825"/>
                <a:gd name="T98" fmla="*/ 13 w 990"/>
                <a:gd name="T99" fmla="*/ 825 h 825"/>
                <a:gd name="T100" fmla="*/ 20 w 990"/>
                <a:gd name="T101" fmla="*/ 82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90" h="825">
                  <a:moveTo>
                    <a:pt x="20" y="817"/>
                  </a:moveTo>
                  <a:lnTo>
                    <a:pt x="20" y="817"/>
                  </a:lnTo>
                  <a:lnTo>
                    <a:pt x="17" y="801"/>
                  </a:lnTo>
                  <a:lnTo>
                    <a:pt x="15" y="786"/>
                  </a:lnTo>
                  <a:lnTo>
                    <a:pt x="12" y="769"/>
                  </a:lnTo>
                  <a:lnTo>
                    <a:pt x="12" y="752"/>
                  </a:lnTo>
                  <a:lnTo>
                    <a:pt x="12" y="736"/>
                  </a:lnTo>
                  <a:lnTo>
                    <a:pt x="13" y="719"/>
                  </a:lnTo>
                  <a:lnTo>
                    <a:pt x="17" y="687"/>
                  </a:lnTo>
                  <a:lnTo>
                    <a:pt x="17" y="687"/>
                  </a:lnTo>
                  <a:lnTo>
                    <a:pt x="19" y="671"/>
                  </a:lnTo>
                  <a:lnTo>
                    <a:pt x="23" y="653"/>
                  </a:lnTo>
                  <a:lnTo>
                    <a:pt x="27" y="636"/>
                  </a:lnTo>
                  <a:lnTo>
                    <a:pt x="32" y="620"/>
                  </a:lnTo>
                  <a:lnTo>
                    <a:pt x="38" y="603"/>
                  </a:lnTo>
                  <a:lnTo>
                    <a:pt x="46" y="588"/>
                  </a:lnTo>
                  <a:lnTo>
                    <a:pt x="54" y="572"/>
                  </a:lnTo>
                  <a:lnTo>
                    <a:pt x="64" y="558"/>
                  </a:lnTo>
                  <a:lnTo>
                    <a:pt x="64" y="558"/>
                  </a:lnTo>
                  <a:lnTo>
                    <a:pt x="73" y="547"/>
                  </a:lnTo>
                  <a:lnTo>
                    <a:pt x="85" y="537"/>
                  </a:lnTo>
                  <a:lnTo>
                    <a:pt x="97" y="529"/>
                  </a:lnTo>
                  <a:lnTo>
                    <a:pt x="103" y="526"/>
                  </a:lnTo>
                  <a:lnTo>
                    <a:pt x="110" y="522"/>
                  </a:lnTo>
                  <a:lnTo>
                    <a:pt x="110" y="522"/>
                  </a:lnTo>
                  <a:lnTo>
                    <a:pt x="126" y="517"/>
                  </a:lnTo>
                  <a:lnTo>
                    <a:pt x="143" y="514"/>
                  </a:lnTo>
                  <a:lnTo>
                    <a:pt x="159" y="513"/>
                  </a:lnTo>
                  <a:lnTo>
                    <a:pt x="176" y="514"/>
                  </a:lnTo>
                  <a:lnTo>
                    <a:pt x="176" y="514"/>
                  </a:lnTo>
                  <a:lnTo>
                    <a:pt x="196" y="518"/>
                  </a:lnTo>
                  <a:lnTo>
                    <a:pt x="214" y="523"/>
                  </a:lnTo>
                  <a:lnTo>
                    <a:pt x="233" y="531"/>
                  </a:lnTo>
                  <a:lnTo>
                    <a:pt x="250" y="539"/>
                  </a:lnTo>
                  <a:lnTo>
                    <a:pt x="268" y="548"/>
                  </a:lnTo>
                  <a:lnTo>
                    <a:pt x="284" y="558"/>
                  </a:lnTo>
                  <a:lnTo>
                    <a:pt x="318" y="578"/>
                  </a:lnTo>
                  <a:lnTo>
                    <a:pt x="318" y="578"/>
                  </a:lnTo>
                  <a:lnTo>
                    <a:pt x="351" y="601"/>
                  </a:lnTo>
                  <a:lnTo>
                    <a:pt x="383" y="624"/>
                  </a:lnTo>
                  <a:lnTo>
                    <a:pt x="416" y="647"/>
                  </a:lnTo>
                  <a:lnTo>
                    <a:pt x="432" y="657"/>
                  </a:lnTo>
                  <a:lnTo>
                    <a:pt x="450" y="667"/>
                  </a:lnTo>
                  <a:lnTo>
                    <a:pt x="450" y="667"/>
                  </a:lnTo>
                  <a:lnTo>
                    <a:pt x="464" y="676"/>
                  </a:lnTo>
                  <a:lnTo>
                    <a:pt x="479" y="682"/>
                  </a:lnTo>
                  <a:lnTo>
                    <a:pt x="479" y="682"/>
                  </a:lnTo>
                  <a:lnTo>
                    <a:pt x="498" y="689"/>
                  </a:lnTo>
                  <a:lnTo>
                    <a:pt x="517" y="696"/>
                  </a:lnTo>
                  <a:lnTo>
                    <a:pt x="517" y="696"/>
                  </a:lnTo>
                  <a:lnTo>
                    <a:pt x="531" y="701"/>
                  </a:lnTo>
                  <a:lnTo>
                    <a:pt x="544" y="705"/>
                  </a:lnTo>
                  <a:lnTo>
                    <a:pt x="544" y="705"/>
                  </a:lnTo>
                  <a:lnTo>
                    <a:pt x="553" y="707"/>
                  </a:lnTo>
                  <a:lnTo>
                    <a:pt x="558" y="707"/>
                  </a:lnTo>
                  <a:lnTo>
                    <a:pt x="562" y="706"/>
                  </a:lnTo>
                  <a:lnTo>
                    <a:pt x="562" y="706"/>
                  </a:lnTo>
                  <a:lnTo>
                    <a:pt x="566" y="704"/>
                  </a:lnTo>
                  <a:lnTo>
                    <a:pt x="570" y="702"/>
                  </a:lnTo>
                  <a:lnTo>
                    <a:pt x="578" y="695"/>
                  </a:lnTo>
                  <a:lnTo>
                    <a:pt x="578" y="695"/>
                  </a:lnTo>
                  <a:lnTo>
                    <a:pt x="603" y="676"/>
                  </a:lnTo>
                  <a:lnTo>
                    <a:pt x="603" y="676"/>
                  </a:lnTo>
                  <a:lnTo>
                    <a:pt x="622" y="661"/>
                  </a:lnTo>
                  <a:lnTo>
                    <a:pt x="640" y="646"/>
                  </a:lnTo>
                  <a:lnTo>
                    <a:pt x="640" y="646"/>
                  </a:lnTo>
                  <a:lnTo>
                    <a:pt x="657" y="628"/>
                  </a:lnTo>
                  <a:lnTo>
                    <a:pt x="673" y="610"/>
                  </a:lnTo>
                  <a:lnTo>
                    <a:pt x="673" y="610"/>
                  </a:lnTo>
                  <a:lnTo>
                    <a:pt x="689" y="591"/>
                  </a:lnTo>
                  <a:lnTo>
                    <a:pt x="704" y="571"/>
                  </a:lnTo>
                  <a:lnTo>
                    <a:pt x="718" y="550"/>
                  </a:lnTo>
                  <a:lnTo>
                    <a:pt x="731" y="530"/>
                  </a:lnTo>
                  <a:lnTo>
                    <a:pt x="731" y="530"/>
                  </a:lnTo>
                  <a:lnTo>
                    <a:pt x="744" y="509"/>
                  </a:lnTo>
                  <a:lnTo>
                    <a:pt x="755" y="488"/>
                  </a:lnTo>
                  <a:lnTo>
                    <a:pt x="767" y="468"/>
                  </a:lnTo>
                  <a:lnTo>
                    <a:pt x="780" y="448"/>
                  </a:lnTo>
                  <a:lnTo>
                    <a:pt x="780" y="448"/>
                  </a:lnTo>
                  <a:lnTo>
                    <a:pt x="838" y="355"/>
                  </a:lnTo>
                  <a:lnTo>
                    <a:pt x="866" y="308"/>
                  </a:lnTo>
                  <a:lnTo>
                    <a:pt x="894" y="259"/>
                  </a:lnTo>
                  <a:lnTo>
                    <a:pt x="894" y="259"/>
                  </a:lnTo>
                  <a:lnTo>
                    <a:pt x="918" y="212"/>
                  </a:lnTo>
                  <a:lnTo>
                    <a:pt x="931" y="187"/>
                  </a:lnTo>
                  <a:lnTo>
                    <a:pt x="942" y="162"/>
                  </a:lnTo>
                  <a:lnTo>
                    <a:pt x="953" y="136"/>
                  </a:lnTo>
                  <a:lnTo>
                    <a:pt x="962" y="110"/>
                  </a:lnTo>
                  <a:lnTo>
                    <a:pt x="971" y="84"/>
                  </a:lnTo>
                  <a:lnTo>
                    <a:pt x="978" y="58"/>
                  </a:lnTo>
                  <a:lnTo>
                    <a:pt x="978" y="58"/>
                  </a:lnTo>
                  <a:lnTo>
                    <a:pt x="985" y="34"/>
                  </a:lnTo>
                  <a:lnTo>
                    <a:pt x="990" y="8"/>
                  </a:lnTo>
                  <a:lnTo>
                    <a:pt x="990" y="8"/>
                  </a:lnTo>
                  <a:lnTo>
                    <a:pt x="990" y="6"/>
                  </a:lnTo>
                  <a:lnTo>
                    <a:pt x="989" y="3"/>
                  </a:lnTo>
                  <a:lnTo>
                    <a:pt x="988" y="1"/>
                  </a:lnTo>
                  <a:lnTo>
                    <a:pt x="985" y="0"/>
                  </a:lnTo>
                  <a:lnTo>
                    <a:pt x="983" y="0"/>
                  </a:lnTo>
                  <a:lnTo>
                    <a:pt x="981" y="1"/>
                  </a:lnTo>
                  <a:lnTo>
                    <a:pt x="979" y="2"/>
                  </a:lnTo>
                  <a:lnTo>
                    <a:pt x="978" y="4"/>
                  </a:lnTo>
                  <a:lnTo>
                    <a:pt x="978" y="4"/>
                  </a:lnTo>
                  <a:lnTo>
                    <a:pt x="972" y="31"/>
                  </a:lnTo>
                  <a:lnTo>
                    <a:pt x="966" y="58"/>
                  </a:lnTo>
                  <a:lnTo>
                    <a:pt x="958" y="84"/>
                  </a:lnTo>
                  <a:lnTo>
                    <a:pt x="949" y="110"/>
                  </a:lnTo>
                  <a:lnTo>
                    <a:pt x="939" y="135"/>
                  </a:lnTo>
                  <a:lnTo>
                    <a:pt x="929" y="161"/>
                  </a:lnTo>
                  <a:lnTo>
                    <a:pt x="917" y="186"/>
                  </a:lnTo>
                  <a:lnTo>
                    <a:pt x="905" y="210"/>
                  </a:lnTo>
                  <a:lnTo>
                    <a:pt x="905" y="210"/>
                  </a:lnTo>
                  <a:lnTo>
                    <a:pt x="879" y="259"/>
                  </a:lnTo>
                  <a:lnTo>
                    <a:pt x="852" y="307"/>
                  </a:lnTo>
                  <a:lnTo>
                    <a:pt x="823" y="355"/>
                  </a:lnTo>
                  <a:lnTo>
                    <a:pt x="794" y="401"/>
                  </a:lnTo>
                  <a:lnTo>
                    <a:pt x="794" y="401"/>
                  </a:lnTo>
                  <a:lnTo>
                    <a:pt x="764" y="448"/>
                  </a:lnTo>
                  <a:lnTo>
                    <a:pt x="764" y="448"/>
                  </a:lnTo>
                  <a:lnTo>
                    <a:pt x="753" y="466"/>
                  </a:lnTo>
                  <a:lnTo>
                    <a:pt x="743" y="486"/>
                  </a:lnTo>
                  <a:lnTo>
                    <a:pt x="743" y="486"/>
                  </a:lnTo>
                  <a:lnTo>
                    <a:pt x="717" y="529"/>
                  </a:lnTo>
                  <a:lnTo>
                    <a:pt x="703" y="549"/>
                  </a:lnTo>
                  <a:lnTo>
                    <a:pt x="690" y="569"/>
                  </a:lnTo>
                  <a:lnTo>
                    <a:pt x="690" y="569"/>
                  </a:lnTo>
                  <a:lnTo>
                    <a:pt x="674" y="589"/>
                  </a:lnTo>
                  <a:lnTo>
                    <a:pt x="659" y="608"/>
                  </a:lnTo>
                  <a:lnTo>
                    <a:pt x="642" y="626"/>
                  </a:lnTo>
                  <a:lnTo>
                    <a:pt x="624" y="644"/>
                  </a:lnTo>
                  <a:lnTo>
                    <a:pt x="624" y="644"/>
                  </a:lnTo>
                  <a:lnTo>
                    <a:pt x="606" y="658"/>
                  </a:lnTo>
                  <a:lnTo>
                    <a:pt x="587" y="672"/>
                  </a:lnTo>
                  <a:lnTo>
                    <a:pt x="587" y="672"/>
                  </a:lnTo>
                  <a:lnTo>
                    <a:pt x="566" y="689"/>
                  </a:lnTo>
                  <a:lnTo>
                    <a:pt x="566" y="689"/>
                  </a:lnTo>
                  <a:lnTo>
                    <a:pt x="560" y="693"/>
                  </a:lnTo>
                  <a:lnTo>
                    <a:pt x="560" y="693"/>
                  </a:lnTo>
                  <a:lnTo>
                    <a:pt x="558" y="693"/>
                  </a:lnTo>
                  <a:lnTo>
                    <a:pt x="558" y="693"/>
                  </a:lnTo>
                  <a:lnTo>
                    <a:pt x="556" y="694"/>
                  </a:lnTo>
                  <a:lnTo>
                    <a:pt x="556" y="694"/>
                  </a:lnTo>
                  <a:lnTo>
                    <a:pt x="554" y="694"/>
                  </a:lnTo>
                  <a:lnTo>
                    <a:pt x="554" y="694"/>
                  </a:lnTo>
                  <a:lnTo>
                    <a:pt x="551" y="694"/>
                  </a:lnTo>
                  <a:lnTo>
                    <a:pt x="548" y="693"/>
                  </a:lnTo>
                  <a:lnTo>
                    <a:pt x="548" y="693"/>
                  </a:lnTo>
                  <a:lnTo>
                    <a:pt x="537" y="690"/>
                  </a:lnTo>
                  <a:lnTo>
                    <a:pt x="537" y="690"/>
                  </a:lnTo>
                  <a:lnTo>
                    <a:pt x="503" y="678"/>
                  </a:lnTo>
                  <a:lnTo>
                    <a:pt x="485" y="672"/>
                  </a:lnTo>
                  <a:lnTo>
                    <a:pt x="469" y="664"/>
                  </a:lnTo>
                  <a:lnTo>
                    <a:pt x="469" y="664"/>
                  </a:lnTo>
                  <a:lnTo>
                    <a:pt x="452" y="655"/>
                  </a:lnTo>
                  <a:lnTo>
                    <a:pt x="435" y="645"/>
                  </a:lnTo>
                  <a:lnTo>
                    <a:pt x="402" y="623"/>
                  </a:lnTo>
                  <a:lnTo>
                    <a:pt x="339" y="578"/>
                  </a:lnTo>
                  <a:lnTo>
                    <a:pt x="339" y="578"/>
                  </a:lnTo>
                  <a:lnTo>
                    <a:pt x="305" y="556"/>
                  </a:lnTo>
                  <a:lnTo>
                    <a:pt x="289" y="545"/>
                  </a:lnTo>
                  <a:lnTo>
                    <a:pt x="271" y="536"/>
                  </a:lnTo>
                  <a:lnTo>
                    <a:pt x="252" y="527"/>
                  </a:lnTo>
                  <a:lnTo>
                    <a:pt x="234" y="518"/>
                  </a:lnTo>
                  <a:lnTo>
                    <a:pt x="215" y="511"/>
                  </a:lnTo>
                  <a:lnTo>
                    <a:pt x="196" y="506"/>
                  </a:lnTo>
                  <a:lnTo>
                    <a:pt x="196" y="506"/>
                  </a:lnTo>
                  <a:lnTo>
                    <a:pt x="180" y="503"/>
                  </a:lnTo>
                  <a:lnTo>
                    <a:pt x="162" y="502"/>
                  </a:lnTo>
                  <a:lnTo>
                    <a:pt x="146" y="502"/>
                  </a:lnTo>
                  <a:lnTo>
                    <a:pt x="129" y="504"/>
                  </a:lnTo>
                  <a:lnTo>
                    <a:pt x="114" y="508"/>
                  </a:lnTo>
                  <a:lnTo>
                    <a:pt x="98" y="514"/>
                  </a:lnTo>
                  <a:lnTo>
                    <a:pt x="84" y="522"/>
                  </a:lnTo>
                  <a:lnTo>
                    <a:pt x="78" y="527"/>
                  </a:lnTo>
                  <a:lnTo>
                    <a:pt x="70" y="533"/>
                  </a:lnTo>
                  <a:lnTo>
                    <a:pt x="70" y="533"/>
                  </a:lnTo>
                  <a:lnTo>
                    <a:pt x="59" y="544"/>
                  </a:lnTo>
                  <a:lnTo>
                    <a:pt x="49" y="558"/>
                  </a:lnTo>
                  <a:lnTo>
                    <a:pt x="39" y="572"/>
                  </a:lnTo>
                  <a:lnTo>
                    <a:pt x="31" y="588"/>
                  </a:lnTo>
                  <a:lnTo>
                    <a:pt x="25" y="604"/>
                  </a:lnTo>
                  <a:lnTo>
                    <a:pt x="19" y="620"/>
                  </a:lnTo>
                  <a:lnTo>
                    <a:pt x="15" y="636"/>
                  </a:lnTo>
                  <a:lnTo>
                    <a:pt x="10" y="653"/>
                  </a:lnTo>
                  <a:lnTo>
                    <a:pt x="10" y="653"/>
                  </a:lnTo>
                  <a:lnTo>
                    <a:pt x="6" y="671"/>
                  </a:lnTo>
                  <a:lnTo>
                    <a:pt x="4" y="687"/>
                  </a:lnTo>
                  <a:lnTo>
                    <a:pt x="2" y="705"/>
                  </a:lnTo>
                  <a:lnTo>
                    <a:pt x="0" y="722"/>
                  </a:lnTo>
                  <a:lnTo>
                    <a:pt x="0" y="740"/>
                  </a:lnTo>
                  <a:lnTo>
                    <a:pt x="0" y="758"/>
                  </a:lnTo>
                  <a:lnTo>
                    <a:pt x="1" y="775"/>
                  </a:lnTo>
                  <a:lnTo>
                    <a:pt x="3" y="793"/>
                  </a:lnTo>
                  <a:lnTo>
                    <a:pt x="3" y="793"/>
                  </a:lnTo>
                  <a:lnTo>
                    <a:pt x="5" y="806"/>
                  </a:lnTo>
                  <a:lnTo>
                    <a:pt x="8" y="821"/>
                  </a:lnTo>
                  <a:lnTo>
                    <a:pt x="8" y="821"/>
                  </a:lnTo>
                  <a:lnTo>
                    <a:pt x="9" y="823"/>
                  </a:lnTo>
                  <a:lnTo>
                    <a:pt x="10" y="824"/>
                  </a:lnTo>
                  <a:lnTo>
                    <a:pt x="13" y="825"/>
                  </a:lnTo>
                  <a:lnTo>
                    <a:pt x="16" y="825"/>
                  </a:lnTo>
                  <a:lnTo>
                    <a:pt x="18" y="824"/>
                  </a:lnTo>
                  <a:lnTo>
                    <a:pt x="19" y="822"/>
                  </a:lnTo>
                  <a:lnTo>
                    <a:pt x="20" y="820"/>
                  </a:lnTo>
                  <a:lnTo>
                    <a:pt x="20" y="817"/>
                  </a:lnTo>
                  <a:lnTo>
                    <a:pt x="20" y="8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DB905756-C596-FB16-38C3-6C07AA921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" y="1971"/>
              <a:ext cx="259" cy="350"/>
            </a:xfrm>
            <a:custGeom>
              <a:avLst/>
              <a:gdLst>
                <a:gd name="T0" fmla="*/ 1 w 518"/>
                <a:gd name="T1" fmla="*/ 11 h 702"/>
                <a:gd name="T2" fmla="*/ 25 w 518"/>
                <a:gd name="T3" fmla="*/ 44 h 702"/>
                <a:gd name="T4" fmla="*/ 69 w 518"/>
                <a:gd name="T5" fmla="*/ 114 h 702"/>
                <a:gd name="T6" fmla="*/ 126 w 518"/>
                <a:gd name="T7" fmla="*/ 224 h 702"/>
                <a:gd name="T8" fmla="*/ 164 w 518"/>
                <a:gd name="T9" fmla="*/ 298 h 702"/>
                <a:gd name="T10" fmla="*/ 185 w 518"/>
                <a:gd name="T11" fmla="*/ 333 h 702"/>
                <a:gd name="T12" fmla="*/ 206 w 518"/>
                <a:gd name="T13" fmla="*/ 368 h 702"/>
                <a:gd name="T14" fmla="*/ 231 w 518"/>
                <a:gd name="T15" fmla="*/ 402 h 702"/>
                <a:gd name="T16" fmla="*/ 258 w 518"/>
                <a:gd name="T17" fmla="*/ 436 h 702"/>
                <a:gd name="T18" fmla="*/ 314 w 518"/>
                <a:gd name="T19" fmla="*/ 501 h 702"/>
                <a:gd name="T20" fmla="*/ 374 w 518"/>
                <a:gd name="T21" fmla="*/ 563 h 702"/>
                <a:gd name="T22" fmla="*/ 441 w 518"/>
                <a:gd name="T23" fmla="*/ 630 h 702"/>
                <a:gd name="T24" fmla="*/ 507 w 518"/>
                <a:gd name="T25" fmla="*/ 700 h 702"/>
                <a:gd name="T26" fmla="*/ 509 w 518"/>
                <a:gd name="T27" fmla="*/ 702 h 702"/>
                <a:gd name="T28" fmla="*/ 515 w 518"/>
                <a:gd name="T29" fmla="*/ 701 h 702"/>
                <a:gd name="T30" fmla="*/ 518 w 518"/>
                <a:gd name="T31" fmla="*/ 698 h 702"/>
                <a:gd name="T32" fmla="*/ 518 w 518"/>
                <a:gd name="T33" fmla="*/ 693 h 702"/>
                <a:gd name="T34" fmla="*/ 517 w 518"/>
                <a:gd name="T35" fmla="*/ 691 h 702"/>
                <a:gd name="T36" fmla="*/ 457 w 518"/>
                <a:gd name="T37" fmla="*/ 629 h 702"/>
                <a:gd name="T38" fmla="*/ 367 w 518"/>
                <a:gd name="T39" fmla="*/ 538 h 702"/>
                <a:gd name="T40" fmla="*/ 308 w 518"/>
                <a:gd name="T41" fmla="*/ 475 h 702"/>
                <a:gd name="T42" fmla="*/ 280 w 518"/>
                <a:gd name="T43" fmla="*/ 443 h 702"/>
                <a:gd name="T44" fmla="*/ 228 w 518"/>
                <a:gd name="T45" fmla="*/ 376 h 702"/>
                <a:gd name="T46" fmla="*/ 183 w 518"/>
                <a:gd name="T47" fmla="*/ 305 h 702"/>
                <a:gd name="T48" fmla="*/ 163 w 518"/>
                <a:gd name="T49" fmla="*/ 269 h 702"/>
                <a:gd name="T50" fmla="*/ 106 w 518"/>
                <a:gd name="T51" fmla="*/ 158 h 702"/>
                <a:gd name="T52" fmla="*/ 84 w 518"/>
                <a:gd name="T53" fmla="*/ 117 h 702"/>
                <a:gd name="T54" fmla="*/ 49 w 518"/>
                <a:gd name="T55" fmla="*/ 58 h 702"/>
                <a:gd name="T56" fmla="*/ 23 w 518"/>
                <a:gd name="T57" fmla="*/ 20 h 702"/>
                <a:gd name="T58" fmla="*/ 10 w 518"/>
                <a:gd name="T59" fmla="*/ 2 h 702"/>
                <a:gd name="T60" fmla="*/ 6 w 518"/>
                <a:gd name="T61" fmla="*/ 0 h 702"/>
                <a:gd name="T62" fmla="*/ 2 w 518"/>
                <a:gd name="T63" fmla="*/ 1 h 702"/>
                <a:gd name="T64" fmla="*/ 0 w 518"/>
                <a:gd name="T65" fmla="*/ 6 h 702"/>
                <a:gd name="T66" fmla="*/ 1 w 518"/>
                <a:gd name="T67" fmla="*/ 1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8" h="702">
                  <a:moveTo>
                    <a:pt x="1" y="11"/>
                  </a:moveTo>
                  <a:lnTo>
                    <a:pt x="1" y="11"/>
                  </a:lnTo>
                  <a:lnTo>
                    <a:pt x="13" y="27"/>
                  </a:lnTo>
                  <a:lnTo>
                    <a:pt x="25" y="44"/>
                  </a:lnTo>
                  <a:lnTo>
                    <a:pt x="48" y="79"/>
                  </a:lnTo>
                  <a:lnTo>
                    <a:pt x="69" y="114"/>
                  </a:lnTo>
                  <a:lnTo>
                    <a:pt x="88" y="151"/>
                  </a:lnTo>
                  <a:lnTo>
                    <a:pt x="126" y="224"/>
                  </a:lnTo>
                  <a:lnTo>
                    <a:pt x="144" y="261"/>
                  </a:lnTo>
                  <a:lnTo>
                    <a:pt x="164" y="298"/>
                  </a:lnTo>
                  <a:lnTo>
                    <a:pt x="164" y="298"/>
                  </a:lnTo>
                  <a:lnTo>
                    <a:pt x="185" y="333"/>
                  </a:lnTo>
                  <a:lnTo>
                    <a:pt x="206" y="368"/>
                  </a:lnTo>
                  <a:lnTo>
                    <a:pt x="206" y="368"/>
                  </a:lnTo>
                  <a:lnTo>
                    <a:pt x="219" y="386"/>
                  </a:lnTo>
                  <a:lnTo>
                    <a:pt x="231" y="402"/>
                  </a:lnTo>
                  <a:lnTo>
                    <a:pt x="258" y="436"/>
                  </a:lnTo>
                  <a:lnTo>
                    <a:pt x="258" y="436"/>
                  </a:lnTo>
                  <a:lnTo>
                    <a:pt x="286" y="469"/>
                  </a:lnTo>
                  <a:lnTo>
                    <a:pt x="314" y="501"/>
                  </a:lnTo>
                  <a:lnTo>
                    <a:pt x="344" y="532"/>
                  </a:lnTo>
                  <a:lnTo>
                    <a:pt x="374" y="563"/>
                  </a:lnTo>
                  <a:lnTo>
                    <a:pt x="374" y="563"/>
                  </a:lnTo>
                  <a:lnTo>
                    <a:pt x="441" y="630"/>
                  </a:lnTo>
                  <a:lnTo>
                    <a:pt x="474" y="665"/>
                  </a:lnTo>
                  <a:lnTo>
                    <a:pt x="507" y="700"/>
                  </a:lnTo>
                  <a:lnTo>
                    <a:pt x="507" y="700"/>
                  </a:lnTo>
                  <a:lnTo>
                    <a:pt x="509" y="702"/>
                  </a:lnTo>
                  <a:lnTo>
                    <a:pt x="511" y="702"/>
                  </a:lnTo>
                  <a:lnTo>
                    <a:pt x="515" y="701"/>
                  </a:lnTo>
                  <a:lnTo>
                    <a:pt x="516" y="700"/>
                  </a:lnTo>
                  <a:lnTo>
                    <a:pt x="518" y="698"/>
                  </a:lnTo>
                  <a:lnTo>
                    <a:pt x="518" y="695"/>
                  </a:lnTo>
                  <a:lnTo>
                    <a:pt x="518" y="693"/>
                  </a:lnTo>
                  <a:lnTo>
                    <a:pt x="517" y="691"/>
                  </a:lnTo>
                  <a:lnTo>
                    <a:pt x="517" y="691"/>
                  </a:lnTo>
                  <a:lnTo>
                    <a:pt x="487" y="660"/>
                  </a:lnTo>
                  <a:lnTo>
                    <a:pt x="457" y="629"/>
                  </a:lnTo>
                  <a:lnTo>
                    <a:pt x="397" y="568"/>
                  </a:lnTo>
                  <a:lnTo>
                    <a:pt x="367" y="538"/>
                  </a:lnTo>
                  <a:lnTo>
                    <a:pt x="337" y="507"/>
                  </a:lnTo>
                  <a:lnTo>
                    <a:pt x="308" y="475"/>
                  </a:lnTo>
                  <a:lnTo>
                    <a:pt x="280" y="443"/>
                  </a:lnTo>
                  <a:lnTo>
                    <a:pt x="280" y="443"/>
                  </a:lnTo>
                  <a:lnTo>
                    <a:pt x="253" y="411"/>
                  </a:lnTo>
                  <a:lnTo>
                    <a:pt x="228" y="376"/>
                  </a:lnTo>
                  <a:lnTo>
                    <a:pt x="204" y="341"/>
                  </a:lnTo>
                  <a:lnTo>
                    <a:pt x="183" y="305"/>
                  </a:lnTo>
                  <a:lnTo>
                    <a:pt x="183" y="305"/>
                  </a:lnTo>
                  <a:lnTo>
                    <a:pt x="163" y="269"/>
                  </a:lnTo>
                  <a:lnTo>
                    <a:pt x="143" y="232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84" y="117"/>
                  </a:lnTo>
                  <a:lnTo>
                    <a:pt x="62" y="78"/>
                  </a:lnTo>
                  <a:lnTo>
                    <a:pt x="49" y="58"/>
                  </a:lnTo>
                  <a:lnTo>
                    <a:pt x="37" y="39"/>
                  </a:lnTo>
                  <a:lnTo>
                    <a:pt x="23" y="2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9A017E3A-C81C-9240-480C-061810350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0" y="1612"/>
              <a:ext cx="563" cy="684"/>
            </a:xfrm>
            <a:custGeom>
              <a:avLst/>
              <a:gdLst>
                <a:gd name="T0" fmla="*/ 1114 w 1127"/>
                <a:gd name="T1" fmla="*/ 6 h 1368"/>
                <a:gd name="T2" fmla="*/ 1113 w 1127"/>
                <a:gd name="T3" fmla="*/ 42 h 1368"/>
                <a:gd name="T4" fmla="*/ 1108 w 1127"/>
                <a:gd name="T5" fmla="*/ 77 h 1368"/>
                <a:gd name="T6" fmla="*/ 1099 w 1127"/>
                <a:gd name="T7" fmla="*/ 112 h 1368"/>
                <a:gd name="T8" fmla="*/ 1087 w 1127"/>
                <a:gd name="T9" fmla="*/ 147 h 1368"/>
                <a:gd name="T10" fmla="*/ 1072 w 1127"/>
                <a:gd name="T11" fmla="*/ 185 h 1368"/>
                <a:gd name="T12" fmla="*/ 1035 w 1127"/>
                <a:gd name="T13" fmla="*/ 260 h 1368"/>
                <a:gd name="T14" fmla="*/ 1013 w 1127"/>
                <a:gd name="T15" fmla="*/ 296 h 1368"/>
                <a:gd name="T16" fmla="*/ 964 w 1127"/>
                <a:gd name="T17" fmla="*/ 372 h 1368"/>
                <a:gd name="T18" fmla="*/ 912 w 1127"/>
                <a:gd name="T19" fmla="*/ 446 h 1368"/>
                <a:gd name="T20" fmla="*/ 856 w 1127"/>
                <a:gd name="T21" fmla="*/ 519 h 1368"/>
                <a:gd name="T22" fmla="*/ 798 w 1127"/>
                <a:gd name="T23" fmla="*/ 589 h 1368"/>
                <a:gd name="T24" fmla="*/ 697 w 1127"/>
                <a:gd name="T25" fmla="*/ 711 h 1368"/>
                <a:gd name="T26" fmla="*/ 598 w 1127"/>
                <a:gd name="T27" fmla="*/ 835 h 1368"/>
                <a:gd name="T28" fmla="*/ 538 w 1127"/>
                <a:gd name="T29" fmla="*/ 912 h 1368"/>
                <a:gd name="T30" fmla="*/ 446 w 1127"/>
                <a:gd name="T31" fmla="*/ 1024 h 1368"/>
                <a:gd name="T32" fmla="*/ 382 w 1127"/>
                <a:gd name="T33" fmla="*/ 1097 h 1368"/>
                <a:gd name="T34" fmla="*/ 348 w 1127"/>
                <a:gd name="T35" fmla="*/ 1132 h 1368"/>
                <a:gd name="T36" fmla="*/ 281 w 1127"/>
                <a:gd name="T37" fmla="*/ 1196 h 1368"/>
                <a:gd name="T38" fmla="*/ 208 w 1127"/>
                <a:gd name="T39" fmla="*/ 1255 h 1368"/>
                <a:gd name="T40" fmla="*/ 170 w 1127"/>
                <a:gd name="T41" fmla="*/ 1281 h 1368"/>
                <a:gd name="T42" fmla="*/ 130 w 1127"/>
                <a:gd name="T43" fmla="*/ 1305 h 1368"/>
                <a:gd name="T44" fmla="*/ 88 w 1127"/>
                <a:gd name="T45" fmla="*/ 1325 h 1368"/>
                <a:gd name="T46" fmla="*/ 45 w 1127"/>
                <a:gd name="T47" fmla="*/ 1343 h 1368"/>
                <a:gd name="T48" fmla="*/ 25 w 1127"/>
                <a:gd name="T49" fmla="*/ 1349 h 1368"/>
                <a:gd name="T50" fmla="*/ 5 w 1127"/>
                <a:gd name="T51" fmla="*/ 1355 h 1368"/>
                <a:gd name="T52" fmla="*/ 0 w 1127"/>
                <a:gd name="T53" fmla="*/ 1359 h 1368"/>
                <a:gd name="T54" fmla="*/ 0 w 1127"/>
                <a:gd name="T55" fmla="*/ 1363 h 1368"/>
                <a:gd name="T56" fmla="*/ 3 w 1127"/>
                <a:gd name="T57" fmla="*/ 1367 h 1368"/>
                <a:gd name="T58" fmla="*/ 8 w 1127"/>
                <a:gd name="T59" fmla="*/ 1368 h 1368"/>
                <a:gd name="T60" fmla="*/ 30 w 1127"/>
                <a:gd name="T61" fmla="*/ 1361 h 1368"/>
                <a:gd name="T62" fmla="*/ 74 w 1127"/>
                <a:gd name="T63" fmla="*/ 1345 h 1368"/>
                <a:gd name="T64" fmla="*/ 115 w 1127"/>
                <a:gd name="T65" fmla="*/ 1326 h 1368"/>
                <a:gd name="T66" fmla="*/ 156 w 1127"/>
                <a:gd name="T67" fmla="*/ 1304 h 1368"/>
                <a:gd name="T68" fmla="*/ 195 w 1127"/>
                <a:gd name="T69" fmla="*/ 1279 h 1368"/>
                <a:gd name="T70" fmla="*/ 251 w 1127"/>
                <a:gd name="T71" fmla="*/ 1237 h 1368"/>
                <a:gd name="T72" fmla="*/ 321 w 1127"/>
                <a:gd name="T73" fmla="*/ 1176 h 1368"/>
                <a:gd name="T74" fmla="*/ 356 w 1127"/>
                <a:gd name="T75" fmla="*/ 1142 h 1368"/>
                <a:gd name="T76" fmla="*/ 423 w 1127"/>
                <a:gd name="T77" fmla="*/ 1070 h 1368"/>
                <a:gd name="T78" fmla="*/ 488 w 1127"/>
                <a:gd name="T79" fmla="*/ 995 h 1368"/>
                <a:gd name="T80" fmla="*/ 579 w 1127"/>
                <a:gd name="T81" fmla="*/ 879 h 1368"/>
                <a:gd name="T82" fmla="*/ 631 w 1127"/>
                <a:gd name="T83" fmla="*/ 812 h 1368"/>
                <a:gd name="T84" fmla="*/ 685 w 1127"/>
                <a:gd name="T85" fmla="*/ 744 h 1368"/>
                <a:gd name="T86" fmla="*/ 783 w 1127"/>
                <a:gd name="T87" fmla="*/ 626 h 1368"/>
                <a:gd name="T88" fmla="*/ 841 w 1127"/>
                <a:gd name="T89" fmla="*/ 556 h 1368"/>
                <a:gd name="T90" fmla="*/ 925 w 1127"/>
                <a:gd name="T91" fmla="*/ 448 h 1368"/>
                <a:gd name="T92" fmla="*/ 978 w 1127"/>
                <a:gd name="T93" fmla="*/ 373 h 1368"/>
                <a:gd name="T94" fmla="*/ 1004 w 1127"/>
                <a:gd name="T95" fmla="*/ 336 h 1368"/>
                <a:gd name="T96" fmla="*/ 1048 w 1127"/>
                <a:gd name="T97" fmla="*/ 262 h 1368"/>
                <a:gd name="T98" fmla="*/ 1086 w 1127"/>
                <a:gd name="T99" fmla="*/ 184 h 1368"/>
                <a:gd name="T100" fmla="*/ 1100 w 1127"/>
                <a:gd name="T101" fmla="*/ 149 h 1368"/>
                <a:gd name="T102" fmla="*/ 1112 w 1127"/>
                <a:gd name="T103" fmla="*/ 112 h 1368"/>
                <a:gd name="T104" fmla="*/ 1121 w 1127"/>
                <a:gd name="T105" fmla="*/ 76 h 1368"/>
                <a:gd name="T106" fmla="*/ 1126 w 1127"/>
                <a:gd name="T107" fmla="*/ 39 h 1368"/>
                <a:gd name="T108" fmla="*/ 1127 w 1127"/>
                <a:gd name="T109" fmla="*/ 22 h 1368"/>
                <a:gd name="T110" fmla="*/ 1127 w 1127"/>
                <a:gd name="T111" fmla="*/ 6 h 1368"/>
                <a:gd name="T112" fmla="*/ 1125 w 1127"/>
                <a:gd name="T113" fmla="*/ 2 h 1368"/>
                <a:gd name="T114" fmla="*/ 1121 w 1127"/>
                <a:gd name="T115" fmla="*/ 0 h 1368"/>
                <a:gd name="T116" fmla="*/ 1116 w 1127"/>
                <a:gd name="T117" fmla="*/ 1 h 1368"/>
                <a:gd name="T118" fmla="*/ 1114 w 1127"/>
                <a:gd name="T119" fmla="*/ 6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27" h="1368">
                  <a:moveTo>
                    <a:pt x="1114" y="6"/>
                  </a:moveTo>
                  <a:lnTo>
                    <a:pt x="1114" y="6"/>
                  </a:lnTo>
                  <a:lnTo>
                    <a:pt x="1114" y="23"/>
                  </a:lnTo>
                  <a:lnTo>
                    <a:pt x="1113" y="42"/>
                  </a:lnTo>
                  <a:lnTo>
                    <a:pt x="1111" y="60"/>
                  </a:lnTo>
                  <a:lnTo>
                    <a:pt x="1108" y="77"/>
                  </a:lnTo>
                  <a:lnTo>
                    <a:pt x="1104" y="95"/>
                  </a:lnTo>
                  <a:lnTo>
                    <a:pt x="1099" y="112"/>
                  </a:lnTo>
                  <a:lnTo>
                    <a:pt x="1087" y="147"/>
                  </a:lnTo>
                  <a:lnTo>
                    <a:pt x="1087" y="147"/>
                  </a:lnTo>
                  <a:lnTo>
                    <a:pt x="1080" y="165"/>
                  </a:lnTo>
                  <a:lnTo>
                    <a:pt x="1072" y="185"/>
                  </a:lnTo>
                  <a:lnTo>
                    <a:pt x="1054" y="223"/>
                  </a:lnTo>
                  <a:lnTo>
                    <a:pt x="1035" y="260"/>
                  </a:lnTo>
                  <a:lnTo>
                    <a:pt x="1013" y="296"/>
                  </a:lnTo>
                  <a:lnTo>
                    <a:pt x="1013" y="296"/>
                  </a:lnTo>
                  <a:lnTo>
                    <a:pt x="989" y="334"/>
                  </a:lnTo>
                  <a:lnTo>
                    <a:pt x="964" y="372"/>
                  </a:lnTo>
                  <a:lnTo>
                    <a:pt x="939" y="410"/>
                  </a:lnTo>
                  <a:lnTo>
                    <a:pt x="912" y="446"/>
                  </a:lnTo>
                  <a:lnTo>
                    <a:pt x="884" y="482"/>
                  </a:lnTo>
                  <a:lnTo>
                    <a:pt x="856" y="519"/>
                  </a:lnTo>
                  <a:lnTo>
                    <a:pt x="798" y="589"/>
                  </a:lnTo>
                  <a:lnTo>
                    <a:pt x="798" y="589"/>
                  </a:lnTo>
                  <a:lnTo>
                    <a:pt x="697" y="711"/>
                  </a:lnTo>
                  <a:lnTo>
                    <a:pt x="697" y="711"/>
                  </a:lnTo>
                  <a:lnTo>
                    <a:pt x="647" y="773"/>
                  </a:lnTo>
                  <a:lnTo>
                    <a:pt x="598" y="835"/>
                  </a:lnTo>
                  <a:lnTo>
                    <a:pt x="598" y="835"/>
                  </a:lnTo>
                  <a:lnTo>
                    <a:pt x="538" y="912"/>
                  </a:lnTo>
                  <a:lnTo>
                    <a:pt x="477" y="988"/>
                  </a:lnTo>
                  <a:lnTo>
                    <a:pt x="446" y="1024"/>
                  </a:lnTo>
                  <a:lnTo>
                    <a:pt x="414" y="1061"/>
                  </a:lnTo>
                  <a:lnTo>
                    <a:pt x="382" y="1097"/>
                  </a:lnTo>
                  <a:lnTo>
                    <a:pt x="348" y="1132"/>
                  </a:lnTo>
                  <a:lnTo>
                    <a:pt x="348" y="1132"/>
                  </a:lnTo>
                  <a:lnTo>
                    <a:pt x="315" y="1165"/>
                  </a:lnTo>
                  <a:lnTo>
                    <a:pt x="281" y="1196"/>
                  </a:lnTo>
                  <a:lnTo>
                    <a:pt x="246" y="1226"/>
                  </a:lnTo>
                  <a:lnTo>
                    <a:pt x="208" y="1255"/>
                  </a:lnTo>
                  <a:lnTo>
                    <a:pt x="190" y="1268"/>
                  </a:lnTo>
                  <a:lnTo>
                    <a:pt x="170" y="1281"/>
                  </a:lnTo>
                  <a:lnTo>
                    <a:pt x="150" y="1293"/>
                  </a:lnTo>
                  <a:lnTo>
                    <a:pt x="130" y="1305"/>
                  </a:lnTo>
                  <a:lnTo>
                    <a:pt x="109" y="1315"/>
                  </a:lnTo>
                  <a:lnTo>
                    <a:pt x="88" y="1325"/>
                  </a:lnTo>
                  <a:lnTo>
                    <a:pt x="67" y="1335"/>
                  </a:lnTo>
                  <a:lnTo>
                    <a:pt x="45" y="1343"/>
                  </a:lnTo>
                  <a:lnTo>
                    <a:pt x="45" y="1343"/>
                  </a:lnTo>
                  <a:lnTo>
                    <a:pt x="25" y="1349"/>
                  </a:lnTo>
                  <a:lnTo>
                    <a:pt x="5" y="1355"/>
                  </a:lnTo>
                  <a:lnTo>
                    <a:pt x="5" y="1355"/>
                  </a:lnTo>
                  <a:lnTo>
                    <a:pt x="1" y="1357"/>
                  </a:lnTo>
                  <a:lnTo>
                    <a:pt x="0" y="1359"/>
                  </a:lnTo>
                  <a:lnTo>
                    <a:pt x="0" y="1361"/>
                  </a:lnTo>
                  <a:lnTo>
                    <a:pt x="0" y="1363"/>
                  </a:lnTo>
                  <a:lnTo>
                    <a:pt x="1" y="1365"/>
                  </a:lnTo>
                  <a:lnTo>
                    <a:pt x="3" y="1367"/>
                  </a:lnTo>
                  <a:lnTo>
                    <a:pt x="5" y="1368"/>
                  </a:lnTo>
                  <a:lnTo>
                    <a:pt x="8" y="1368"/>
                  </a:lnTo>
                  <a:lnTo>
                    <a:pt x="8" y="1368"/>
                  </a:lnTo>
                  <a:lnTo>
                    <a:pt x="30" y="1361"/>
                  </a:lnTo>
                  <a:lnTo>
                    <a:pt x="52" y="1353"/>
                  </a:lnTo>
                  <a:lnTo>
                    <a:pt x="74" y="1345"/>
                  </a:lnTo>
                  <a:lnTo>
                    <a:pt x="95" y="1336"/>
                  </a:lnTo>
                  <a:lnTo>
                    <a:pt x="115" y="1326"/>
                  </a:lnTo>
                  <a:lnTo>
                    <a:pt x="136" y="1315"/>
                  </a:lnTo>
                  <a:lnTo>
                    <a:pt x="156" y="1304"/>
                  </a:lnTo>
                  <a:lnTo>
                    <a:pt x="176" y="1291"/>
                  </a:lnTo>
                  <a:lnTo>
                    <a:pt x="195" y="1279"/>
                  </a:lnTo>
                  <a:lnTo>
                    <a:pt x="215" y="1265"/>
                  </a:lnTo>
                  <a:lnTo>
                    <a:pt x="251" y="1237"/>
                  </a:lnTo>
                  <a:lnTo>
                    <a:pt x="287" y="1207"/>
                  </a:lnTo>
                  <a:lnTo>
                    <a:pt x="321" y="1176"/>
                  </a:lnTo>
                  <a:lnTo>
                    <a:pt x="321" y="1176"/>
                  </a:lnTo>
                  <a:lnTo>
                    <a:pt x="356" y="1142"/>
                  </a:lnTo>
                  <a:lnTo>
                    <a:pt x="390" y="1107"/>
                  </a:lnTo>
                  <a:lnTo>
                    <a:pt x="423" y="1070"/>
                  </a:lnTo>
                  <a:lnTo>
                    <a:pt x="456" y="1033"/>
                  </a:lnTo>
                  <a:lnTo>
                    <a:pt x="488" y="995"/>
                  </a:lnTo>
                  <a:lnTo>
                    <a:pt x="519" y="957"/>
                  </a:lnTo>
                  <a:lnTo>
                    <a:pt x="579" y="879"/>
                  </a:lnTo>
                  <a:lnTo>
                    <a:pt x="579" y="879"/>
                  </a:lnTo>
                  <a:lnTo>
                    <a:pt x="631" y="812"/>
                  </a:lnTo>
                  <a:lnTo>
                    <a:pt x="685" y="744"/>
                  </a:lnTo>
                  <a:lnTo>
                    <a:pt x="685" y="744"/>
                  </a:lnTo>
                  <a:lnTo>
                    <a:pt x="734" y="685"/>
                  </a:lnTo>
                  <a:lnTo>
                    <a:pt x="783" y="626"/>
                  </a:lnTo>
                  <a:lnTo>
                    <a:pt x="783" y="626"/>
                  </a:lnTo>
                  <a:lnTo>
                    <a:pt x="841" y="556"/>
                  </a:lnTo>
                  <a:lnTo>
                    <a:pt x="898" y="484"/>
                  </a:lnTo>
                  <a:lnTo>
                    <a:pt x="925" y="448"/>
                  </a:lnTo>
                  <a:lnTo>
                    <a:pt x="952" y="411"/>
                  </a:lnTo>
                  <a:lnTo>
                    <a:pt x="978" y="373"/>
                  </a:lnTo>
                  <a:lnTo>
                    <a:pt x="1004" y="336"/>
                  </a:lnTo>
                  <a:lnTo>
                    <a:pt x="1004" y="336"/>
                  </a:lnTo>
                  <a:lnTo>
                    <a:pt x="1026" y="299"/>
                  </a:lnTo>
                  <a:lnTo>
                    <a:pt x="1048" y="262"/>
                  </a:lnTo>
                  <a:lnTo>
                    <a:pt x="1068" y="223"/>
                  </a:lnTo>
                  <a:lnTo>
                    <a:pt x="1086" y="184"/>
                  </a:lnTo>
                  <a:lnTo>
                    <a:pt x="1086" y="184"/>
                  </a:lnTo>
                  <a:lnTo>
                    <a:pt x="1100" y="149"/>
                  </a:lnTo>
                  <a:lnTo>
                    <a:pt x="1106" y="131"/>
                  </a:lnTo>
                  <a:lnTo>
                    <a:pt x="1112" y="112"/>
                  </a:lnTo>
                  <a:lnTo>
                    <a:pt x="1116" y="95"/>
                  </a:lnTo>
                  <a:lnTo>
                    <a:pt x="1121" y="76"/>
                  </a:lnTo>
                  <a:lnTo>
                    <a:pt x="1124" y="58"/>
                  </a:lnTo>
                  <a:lnTo>
                    <a:pt x="1126" y="39"/>
                  </a:lnTo>
                  <a:lnTo>
                    <a:pt x="1126" y="39"/>
                  </a:lnTo>
                  <a:lnTo>
                    <a:pt x="1127" y="22"/>
                  </a:lnTo>
                  <a:lnTo>
                    <a:pt x="1127" y="6"/>
                  </a:lnTo>
                  <a:lnTo>
                    <a:pt x="1127" y="6"/>
                  </a:lnTo>
                  <a:lnTo>
                    <a:pt x="1127" y="3"/>
                  </a:lnTo>
                  <a:lnTo>
                    <a:pt x="1125" y="2"/>
                  </a:lnTo>
                  <a:lnTo>
                    <a:pt x="1123" y="0"/>
                  </a:lnTo>
                  <a:lnTo>
                    <a:pt x="1121" y="0"/>
                  </a:lnTo>
                  <a:lnTo>
                    <a:pt x="1119" y="0"/>
                  </a:lnTo>
                  <a:lnTo>
                    <a:pt x="1116" y="1"/>
                  </a:lnTo>
                  <a:lnTo>
                    <a:pt x="1115" y="3"/>
                  </a:lnTo>
                  <a:lnTo>
                    <a:pt x="1114" y="6"/>
                  </a:lnTo>
                  <a:lnTo>
                    <a:pt x="111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3C912722-43E1-B2E7-9BB8-C4E02FAE0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27"/>
              <a:ext cx="204" cy="316"/>
            </a:xfrm>
            <a:custGeom>
              <a:avLst/>
              <a:gdLst>
                <a:gd name="T0" fmla="*/ 0 w 408"/>
                <a:gd name="T1" fmla="*/ 8 h 631"/>
                <a:gd name="T2" fmla="*/ 7 w 408"/>
                <a:gd name="T3" fmla="*/ 59 h 631"/>
                <a:gd name="T4" fmla="*/ 16 w 408"/>
                <a:gd name="T5" fmla="*/ 215 h 631"/>
                <a:gd name="T6" fmla="*/ 20 w 408"/>
                <a:gd name="T7" fmla="*/ 267 h 631"/>
                <a:gd name="T8" fmla="*/ 29 w 408"/>
                <a:gd name="T9" fmla="*/ 346 h 631"/>
                <a:gd name="T10" fmla="*/ 37 w 408"/>
                <a:gd name="T11" fmla="*/ 399 h 631"/>
                <a:gd name="T12" fmla="*/ 43 w 408"/>
                <a:gd name="T13" fmla="*/ 424 h 631"/>
                <a:gd name="T14" fmla="*/ 56 w 408"/>
                <a:gd name="T15" fmla="*/ 471 h 631"/>
                <a:gd name="T16" fmla="*/ 74 w 408"/>
                <a:gd name="T17" fmla="*/ 518 h 631"/>
                <a:gd name="T18" fmla="*/ 82 w 408"/>
                <a:gd name="T19" fmla="*/ 535 h 631"/>
                <a:gd name="T20" fmla="*/ 101 w 408"/>
                <a:gd name="T21" fmla="*/ 570 h 631"/>
                <a:gd name="T22" fmla="*/ 111 w 408"/>
                <a:gd name="T23" fmla="*/ 585 h 631"/>
                <a:gd name="T24" fmla="*/ 129 w 408"/>
                <a:gd name="T25" fmla="*/ 605 h 631"/>
                <a:gd name="T26" fmla="*/ 142 w 408"/>
                <a:gd name="T27" fmla="*/ 616 h 631"/>
                <a:gd name="T28" fmla="*/ 158 w 408"/>
                <a:gd name="T29" fmla="*/ 624 h 631"/>
                <a:gd name="T30" fmla="*/ 166 w 408"/>
                <a:gd name="T31" fmla="*/ 628 h 631"/>
                <a:gd name="T32" fmla="*/ 186 w 408"/>
                <a:gd name="T33" fmla="*/ 631 h 631"/>
                <a:gd name="T34" fmla="*/ 204 w 408"/>
                <a:gd name="T35" fmla="*/ 630 h 631"/>
                <a:gd name="T36" fmla="*/ 223 w 408"/>
                <a:gd name="T37" fmla="*/ 626 h 631"/>
                <a:gd name="T38" fmla="*/ 242 w 408"/>
                <a:gd name="T39" fmla="*/ 618 h 631"/>
                <a:gd name="T40" fmla="*/ 261 w 408"/>
                <a:gd name="T41" fmla="*/ 607 h 631"/>
                <a:gd name="T42" fmla="*/ 297 w 408"/>
                <a:gd name="T43" fmla="*/ 582 h 631"/>
                <a:gd name="T44" fmla="*/ 316 w 408"/>
                <a:gd name="T45" fmla="*/ 569 h 631"/>
                <a:gd name="T46" fmla="*/ 388 w 408"/>
                <a:gd name="T47" fmla="*/ 512 h 631"/>
                <a:gd name="T48" fmla="*/ 405 w 408"/>
                <a:gd name="T49" fmla="*/ 499 h 631"/>
                <a:gd name="T50" fmla="*/ 407 w 408"/>
                <a:gd name="T51" fmla="*/ 498 h 631"/>
                <a:gd name="T52" fmla="*/ 407 w 408"/>
                <a:gd name="T53" fmla="*/ 493 h 631"/>
                <a:gd name="T54" fmla="*/ 405 w 408"/>
                <a:gd name="T55" fmla="*/ 489 h 631"/>
                <a:gd name="T56" fmla="*/ 401 w 408"/>
                <a:gd name="T57" fmla="*/ 488 h 631"/>
                <a:gd name="T58" fmla="*/ 399 w 408"/>
                <a:gd name="T59" fmla="*/ 489 h 631"/>
                <a:gd name="T60" fmla="*/ 363 w 408"/>
                <a:gd name="T61" fmla="*/ 516 h 631"/>
                <a:gd name="T62" fmla="*/ 293 w 408"/>
                <a:gd name="T63" fmla="*/ 571 h 631"/>
                <a:gd name="T64" fmla="*/ 256 w 408"/>
                <a:gd name="T65" fmla="*/ 595 h 631"/>
                <a:gd name="T66" fmla="*/ 240 w 408"/>
                <a:gd name="T67" fmla="*/ 605 h 631"/>
                <a:gd name="T68" fmla="*/ 222 w 408"/>
                <a:gd name="T69" fmla="*/ 613 h 631"/>
                <a:gd name="T70" fmla="*/ 203 w 408"/>
                <a:gd name="T71" fmla="*/ 618 h 631"/>
                <a:gd name="T72" fmla="*/ 184 w 408"/>
                <a:gd name="T73" fmla="*/ 618 h 631"/>
                <a:gd name="T74" fmla="*/ 175 w 408"/>
                <a:gd name="T75" fmla="*/ 617 h 631"/>
                <a:gd name="T76" fmla="*/ 160 w 408"/>
                <a:gd name="T77" fmla="*/ 612 h 631"/>
                <a:gd name="T78" fmla="*/ 146 w 408"/>
                <a:gd name="T79" fmla="*/ 603 h 631"/>
                <a:gd name="T80" fmla="*/ 128 w 408"/>
                <a:gd name="T81" fmla="*/ 586 h 631"/>
                <a:gd name="T82" fmla="*/ 116 w 408"/>
                <a:gd name="T83" fmla="*/ 572 h 631"/>
                <a:gd name="T84" fmla="*/ 98 w 408"/>
                <a:gd name="T85" fmla="*/ 540 h 631"/>
                <a:gd name="T86" fmla="*/ 90 w 408"/>
                <a:gd name="T87" fmla="*/ 522 h 631"/>
                <a:gd name="T88" fmla="*/ 73 w 408"/>
                <a:gd name="T89" fmla="*/ 479 h 631"/>
                <a:gd name="T90" fmla="*/ 59 w 408"/>
                <a:gd name="T91" fmla="*/ 436 h 631"/>
                <a:gd name="T92" fmla="*/ 52 w 408"/>
                <a:gd name="T93" fmla="*/ 411 h 631"/>
                <a:gd name="T94" fmla="*/ 43 w 408"/>
                <a:gd name="T95" fmla="*/ 360 h 631"/>
                <a:gd name="T96" fmla="*/ 34 w 408"/>
                <a:gd name="T97" fmla="*/ 284 h 631"/>
                <a:gd name="T98" fmla="*/ 30 w 408"/>
                <a:gd name="T99" fmla="*/ 232 h 631"/>
                <a:gd name="T100" fmla="*/ 20 w 408"/>
                <a:gd name="T101" fmla="*/ 80 h 631"/>
                <a:gd name="T102" fmla="*/ 15 w 408"/>
                <a:gd name="T103" fmla="*/ 29 h 631"/>
                <a:gd name="T104" fmla="*/ 12 w 408"/>
                <a:gd name="T105" fmla="*/ 4 h 631"/>
                <a:gd name="T106" fmla="*/ 10 w 408"/>
                <a:gd name="T107" fmla="*/ 1 h 631"/>
                <a:gd name="T108" fmla="*/ 5 w 408"/>
                <a:gd name="T109" fmla="*/ 0 h 631"/>
                <a:gd name="T110" fmla="*/ 2 w 408"/>
                <a:gd name="T111" fmla="*/ 3 h 631"/>
                <a:gd name="T112" fmla="*/ 0 w 408"/>
                <a:gd name="T113" fmla="*/ 8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8" h="631">
                  <a:moveTo>
                    <a:pt x="0" y="8"/>
                  </a:moveTo>
                  <a:lnTo>
                    <a:pt x="0" y="8"/>
                  </a:lnTo>
                  <a:lnTo>
                    <a:pt x="4" y="33"/>
                  </a:lnTo>
                  <a:lnTo>
                    <a:pt x="7" y="59"/>
                  </a:lnTo>
                  <a:lnTo>
                    <a:pt x="11" y="111"/>
                  </a:lnTo>
                  <a:lnTo>
                    <a:pt x="16" y="215"/>
                  </a:lnTo>
                  <a:lnTo>
                    <a:pt x="16" y="215"/>
                  </a:lnTo>
                  <a:lnTo>
                    <a:pt x="20" y="267"/>
                  </a:lnTo>
                  <a:lnTo>
                    <a:pt x="25" y="320"/>
                  </a:lnTo>
                  <a:lnTo>
                    <a:pt x="29" y="346"/>
                  </a:lnTo>
                  <a:lnTo>
                    <a:pt x="33" y="373"/>
                  </a:lnTo>
                  <a:lnTo>
                    <a:pt x="37" y="399"/>
                  </a:lnTo>
                  <a:lnTo>
                    <a:pt x="43" y="424"/>
                  </a:lnTo>
                  <a:lnTo>
                    <a:pt x="43" y="424"/>
                  </a:lnTo>
                  <a:lnTo>
                    <a:pt x="49" y="447"/>
                  </a:lnTo>
                  <a:lnTo>
                    <a:pt x="56" y="471"/>
                  </a:lnTo>
                  <a:lnTo>
                    <a:pt x="65" y="494"/>
                  </a:lnTo>
                  <a:lnTo>
                    <a:pt x="74" y="518"/>
                  </a:lnTo>
                  <a:lnTo>
                    <a:pt x="74" y="518"/>
                  </a:lnTo>
                  <a:lnTo>
                    <a:pt x="82" y="535"/>
                  </a:lnTo>
                  <a:lnTo>
                    <a:pt x="91" y="553"/>
                  </a:lnTo>
                  <a:lnTo>
                    <a:pt x="101" y="570"/>
                  </a:lnTo>
                  <a:lnTo>
                    <a:pt x="111" y="585"/>
                  </a:lnTo>
                  <a:lnTo>
                    <a:pt x="111" y="585"/>
                  </a:lnTo>
                  <a:lnTo>
                    <a:pt x="123" y="599"/>
                  </a:lnTo>
                  <a:lnTo>
                    <a:pt x="129" y="605"/>
                  </a:lnTo>
                  <a:lnTo>
                    <a:pt x="136" y="611"/>
                  </a:lnTo>
                  <a:lnTo>
                    <a:pt x="142" y="616"/>
                  </a:lnTo>
                  <a:lnTo>
                    <a:pt x="151" y="620"/>
                  </a:lnTo>
                  <a:lnTo>
                    <a:pt x="158" y="624"/>
                  </a:lnTo>
                  <a:lnTo>
                    <a:pt x="166" y="628"/>
                  </a:lnTo>
                  <a:lnTo>
                    <a:pt x="166" y="628"/>
                  </a:lnTo>
                  <a:lnTo>
                    <a:pt x="175" y="630"/>
                  </a:lnTo>
                  <a:lnTo>
                    <a:pt x="186" y="631"/>
                  </a:lnTo>
                  <a:lnTo>
                    <a:pt x="195" y="631"/>
                  </a:lnTo>
                  <a:lnTo>
                    <a:pt x="204" y="630"/>
                  </a:lnTo>
                  <a:lnTo>
                    <a:pt x="214" y="629"/>
                  </a:lnTo>
                  <a:lnTo>
                    <a:pt x="223" y="626"/>
                  </a:lnTo>
                  <a:lnTo>
                    <a:pt x="232" y="622"/>
                  </a:lnTo>
                  <a:lnTo>
                    <a:pt x="242" y="618"/>
                  </a:lnTo>
                  <a:lnTo>
                    <a:pt x="242" y="618"/>
                  </a:lnTo>
                  <a:lnTo>
                    <a:pt x="261" y="607"/>
                  </a:lnTo>
                  <a:lnTo>
                    <a:pt x="280" y="595"/>
                  </a:lnTo>
                  <a:lnTo>
                    <a:pt x="297" y="582"/>
                  </a:lnTo>
                  <a:lnTo>
                    <a:pt x="316" y="569"/>
                  </a:lnTo>
                  <a:lnTo>
                    <a:pt x="316" y="569"/>
                  </a:lnTo>
                  <a:lnTo>
                    <a:pt x="352" y="541"/>
                  </a:lnTo>
                  <a:lnTo>
                    <a:pt x="388" y="512"/>
                  </a:lnTo>
                  <a:lnTo>
                    <a:pt x="388" y="512"/>
                  </a:lnTo>
                  <a:lnTo>
                    <a:pt x="405" y="499"/>
                  </a:lnTo>
                  <a:lnTo>
                    <a:pt x="405" y="499"/>
                  </a:lnTo>
                  <a:lnTo>
                    <a:pt x="407" y="498"/>
                  </a:lnTo>
                  <a:lnTo>
                    <a:pt x="408" y="495"/>
                  </a:lnTo>
                  <a:lnTo>
                    <a:pt x="407" y="493"/>
                  </a:lnTo>
                  <a:lnTo>
                    <a:pt x="407" y="491"/>
                  </a:lnTo>
                  <a:lnTo>
                    <a:pt x="405" y="489"/>
                  </a:lnTo>
                  <a:lnTo>
                    <a:pt x="403" y="488"/>
                  </a:lnTo>
                  <a:lnTo>
                    <a:pt x="401" y="488"/>
                  </a:lnTo>
                  <a:lnTo>
                    <a:pt x="399" y="489"/>
                  </a:lnTo>
                  <a:lnTo>
                    <a:pt x="399" y="489"/>
                  </a:lnTo>
                  <a:lnTo>
                    <a:pt x="380" y="502"/>
                  </a:lnTo>
                  <a:lnTo>
                    <a:pt x="363" y="516"/>
                  </a:lnTo>
                  <a:lnTo>
                    <a:pt x="328" y="544"/>
                  </a:lnTo>
                  <a:lnTo>
                    <a:pt x="293" y="571"/>
                  </a:lnTo>
                  <a:lnTo>
                    <a:pt x="275" y="583"/>
                  </a:lnTo>
                  <a:lnTo>
                    <a:pt x="256" y="595"/>
                  </a:lnTo>
                  <a:lnTo>
                    <a:pt x="256" y="595"/>
                  </a:lnTo>
                  <a:lnTo>
                    <a:pt x="240" y="605"/>
                  </a:lnTo>
                  <a:lnTo>
                    <a:pt x="230" y="609"/>
                  </a:lnTo>
                  <a:lnTo>
                    <a:pt x="222" y="613"/>
                  </a:lnTo>
                  <a:lnTo>
                    <a:pt x="213" y="616"/>
                  </a:lnTo>
                  <a:lnTo>
                    <a:pt x="203" y="618"/>
                  </a:lnTo>
                  <a:lnTo>
                    <a:pt x="193" y="618"/>
                  </a:lnTo>
                  <a:lnTo>
                    <a:pt x="184" y="618"/>
                  </a:lnTo>
                  <a:lnTo>
                    <a:pt x="184" y="618"/>
                  </a:lnTo>
                  <a:lnTo>
                    <a:pt x="175" y="617"/>
                  </a:lnTo>
                  <a:lnTo>
                    <a:pt x="167" y="615"/>
                  </a:lnTo>
                  <a:lnTo>
                    <a:pt x="160" y="612"/>
                  </a:lnTo>
                  <a:lnTo>
                    <a:pt x="153" y="608"/>
                  </a:lnTo>
                  <a:lnTo>
                    <a:pt x="146" y="603"/>
                  </a:lnTo>
                  <a:lnTo>
                    <a:pt x="140" y="598"/>
                  </a:lnTo>
                  <a:lnTo>
                    <a:pt x="128" y="586"/>
                  </a:lnTo>
                  <a:lnTo>
                    <a:pt x="128" y="586"/>
                  </a:lnTo>
                  <a:lnTo>
                    <a:pt x="116" y="572"/>
                  </a:lnTo>
                  <a:lnTo>
                    <a:pt x="107" y="556"/>
                  </a:lnTo>
                  <a:lnTo>
                    <a:pt x="98" y="540"/>
                  </a:lnTo>
                  <a:lnTo>
                    <a:pt x="90" y="522"/>
                  </a:lnTo>
                  <a:lnTo>
                    <a:pt x="90" y="522"/>
                  </a:lnTo>
                  <a:lnTo>
                    <a:pt x="81" y="501"/>
                  </a:lnTo>
                  <a:lnTo>
                    <a:pt x="73" y="479"/>
                  </a:lnTo>
                  <a:lnTo>
                    <a:pt x="66" y="458"/>
                  </a:lnTo>
                  <a:lnTo>
                    <a:pt x="59" y="436"/>
                  </a:lnTo>
                  <a:lnTo>
                    <a:pt x="59" y="436"/>
                  </a:lnTo>
                  <a:lnTo>
                    <a:pt x="52" y="411"/>
                  </a:lnTo>
                  <a:lnTo>
                    <a:pt x="47" y="385"/>
                  </a:lnTo>
                  <a:lnTo>
                    <a:pt x="43" y="360"/>
                  </a:lnTo>
                  <a:lnTo>
                    <a:pt x="39" y="334"/>
                  </a:lnTo>
                  <a:lnTo>
                    <a:pt x="34" y="284"/>
                  </a:lnTo>
                  <a:lnTo>
                    <a:pt x="30" y="232"/>
                  </a:lnTo>
                  <a:lnTo>
                    <a:pt x="30" y="232"/>
                  </a:lnTo>
                  <a:lnTo>
                    <a:pt x="24" y="130"/>
                  </a:lnTo>
                  <a:lnTo>
                    <a:pt x="20" y="80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F9815D62-B1DB-537D-212C-0D94F2579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984"/>
              <a:ext cx="259" cy="159"/>
            </a:xfrm>
            <a:custGeom>
              <a:avLst/>
              <a:gdLst>
                <a:gd name="T0" fmla="*/ 13 w 520"/>
                <a:gd name="T1" fmla="*/ 313 h 317"/>
                <a:gd name="T2" fmla="*/ 20 w 520"/>
                <a:gd name="T3" fmla="*/ 289 h 317"/>
                <a:gd name="T4" fmla="*/ 32 w 520"/>
                <a:gd name="T5" fmla="*/ 267 h 317"/>
                <a:gd name="T6" fmla="*/ 48 w 520"/>
                <a:gd name="T7" fmla="*/ 248 h 317"/>
                <a:gd name="T8" fmla="*/ 67 w 520"/>
                <a:gd name="T9" fmla="*/ 230 h 317"/>
                <a:gd name="T10" fmla="*/ 110 w 520"/>
                <a:gd name="T11" fmla="*/ 197 h 317"/>
                <a:gd name="T12" fmla="*/ 156 w 520"/>
                <a:gd name="T13" fmla="*/ 167 h 317"/>
                <a:gd name="T14" fmla="*/ 182 w 520"/>
                <a:gd name="T15" fmla="*/ 150 h 317"/>
                <a:gd name="T16" fmla="*/ 233 w 520"/>
                <a:gd name="T17" fmla="*/ 116 h 317"/>
                <a:gd name="T18" fmla="*/ 259 w 520"/>
                <a:gd name="T19" fmla="*/ 100 h 317"/>
                <a:gd name="T20" fmla="*/ 314 w 520"/>
                <a:gd name="T21" fmla="*/ 67 h 317"/>
                <a:gd name="T22" fmla="*/ 371 w 520"/>
                <a:gd name="T23" fmla="*/ 41 h 317"/>
                <a:gd name="T24" fmla="*/ 388 w 520"/>
                <a:gd name="T25" fmla="*/ 34 h 317"/>
                <a:gd name="T26" fmla="*/ 422 w 520"/>
                <a:gd name="T27" fmla="*/ 24 h 317"/>
                <a:gd name="T28" fmla="*/ 458 w 520"/>
                <a:gd name="T29" fmla="*/ 17 h 317"/>
                <a:gd name="T30" fmla="*/ 495 w 520"/>
                <a:gd name="T31" fmla="*/ 14 h 317"/>
                <a:gd name="T32" fmla="*/ 513 w 520"/>
                <a:gd name="T33" fmla="*/ 13 h 317"/>
                <a:gd name="T34" fmla="*/ 517 w 520"/>
                <a:gd name="T35" fmla="*/ 10 h 317"/>
                <a:gd name="T36" fmla="*/ 520 w 520"/>
                <a:gd name="T37" fmla="*/ 6 h 317"/>
                <a:gd name="T38" fmla="*/ 517 w 520"/>
                <a:gd name="T39" fmla="*/ 2 h 317"/>
                <a:gd name="T40" fmla="*/ 513 w 520"/>
                <a:gd name="T41" fmla="*/ 0 h 317"/>
                <a:gd name="T42" fmla="*/ 497 w 520"/>
                <a:gd name="T43" fmla="*/ 1 h 317"/>
                <a:gd name="T44" fmla="*/ 463 w 520"/>
                <a:gd name="T45" fmla="*/ 4 h 317"/>
                <a:gd name="T46" fmla="*/ 431 w 520"/>
                <a:gd name="T47" fmla="*/ 9 h 317"/>
                <a:gd name="T48" fmla="*/ 397 w 520"/>
                <a:gd name="T49" fmla="*/ 18 h 317"/>
                <a:gd name="T50" fmla="*/ 382 w 520"/>
                <a:gd name="T51" fmla="*/ 24 h 317"/>
                <a:gd name="T52" fmla="*/ 322 w 520"/>
                <a:gd name="T53" fmla="*/ 49 h 317"/>
                <a:gd name="T54" fmla="*/ 266 w 520"/>
                <a:gd name="T55" fmla="*/ 81 h 317"/>
                <a:gd name="T56" fmla="*/ 237 w 520"/>
                <a:gd name="T57" fmla="*/ 99 h 317"/>
                <a:gd name="T58" fmla="*/ 210 w 520"/>
                <a:gd name="T59" fmla="*/ 117 h 317"/>
                <a:gd name="T60" fmla="*/ 158 w 520"/>
                <a:gd name="T61" fmla="*/ 151 h 317"/>
                <a:gd name="T62" fmla="*/ 134 w 520"/>
                <a:gd name="T63" fmla="*/ 166 h 317"/>
                <a:gd name="T64" fmla="*/ 88 w 520"/>
                <a:gd name="T65" fmla="*/ 197 h 317"/>
                <a:gd name="T66" fmla="*/ 65 w 520"/>
                <a:gd name="T67" fmla="*/ 215 h 317"/>
                <a:gd name="T68" fmla="*/ 44 w 520"/>
                <a:gd name="T69" fmla="*/ 234 h 317"/>
                <a:gd name="T70" fmla="*/ 24 w 520"/>
                <a:gd name="T71" fmla="*/ 256 h 317"/>
                <a:gd name="T72" fmla="*/ 9 w 520"/>
                <a:gd name="T73" fmla="*/ 282 h 317"/>
                <a:gd name="T74" fmla="*/ 0 w 520"/>
                <a:gd name="T75" fmla="*/ 310 h 317"/>
                <a:gd name="T76" fmla="*/ 0 w 520"/>
                <a:gd name="T77" fmla="*/ 312 h 317"/>
                <a:gd name="T78" fmla="*/ 3 w 520"/>
                <a:gd name="T79" fmla="*/ 316 h 317"/>
                <a:gd name="T80" fmla="*/ 8 w 520"/>
                <a:gd name="T81" fmla="*/ 317 h 317"/>
                <a:gd name="T82" fmla="*/ 12 w 520"/>
                <a:gd name="T83" fmla="*/ 315 h 317"/>
                <a:gd name="T84" fmla="*/ 13 w 520"/>
                <a:gd name="T85" fmla="*/ 31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0" h="317">
                  <a:moveTo>
                    <a:pt x="13" y="313"/>
                  </a:moveTo>
                  <a:lnTo>
                    <a:pt x="13" y="313"/>
                  </a:lnTo>
                  <a:lnTo>
                    <a:pt x="15" y="301"/>
                  </a:lnTo>
                  <a:lnTo>
                    <a:pt x="20" y="289"/>
                  </a:lnTo>
                  <a:lnTo>
                    <a:pt x="25" y="278"/>
                  </a:lnTo>
                  <a:lnTo>
                    <a:pt x="32" y="267"/>
                  </a:lnTo>
                  <a:lnTo>
                    <a:pt x="40" y="257"/>
                  </a:lnTo>
                  <a:lnTo>
                    <a:pt x="48" y="248"/>
                  </a:lnTo>
                  <a:lnTo>
                    <a:pt x="67" y="230"/>
                  </a:lnTo>
                  <a:lnTo>
                    <a:pt x="67" y="230"/>
                  </a:lnTo>
                  <a:lnTo>
                    <a:pt x="87" y="212"/>
                  </a:lnTo>
                  <a:lnTo>
                    <a:pt x="110" y="197"/>
                  </a:lnTo>
                  <a:lnTo>
                    <a:pt x="133" y="181"/>
                  </a:lnTo>
                  <a:lnTo>
                    <a:pt x="156" y="167"/>
                  </a:lnTo>
                  <a:lnTo>
                    <a:pt x="156" y="167"/>
                  </a:lnTo>
                  <a:lnTo>
                    <a:pt x="182" y="150"/>
                  </a:lnTo>
                  <a:lnTo>
                    <a:pt x="208" y="134"/>
                  </a:lnTo>
                  <a:lnTo>
                    <a:pt x="233" y="116"/>
                  </a:lnTo>
                  <a:lnTo>
                    <a:pt x="259" y="100"/>
                  </a:lnTo>
                  <a:lnTo>
                    <a:pt x="259" y="100"/>
                  </a:lnTo>
                  <a:lnTo>
                    <a:pt x="286" y="83"/>
                  </a:lnTo>
                  <a:lnTo>
                    <a:pt x="314" y="67"/>
                  </a:lnTo>
                  <a:lnTo>
                    <a:pt x="342" y="54"/>
                  </a:lnTo>
                  <a:lnTo>
                    <a:pt x="371" y="41"/>
                  </a:lnTo>
                  <a:lnTo>
                    <a:pt x="371" y="41"/>
                  </a:lnTo>
                  <a:lnTo>
                    <a:pt x="388" y="34"/>
                  </a:lnTo>
                  <a:lnTo>
                    <a:pt x="405" y="29"/>
                  </a:lnTo>
                  <a:lnTo>
                    <a:pt x="422" y="24"/>
                  </a:lnTo>
                  <a:lnTo>
                    <a:pt x="441" y="20"/>
                  </a:lnTo>
                  <a:lnTo>
                    <a:pt x="458" y="17"/>
                  </a:lnTo>
                  <a:lnTo>
                    <a:pt x="477" y="15"/>
                  </a:lnTo>
                  <a:lnTo>
                    <a:pt x="495" y="14"/>
                  </a:lnTo>
                  <a:lnTo>
                    <a:pt x="513" y="13"/>
                  </a:lnTo>
                  <a:lnTo>
                    <a:pt x="513" y="13"/>
                  </a:lnTo>
                  <a:lnTo>
                    <a:pt x="515" y="13"/>
                  </a:lnTo>
                  <a:lnTo>
                    <a:pt x="517" y="10"/>
                  </a:lnTo>
                  <a:lnTo>
                    <a:pt x="518" y="8"/>
                  </a:lnTo>
                  <a:lnTo>
                    <a:pt x="520" y="6"/>
                  </a:lnTo>
                  <a:lnTo>
                    <a:pt x="518" y="4"/>
                  </a:lnTo>
                  <a:lnTo>
                    <a:pt x="517" y="2"/>
                  </a:lnTo>
                  <a:lnTo>
                    <a:pt x="515" y="1"/>
                  </a:lnTo>
                  <a:lnTo>
                    <a:pt x="513" y="0"/>
                  </a:lnTo>
                  <a:lnTo>
                    <a:pt x="513" y="0"/>
                  </a:lnTo>
                  <a:lnTo>
                    <a:pt x="497" y="1"/>
                  </a:lnTo>
                  <a:lnTo>
                    <a:pt x="480" y="2"/>
                  </a:lnTo>
                  <a:lnTo>
                    <a:pt x="463" y="4"/>
                  </a:lnTo>
                  <a:lnTo>
                    <a:pt x="447" y="6"/>
                  </a:lnTo>
                  <a:lnTo>
                    <a:pt x="431" y="9"/>
                  </a:lnTo>
                  <a:lnTo>
                    <a:pt x="414" y="14"/>
                  </a:lnTo>
                  <a:lnTo>
                    <a:pt x="397" y="18"/>
                  </a:lnTo>
                  <a:lnTo>
                    <a:pt x="382" y="24"/>
                  </a:lnTo>
                  <a:lnTo>
                    <a:pt x="382" y="24"/>
                  </a:lnTo>
                  <a:lnTo>
                    <a:pt x="352" y="35"/>
                  </a:lnTo>
                  <a:lnTo>
                    <a:pt x="322" y="49"/>
                  </a:lnTo>
                  <a:lnTo>
                    <a:pt x="294" y="64"/>
                  </a:lnTo>
                  <a:lnTo>
                    <a:pt x="266" y="81"/>
                  </a:lnTo>
                  <a:lnTo>
                    <a:pt x="266" y="81"/>
                  </a:lnTo>
                  <a:lnTo>
                    <a:pt x="237" y="99"/>
                  </a:lnTo>
                  <a:lnTo>
                    <a:pt x="210" y="117"/>
                  </a:lnTo>
                  <a:lnTo>
                    <a:pt x="210" y="117"/>
                  </a:lnTo>
                  <a:lnTo>
                    <a:pt x="184" y="135"/>
                  </a:lnTo>
                  <a:lnTo>
                    <a:pt x="158" y="151"/>
                  </a:lnTo>
                  <a:lnTo>
                    <a:pt x="158" y="151"/>
                  </a:lnTo>
                  <a:lnTo>
                    <a:pt x="134" y="166"/>
                  </a:lnTo>
                  <a:lnTo>
                    <a:pt x="111" y="181"/>
                  </a:lnTo>
                  <a:lnTo>
                    <a:pt x="88" y="197"/>
                  </a:lnTo>
                  <a:lnTo>
                    <a:pt x="65" y="215"/>
                  </a:lnTo>
                  <a:lnTo>
                    <a:pt x="65" y="215"/>
                  </a:lnTo>
                  <a:lnTo>
                    <a:pt x="55" y="224"/>
                  </a:lnTo>
                  <a:lnTo>
                    <a:pt x="44" y="234"/>
                  </a:lnTo>
                  <a:lnTo>
                    <a:pt x="33" y="245"/>
                  </a:lnTo>
                  <a:lnTo>
                    <a:pt x="24" y="256"/>
                  </a:lnTo>
                  <a:lnTo>
                    <a:pt x="16" y="268"/>
                  </a:lnTo>
                  <a:lnTo>
                    <a:pt x="9" y="282"/>
                  </a:lnTo>
                  <a:lnTo>
                    <a:pt x="3" y="295"/>
                  </a:lnTo>
                  <a:lnTo>
                    <a:pt x="0" y="310"/>
                  </a:lnTo>
                  <a:lnTo>
                    <a:pt x="0" y="310"/>
                  </a:lnTo>
                  <a:lnTo>
                    <a:pt x="0" y="312"/>
                  </a:lnTo>
                  <a:lnTo>
                    <a:pt x="1" y="314"/>
                  </a:lnTo>
                  <a:lnTo>
                    <a:pt x="3" y="316"/>
                  </a:lnTo>
                  <a:lnTo>
                    <a:pt x="5" y="317"/>
                  </a:lnTo>
                  <a:lnTo>
                    <a:pt x="8" y="317"/>
                  </a:lnTo>
                  <a:lnTo>
                    <a:pt x="10" y="317"/>
                  </a:lnTo>
                  <a:lnTo>
                    <a:pt x="12" y="315"/>
                  </a:lnTo>
                  <a:lnTo>
                    <a:pt x="13" y="313"/>
                  </a:lnTo>
                  <a:lnTo>
                    <a:pt x="13" y="3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BA488C9B-4AA4-C501-811A-CA21EC596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1236"/>
              <a:ext cx="73" cy="98"/>
            </a:xfrm>
            <a:custGeom>
              <a:avLst/>
              <a:gdLst>
                <a:gd name="T0" fmla="*/ 142 w 148"/>
                <a:gd name="T1" fmla="*/ 0 h 195"/>
                <a:gd name="T2" fmla="*/ 142 w 148"/>
                <a:gd name="T3" fmla="*/ 0 h 195"/>
                <a:gd name="T4" fmla="*/ 128 w 148"/>
                <a:gd name="T5" fmla="*/ 1 h 195"/>
                <a:gd name="T6" fmla="*/ 116 w 148"/>
                <a:gd name="T7" fmla="*/ 4 h 195"/>
                <a:gd name="T8" fmla="*/ 103 w 148"/>
                <a:gd name="T9" fmla="*/ 7 h 195"/>
                <a:gd name="T10" fmla="*/ 92 w 148"/>
                <a:gd name="T11" fmla="*/ 12 h 195"/>
                <a:gd name="T12" fmla="*/ 81 w 148"/>
                <a:gd name="T13" fmla="*/ 18 h 195"/>
                <a:gd name="T14" fmla="*/ 69 w 148"/>
                <a:gd name="T15" fmla="*/ 24 h 195"/>
                <a:gd name="T16" fmla="*/ 60 w 148"/>
                <a:gd name="T17" fmla="*/ 33 h 195"/>
                <a:gd name="T18" fmla="*/ 51 w 148"/>
                <a:gd name="T19" fmla="*/ 42 h 195"/>
                <a:gd name="T20" fmla="*/ 51 w 148"/>
                <a:gd name="T21" fmla="*/ 42 h 195"/>
                <a:gd name="T22" fmla="*/ 42 w 148"/>
                <a:gd name="T23" fmla="*/ 52 h 195"/>
                <a:gd name="T24" fmla="*/ 36 w 148"/>
                <a:gd name="T25" fmla="*/ 62 h 195"/>
                <a:gd name="T26" fmla="*/ 30 w 148"/>
                <a:gd name="T27" fmla="*/ 73 h 195"/>
                <a:gd name="T28" fmla="*/ 25 w 148"/>
                <a:gd name="T29" fmla="*/ 83 h 195"/>
                <a:gd name="T30" fmla="*/ 20 w 148"/>
                <a:gd name="T31" fmla="*/ 95 h 195"/>
                <a:gd name="T32" fmla="*/ 16 w 148"/>
                <a:gd name="T33" fmla="*/ 106 h 195"/>
                <a:gd name="T34" fmla="*/ 9 w 148"/>
                <a:gd name="T35" fmla="*/ 130 h 195"/>
                <a:gd name="T36" fmla="*/ 9 w 148"/>
                <a:gd name="T37" fmla="*/ 130 h 195"/>
                <a:gd name="T38" fmla="*/ 4 w 148"/>
                <a:gd name="T39" fmla="*/ 159 h 195"/>
                <a:gd name="T40" fmla="*/ 0 w 148"/>
                <a:gd name="T41" fmla="*/ 189 h 195"/>
                <a:gd name="T42" fmla="*/ 0 w 148"/>
                <a:gd name="T43" fmla="*/ 189 h 195"/>
                <a:gd name="T44" fmla="*/ 0 w 148"/>
                <a:gd name="T45" fmla="*/ 191 h 195"/>
                <a:gd name="T46" fmla="*/ 2 w 148"/>
                <a:gd name="T47" fmla="*/ 193 h 195"/>
                <a:gd name="T48" fmla="*/ 3 w 148"/>
                <a:gd name="T49" fmla="*/ 194 h 195"/>
                <a:gd name="T50" fmla="*/ 5 w 148"/>
                <a:gd name="T51" fmla="*/ 195 h 195"/>
                <a:gd name="T52" fmla="*/ 8 w 148"/>
                <a:gd name="T53" fmla="*/ 194 h 195"/>
                <a:gd name="T54" fmla="*/ 10 w 148"/>
                <a:gd name="T55" fmla="*/ 193 h 195"/>
                <a:gd name="T56" fmla="*/ 11 w 148"/>
                <a:gd name="T57" fmla="*/ 191 h 195"/>
                <a:gd name="T58" fmla="*/ 12 w 148"/>
                <a:gd name="T59" fmla="*/ 189 h 195"/>
                <a:gd name="T60" fmla="*/ 12 w 148"/>
                <a:gd name="T61" fmla="*/ 189 h 195"/>
                <a:gd name="T62" fmla="*/ 16 w 148"/>
                <a:gd name="T63" fmla="*/ 166 h 195"/>
                <a:gd name="T64" fmla="*/ 20 w 148"/>
                <a:gd name="T65" fmla="*/ 144 h 195"/>
                <a:gd name="T66" fmla="*/ 25 w 148"/>
                <a:gd name="T67" fmla="*/ 121 h 195"/>
                <a:gd name="T68" fmla="*/ 32 w 148"/>
                <a:gd name="T69" fmla="*/ 99 h 195"/>
                <a:gd name="T70" fmla="*/ 36 w 148"/>
                <a:gd name="T71" fmla="*/ 88 h 195"/>
                <a:gd name="T72" fmla="*/ 41 w 148"/>
                <a:gd name="T73" fmla="*/ 77 h 195"/>
                <a:gd name="T74" fmla="*/ 47 w 148"/>
                <a:gd name="T75" fmla="*/ 68 h 195"/>
                <a:gd name="T76" fmla="*/ 54 w 148"/>
                <a:gd name="T77" fmla="*/ 59 h 195"/>
                <a:gd name="T78" fmla="*/ 61 w 148"/>
                <a:gd name="T79" fmla="*/ 49 h 195"/>
                <a:gd name="T80" fmla="*/ 68 w 148"/>
                <a:gd name="T81" fmla="*/ 42 h 195"/>
                <a:gd name="T82" fmla="*/ 78 w 148"/>
                <a:gd name="T83" fmla="*/ 35 h 195"/>
                <a:gd name="T84" fmla="*/ 87 w 148"/>
                <a:gd name="T85" fmla="*/ 27 h 195"/>
                <a:gd name="T86" fmla="*/ 87 w 148"/>
                <a:gd name="T87" fmla="*/ 27 h 195"/>
                <a:gd name="T88" fmla="*/ 100 w 148"/>
                <a:gd name="T89" fmla="*/ 21 h 195"/>
                <a:gd name="T90" fmla="*/ 114 w 148"/>
                <a:gd name="T91" fmla="*/ 17 h 195"/>
                <a:gd name="T92" fmla="*/ 127 w 148"/>
                <a:gd name="T93" fmla="*/ 14 h 195"/>
                <a:gd name="T94" fmla="*/ 142 w 148"/>
                <a:gd name="T95" fmla="*/ 12 h 195"/>
                <a:gd name="T96" fmla="*/ 142 w 148"/>
                <a:gd name="T97" fmla="*/ 12 h 195"/>
                <a:gd name="T98" fmla="*/ 144 w 148"/>
                <a:gd name="T99" fmla="*/ 11 h 195"/>
                <a:gd name="T100" fmla="*/ 146 w 148"/>
                <a:gd name="T101" fmla="*/ 9 h 195"/>
                <a:gd name="T102" fmla="*/ 147 w 148"/>
                <a:gd name="T103" fmla="*/ 7 h 195"/>
                <a:gd name="T104" fmla="*/ 148 w 148"/>
                <a:gd name="T105" fmla="*/ 5 h 195"/>
                <a:gd name="T106" fmla="*/ 147 w 148"/>
                <a:gd name="T107" fmla="*/ 3 h 195"/>
                <a:gd name="T108" fmla="*/ 146 w 148"/>
                <a:gd name="T109" fmla="*/ 1 h 195"/>
                <a:gd name="T110" fmla="*/ 144 w 148"/>
                <a:gd name="T111" fmla="*/ 0 h 195"/>
                <a:gd name="T112" fmla="*/ 142 w 148"/>
                <a:gd name="T113" fmla="*/ 0 h 195"/>
                <a:gd name="T114" fmla="*/ 142 w 148"/>
                <a:gd name="T115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8" h="195">
                  <a:moveTo>
                    <a:pt x="142" y="0"/>
                  </a:moveTo>
                  <a:lnTo>
                    <a:pt x="142" y="0"/>
                  </a:lnTo>
                  <a:lnTo>
                    <a:pt x="128" y="1"/>
                  </a:lnTo>
                  <a:lnTo>
                    <a:pt x="116" y="4"/>
                  </a:lnTo>
                  <a:lnTo>
                    <a:pt x="103" y="7"/>
                  </a:lnTo>
                  <a:lnTo>
                    <a:pt x="92" y="12"/>
                  </a:lnTo>
                  <a:lnTo>
                    <a:pt x="81" y="18"/>
                  </a:lnTo>
                  <a:lnTo>
                    <a:pt x="69" y="24"/>
                  </a:lnTo>
                  <a:lnTo>
                    <a:pt x="60" y="33"/>
                  </a:lnTo>
                  <a:lnTo>
                    <a:pt x="51" y="42"/>
                  </a:lnTo>
                  <a:lnTo>
                    <a:pt x="51" y="42"/>
                  </a:lnTo>
                  <a:lnTo>
                    <a:pt x="42" y="52"/>
                  </a:lnTo>
                  <a:lnTo>
                    <a:pt x="36" y="62"/>
                  </a:lnTo>
                  <a:lnTo>
                    <a:pt x="30" y="73"/>
                  </a:lnTo>
                  <a:lnTo>
                    <a:pt x="25" y="83"/>
                  </a:lnTo>
                  <a:lnTo>
                    <a:pt x="20" y="95"/>
                  </a:lnTo>
                  <a:lnTo>
                    <a:pt x="16" y="106"/>
                  </a:lnTo>
                  <a:lnTo>
                    <a:pt x="9" y="130"/>
                  </a:lnTo>
                  <a:lnTo>
                    <a:pt x="9" y="130"/>
                  </a:lnTo>
                  <a:lnTo>
                    <a:pt x="4" y="159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0" y="191"/>
                  </a:lnTo>
                  <a:lnTo>
                    <a:pt x="2" y="193"/>
                  </a:lnTo>
                  <a:lnTo>
                    <a:pt x="3" y="194"/>
                  </a:lnTo>
                  <a:lnTo>
                    <a:pt x="5" y="195"/>
                  </a:lnTo>
                  <a:lnTo>
                    <a:pt x="8" y="194"/>
                  </a:lnTo>
                  <a:lnTo>
                    <a:pt x="10" y="193"/>
                  </a:lnTo>
                  <a:lnTo>
                    <a:pt x="11" y="191"/>
                  </a:lnTo>
                  <a:lnTo>
                    <a:pt x="12" y="189"/>
                  </a:lnTo>
                  <a:lnTo>
                    <a:pt x="12" y="189"/>
                  </a:lnTo>
                  <a:lnTo>
                    <a:pt x="16" y="166"/>
                  </a:lnTo>
                  <a:lnTo>
                    <a:pt x="20" y="144"/>
                  </a:lnTo>
                  <a:lnTo>
                    <a:pt x="25" y="121"/>
                  </a:lnTo>
                  <a:lnTo>
                    <a:pt x="32" y="99"/>
                  </a:lnTo>
                  <a:lnTo>
                    <a:pt x="36" y="88"/>
                  </a:lnTo>
                  <a:lnTo>
                    <a:pt x="41" y="77"/>
                  </a:lnTo>
                  <a:lnTo>
                    <a:pt x="47" y="68"/>
                  </a:lnTo>
                  <a:lnTo>
                    <a:pt x="54" y="59"/>
                  </a:lnTo>
                  <a:lnTo>
                    <a:pt x="61" y="49"/>
                  </a:lnTo>
                  <a:lnTo>
                    <a:pt x="68" y="42"/>
                  </a:lnTo>
                  <a:lnTo>
                    <a:pt x="78" y="35"/>
                  </a:lnTo>
                  <a:lnTo>
                    <a:pt x="87" y="27"/>
                  </a:lnTo>
                  <a:lnTo>
                    <a:pt x="87" y="27"/>
                  </a:lnTo>
                  <a:lnTo>
                    <a:pt x="100" y="21"/>
                  </a:lnTo>
                  <a:lnTo>
                    <a:pt x="114" y="17"/>
                  </a:lnTo>
                  <a:lnTo>
                    <a:pt x="127" y="14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44" y="11"/>
                  </a:lnTo>
                  <a:lnTo>
                    <a:pt x="146" y="9"/>
                  </a:lnTo>
                  <a:lnTo>
                    <a:pt x="147" y="7"/>
                  </a:lnTo>
                  <a:lnTo>
                    <a:pt x="148" y="5"/>
                  </a:lnTo>
                  <a:lnTo>
                    <a:pt x="147" y="3"/>
                  </a:lnTo>
                  <a:lnTo>
                    <a:pt x="146" y="1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90B251B7-0280-B2B0-21CE-EFA28BB6E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846"/>
              <a:ext cx="103" cy="403"/>
            </a:xfrm>
            <a:custGeom>
              <a:avLst/>
              <a:gdLst>
                <a:gd name="T0" fmla="*/ 0 w 206"/>
                <a:gd name="T1" fmla="*/ 8 h 804"/>
                <a:gd name="T2" fmla="*/ 9 w 206"/>
                <a:gd name="T3" fmla="*/ 52 h 804"/>
                <a:gd name="T4" fmla="*/ 14 w 206"/>
                <a:gd name="T5" fmla="*/ 98 h 804"/>
                <a:gd name="T6" fmla="*/ 23 w 206"/>
                <a:gd name="T7" fmla="*/ 189 h 804"/>
                <a:gd name="T8" fmla="*/ 27 w 206"/>
                <a:gd name="T9" fmla="*/ 235 h 804"/>
                <a:gd name="T10" fmla="*/ 34 w 206"/>
                <a:gd name="T11" fmla="*/ 280 h 804"/>
                <a:gd name="T12" fmla="*/ 39 w 206"/>
                <a:gd name="T13" fmla="*/ 302 h 804"/>
                <a:gd name="T14" fmla="*/ 57 w 206"/>
                <a:gd name="T15" fmla="*/ 367 h 804"/>
                <a:gd name="T16" fmla="*/ 81 w 206"/>
                <a:gd name="T17" fmla="*/ 451 h 804"/>
                <a:gd name="T18" fmla="*/ 102 w 206"/>
                <a:gd name="T19" fmla="*/ 530 h 804"/>
                <a:gd name="T20" fmla="*/ 119 w 206"/>
                <a:gd name="T21" fmla="*/ 596 h 804"/>
                <a:gd name="T22" fmla="*/ 135 w 206"/>
                <a:gd name="T23" fmla="*/ 663 h 804"/>
                <a:gd name="T24" fmla="*/ 146 w 206"/>
                <a:gd name="T25" fmla="*/ 699 h 804"/>
                <a:gd name="T26" fmla="*/ 158 w 206"/>
                <a:gd name="T27" fmla="*/ 735 h 804"/>
                <a:gd name="T28" fmla="*/ 174 w 206"/>
                <a:gd name="T29" fmla="*/ 770 h 804"/>
                <a:gd name="T30" fmla="*/ 194 w 206"/>
                <a:gd name="T31" fmla="*/ 802 h 804"/>
                <a:gd name="T32" fmla="*/ 196 w 206"/>
                <a:gd name="T33" fmla="*/ 803 h 804"/>
                <a:gd name="T34" fmla="*/ 201 w 206"/>
                <a:gd name="T35" fmla="*/ 804 h 804"/>
                <a:gd name="T36" fmla="*/ 205 w 206"/>
                <a:gd name="T37" fmla="*/ 802 h 804"/>
                <a:gd name="T38" fmla="*/ 206 w 206"/>
                <a:gd name="T39" fmla="*/ 798 h 804"/>
                <a:gd name="T40" fmla="*/ 205 w 206"/>
                <a:gd name="T41" fmla="*/ 796 h 804"/>
                <a:gd name="T42" fmla="*/ 187 w 206"/>
                <a:gd name="T43" fmla="*/ 767 h 804"/>
                <a:gd name="T44" fmla="*/ 173 w 206"/>
                <a:gd name="T45" fmla="*/ 737 h 804"/>
                <a:gd name="T46" fmla="*/ 152 w 206"/>
                <a:gd name="T47" fmla="*/ 675 h 804"/>
                <a:gd name="T48" fmla="*/ 143 w 206"/>
                <a:gd name="T49" fmla="*/ 641 h 804"/>
                <a:gd name="T50" fmla="*/ 118 w 206"/>
                <a:gd name="T51" fmla="*/ 539 h 804"/>
                <a:gd name="T52" fmla="*/ 107 w 206"/>
                <a:gd name="T53" fmla="*/ 504 h 804"/>
                <a:gd name="T54" fmla="*/ 98 w 206"/>
                <a:gd name="T55" fmla="*/ 468 h 804"/>
                <a:gd name="T56" fmla="*/ 74 w 206"/>
                <a:gd name="T57" fmla="*/ 384 h 804"/>
                <a:gd name="T58" fmla="*/ 56 w 206"/>
                <a:gd name="T59" fmla="*/ 320 h 804"/>
                <a:gd name="T60" fmla="*/ 51 w 206"/>
                <a:gd name="T61" fmla="*/ 299 h 804"/>
                <a:gd name="T62" fmla="*/ 42 w 206"/>
                <a:gd name="T63" fmla="*/ 253 h 804"/>
                <a:gd name="T64" fmla="*/ 36 w 206"/>
                <a:gd name="T65" fmla="*/ 207 h 804"/>
                <a:gd name="T66" fmla="*/ 32 w 206"/>
                <a:gd name="T67" fmla="*/ 156 h 804"/>
                <a:gd name="T68" fmla="*/ 25 w 206"/>
                <a:gd name="T69" fmla="*/ 79 h 804"/>
                <a:gd name="T70" fmla="*/ 17 w 206"/>
                <a:gd name="T71" fmla="*/ 30 h 804"/>
                <a:gd name="T72" fmla="*/ 12 w 206"/>
                <a:gd name="T73" fmla="*/ 5 h 804"/>
                <a:gd name="T74" fmla="*/ 9 w 206"/>
                <a:gd name="T75" fmla="*/ 1 h 804"/>
                <a:gd name="T76" fmla="*/ 5 w 206"/>
                <a:gd name="T77" fmla="*/ 1 h 804"/>
                <a:gd name="T78" fmla="*/ 1 w 206"/>
                <a:gd name="T79" fmla="*/ 3 h 804"/>
                <a:gd name="T80" fmla="*/ 0 w 206"/>
                <a:gd name="T81" fmla="*/ 8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6" h="804">
                  <a:moveTo>
                    <a:pt x="0" y="8"/>
                  </a:moveTo>
                  <a:lnTo>
                    <a:pt x="0" y="8"/>
                  </a:lnTo>
                  <a:lnTo>
                    <a:pt x="5" y="30"/>
                  </a:lnTo>
                  <a:lnTo>
                    <a:pt x="9" y="52"/>
                  </a:lnTo>
                  <a:lnTo>
                    <a:pt x="12" y="75"/>
                  </a:lnTo>
                  <a:lnTo>
                    <a:pt x="14" y="98"/>
                  </a:lnTo>
                  <a:lnTo>
                    <a:pt x="18" y="144"/>
                  </a:lnTo>
                  <a:lnTo>
                    <a:pt x="23" y="189"/>
                  </a:lnTo>
                  <a:lnTo>
                    <a:pt x="23" y="189"/>
                  </a:lnTo>
                  <a:lnTo>
                    <a:pt x="27" y="235"/>
                  </a:lnTo>
                  <a:lnTo>
                    <a:pt x="30" y="257"/>
                  </a:lnTo>
                  <a:lnTo>
                    <a:pt x="34" y="280"/>
                  </a:lnTo>
                  <a:lnTo>
                    <a:pt x="34" y="280"/>
                  </a:lnTo>
                  <a:lnTo>
                    <a:pt x="39" y="302"/>
                  </a:lnTo>
                  <a:lnTo>
                    <a:pt x="44" y="324"/>
                  </a:lnTo>
                  <a:lnTo>
                    <a:pt x="57" y="367"/>
                  </a:lnTo>
                  <a:lnTo>
                    <a:pt x="57" y="367"/>
                  </a:lnTo>
                  <a:lnTo>
                    <a:pt x="81" y="451"/>
                  </a:lnTo>
                  <a:lnTo>
                    <a:pt x="81" y="451"/>
                  </a:lnTo>
                  <a:lnTo>
                    <a:pt x="102" y="530"/>
                  </a:lnTo>
                  <a:lnTo>
                    <a:pt x="102" y="530"/>
                  </a:lnTo>
                  <a:lnTo>
                    <a:pt x="119" y="596"/>
                  </a:lnTo>
                  <a:lnTo>
                    <a:pt x="126" y="629"/>
                  </a:lnTo>
                  <a:lnTo>
                    <a:pt x="135" y="663"/>
                  </a:lnTo>
                  <a:lnTo>
                    <a:pt x="135" y="663"/>
                  </a:lnTo>
                  <a:lnTo>
                    <a:pt x="146" y="699"/>
                  </a:lnTo>
                  <a:lnTo>
                    <a:pt x="152" y="717"/>
                  </a:lnTo>
                  <a:lnTo>
                    <a:pt x="158" y="735"/>
                  </a:lnTo>
                  <a:lnTo>
                    <a:pt x="165" y="753"/>
                  </a:lnTo>
                  <a:lnTo>
                    <a:pt x="174" y="770"/>
                  </a:lnTo>
                  <a:lnTo>
                    <a:pt x="183" y="786"/>
                  </a:lnTo>
                  <a:lnTo>
                    <a:pt x="194" y="802"/>
                  </a:lnTo>
                  <a:lnTo>
                    <a:pt x="194" y="802"/>
                  </a:lnTo>
                  <a:lnTo>
                    <a:pt x="196" y="803"/>
                  </a:lnTo>
                  <a:lnTo>
                    <a:pt x="198" y="804"/>
                  </a:lnTo>
                  <a:lnTo>
                    <a:pt x="201" y="804"/>
                  </a:lnTo>
                  <a:lnTo>
                    <a:pt x="203" y="803"/>
                  </a:lnTo>
                  <a:lnTo>
                    <a:pt x="205" y="802"/>
                  </a:lnTo>
                  <a:lnTo>
                    <a:pt x="206" y="800"/>
                  </a:lnTo>
                  <a:lnTo>
                    <a:pt x="206" y="798"/>
                  </a:lnTo>
                  <a:lnTo>
                    <a:pt x="205" y="796"/>
                  </a:lnTo>
                  <a:lnTo>
                    <a:pt x="205" y="796"/>
                  </a:lnTo>
                  <a:lnTo>
                    <a:pt x="195" y="782"/>
                  </a:lnTo>
                  <a:lnTo>
                    <a:pt x="187" y="767"/>
                  </a:lnTo>
                  <a:lnTo>
                    <a:pt x="180" y="753"/>
                  </a:lnTo>
                  <a:lnTo>
                    <a:pt x="173" y="737"/>
                  </a:lnTo>
                  <a:lnTo>
                    <a:pt x="161" y="706"/>
                  </a:lnTo>
                  <a:lnTo>
                    <a:pt x="152" y="675"/>
                  </a:lnTo>
                  <a:lnTo>
                    <a:pt x="152" y="675"/>
                  </a:lnTo>
                  <a:lnTo>
                    <a:pt x="143" y="641"/>
                  </a:lnTo>
                  <a:lnTo>
                    <a:pt x="134" y="608"/>
                  </a:lnTo>
                  <a:lnTo>
                    <a:pt x="118" y="539"/>
                  </a:lnTo>
                  <a:lnTo>
                    <a:pt x="118" y="539"/>
                  </a:lnTo>
                  <a:lnTo>
                    <a:pt x="107" y="504"/>
                  </a:lnTo>
                  <a:lnTo>
                    <a:pt x="98" y="468"/>
                  </a:lnTo>
                  <a:lnTo>
                    <a:pt x="98" y="468"/>
                  </a:lnTo>
                  <a:lnTo>
                    <a:pt x="74" y="384"/>
                  </a:lnTo>
                  <a:lnTo>
                    <a:pt x="74" y="384"/>
                  </a:lnTo>
                  <a:lnTo>
                    <a:pt x="62" y="341"/>
                  </a:lnTo>
                  <a:lnTo>
                    <a:pt x="56" y="320"/>
                  </a:lnTo>
                  <a:lnTo>
                    <a:pt x="51" y="299"/>
                  </a:lnTo>
                  <a:lnTo>
                    <a:pt x="51" y="299"/>
                  </a:lnTo>
                  <a:lnTo>
                    <a:pt x="46" y="276"/>
                  </a:lnTo>
                  <a:lnTo>
                    <a:pt x="42" y="253"/>
                  </a:lnTo>
                  <a:lnTo>
                    <a:pt x="39" y="230"/>
                  </a:lnTo>
                  <a:lnTo>
                    <a:pt x="36" y="207"/>
                  </a:lnTo>
                  <a:lnTo>
                    <a:pt x="36" y="207"/>
                  </a:lnTo>
                  <a:lnTo>
                    <a:pt x="32" y="156"/>
                  </a:lnTo>
                  <a:lnTo>
                    <a:pt x="28" y="105"/>
                  </a:lnTo>
                  <a:lnTo>
                    <a:pt x="25" y="79"/>
                  </a:lnTo>
                  <a:lnTo>
                    <a:pt x="22" y="54"/>
                  </a:lnTo>
                  <a:lnTo>
                    <a:pt x="17" y="30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9B3E7BA9-C775-9046-E33C-3FE62706E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1339"/>
              <a:ext cx="119" cy="106"/>
            </a:xfrm>
            <a:custGeom>
              <a:avLst/>
              <a:gdLst>
                <a:gd name="T0" fmla="*/ 1 w 239"/>
                <a:gd name="T1" fmla="*/ 9 h 211"/>
                <a:gd name="T2" fmla="*/ 1 w 239"/>
                <a:gd name="T3" fmla="*/ 9 h 211"/>
                <a:gd name="T4" fmla="*/ 8 w 239"/>
                <a:gd name="T5" fmla="*/ 24 h 211"/>
                <a:gd name="T6" fmla="*/ 15 w 239"/>
                <a:gd name="T7" fmla="*/ 37 h 211"/>
                <a:gd name="T8" fmla="*/ 24 w 239"/>
                <a:gd name="T9" fmla="*/ 49 h 211"/>
                <a:gd name="T10" fmla="*/ 33 w 239"/>
                <a:gd name="T11" fmla="*/ 62 h 211"/>
                <a:gd name="T12" fmla="*/ 42 w 239"/>
                <a:gd name="T13" fmla="*/ 74 h 211"/>
                <a:gd name="T14" fmla="*/ 53 w 239"/>
                <a:gd name="T15" fmla="*/ 86 h 211"/>
                <a:gd name="T16" fmla="*/ 64 w 239"/>
                <a:gd name="T17" fmla="*/ 96 h 211"/>
                <a:gd name="T18" fmla="*/ 75 w 239"/>
                <a:gd name="T19" fmla="*/ 106 h 211"/>
                <a:gd name="T20" fmla="*/ 75 w 239"/>
                <a:gd name="T21" fmla="*/ 106 h 211"/>
                <a:gd name="T22" fmla="*/ 98 w 239"/>
                <a:gd name="T23" fmla="*/ 124 h 211"/>
                <a:gd name="T24" fmla="*/ 123 w 239"/>
                <a:gd name="T25" fmla="*/ 141 h 211"/>
                <a:gd name="T26" fmla="*/ 148 w 239"/>
                <a:gd name="T27" fmla="*/ 156 h 211"/>
                <a:gd name="T28" fmla="*/ 173 w 239"/>
                <a:gd name="T29" fmla="*/ 172 h 211"/>
                <a:gd name="T30" fmla="*/ 173 w 239"/>
                <a:gd name="T31" fmla="*/ 172 h 211"/>
                <a:gd name="T32" fmla="*/ 202 w 239"/>
                <a:gd name="T33" fmla="*/ 190 h 211"/>
                <a:gd name="T34" fmla="*/ 230 w 239"/>
                <a:gd name="T35" fmla="*/ 210 h 211"/>
                <a:gd name="T36" fmla="*/ 230 w 239"/>
                <a:gd name="T37" fmla="*/ 210 h 211"/>
                <a:gd name="T38" fmla="*/ 233 w 239"/>
                <a:gd name="T39" fmla="*/ 211 h 211"/>
                <a:gd name="T40" fmla="*/ 235 w 239"/>
                <a:gd name="T41" fmla="*/ 211 h 211"/>
                <a:gd name="T42" fmla="*/ 237 w 239"/>
                <a:gd name="T43" fmla="*/ 210 h 211"/>
                <a:gd name="T44" fmla="*/ 238 w 239"/>
                <a:gd name="T45" fmla="*/ 208 h 211"/>
                <a:gd name="T46" fmla="*/ 239 w 239"/>
                <a:gd name="T47" fmla="*/ 206 h 211"/>
                <a:gd name="T48" fmla="*/ 239 w 239"/>
                <a:gd name="T49" fmla="*/ 204 h 211"/>
                <a:gd name="T50" fmla="*/ 238 w 239"/>
                <a:gd name="T51" fmla="*/ 201 h 211"/>
                <a:gd name="T52" fmla="*/ 237 w 239"/>
                <a:gd name="T53" fmla="*/ 199 h 211"/>
                <a:gd name="T54" fmla="*/ 237 w 239"/>
                <a:gd name="T55" fmla="*/ 199 h 211"/>
                <a:gd name="T56" fmla="*/ 212 w 239"/>
                <a:gd name="T57" fmla="*/ 183 h 211"/>
                <a:gd name="T58" fmla="*/ 188 w 239"/>
                <a:gd name="T59" fmla="*/ 168 h 211"/>
                <a:gd name="T60" fmla="*/ 139 w 239"/>
                <a:gd name="T61" fmla="*/ 136 h 211"/>
                <a:gd name="T62" fmla="*/ 114 w 239"/>
                <a:gd name="T63" fmla="*/ 120 h 211"/>
                <a:gd name="T64" fmla="*/ 91 w 239"/>
                <a:gd name="T65" fmla="*/ 103 h 211"/>
                <a:gd name="T66" fmla="*/ 80 w 239"/>
                <a:gd name="T67" fmla="*/ 94 h 211"/>
                <a:gd name="T68" fmla="*/ 69 w 239"/>
                <a:gd name="T69" fmla="*/ 84 h 211"/>
                <a:gd name="T70" fmla="*/ 59 w 239"/>
                <a:gd name="T71" fmla="*/ 73 h 211"/>
                <a:gd name="T72" fmla="*/ 49 w 239"/>
                <a:gd name="T73" fmla="*/ 63 h 211"/>
                <a:gd name="T74" fmla="*/ 49 w 239"/>
                <a:gd name="T75" fmla="*/ 63 h 211"/>
                <a:gd name="T76" fmla="*/ 38 w 239"/>
                <a:gd name="T77" fmla="*/ 48 h 211"/>
                <a:gd name="T78" fmla="*/ 28 w 239"/>
                <a:gd name="T79" fmla="*/ 34 h 211"/>
                <a:gd name="T80" fmla="*/ 20 w 239"/>
                <a:gd name="T81" fmla="*/ 18 h 211"/>
                <a:gd name="T82" fmla="*/ 11 w 239"/>
                <a:gd name="T83" fmla="*/ 3 h 211"/>
                <a:gd name="T84" fmla="*/ 11 w 239"/>
                <a:gd name="T85" fmla="*/ 3 h 211"/>
                <a:gd name="T86" fmla="*/ 10 w 239"/>
                <a:gd name="T87" fmla="*/ 1 h 211"/>
                <a:gd name="T88" fmla="*/ 8 w 239"/>
                <a:gd name="T89" fmla="*/ 0 h 211"/>
                <a:gd name="T90" fmla="*/ 6 w 239"/>
                <a:gd name="T91" fmla="*/ 0 h 211"/>
                <a:gd name="T92" fmla="*/ 4 w 239"/>
                <a:gd name="T93" fmla="*/ 1 h 211"/>
                <a:gd name="T94" fmla="*/ 2 w 239"/>
                <a:gd name="T95" fmla="*/ 2 h 211"/>
                <a:gd name="T96" fmla="*/ 1 w 239"/>
                <a:gd name="T97" fmla="*/ 4 h 211"/>
                <a:gd name="T98" fmla="*/ 0 w 239"/>
                <a:gd name="T99" fmla="*/ 7 h 211"/>
                <a:gd name="T100" fmla="*/ 1 w 239"/>
                <a:gd name="T101" fmla="*/ 9 h 211"/>
                <a:gd name="T102" fmla="*/ 1 w 239"/>
                <a:gd name="T103" fmla="*/ 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9" h="211">
                  <a:moveTo>
                    <a:pt x="1" y="9"/>
                  </a:moveTo>
                  <a:lnTo>
                    <a:pt x="1" y="9"/>
                  </a:lnTo>
                  <a:lnTo>
                    <a:pt x="8" y="24"/>
                  </a:lnTo>
                  <a:lnTo>
                    <a:pt x="15" y="37"/>
                  </a:lnTo>
                  <a:lnTo>
                    <a:pt x="24" y="49"/>
                  </a:lnTo>
                  <a:lnTo>
                    <a:pt x="33" y="62"/>
                  </a:lnTo>
                  <a:lnTo>
                    <a:pt x="42" y="74"/>
                  </a:lnTo>
                  <a:lnTo>
                    <a:pt x="53" y="86"/>
                  </a:lnTo>
                  <a:lnTo>
                    <a:pt x="64" y="96"/>
                  </a:lnTo>
                  <a:lnTo>
                    <a:pt x="75" y="106"/>
                  </a:lnTo>
                  <a:lnTo>
                    <a:pt x="75" y="106"/>
                  </a:lnTo>
                  <a:lnTo>
                    <a:pt x="98" y="124"/>
                  </a:lnTo>
                  <a:lnTo>
                    <a:pt x="123" y="141"/>
                  </a:lnTo>
                  <a:lnTo>
                    <a:pt x="148" y="156"/>
                  </a:lnTo>
                  <a:lnTo>
                    <a:pt x="173" y="172"/>
                  </a:lnTo>
                  <a:lnTo>
                    <a:pt x="173" y="172"/>
                  </a:lnTo>
                  <a:lnTo>
                    <a:pt x="202" y="190"/>
                  </a:lnTo>
                  <a:lnTo>
                    <a:pt x="230" y="210"/>
                  </a:lnTo>
                  <a:lnTo>
                    <a:pt x="230" y="210"/>
                  </a:lnTo>
                  <a:lnTo>
                    <a:pt x="233" y="211"/>
                  </a:lnTo>
                  <a:lnTo>
                    <a:pt x="235" y="211"/>
                  </a:lnTo>
                  <a:lnTo>
                    <a:pt x="237" y="210"/>
                  </a:lnTo>
                  <a:lnTo>
                    <a:pt x="238" y="208"/>
                  </a:lnTo>
                  <a:lnTo>
                    <a:pt x="239" y="206"/>
                  </a:lnTo>
                  <a:lnTo>
                    <a:pt x="239" y="204"/>
                  </a:lnTo>
                  <a:lnTo>
                    <a:pt x="238" y="201"/>
                  </a:lnTo>
                  <a:lnTo>
                    <a:pt x="237" y="199"/>
                  </a:lnTo>
                  <a:lnTo>
                    <a:pt x="237" y="199"/>
                  </a:lnTo>
                  <a:lnTo>
                    <a:pt x="212" y="183"/>
                  </a:lnTo>
                  <a:lnTo>
                    <a:pt x="188" y="168"/>
                  </a:lnTo>
                  <a:lnTo>
                    <a:pt x="139" y="136"/>
                  </a:lnTo>
                  <a:lnTo>
                    <a:pt x="114" y="120"/>
                  </a:lnTo>
                  <a:lnTo>
                    <a:pt x="91" y="103"/>
                  </a:lnTo>
                  <a:lnTo>
                    <a:pt x="80" y="94"/>
                  </a:lnTo>
                  <a:lnTo>
                    <a:pt x="69" y="84"/>
                  </a:lnTo>
                  <a:lnTo>
                    <a:pt x="59" y="73"/>
                  </a:lnTo>
                  <a:lnTo>
                    <a:pt x="49" y="63"/>
                  </a:lnTo>
                  <a:lnTo>
                    <a:pt x="49" y="63"/>
                  </a:lnTo>
                  <a:lnTo>
                    <a:pt x="38" y="48"/>
                  </a:lnTo>
                  <a:lnTo>
                    <a:pt x="28" y="34"/>
                  </a:lnTo>
                  <a:lnTo>
                    <a:pt x="20" y="18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379D8D02-9372-C8F9-0DCB-912760CCE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1675"/>
              <a:ext cx="605" cy="392"/>
            </a:xfrm>
            <a:custGeom>
              <a:avLst/>
              <a:gdLst>
                <a:gd name="T0" fmla="*/ 12 w 1209"/>
                <a:gd name="T1" fmla="*/ 27 h 782"/>
                <a:gd name="T2" fmla="*/ 52 w 1209"/>
                <a:gd name="T3" fmla="*/ 74 h 782"/>
                <a:gd name="T4" fmla="*/ 100 w 1209"/>
                <a:gd name="T5" fmla="*/ 114 h 782"/>
                <a:gd name="T6" fmla="*/ 151 w 1209"/>
                <a:gd name="T7" fmla="*/ 148 h 782"/>
                <a:gd name="T8" fmla="*/ 256 w 1209"/>
                <a:gd name="T9" fmla="*/ 211 h 782"/>
                <a:gd name="T10" fmla="*/ 292 w 1209"/>
                <a:gd name="T11" fmla="*/ 236 h 782"/>
                <a:gd name="T12" fmla="*/ 325 w 1209"/>
                <a:gd name="T13" fmla="*/ 264 h 782"/>
                <a:gd name="T14" fmla="*/ 366 w 1209"/>
                <a:gd name="T15" fmla="*/ 312 h 782"/>
                <a:gd name="T16" fmla="*/ 387 w 1209"/>
                <a:gd name="T17" fmla="*/ 347 h 782"/>
                <a:gd name="T18" fmla="*/ 431 w 1209"/>
                <a:gd name="T19" fmla="*/ 441 h 782"/>
                <a:gd name="T20" fmla="*/ 464 w 1209"/>
                <a:gd name="T21" fmla="*/ 514 h 782"/>
                <a:gd name="T22" fmla="*/ 522 w 1209"/>
                <a:gd name="T23" fmla="*/ 614 h 782"/>
                <a:gd name="T24" fmla="*/ 560 w 1209"/>
                <a:gd name="T25" fmla="*/ 666 h 782"/>
                <a:gd name="T26" fmla="*/ 594 w 1209"/>
                <a:gd name="T27" fmla="*/ 700 h 782"/>
                <a:gd name="T28" fmla="*/ 621 w 1209"/>
                <a:gd name="T29" fmla="*/ 721 h 782"/>
                <a:gd name="T30" fmla="*/ 669 w 1209"/>
                <a:gd name="T31" fmla="*/ 748 h 782"/>
                <a:gd name="T32" fmla="*/ 718 w 1209"/>
                <a:gd name="T33" fmla="*/ 766 h 782"/>
                <a:gd name="T34" fmla="*/ 771 w 1209"/>
                <a:gd name="T35" fmla="*/ 778 h 782"/>
                <a:gd name="T36" fmla="*/ 842 w 1209"/>
                <a:gd name="T37" fmla="*/ 782 h 782"/>
                <a:gd name="T38" fmla="*/ 898 w 1209"/>
                <a:gd name="T39" fmla="*/ 780 h 782"/>
                <a:gd name="T40" fmla="*/ 959 w 1209"/>
                <a:gd name="T41" fmla="*/ 772 h 782"/>
                <a:gd name="T42" fmla="*/ 1018 w 1209"/>
                <a:gd name="T43" fmla="*/ 756 h 782"/>
                <a:gd name="T44" fmla="*/ 1076 w 1209"/>
                <a:gd name="T45" fmla="*/ 733 h 782"/>
                <a:gd name="T46" fmla="*/ 1129 w 1209"/>
                <a:gd name="T47" fmla="*/ 704 h 782"/>
                <a:gd name="T48" fmla="*/ 1179 w 1209"/>
                <a:gd name="T49" fmla="*/ 667 h 782"/>
                <a:gd name="T50" fmla="*/ 1208 w 1209"/>
                <a:gd name="T51" fmla="*/ 639 h 782"/>
                <a:gd name="T52" fmla="*/ 1209 w 1209"/>
                <a:gd name="T53" fmla="*/ 634 h 782"/>
                <a:gd name="T54" fmla="*/ 1204 w 1209"/>
                <a:gd name="T55" fmla="*/ 629 h 782"/>
                <a:gd name="T56" fmla="*/ 1198 w 1209"/>
                <a:gd name="T57" fmla="*/ 630 h 782"/>
                <a:gd name="T58" fmla="*/ 1169 w 1209"/>
                <a:gd name="T59" fmla="*/ 659 h 782"/>
                <a:gd name="T60" fmla="*/ 1121 w 1209"/>
                <a:gd name="T61" fmla="*/ 695 h 782"/>
                <a:gd name="T62" fmla="*/ 1067 w 1209"/>
                <a:gd name="T63" fmla="*/ 724 h 782"/>
                <a:gd name="T64" fmla="*/ 1010 w 1209"/>
                <a:gd name="T65" fmla="*/ 746 h 782"/>
                <a:gd name="T66" fmla="*/ 951 w 1209"/>
                <a:gd name="T67" fmla="*/ 760 h 782"/>
                <a:gd name="T68" fmla="*/ 912 w 1209"/>
                <a:gd name="T69" fmla="*/ 766 h 782"/>
                <a:gd name="T70" fmla="*/ 821 w 1209"/>
                <a:gd name="T71" fmla="*/ 770 h 782"/>
                <a:gd name="T72" fmla="*/ 767 w 1209"/>
                <a:gd name="T73" fmla="*/ 764 h 782"/>
                <a:gd name="T74" fmla="*/ 714 w 1209"/>
                <a:gd name="T75" fmla="*/ 752 h 782"/>
                <a:gd name="T76" fmla="*/ 665 w 1209"/>
                <a:gd name="T77" fmla="*/ 732 h 782"/>
                <a:gd name="T78" fmla="*/ 632 w 1209"/>
                <a:gd name="T79" fmla="*/ 714 h 782"/>
                <a:gd name="T80" fmla="*/ 593 w 1209"/>
                <a:gd name="T81" fmla="*/ 683 h 782"/>
                <a:gd name="T82" fmla="*/ 559 w 1209"/>
                <a:gd name="T83" fmla="*/ 645 h 782"/>
                <a:gd name="T84" fmla="*/ 503 w 1209"/>
                <a:gd name="T85" fmla="*/ 560 h 782"/>
                <a:gd name="T86" fmla="*/ 471 w 1209"/>
                <a:gd name="T87" fmla="*/ 500 h 782"/>
                <a:gd name="T88" fmla="*/ 420 w 1209"/>
                <a:gd name="T89" fmla="*/ 388 h 782"/>
                <a:gd name="T90" fmla="*/ 393 w 1209"/>
                <a:gd name="T91" fmla="*/ 332 h 782"/>
                <a:gd name="T92" fmla="*/ 358 w 1209"/>
                <a:gd name="T93" fmla="*/ 281 h 782"/>
                <a:gd name="T94" fmla="*/ 314 w 1209"/>
                <a:gd name="T95" fmla="*/ 237 h 782"/>
                <a:gd name="T96" fmla="*/ 264 w 1209"/>
                <a:gd name="T97" fmla="*/ 202 h 782"/>
                <a:gd name="T98" fmla="*/ 160 w 1209"/>
                <a:gd name="T99" fmla="*/ 140 h 782"/>
                <a:gd name="T100" fmla="*/ 94 w 1209"/>
                <a:gd name="T101" fmla="*/ 94 h 782"/>
                <a:gd name="T102" fmla="*/ 49 w 1209"/>
                <a:gd name="T103" fmla="*/ 53 h 782"/>
                <a:gd name="T104" fmla="*/ 23 w 1209"/>
                <a:gd name="T105" fmla="*/ 21 h 782"/>
                <a:gd name="T106" fmla="*/ 9 w 1209"/>
                <a:gd name="T107" fmla="*/ 1 h 782"/>
                <a:gd name="T108" fmla="*/ 3 w 1209"/>
                <a:gd name="T109" fmla="*/ 1 h 782"/>
                <a:gd name="T110" fmla="*/ 0 w 1209"/>
                <a:gd name="T111" fmla="*/ 7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09" h="782">
                  <a:moveTo>
                    <a:pt x="1" y="9"/>
                  </a:moveTo>
                  <a:lnTo>
                    <a:pt x="1" y="9"/>
                  </a:lnTo>
                  <a:lnTo>
                    <a:pt x="12" y="27"/>
                  </a:lnTo>
                  <a:lnTo>
                    <a:pt x="24" y="43"/>
                  </a:lnTo>
                  <a:lnTo>
                    <a:pt x="38" y="59"/>
                  </a:lnTo>
                  <a:lnTo>
                    <a:pt x="52" y="74"/>
                  </a:lnTo>
                  <a:lnTo>
                    <a:pt x="68" y="88"/>
                  </a:lnTo>
                  <a:lnTo>
                    <a:pt x="83" y="101"/>
                  </a:lnTo>
                  <a:lnTo>
                    <a:pt x="100" y="114"/>
                  </a:lnTo>
                  <a:lnTo>
                    <a:pt x="116" y="126"/>
                  </a:lnTo>
                  <a:lnTo>
                    <a:pt x="116" y="126"/>
                  </a:lnTo>
                  <a:lnTo>
                    <a:pt x="151" y="148"/>
                  </a:lnTo>
                  <a:lnTo>
                    <a:pt x="186" y="169"/>
                  </a:lnTo>
                  <a:lnTo>
                    <a:pt x="221" y="190"/>
                  </a:lnTo>
                  <a:lnTo>
                    <a:pt x="256" y="211"/>
                  </a:lnTo>
                  <a:lnTo>
                    <a:pt x="256" y="211"/>
                  </a:lnTo>
                  <a:lnTo>
                    <a:pt x="275" y="223"/>
                  </a:lnTo>
                  <a:lnTo>
                    <a:pt x="292" y="236"/>
                  </a:lnTo>
                  <a:lnTo>
                    <a:pt x="310" y="249"/>
                  </a:lnTo>
                  <a:lnTo>
                    <a:pt x="325" y="264"/>
                  </a:lnTo>
                  <a:lnTo>
                    <a:pt x="325" y="264"/>
                  </a:lnTo>
                  <a:lnTo>
                    <a:pt x="340" y="279"/>
                  </a:lnTo>
                  <a:lnTo>
                    <a:pt x="353" y="294"/>
                  </a:lnTo>
                  <a:lnTo>
                    <a:pt x="366" y="312"/>
                  </a:lnTo>
                  <a:lnTo>
                    <a:pt x="377" y="328"/>
                  </a:lnTo>
                  <a:lnTo>
                    <a:pt x="377" y="328"/>
                  </a:lnTo>
                  <a:lnTo>
                    <a:pt x="387" y="347"/>
                  </a:lnTo>
                  <a:lnTo>
                    <a:pt x="397" y="366"/>
                  </a:lnTo>
                  <a:lnTo>
                    <a:pt x="414" y="403"/>
                  </a:lnTo>
                  <a:lnTo>
                    <a:pt x="431" y="441"/>
                  </a:lnTo>
                  <a:lnTo>
                    <a:pt x="447" y="480"/>
                  </a:lnTo>
                  <a:lnTo>
                    <a:pt x="447" y="480"/>
                  </a:lnTo>
                  <a:lnTo>
                    <a:pt x="464" y="514"/>
                  </a:lnTo>
                  <a:lnTo>
                    <a:pt x="481" y="548"/>
                  </a:lnTo>
                  <a:lnTo>
                    <a:pt x="501" y="582"/>
                  </a:lnTo>
                  <a:lnTo>
                    <a:pt x="522" y="614"/>
                  </a:lnTo>
                  <a:lnTo>
                    <a:pt x="522" y="614"/>
                  </a:lnTo>
                  <a:lnTo>
                    <a:pt x="540" y="641"/>
                  </a:lnTo>
                  <a:lnTo>
                    <a:pt x="560" y="666"/>
                  </a:lnTo>
                  <a:lnTo>
                    <a:pt x="571" y="677"/>
                  </a:lnTo>
                  <a:lnTo>
                    <a:pt x="583" y="689"/>
                  </a:lnTo>
                  <a:lnTo>
                    <a:pt x="594" y="700"/>
                  </a:lnTo>
                  <a:lnTo>
                    <a:pt x="607" y="711"/>
                  </a:lnTo>
                  <a:lnTo>
                    <a:pt x="607" y="711"/>
                  </a:lnTo>
                  <a:lnTo>
                    <a:pt x="621" y="721"/>
                  </a:lnTo>
                  <a:lnTo>
                    <a:pt x="637" y="731"/>
                  </a:lnTo>
                  <a:lnTo>
                    <a:pt x="652" y="740"/>
                  </a:lnTo>
                  <a:lnTo>
                    <a:pt x="669" y="748"/>
                  </a:lnTo>
                  <a:lnTo>
                    <a:pt x="684" y="755"/>
                  </a:lnTo>
                  <a:lnTo>
                    <a:pt x="702" y="761"/>
                  </a:lnTo>
                  <a:lnTo>
                    <a:pt x="718" y="766"/>
                  </a:lnTo>
                  <a:lnTo>
                    <a:pt x="736" y="771"/>
                  </a:lnTo>
                  <a:lnTo>
                    <a:pt x="754" y="775"/>
                  </a:lnTo>
                  <a:lnTo>
                    <a:pt x="771" y="778"/>
                  </a:lnTo>
                  <a:lnTo>
                    <a:pt x="789" y="780"/>
                  </a:lnTo>
                  <a:lnTo>
                    <a:pt x="806" y="781"/>
                  </a:lnTo>
                  <a:lnTo>
                    <a:pt x="842" y="782"/>
                  </a:lnTo>
                  <a:lnTo>
                    <a:pt x="879" y="781"/>
                  </a:lnTo>
                  <a:lnTo>
                    <a:pt x="879" y="781"/>
                  </a:lnTo>
                  <a:lnTo>
                    <a:pt x="898" y="780"/>
                  </a:lnTo>
                  <a:lnTo>
                    <a:pt x="919" y="778"/>
                  </a:lnTo>
                  <a:lnTo>
                    <a:pt x="940" y="775"/>
                  </a:lnTo>
                  <a:lnTo>
                    <a:pt x="959" y="772"/>
                  </a:lnTo>
                  <a:lnTo>
                    <a:pt x="979" y="766"/>
                  </a:lnTo>
                  <a:lnTo>
                    <a:pt x="999" y="761"/>
                  </a:lnTo>
                  <a:lnTo>
                    <a:pt x="1018" y="756"/>
                  </a:lnTo>
                  <a:lnTo>
                    <a:pt x="1038" y="749"/>
                  </a:lnTo>
                  <a:lnTo>
                    <a:pt x="1058" y="742"/>
                  </a:lnTo>
                  <a:lnTo>
                    <a:pt x="1076" y="733"/>
                  </a:lnTo>
                  <a:lnTo>
                    <a:pt x="1094" y="725"/>
                  </a:lnTo>
                  <a:lnTo>
                    <a:pt x="1112" y="715"/>
                  </a:lnTo>
                  <a:lnTo>
                    <a:pt x="1129" y="704"/>
                  </a:lnTo>
                  <a:lnTo>
                    <a:pt x="1147" y="693"/>
                  </a:lnTo>
                  <a:lnTo>
                    <a:pt x="1163" y="681"/>
                  </a:lnTo>
                  <a:lnTo>
                    <a:pt x="1179" y="667"/>
                  </a:lnTo>
                  <a:lnTo>
                    <a:pt x="1179" y="667"/>
                  </a:lnTo>
                  <a:lnTo>
                    <a:pt x="1193" y="654"/>
                  </a:lnTo>
                  <a:lnTo>
                    <a:pt x="1208" y="639"/>
                  </a:lnTo>
                  <a:lnTo>
                    <a:pt x="1208" y="639"/>
                  </a:lnTo>
                  <a:lnTo>
                    <a:pt x="1209" y="637"/>
                  </a:lnTo>
                  <a:lnTo>
                    <a:pt x="1209" y="634"/>
                  </a:lnTo>
                  <a:lnTo>
                    <a:pt x="1209" y="632"/>
                  </a:lnTo>
                  <a:lnTo>
                    <a:pt x="1207" y="630"/>
                  </a:lnTo>
                  <a:lnTo>
                    <a:pt x="1204" y="629"/>
                  </a:lnTo>
                  <a:lnTo>
                    <a:pt x="1202" y="629"/>
                  </a:lnTo>
                  <a:lnTo>
                    <a:pt x="1200" y="629"/>
                  </a:lnTo>
                  <a:lnTo>
                    <a:pt x="1198" y="630"/>
                  </a:lnTo>
                  <a:lnTo>
                    <a:pt x="1198" y="630"/>
                  </a:lnTo>
                  <a:lnTo>
                    <a:pt x="1184" y="645"/>
                  </a:lnTo>
                  <a:lnTo>
                    <a:pt x="1169" y="659"/>
                  </a:lnTo>
                  <a:lnTo>
                    <a:pt x="1154" y="672"/>
                  </a:lnTo>
                  <a:lnTo>
                    <a:pt x="1137" y="684"/>
                  </a:lnTo>
                  <a:lnTo>
                    <a:pt x="1121" y="695"/>
                  </a:lnTo>
                  <a:lnTo>
                    <a:pt x="1103" y="705"/>
                  </a:lnTo>
                  <a:lnTo>
                    <a:pt x="1086" y="715"/>
                  </a:lnTo>
                  <a:lnTo>
                    <a:pt x="1067" y="724"/>
                  </a:lnTo>
                  <a:lnTo>
                    <a:pt x="1048" y="732"/>
                  </a:lnTo>
                  <a:lnTo>
                    <a:pt x="1030" y="740"/>
                  </a:lnTo>
                  <a:lnTo>
                    <a:pt x="1010" y="746"/>
                  </a:lnTo>
                  <a:lnTo>
                    <a:pt x="991" y="751"/>
                  </a:lnTo>
                  <a:lnTo>
                    <a:pt x="971" y="756"/>
                  </a:lnTo>
                  <a:lnTo>
                    <a:pt x="951" y="760"/>
                  </a:lnTo>
                  <a:lnTo>
                    <a:pt x="931" y="763"/>
                  </a:lnTo>
                  <a:lnTo>
                    <a:pt x="912" y="766"/>
                  </a:lnTo>
                  <a:lnTo>
                    <a:pt x="912" y="766"/>
                  </a:lnTo>
                  <a:lnTo>
                    <a:pt x="876" y="770"/>
                  </a:lnTo>
                  <a:lnTo>
                    <a:pt x="839" y="771"/>
                  </a:lnTo>
                  <a:lnTo>
                    <a:pt x="821" y="770"/>
                  </a:lnTo>
                  <a:lnTo>
                    <a:pt x="803" y="769"/>
                  </a:lnTo>
                  <a:lnTo>
                    <a:pt x="785" y="768"/>
                  </a:lnTo>
                  <a:lnTo>
                    <a:pt x="767" y="764"/>
                  </a:lnTo>
                  <a:lnTo>
                    <a:pt x="749" y="761"/>
                  </a:lnTo>
                  <a:lnTo>
                    <a:pt x="732" y="757"/>
                  </a:lnTo>
                  <a:lnTo>
                    <a:pt x="714" y="752"/>
                  </a:lnTo>
                  <a:lnTo>
                    <a:pt x="698" y="747"/>
                  </a:lnTo>
                  <a:lnTo>
                    <a:pt x="680" y="740"/>
                  </a:lnTo>
                  <a:lnTo>
                    <a:pt x="665" y="732"/>
                  </a:lnTo>
                  <a:lnTo>
                    <a:pt x="648" y="724"/>
                  </a:lnTo>
                  <a:lnTo>
                    <a:pt x="632" y="714"/>
                  </a:lnTo>
                  <a:lnTo>
                    <a:pt x="632" y="714"/>
                  </a:lnTo>
                  <a:lnTo>
                    <a:pt x="619" y="704"/>
                  </a:lnTo>
                  <a:lnTo>
                    <a:pt x="606" y="694"/>
                  </a:lnTo>
                  <a:lnTo>
                    <a:pt x="593" y="683"/>
                  </a:lnTo>
                  <a:lnTo>
                    <a:pt x="582" y="670"/>
                  </a:lnTo>
                  <a:lnTo>
                    <a:pt x="570" y="658"/>
                  </a:lnTo>
                  <a:lnTo>
                    <a:pt x="559" y="645"/>
                  </a:lnTo>
                  <a:lnTo>
                    <a:pt x="539" y="618"/>
                  </a:lnTo>
                  <a:lnTo>
                    <a:pt x="521" y="589"/>
                  </a:lnTo>
                  <a:lnTo>
                    <a:pt x="503" y="560"/>
                  </a:lnTo>
                  <a:lnTo>
                    <a:pt x="487" y="530"/>
                  </a:lnTo>
                  <a:lnTo>
                    <a:pt x="471" y="500"/>
                  </a:lnTo>
                  <a:lnTo>
                    <a:pt x="471" y="500"/>
                  </a:lnTo>
                  <a:lnTo>
                    <a:pt x="454" y="463"/>
                  </a:lnTo>
                  <a:lnTo>
                    <a:pt x="437" y="426"/>
                  </a:lnTo>
                  <a:lnTo>
                    <a:pt x="420" y="388"/>
                  </a:lnTo>
                  <a:lnTo>
                    <a:pt x="403" y="351"/>
                  </a:lnTo>
                  <a:lnTo>
                    <a:pt x="403" y="351"/>
                  </a:lnTo>
                  <a:lnTo>
                    <a:pt x="393" y="332"/>
                  </a:lnTo>
                  <a:lnTo>
                    <a:pt x="382" y="315"/>
                  </a:lnTo>
                  <a:lnTo>
                    <a:pt x="371" y="297"/>
                  </a:lnTo>
                  <a:lnTo>
                    <a:pt x="358" y="281"/>
                  </a:lnTo>
                  <a:lnTo>
                    <a:pt x="344" y="265"/>
                  </a:lnTo>
                  <a:lnTo>
                    <a:pt x="329" y="251"/>
                  </a:lnTo>
                  <a:lnTo>
                    <a:pt x="314" y="237"/>
                  </a:lnTo>
                  <a:lnTo>
                    <a:pt x="297" y="224"/>
                  </a:lnTo>
                  <a:lnTo>
                    <a:pt x="297" y="224"/>
                  </a:lnTo>
                  <a:lnTo>
                    <a:pt x="264" y="202"/>
                  </a:lnTo>
                  <a:lnTo>
                    <a:pt x="230" y="180"/>
                  </a:lnTo>
                  <a:lnTo>
                    <a:pt x="195" y="161"/>
                  </a:lnTo>
                  <a:lnTo>
                    <a:pt x="160" y="140"/>
                  </a:lnTo>
                  <a:lnTo>
                    <a:pt x="126" y="118"/>
                  </a:lnTo>
                  <a:lnTo>
                    <a:pt x="110" y="106"/>
                  </a:lnTo>
                  <a:lnTo>
                    <a:pt x="94" y="94"/>
                  </a:lnTo>
                  <a:lnTo>
                    <a:pt x="78" y="81"/>
                  </a:lnTo>
                  <a:lnTo>
                    <a:pt x="64" y="67"/>
                  </a:lnTo>
                  <a:lnTo>
                    <a:pt x="49" y="53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23" y="21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005BD98F-67F3-9FB2-5ED8-7C403754F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1511"/>
              <a:ext cx="226" cy="236"/>
            </a:xfrm>
            <a:custGeom>
              <a:avLst/>
              <a:gdLst>
                <a:gd name="T0" fmla="*/ 7 w 452"/>
                <a:gd name="T1" fmla="*/ 471 h 471"/>
                <a:gd name="T2" fmla="*/ 68 w 452"/>
                <a:gd name="T3" fmla="*/ 470 h 471"/>
                <a:gd name="T4" fmla="*/ 113 w 452"/>
                <a:gd name="T5" fmla="*/ 465 h 471"/>
                <a:gd name="T6" fmla="*/ 129 w 452"/>
                <a:gd name="T7" fmla="*/ 462 h 471"/>
                <a:gd name="T8" fmla="*/ 152 w 452"/>
                <a:gd name="T9" fmla="*/ 454 h 471"/>
                <a:gd name="T10" fmla="*/ 175 w 452"/>
                <a:gd name="T11" fmla="*/ 445 h 471"/>
                <a:gd name="T12" fmla="*/ 197 w 452"/>
                <a:gd name="T13" fmla="*/ 434 h 471"/>
                <a:gd name="T14" fmla="*/ 218 w 452"/>
                <a:gd name="T15" fmla="*/ 419 h 471"/>
                <a:gd name="T16" fmla="*/ 229 w 452"/>
                <a:gd name="T17" fmla="*/ 410 h 471"/>
                <a:gd name="T18" fmla="*/ 260 w 452"/>
                <a:gd name="T19" fmla="*/ 379 h 471"/>
                <a:gd name="T20" fmla="*/ 285 w 452"/>
                <a:gd name="T21" fmla="*/ 351 h 471"/>
                <a:gd name="T22" fmla="*/ 309 w 452"/>
                <a:gd name="T23" fmla="*/ 321 h 471"/>
                <a:gd name="T24" fmla="*/ 320 w 452"/>
                <a:gd name="T25" fmla="*/ 303 h 471"/>
                <a:gd name="T26" fmla="*/ 341 w 452"/>
                <a:gd name="T27" fmla="*/ 269 h 471"/>
                <a:gd name="T28" fmla="*/ 369 w 452"/>
                <a:gd name="T29" fmla="*/ 214 h 471"/>
                <a:gd name="T30" fmla="*/ 384 w 452"/>
                <a:gd name="T31" fmla="*/ 176 h 471"/>
                <a:gd name="T32" fmla="*/ 416 w 452"/>
                <a:gd name="T33" fmla="*/ 92 h 471"/>
                <a:gd name="T34" fmla="*/ 451 w 452"/>
                <a:gd name="T35" fmla="*/ 9 h 471"/>
                <a:gd name="T36" fmla="*/ 452 w 452"/>
                <a:gd name="T37" fmla="*/ 6 h 471"/>
                <a:gd name="T38" fmla="*/ 450 w 452"/>
                <a:gd name="T39" fmla="*/ 2 h 471"/>
                <a:gd name="T40" fmla="*/ 446 w 452"/>
                <a:gd name="T41" fmla="*/ 0 h 471"/>
                <a:gd name="T42" fmla="*/ 442 w 452"/>
                <a:gd name="T43" fmla="*/ 1 h 471"/>
                <a:gd name="T44" fmla="*/ 441 w 452"/>
                <a:gd name="T45" fmla="*/ 3 h 471"/>
                <a:gd name="T46" fmla="*/ 410 w 452"/>
                <a:gd name="T47" fmla="*/ 75 h 471"/>
                <a:gd name="T48" fmla="*/ 367 w 452"/>
                <a:gd name="T49" fmla="*/ 187 h 471"/>
                <a:gd name="T50" fmla="*/ 332 w 452"/>
                <a:gd name="T51" fmla="*/ 259 h 471"/>
                <a:gd name="T52" fmla="*/ 312 w 452"/>
                <a:gd name="T53" fmla="*/ 293 h 471"/>
                <a:gd name="T54" fmla="*/ 301 w 452"/>
                <a:gd name="T55" fmla="*/ 309 h 471"/>
                <a:gd name="T56" fmla="*/ 278 w 452"/>
                <a:gd name="T57" fmla="*/ 340 h 471"/>
                <a:gd name="T58" fmla="*/ 264 w 452"/>
                <a:gd name="T59" fmla="*/ 356 h 471"/>
                <a:gd name="T60" fmla="*/ 233 w 452"/>
                <a:gd name="T61" fmla="*/ 389 h 471"/>
                <a:gd name="T62" fmla="*/ 222 w 452"/>
                <a:gd name="T63" fmla="*/ 399 h 471"/>
                <a:gd name="T64" fmla="*/ 193 w 452"/>
                <a:gd name="T65" fmla="*/ 421 h 471"/>
                <a:gd name="T66" fmla="*/ 172 w 452"/>
                <a:gd name="T67" fmla="*/ 434 h 471"/>
                <a:gd name="T68" fmla="*/ 149 w 452"/>
                <a:gd name="T69" fmla="*/ 443 h 471"/>
                <a:gd name="T70" fmla="*/ 138 w 452"/>
                <a:gd name="T71" fmla="*/ 446 h 471"/>
                <a:gd name="T72" fmla="*/ 106 w 452"/>
                <a:gd name="T73" fmla="*/ 453 h 471"/>
                <a:gd name="T74" fmla="*/ 73 w 452"/>
                <a:gd name="T75" fmla="*/ 457 h 471"/>
                <a:gd name="T76" fmla="*/ 7 w 452"/>
                <a:gd name="T77" fmla="*/ 458 h 471"/>
                <a:gd name="T78" fmla="*/ 5 w 452"/>
                <a:gd name="T79" fmla="*/ 460 h 471"/>
                <a:gd name="T80" fmla="*/ 1 w 452"/>
                <a:gd name="T81" fmla="*/ 463 h 471"/>
                <a:gd name="T82" fmla="*/ 1 w 452"/>
                <a:gd name="T83" fmla="*/ 467 h 471"/>
                <a:gd name="T84" fmla="*/ 5 w 452"/>
                <a:gd name="T85" fmla="*/ 471 h 471"/>
                <a:gd name="T86" fmla="*/ 7 w 452"/>
                <a:gd name="T87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52" h="471">
                  <a:moveTo>
                    <a:pt x="7" y="471"/>
                  </a:moveTo>
                  <a:lnTo>
                    <a:pt x="7" y="471"/>
                  </a:lnTo>
                  <a:lnTo>
                    <a:pt x="38" y="471"/>
                  </a:lnTo>
                  <a:lnTo>
                    <a:pt x="68" y="470"/>
                  </a:lnTo>
                  <a:lnTo>
                    <a:pt x="99" y="467"/>
                  </a:lnTo>
                  <a:lnTo>
                    <a:pt x="113" y="465"/>
                  </a:lnTo>
                  <a:lnTo>
                    <a:pt x="129" y="462"/>
                  </a:lnTo>
                  <a:lnTo>
                    <a:pt x="129" y="462"/>
                  </a:lnTo>
                  <a:lnTo>
                    <a:pt x="141" y="458"/>
                  </a:lnTo>
                  <a:lnTo>
                    <a:pt x="152" y="454"/>
                  </a:lnTo>
                  <a:lnTo>
                    <a:pt x="164" y="450"/>
                  </a:lnTo>
                  <a:lnTo>
                    <a:pt x="175" y="445"/>
                  </a:lnTo>
                  <a:lnTo>
                    <a:pt x="187" y="440"/>
                  </a:lnTo>
                  <a:lnTo>
                    <a:pt x="197" y="434"/>
                  </a:lnTo>
                  <a:lnTo>
                    <a:pt x="207" y="426"/>
                  </a:lnTo>
                  <a:lnTo>
                    <a:pt x="218" y="419"/>
                  </a:lnTo>
                  <a:lnTo>
                    <a:pt x="218" y="419"/>
                  </a:lnTo>
                  <a:lnTo>
                    <a:pt x="229" y="410"/>
                  </a:lnTo>
                  <a:lnTo>
                    <a:pt x="239" y="399"/>
                  </a:lnTo>
                  <a:lnTo>
                    <a:pt x="260" y="379"/>
                  </a:lnTo>
                  <a:lnTo>
                    <a:pt x="260" y="379"/>
                  </a:lnTo>
                  <a:lnTo>
                    <a:pt x="285" y="351"/>
                  </a:lnTo>
                  <a:lnTo>
                    <a:pt x="297" y="335"/>
                  </a:lnTo>
                  <a:lnTo>
                    <a:pt x="309" y="321"/>
                  </a:lnTo>
                  <a:lnTo>
                    <a:pt x="309" y="321"/>
                  </a:lnTo>
                  <a:lnTo>
                    <a:pt x="320" y="303"/>
                  </a:lnTo>
                  <a:lnTo>
                    <a:pt x="331" y="287"/>
                  </a:lnTo>
                  <a:lnTo>
                    <a:pt x="341" y="269"/>
                  </a:lnTo>
                  <a:lnTo>
                    <a:pt x="351" y="250"/>
                  </a:lnTo>
                  <a:lnTo>
                    <a:pt x="369" y="214"/>
                  </a:lnTo>
                  <a:lnTo>
                    <a:pt x="384" y="176"/>
                  </a:lnTo>
                  <a:lnTo>
                    <a:pt x="384" y="176"/>
                  </a:lnTo>
                  <a:lnTo>
                    <a:pt x="401" y="134"/>
                  </a:lnTo>
                  <a:lnTo>
                    <a:pt x="416" y="92"/>
                  </a:lnTo>
                  <a:lnTo>
                    <a:pt x="433" y="49"/>
                  </a:lnTo>
                  <a:lnTo>
                    <a:pt x="451" y="9"/>
                  </a:lnTo>
                  <a:lnTo>
                    <a:pt x="451" y="9"/>
                  </a:lnTo>
                  <a:lnTo>
                    <a:pt x="452" y="6"/>
                  </a:lnTo>
                  <a:lnTo>
                    <a:pt x="451" y="4"/>
                  </a:lnTo>
                  <a:lnTo>
                    <a:pt x="450" y="2"/>
                  </a:lnTo>
                  <a:lnTo>
                    <a:pt x="448" y="0"/>
                  </a:lnTo>
                  <a:lnTo>
                    <a:pt x="446" y="0"/>
                  </a:lnTo>
                  <a:lnTo>
                    <a:pt x="444" y="0"/>
                  </a:lnTo>
                  <a:lnTo>
                    <a:pt x="442" y="1"/>
                  </a:lnTo>
                  <a:lnTo>
                    <a:pt x="441" y="3"/>
                  </a:lnTo>
                  <a:lnTo>
                    <a:pt x="441" y="3"/>
                  </a:lnTo>
                  <a:lnTo>
                    <a:pt x="425" y="39"/>
                  </a:lnTo>
                  <a:lnTo>
                    <a:pt x="410" y="75"/>
                  </a:lnTo>
                  <a:lnTo>
                    <a:pt x="381" y="150"/>
                  </a:lnTo>
                  <a:lnTo>
                    <a:pt x="367" y="187"/>
                  </a:lnTo>
                  <a:lnTo>
                    <a:pt x="350" y="223"/>
                  </a:lnTo>
                  <a:lnTo>
                    <a:pt x="332" y="259"/>
                  </a:lnTo>
                  <a:lnTo>
                    <a:pt x="322" y="276"/>
                  </a:lnTo>
                  <a:lnTo>
                    <a:pt x="312" y="293"/>
                  </a:lnTo>
                  <a:lnTo>
                    <a:pt x="312" y="293"/>
                  </a:lnTo>
                  <a:lnTo>
                    <a:pt x="301" y="309"/>
                  </a:lnTo>
                  <a:lnTo>
                    <a:pt x="289" y="326"/>
                  </a:lnTo>
                  <a:lnTo>
                    <a:pt x="278" y="34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44" y="379"/>
                  </a:lnTo>
                  <a:lnTo>
                    <a:pt x="233" y="389"/>
                  </a:lnTo>
                  <a:lnTo>
                    <a:pt x="222" y="399"/>
                  </a:lnTo>
                  <a:lnTo>
                    <a:pt x="222" y="399"/>
                  </a:lnTo>
                  <a:lnTo>
                    <a:pt x="202" y="415"/>
                  </a:lnTo>
                  <a:lnTo>
                    <a:pt x="193" y="421"/>
                  </a:lnTo>
                  <a:lnTo>
                    <a:pt x="182" y="427"/>
                  </a:lnTo>
                  <a:lnTo>
                    <a:pt x="172" y="434"/>
                  </a:lnTo>
                  <a:lnTo>
                    <a:pt x="161" y="439"/>
                  </a:lnTo>
                  <a:lnTo>
                    <a:pt x="149" y="443"/>
                  </a:lnTo>
                  <a:lnTo>
                    <a:pt x="138" y="446"/>
                  </a:lnTo>
                  <a:lnTo>
                    <a:pt x="138" y="446"/>
                  </a:lnTo>
                  <a:lnTo>
                    <a:pt x="121" y="450"/>
                  </a:lnTo>
                  <a:lnTo>
                    <a:pt x="106" y="453"/>
                  </a:lnTo>
                  <a:lnTo>
                    <a:pt x="89" y="455"/>
                  </a:lnTo>
                  <a:lnTo>
                    <a:pt x="73" y="457"/>
                  </a:lnTo>
                  <a:lnTo>
                    <a:pt x="40" y="458"/>
                  </a:lnTo>
                  <a:lnTo>
                    <a:pt x="7" y="458"/>
                  </a:lnTo>
                  <a:lnTo>
                    <a:pt x="7" y="458"/>
                  </a:lnTo>
                  <a:lnTo>
                    <a:pt x="5" y="460"/>
                  </a:lnTo>
                  <a:lnTo>
                    <a:pt x="3" y="461"/>
                  </a:lnTo>
                  <a:lnTo>
                    <a:pt x="1" y="463"/>
                  </a:lnTo>
                  <a:lnTo>
                    <a:pt x="0" y="465"/>
                  </a:lnTo>
                  <a:lnTo>
                    <a:pt x="1" y="467"/>
                  </a:lnTo>
                  <a:lnTo>
                    <a:pt x="3" y="469"/>
                  </a:lnTo>
                  <a:lnTo>
                    <a:pt x="5" y="471"/>
                  </a:lnTo>
                  <a:lnTo>
                    <a:pt x="7" y="471"/>
                  </a:lnTo>
                  <a:lnTo>
                    <a:pt x="7" y="4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DE32D373-59F7-29D2-E642-5E6BFE458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9" y="701"/>
              <a:ext cx="77" cy="168"/>
            </a:xfrm>
            <a:custGeom>
              <a:avLst/>
              <a:gdLst>
                <a:gd name="T0" fmla="*/ 15 w 153"/>
                <a:gd name="T1" fmla="*/ 130 h 335"/>
                <a:gd name="T2" fmla="*/ 12 w 153"/>
                <a:gd name="T3" fmla="*/ 106 h 335"/>
                <a:gd name="T4" fmla="*/ 15 w 153"/>
                <a:gd name="T5" fmla="*/ 83 h 335"/>
                <a:gd name="T6" fmla="*/ 23 w 153"/>
                <a:gd name="T7" fmla="*/ 61 h 335"/>
                <a:gd name="T8" fmla="*/ 35 w 153"/>
                <a:gd name="T9" fmla="*/ 41 h 335"/>
                <a:gd name="T10" fmla="*/ 40 w 153"/>
                <a:gd name="T11" fmla="*/ 35 h 335"/>
                <a:gd name="T12" fmla="*/ 55 w 153"/>
                <a:gd name="T13" fmla="*/ 22 h 335"/>
                <a:gd name="T14" fmla="*/ 70 w 153"/>
                <a:gd name="T15" fmla="*/ 15 h 335"/>
                <a:gd name="T16" fmla="*/ 88 w 153"/>
                <a:gd name="T17" fmla="*/ 12 h 335"/>
                <a:gd name="T18" fmla="*/ 97 w 153"/>
                <a:gd name="T19" fmla="*/ 14 h 335"/>
                <a:gd name="T20" fmla="*/ 107 w 153"/>
                <a:gd name="T21" fmla="*/ 17 h 335"/>
                <a:gd name="T22" fmla="*/ 116 w 153"/>
                <a:gd name="T23" fmla="*/ 24 h 335"/>
                <a:gd name="T24" fmla="*/ 129 w 153"/>
                <a:gd name="T25" fmla="*/ 41 h 335"/>
                <a:gd name="T26" fmla="*/ 136 w 153"/>
                <a:gd name="T27" fmla="*/ 63 h 335"/>
                <a:gd name="T28" fmla="*/ 141 w 153"/>
                <a:gd name="T29" fmla="*/ 84 h 335"/>
                <a:gd name="T30" fmla="*/ 141 w 153"/>
                <a:gd name="T31" fmla="*/ 99 h 335"/>
                <a:gd name="T32" fmla="*/ 136 w 153"/>
                <a:gd name="T33" fmla="*/ 129 h 335"/>
                <a:gd name="T34" fmla="*/ 124 w 153"/>
                <a:gd name="T35" fmla="*/ 171 h 335"/>
                <a:gd name="T36" fmla="*/ 115 w 153"/>
                <a:gd name="T37" fmla="*/ 200 h 335"/>
                <a:gd name="T38" fmla="*/ 106 w 153"/>
                <a:gd name="T39" fmla="*/ 233 h 335"/>
                <a:gd name="T40" fmla="*/ 104 w 153"/>
                <a:gd name="T41" fmla="*/ 265 h 335"/>
                <a:gd name="T42" fmla="*/ 105 w 153"/>
                <a:gd name="T43" fmla="*/ 274 h 335"/>
                <a:gd name="T44" fmla="*/ 108 w 153"/>
                <a:gd name="T45" fmla="*/ 293 h 335"/>
                <a:gd name="T46" fmla="*/ 116 w 153"/>
                <a:gd name="T47" fmla="*/ 309 h 335"/>
                <a:gd name="T48" fmla="*/ 129 w 153"/>
                <a:gd name="T49" fmla="*/ 333 h 335"/>
                <a:gd name="T50" fmla="*/ 131 w 153"/>
                <a:gd name="T51" fmla="*/ 335 h 335"/>
                <a:gd name="T52" fmla="*/ 136 w 153"/>
                <a:gd name="T53" fmla="*/ 335 h 335"/>
                <a:gd name="T54" fmla="*/ 139 w 153"/>
                <a:gd name="T55" fmla="*/ 333 h 335"/>
                <a:gd name="T56" fmla="*/ 142 w 153"/>
                <a:gd name="T57" fmla="*/ 329 h 335"/>
                <a:gd name="T58" fmla="*/ 141 w 153"/>
                <a:gd name="T59" fmla="*/ 327 h 335"/>
                <a:gd name="T60" fmla="*/ 124 w 153"/>
                <a:gd name="T61" fmla="*/ 297 h 335"/>
                <a:gd name="T62" fmla="*/ 119 w 153"/>
                <a:gd name="T63" fmla="*/ 281 h 335"/>
                <a:gd name="T64" fmla="*/ 117 w 153"/>
                <a:gd name="T65" fmla="*/ 264 h 335"/>
                <a:gd name="T66" fmla="*/ 117 w 153"/>
                <a:gd name="T67" fmla="*/ 248 h 335"/>
                <a:gd name="T68" fmla="*/ 122 w 153"/>
                <a:gd name="T69" fmla="*/ 218 h 335"/>
                <a:gd name="T70" fmla="*/ 127 w 153"/>
                <a:gd name="T71" fmla="*/ 204 h 335"/>
                <a:gd name="T72" fmla="*/ 146 w 153"/>
                <a:gd name="T73" fmla="*/ 144 h 335"/>
                <a:gd name="T74" fmla="*/ 152 w 153"/>
                <a:gd name="T75" fmla="*/ 112 h 335"/>
                <a:gd name="T76" fmla="*/ 153 w 153"/>
                <a:gd name="T77" fmla="*/ 81 h 335"/>
                <a:gd name="T78" fmla="*/ 151 w 153"/>
                <a:gd name="T79" fmla="*/ 70 h 335"/>
                <a:gd name="T80" fmla="*/ 144 w 153"/>
                <a:gd name="T81" fmla="*/ 45 h 335"/>
                <a:gd name="T82" fmla="*/ 132 w 153"/>
                <a:gd name="T83" fmla="*/ 23 h 335"/>
                <a:gd name="T84" fmla="*/ 120 w 153"/>
                <a:gd name="T85" fmla="*/ 11 h 335"/>
                <a:gd name="T86" fmla="*/ 108 w 153"/>
                <a:gd name="T87" fmla="*/ 5 h 335"/>
                <a:gd name="T88" fmla="*/ 103 w 153"/>
                <a:gd name="T89" fmla="*/ 3 h 335"/>
                <a:gd name="T90" fmla="*/ 84 w 153"/>
                <a:gd name="T91" fmla="*/ 0 h 335"/>
                <a:gd name="T92" fmla="*/ 64 w 153"/>
                <a:gd name="T93" fmla="*/ 4 h 335"/>
                <a:gd name="T94" fmla="*/ 46 w 153"/>
                <a:gd name="T95" fmla="*/ 13 h 335"/>
                <a:gd name="T96" fmla="*/ 31 w 153"/>
                <a:gd name="T97" fmla="*/ 26 h 335"/>
                <a:gd name="T98" fmla="*/ 22 w 153"/>
                <a:gd name="T99" fmla="*/ 38 h 335"/>
                <a:gd name="T100" fmla="*/ 8 w 153"/>
                <a:gd name="T101" fmla="*/ 63 h 335"/>
                <a:gd name="T102" fmla="*/ 1 w 153"/>
                <a:gd name="T103" fmla="*/ 91 h 335"/>
                <a:gd name="T104" fmla="*/ 1 w 153"/>
                <a:gd name="T105" fmla="*/ 119 h 335"/>
                <a:gd name="T106" fmla="*/ 3 w 153"/>
                <a:gd name="T107" fmla="*/ 133 h 335"/>
                <a:gd name="T108" fmla="*/ 6 w 153"/>
                <a:gd name="T109" fmla="*/ 137 h 335"/>
                <a:gd name="T110" fmla="*/ 10 w 153"/>
                <a:gd name="T111" fmla="*/ 137 h 335"/>
                <a:gd name="T112" fmla="*/ 14 w 153"/>
                <a:gd name="T113" fmla="*/ 135 h 335"/>
                <a:gd name="T114" fmla="*/ 15 w 153"/>
                <a:gd name="T115" fmla="*/ 13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" h="335">
                  <a:moveTo>
                    <a:pt x="15" y="130"/>
                  </a:moveTo>
                  <a:lnTo>
                    <a:pt x="15" y="130"/>
                  </a:lnTo>
                  <a:lnTo>
                    <a:pt x="13" y="119"/>
                  </a:lnTo>
                  <a:lnTo>
                    <a:pt x="12" y="106"/>
                  </a:lnTo>
                  <a:lnTo>
                    <a:pt x="13" y="95"/>
                  </a:lnTo>
                  <a:lnTo>
                    <a:pt x="15" y="83"/>
                  </a:lnTo>
                  <a:lnTo>
                    <a:pt x="17" y="72"/>
                  </a:lnTo>
                  <a:lnTo>
                    <a:pt x="23" y="61"/>
                  </a:lnTo>
                  <a:lnTo>
                    <a:pt x="28" y="50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40" y="35"/>
                  </a:lnTo>
                  <a:lnTo>
                    <a:pt x="47" y="29"/>
                  </a:lnTo>
                  <a:lnTo>
                    <a:pt x="55" y="22"/>
                  </a:lnTo>
                  <a:lnTo>
                    <a:pt x="62" y="18"/>
                  </a:lnTo>
                  <a:lnTo>
                    <a:pt x="70" y="15"/>
                  </a:lnTo>
                  <a:lnTo>
                    <a:pt x="79" y="13"/>
                  </a:lnTo>
                  <a:lnTo>
                    <a:pt x="88" y="12"/>
                  </a:lnTo>
                  <a:lnTo>
                    <a:pt x="97" y="14"/>
                  </a:lnTo>
                  <a:lnTo>
                    <a:pt x="97" y="14"/>
                  </a:lnTo>
                  <a:lnTo>
                    <a:pt x="102" y="15"/>
                  </a:lnTo>
                  <a:lnTo>
                    <a:pt x="107" y="17"/>
                  </a:lnTo>
                  <a:lnTo>
                    <a:pt x="112" y="20"/>
                  </a:lnTo>
                  <a:lnTo>
                    <a:pt x="116" y="24"/>
                  </a:lnTo>
                  <a:lnTo>
                    <a:pt x="123" y="32"/>
                  </a:lnTo>
                  <a:lnTo>
                    <a:pt x="129" y="41"/>
                  </a:lnTo>
                  <a:lnTo>
                    <a:pt x="133" y="52"/>
                  </a:lnTo>
                  <a:lnTo>
                    <a:pt x="136" y="63"/>
                  </a:lnTo>
                  <a:lnTo>
                    <a:pt x="139" y="74"/>
                  </a:lnTo>
                  <a:lnTo>
                    <a:pt x="141" y="84"/>
                  </a:lnTo>
                  <a:lnTo>
                    <a:pt x="141" y="84"/>
                  </a:lnTo>
                  <a:lnTo>
                    <a:pt x="141" y="99"/>
                  </a:lnTo>
                  <a:lnTo>
                    <a:pt x="139" y="115"/>
                  </a:lnTo>
                  <a:lnTo>
                    <a:pt x="136" y="129"/>
                  </a:lnTo>
                  <a:lnTo>
                    <a:pt x="133" y="144"/>
                  </a:lnTo>
                  <a:lnTo>
                    <a:pt x="124" y="171"/>
                  </a:lnTo>
                  <a:lnTo>
                    <a:pt x="115" y="200"/>
                  </a:lnTo>
                  <a:lnTo>
                    <a:pt x="115" y="200"/>
                  </a:lnTo>
                  <a:lnTo>
                    <a:pt x="111" y="216"/>
                  </a:lnTo>
                  <a:lnTo>
                    <a:pt x="106" y="233"/>
                  </a:lnTo>
                  <a:lnTo>
                    <a:pt x="104" y="249"/>
                  </a:lnTo>
                  <a:lnTo>
                    <a:pt x="104" y="265"/>
                  </a:lnTo>
                  <a:lnTo>
                    <a:pt x="104" y="265"/>
                  </a:lnTo>
                  <a:lnTo>
                    <a:pt x="105" y="274"/>
                  </a:lnTo>
                  <a:lnTo>
                    <a:pt x="106" y="283"/>
                  </a:lnTo>
                  <a:lnTo>
                    <a:pt x="108" y="293"/>
                  </a:lnTo>
                  <a:lnTo>
                    <a:pt x="112" y="301"/>
                  </a:lnTo>
                  <a:lnTo>
                    <a:pt x="116" y="309"/>
                  </a:lnTo>
                  <a:lnTo>
                    <a:pt x="120" y="318"/>
                  </a:lnTo>
                  <a:lnTo>
                    <a:pt x="129" y="333"/>
                  </a:lnTo>
                  <a:lnTo>
                    <a:pt x="129" y="333"/>
                  </a:lnTo>
                  <a:lnTo>
                    <a:pt x="131" y="335"/>
                  </a:lnTo>
                  <a:lnTo>
                    <a:pt x="133" y="335"/>
                  </a:lnTo>
                  <a:lnTo>
                    <a:pt x="136" y="335"/>
                  </a:lnTo>
                  <a:lnTo>
                    <a:pt x="138" y="334"/>
                  </a:lnTo>
                  <a:lnTo>
                    <a:pt x="139" y="333"/>
                  </a:lnTo>
                  <a:lnTo>
                    <a:pt x="141" y="331"/>
                  </a:lnTo>
                  <a:lnTo>
                    <a:pt x="142" y="329"/>
                  </a:lnTo>
                  <a:lnTo>
                    <a:pt x="141" y="327"/>
                  </a:lnTo>
                  <a:lnTo>
                    <a:pt x="141" y="327"/>
                  </a:lnTo>
                  <a:lnTo>
                    <a:pt x="131" y="312"/>
                  </a:lnTo>
                  <a:lnTo>
                    <a:pt x="124" y="297"/>
                  </a:lnTo>
                  <a:lnTo>
                    <a:pt x="121" y="289"/>
                  </a:lnTo>
                  <a:lnTo>
                    <a:pt x="119" y="281"/>
                  </a:lnTo>
                  <a:lnTo>
                    <a:pt x="118" y="272"/>
                  </a:lnTo>
                  <a:lnTo>
                    <a:pt x="117" y="264"/>
                  </a:lnTo>
                  <a:lnTo>
                    <a:pt x="117" y="264"/>
                  </a:lnTo>
                  <a:lnTo>
                    <a:pt x="117" y="248"/>
                  </a:lnTo>
                  <a:lnTo>
                    <a:pt x="119" y="234"/>
                  </a:lnTo>
                  <a:lnTo>
                    <a:pt x="122" y="218"/>
                  </a:lnTo>
                  <a:lnTo>
                    <a:pt x="127" y="204"/>
                  </a:lnTo>
                  <a:lnTo>
                    <a:pt x="127" y="204"/>
                  </a:lnTo>
                  <a:lnTo>
                    <a:pt x="136" y="174"/>
                  </a:lnTo>
                  <a:lnTo>
                    <a:pt x="146" y="144"/>
                  </a:lnTo>
                  <a:lnTo>
                    <a:pt x="150" y="128"/>
                  </a:lnTo>
                  <a:lnTo>
                    <a:pt x="152" y="112"/>
                  </a:lnTo>
                  <a:lnTo>
                    <a:pt x="153" y="97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1" y="70"/>
                  </a:lnTo>
                  <a:lnTo>
                    <a:pt x="148" y="58"/>
                  </a:lnTo>
                  <a:lnTo>
                    <a:pt x="144" y="45"/>
                  </a:lnTo>
                  <a:lnTo>
                    <a:pt x="138" y="34"/>
                  </a:lnTo>
                  <a:lnTo>
                    <a:pt x="132" y="23"/>
                  </a:lnTo>
                  <a:lnTo>
                    <a:pt x="124" y="15"/>
                  </a:lnTo>
                  <a:lnTo>
                    <a:pt x="120" y="11"/>
                  </a:lnTo>
                  <a:lnTo>
                    <a:pt x="115" y="8"/>
                  </a:lnTo>
                  <a:lnTo>
                    <a:pt x="108" y="5"/>
                  </a:lnTo>
                  <a:lnTo>
                    <a:pt x="103" y="3"/>
                  </a:lnTo>
                  <a:lnTo>
                    <a:pt x="103" y="3"/>
                  </a:lnTo>
                  <a:lnTo>
                    <a:pt x="93" y="1"/>
                  </a:lnTo>
                  <a:lnTo>
                    <a:pt x="84" y="0"/>
                  </a:lnTo>
                  <a:lnTo>
                    <a:pt x="73" y="2"/>
                  </a:lnTo>
                  <a:lnTo>
                    <a:pt x="64" y="4"/>
                  </a:lnTo>
                  <a:lnTo>
                    <a:pt x="55" y="8"/>
                  </a:lnTo>
                  <a:lnTo>
                    <a:pt x="46" y="13"/>
                  </a:lnTo>
                  <a:lnTo>
                    <a:pt x="38" y="19"/>
                  </a:lnTo>
                  <a:lnTo>
                    <a:pt x="31" y="26"/>
                  </a:lnTo>
                  <a:lnTo>
                    <a:pt x="31" y="26"/>
                  </a:lnTo>
                  <a:lnTo>
                    <a:pt x="22" y="38"/>
                  </a:lnTo>
                  <a:lnTo>
                    <a:pt x="14" y="49"/>
                  </a:lnTo>
                  <a:lnTo>
                    <a:pt x="8" y="63"/>
                  </a:lnTo>
                  <a:lnTo>
                    <a:pt x="4" y="76"/>
                  </a:lnTo>
                  <a:lnTo>
                    <a:pt x="1" y="91"/>
                  </a:lnTo>
                  <a:lnTo>
                    <a:pt x="0" y="104"/>
                  </a:lnTo>
                  <a:lnTo>
                    <a:pt x="1" y="119"/>
                  </a:lnTo>
                  <a:lnTo>
                    <a:pt x="3" y="133"/>
                  </a:lnTo>
                  <a:lnTo>
                    <a:pt x="3" y="133"/>
                  </a:lnTo>
                  <a:lnTo>
                    <a:pt x="4" y="135"/>
                  </a:lnTo>
                  <a:lnTo>
                    <a:pt x="6" y="137"/>
                  </a:lnTo>
                  <a:lnTo>
                    <a:pt x="8" y="137"/>
                  </a:lnTo>
                  <a:lnTo>
                    <a:pt x="10" y="137"/>
                  </a:lnTo>
                  <a:lnTo>
                    <a:pt x="12" y="136"/>
                  </a:lnTo>
                  <a:lnTo>
                    <a:pt x="14" y="135"/>
                  </a:lnTo>
                  <a:lnTo>
                    <a:pt x="15" y="132"/>
                  </a:lnTo>
                  <a:lnTo>
                    <a:pt x="15" y="130"/>
                  </a:lnTo>
                  <a:lnTo>
                    <a:pt x="15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55EC9A2A-54CD-70A9-5089-DE3199482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622"/>
              <a:ext cx="190" cy="185"/>
            </a:xfrm>
            <a:custGeom>
              <a:avLst/>
              <a:gdLst>
                <a:gd name="T0" fmla="*/ 3 w 378"/>
                <a:gd name="T1" fmla="*/ 11 h 371"/>
                <a:gd name="T2" fmla="*/ 43 w 378"/>
                <a:gd name="T3" fmla="*/ 39 h 371"/>
                <a:gd name="T4" fmla="*/ 86 w 378"/>
                <a:gd name="T5" fmla="*/ 64 h 371"/>
                <a:gd name="T6" fmla="*/ 151 w 378"/>
                <a:gd name="T7" fmla="*/ 100 h 371"/>
                <a:gd name="T8" fmla="*/ 172 w 378"/>
                <a:gd name="T9" fmla="*/ 113 h 371"/>
                <a:gd name="T10" fmla="*/ 212 w 378"/>
                <a:gd name="T11" fmla="*/ 141 h 371"/>
                <a:gd name="T12" fmla="*/ 248 w 378"/>
                <a:gd name="T13" fmla="*/ 174 h 371"/>
                <a:gd name="T14" fmla="*/ 257 w 378"/>
                <a:gd name="T15" fmla="*/ 184 h 371"/>
                <a:gd name="T16" fmla="*/ 280 w 378"/>
                <a:gd name="T17" fmla="*/ 218 h 371"/>
                <a:gd name="T18" fmla="*/ 306 w 378"/>
                <a:gd name="T19" fmla="*/ 265 h 371"/>
                <a:gd name="T20" fmla="*/ 319 w 378"/>
                <a:gd name="T21" fmla="*/ 292 h 371"/>
                <a:gd name="T22" fmla="*/ 350 w 378"/>
                <a:gd name="T23" fmla="*/ 344 h 371"/>
                <a:gd name="T24" fmla="*/ 368 w 378"/>
                <a:gd name="T25" fmla="*/ 369 h 371"/>
                <a:gd name="T26" fmla="*/ 370 w 378"/>
                <a:gd name="T27" fmla="*/ 370 h 371"/>
                <a:gd name="T28" fmla="*/ 374 w 378"/>
                <a:gd name="T29" fmla="*/ 370 h 371"/>
                <a:gd name="T30" fmla="*/ 377 w 378"/>
                <a:gd name="T31" fmla="*/ 367 h 371"/>
                <a:gd name="T32" fmla="*/ 378 w 378"/>
                <a:gd name="T33" fmla="*/ 363 h 371"/>
                <a:gd name="T34" fmla="*/ 377 w 378"/>
                <a:gd name="T35" fmla="*/ 359 h 371"/>
                <a:gd name="T36" fmla="*/ 347 w 378"/>
                <a:gd name="T37" fmla="*/ 316 h 371"/>
                <a:gd name="T38" fmla="*/ 321 w 378"/>
                <a:gd name="T39" fmla="*/ 268 h 371"/>
                <a:gd name="T40" fmla="*/ 308 w 378"/>
                <a:gd name="T41" fmla="*/ 243 h 371"/>
                <a:gd name="T42" fmla="*/ 294 w 378"/>
                <a:gd name="T43" fmla="*/ 220 h 371"/>
                <a:gd name="T44" fmla="*/ 273 w 378"/>
                <a:gd name="T45" fmla="*/ 184 h 371"/>
                <a:gd name="T46" fmla="*/ 264 w 378"/>
                <a:gd name="T47" fmla="*/ 174 h 371"/>
                <a:gd name="T48" fmla="*/ 229 w 378"/>
                <a:gd name="T49" fmla="*/ 139 h 371"/>
                <a:gd name="T50" fmla="*/ 189 w 378"/>
                <a:gd name="T51" fmla="*/ 110 h 371"/>
                <a:gd name="T52" fmla="*/ 146 w 378"/>
                <a:gd name="T53" fmla="*/ 84 h 371"/>
                <a:gd name="T54" fmla="*/ 103 w 378"/>
                <a:gd name="T55" fmla="*/ 60 h 371"/>
                <a:gd name="T56" fmla="*/ 55 w 378"/>
                <a:gd name="T57" fmla="*/ 32 h 371"/>
                <a:gd name="T58" fmla="*/ 9 w 378"/>
                <a:gd name="T59" fmla="*/ 1 h 371"/>
                <a:gd name="T60" fmla="*/ 6 w 378"/>
                <a:gd name="T61" fmla="*/ 0 h 371"/>
                <a:gd name="T62" fmla="*/ 3 w 378"/>
                <a:gd name="T63" fmla="*/ 1 h 371"/>
                <a:gd name="T64" fmla="*/ 0 w 378"/>
                <a:gd name="T65" fmla="*/ 5 h 371"/>
                <a:gd name="T66" fmla="*/ 1 w 378"/>
                <a:gd name="T67" fmla="*/ 9 h 371"/>
                <a:gd name="T68" fmla="*/ 3 w 378"/>
                <a:gd name="T69" fmla="*/ 1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8" h="371">
                  <a:moveTo>
                    <a:pt x="3" y="11"/>
                  </a:moveTo>
                  <a:lnTo>
                    <a:pt x="3" y="11"/>
                  </a:lnTo>
                  <a:lnTo>
                    <a:pt x="22" y="26"/>
                  </a:lnTo>
                  <a:lnTo>
                    <a:pt x="43" y="39"/>
                  </a:lnTo>
                  <a:lnTo>
                    <a:pt x="65" y="52"/>
                  </a:lnTo>
                  <a:lnTo>
                    <a:pt x="86" y="64"/>
                  </a:lnTo>
                  <a:lnTo>
                    <a:pt x="130" y="88"/>
                  </a:lnTo>
                  <a:lnTo>
                    <a:pt x="151" y="100"/>
                  </a:lnTo>
                  <a:lnTo>
                    <a:pt x="172" y="113"/>
                  </a:lnTo>
                  <a:lnTo>
                    <a:pt x="172" y="113"/>
                  </a:lnTo>
                  <a:lnTo>
                    <a:pt x="193" y="126"/>
                  </a:lnTo>
                  <a:lnTo>
                    <a:pt x="212" y="141"/>
                  </a:lnTo>
                  <a:lnTo>
                    <a:pt x="230" y="157"/>
                  </a:lnTo>
                  <a:lnTo>
                    <a:pt x="248" y="174"/>
                  </a:lnTo>
                  <a:lnTo>
                    <a:pt x="248" y="174"/>
                  </a:lnTo>
                  <a:lnTo>
                    <a:pt x="257" y="184"/>
                  </a:lnTo>
                  <a:lnTo>
                    <a:pt x="264" y="196"/>
                  </a:lnTo>
                  <a:lnTo>
                    <a:pt x="280" y="218"/>
                  </a:lnTo>
                  <a:lnTo>
                    <a:pt x="292" y="241"/>
                  </a:lnTo>
                  <a:lnTo>
                    <a:pt x="306" y="265"/>
                  </a:lnTo>
                  <a:lnTo>
                    <a:pt x="306" y="265"/>
                  </a:lnTo>
                  <a:lnTo>
                    <a:pt x="319" y="292"/>
                  </a:lnTo>
                  <a:lnTo>
                    <a:pt x="334" y="319"/>
                  </a:lnTo>
                  <a:lnTo>
                    <a:pt x="350" y="344"/>
                  </a:lnTo>
                  <a:lnTo>
                    <a:pt x="358" y="356"/>
                  </a:lnTo>
                  <a:lnTo>
                    <a:pt x="368" y="369"/>
                  </a:lnTo>
                  <a:lnTo>
                    <a:pt x="368" y="369"/>
                  </a:lnTo>
                  <a:lnTo>
                    <a:pt x="370" y="370"/>
                  </a:lnTo>
                  <a:lnTo>
                    <a:pt x="372" y="371"/>
                  </a:lnTo>
                  <a:lnTo>
                    <a:pt x="374" y="370"/>
                  </a:lnTo>
                  <a:lnTo>
                    <a:pt x="376" y="369"/>
                  </a:lnTo>
                  <a:lnTo>
                    <a:pt x="377" y="367"/>
                  </a:lnTo>
                  <a:lnTo>
                    <a:pt x="378" y="365"/>
                  </a:lnTo>
                  <a:lnTo>
                    <a:pt x="378" y="363"/>
                  </a:lnTo>
                  <a:lnTo>
                    <a:pt x="377" y="359"/>
                  </a:lnTo>
                  <a:lnTo>
                    <a:pt x="377" y="359"/>
                  </a:lnTo>
                  <a:lnTo>
                    <a:pt x="361" y="338"/>
                  </a:lnTo>
                  <a:lnTo>
                    <a:pt x="347" y="316"/>
                  </a:lnTo>
                  <a:lnTo>
                    <a:pt x="334" y="292"/>
                  </a:lnTo>
                  <a:lnTo>
                    <a:pt x="321" y="268"/>
                  </a:lnTo>
                  <a:lnTo>
                    <a:pt x="321" y="268"/>
                  </a:lnTo>
                  <a:lnTo>
                    <a:pt x="308" y="243"/>
                  </a:lnTo>
                  <a:lnTo>
                    <a:pt x="294" y="220"/>
                  </a:lnTo>
                  <a:lnTo>
                    <a:pt x="294" y="220"/>
                  </a:lnTo>
                  <a:lnTo>
                    <a:pt x="280" y="196"/>
                  </a:lnTo>
                  <a:lnTo>
                    <a:pt x="273" y="184"/>
                  </a:lnTo>
                  <a:lnTo>
                    <a:pt x="264" y="174"/>
                  </a:lnTo>
                  <a:lnTo>
                    <a:pt x="264" y="174"/>
                  </a:lnTo>
                  <a:lnTo>
                    <a:pt x="248" y="155"/>
                  </a:lnTo>
                  <a:lnTo>
                    <a:pt x="229" y="139"/>
                  </a:lnTo>
                  <a:lnTo>
                    <a:pt x="210" y="123"/>
                  </a:lnTo>
                  <a:lnTo>
                    <a:pt x="189" y="110"/>
                  </a:lnTo>
                  <a:lnTo>
                    <a:pt x="168" y="96"/>
                  </a:lnTo>
                  <a:lnTo>
                    <a:pt x="146" y="84"/>
                  </a:lnTo>
                  <a:lnTo>
                    <a:pt x="103" y="60"/>
                  </a:lnTo>
                  <a:lnTo>
                    <a:pt x="103" y="60"/>
                  </a:lnTo>
                  <a:lnTo>
                    <a:pt x="79" y="47"/>
                  </a:lnTo>
                  <a:lnTo>
                    <a:pt x="55" y="32"/>
                  </a:lnTo>
                  <a:lnTo>
                    <a:pt x="32" y="18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44678011-47A1-739F-7404-495481C1A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61"/>
              <a:ext cx="759" cy="530"/>
            </a:xfrm>
            <a:custGeom>
              <a:avLst/>
              <a:gdLst>
                <a:gd name="T0" fmla="*/ 16 w 1518"/>
                <a:gd name="T1" fmla="*/ 1062 h 1062"/>
                <a:gd name="T2" fmla="*/ 46 w 1518"/>
                <a:gd name="T3" fmla="*/ 1059 h 1062"/>
                <a:gd name="T4" fmla="*/ 100 w 1518"/>
                <a:gd name="T5" fmla="*/ 1036 h 1062"/>
                <a:gd name="T6" fmla="*/ 150 w 1518"/>
                <a:gd name="T7" fmla="*/ 1002 h 1062"/>
                <a:gd name="T8" fmla="*/ 212 w 1518"/>
                <a:gd name="T9" fmla="*/ 949 h 1062"/>
                <a:gd name="T10" fmla="*/ 285 w 1518"/>
                <a:gd name="T11" fmla="*/ 892 h 1062"/>
                <a:gd name="T12" fmla="*/ 359 w 1518"/>
                <a:gd name="T13" fmla="*/ 836 h 1062"/>
                <a:gd name="T14" fmla="*/ 412 w 1518"/>
                <a:gd name="T15" fmla="*/ 790 h 1062"/>
                <a:gd name="T16" fmla="*/ 461 w 1518"/>
                <a:gd name="T17" fmla="*/ 733 h 1062"/>
                <a:gd name="T18" fmla="*/ 554 w 1518"/>
                <a:gd name="T19" fmla="*/ 610 h 1062"/>
                <a:gd name="T20" fmla="*/ 616 w 1518"/>
                <a:gd name="T21" fmla="*/ 528 h 1062"/>
                <a:gd name="T22" fmla="*/ 681 w 1518"/>
                <a:gd name="T23" fmla="*/ 450 h 1062"/>
                <a:gd name="T24" fmla="*/ 805 w 1518"/>
                <a:gd name="T25" fmla="*/ 309 h 1062"/>
                <a:gd name="T26" fmla="*/ 872 w 1518"/>
                <a:gd name="T27" fmla="*/ 242 h 1062"/>
                <a:gd name="T28" fmla="*/ 945 w 1518"/>
                <a:gd name="T29" fmla="*/ 179 h 1062"/>
                <a:gd name="T30" fmla="*/ 1020 w 1518"/>
                <a:gd name="T31" fmla="*/ 124 h 1062"/>
                <a:gd name="T32" fmla="*/ 1081 w 1518"/>
                <a:gd name="T33" fmla="*/ 91 h 1062"/>
                <a:gd name="T34" fmla="*/ 1124 w 1518"/>
                <a:gd name="T35" fmla="*/ 73 h 1062"/>
                <a:gd name="T36" fmla="*/ 1191 w 1518"/>
                <a:gd name="T37" fmla="*/ 51 h 1062"/>
                <a:gd name="T38" fmla="*/ 1282 w 1518"/>
                <a:gd name="T39" fmla="*/ 32 h 1062"/>
                <a:gd name="T40" fmla="*/ 1422 w 1518"/>
                <a:gd name="T41" fmla="*/ 17 h 1062"/>
                <a:gd name="T42" fmla="*/ 1512 w 1518"/>
                <a:gd name="T43" fmla="*/ 13 h 1062"/>
                <a:gd name="T44" fmla="*/ 1516 w 1518"/>
                <a:gd name="T45" fmla="*/ 11 h 1062"/>
                <a:gd name="T46" fmla="*/ 1517 w 1518"/>
                <a:gd name="T47" fmla="*/ 4 h 1062"/>
                <a:gd name="T48" fmla="*/ 1512 w 1518"/>
                <a:gd name="T49" fmla="*/ 0 h 1062"/>
                <a:gd name="T50" fmla="*/ 1419 w 1518"/>
                <a:gd name="T51" fmla="*/ 4 h 1062"/>
                <a:gd name="T52" fmla="*/ 1280 w 1518"/>
                <a:gd name="T53" fmla="*/ 20 h 1062"/>
                <a:gd name="T54" fmla="*/ 1190 w 1518"/>
                <a:gd name="T55" fmla="*/ 39 h 1062"/>
                <a:gd name="T56" fmla="*/ 1146 w 1518"/>
                <a:gd name="T57" fmla="*/ 52 h 1062"/>
                <a:gd name="T58" fmla="*/ 1081 w 1518"/>
                <a:gd name="T59" fmla="*/ 78 h 1062"/>
                <a:gd name="T60" fmla="*/ 1020 w 1518"/>
                <a:gd name="T61" fmla="*/ 111 h 1062"/>
                <a:gd name="T62" fmla="*/ 944 w 1518"/>
                <a:gd name="T63" fmla="*/ 164 h 1062"/>
                <a:gd name="T64" fmla="*/ 839 w 1518"/>
                <a:gd name="T65" fmla="*/ 255 h 1062"/>
                <a:gd name="T66" fmla="*/ 773 w 1518"/>
                <a:gd name="T67" fmla="*/ 323 h 1062"/>
                <a:gd name="T68" fmla="*/ 710 w 1518"/>
                <a:gd name="T69" fmla="*/ 395 h 1062"/>
                <a:gd name="T70" fmla="*/ 588 w 1518"/>
                <a:gd name="T71" fmla="*/ 544 h 1062"/>
                <a:gd name="T72" fmla="*/ 525 w 1518"/>
                <a:gd name="T73" fmla="*/ 629 h 1062"/>
                <a:gd name="T74" fmla="*/ 462 w 1518"/>
                <a:gd name="T75" fmla="*/ 713 h 1062"/>
                <a:gd name="T76" fmla="*/ 397 w 1518"/>
                <a:gd name="T77" fmla="*/ 787 h 1062"/>
                <a:gd name="T78" fmla="*/ 362 w 1518"/>
                <a:gd name="T79" fmla="*/ 819 h 1062"/>
                <a:gd name="T80" fmla="*/ 324 w 1518"/>
                <a:gd name="T81" fmla="*/ 848 h 1062"/>
                <a:gd name="T82" fmla="*/ 181 w 1518"/>
                <a:gd name="T83" fmla="*/ 958 h 1062"/>
                <a:gd name="T84" fmla="*/ 134 w 1518"/>
                <a:gd name="T85" fmla="*/ 998 h 1062"/>
                <a:gd name="T86" fmla="*/ 84 w 1518"/>
                <a:gd name="T87" fmla="*/ 1032 h 1062"/>
                <a:gd name="T88" fmla="*/ 46 w 1518"/>
                <a:gd name="T89" fmla="*/ 1046 h 1062"/>
                <a:gd name="T90" fmla="*/ 26 w 1518"/>
                <a:gd name="T91" fmla="*/ 1050 h 1062"/>
                <a:gd name="T92" fmla="*/ 6 w 1518"/>
                <a:gd name="T93" fmla="*/ 1050 h 1062"/>
                <a:gd name="T94" fmla="*/ 0 w 1518"/>
                <a:gd name="T95" fmla="*/ 1054 h 1062"/>
                <a:gd name="T96" fmla="*/ 1 w 1518"/>
                <a:gd name="T97" fmla="*/ 1060 h 1062"/>
                <a:gd name="T98" fmla="*/ 6 w 1518"/>
                <a:gd name="T9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18" h="1062">
                  <a:moveTo>
                    <a:pt x="6" y="1062"/>
                  </a:moveTo>
                  <a:lnTo>
                    <a:pt x="6" y="1062"/>
                  </a:lnTo>
                  <a:lnTo>
                    <a:pt x="16" y="1062"/>
                  </a:lnTo>
                  <a:lnTo>
                    <a:pt x="26" y="1062"/>
                  </a:lnTo>
                  <a:lnTo>
                    <a:pt x="36" y="1060"/>
                  </a:lnTo>
                  <a:lnTo>
                    <a:pt x="46" y="1059"/>
                  </a:lnTo>
                  <a:lnTo>
                    <a:pt x="65" y="1053"/>
                  </a:lnTo>
                  <a:lnTo>
                    <a:pt x="82" y="1045"/>
                  </a:lnTo>
                  <a:lnTo>
                    <a:pt x="100" y="1036"/>
                  </a:lnTo>
                  <a:lnTo>
                    <a:pt x="117" y="1026"/>
                  </a:lnTo>
                  <a:lnTo>
                    <a:pt x="134" y="1014"/>
                  </a:lnTo>
                  <a:lnTo>
                    <a:pt x="150" y="1002"/>
                  </a:lnTo>
                  <a:lnTo>
                    <a:pt x="150" y="1002"/>
                  </a:lnTo>
                  <a:lnTo>
                    <a:pt x="181" y="975"/>
                  </a:lnTo>
                  <a:lnTo>
                    <a:pt x="212" y="949"/>
                  </a:lnTo>
                  <a:lnTo>
                    <a:pt x="212" y="949"/>
                  </a:lnTo>
                  <a:lnTo>
                    <a:pt x="248" y="920"/>
                  </a:lnTo>
                  <a:lnTo>
                    <a:pt x="285" y="892"/>
                  </a:lnTo>
                  <a:lnTo>
                    <a:pt x="285" y="892"/>
                  </a:lnTo>
                  <a:lnTo>
                    <a:pt x="323" y="864"/>
                  </a:lnTo>
                  <a:lnTo>
                    <a:pt x="359" y="836"/>
                  </a:lnTo>
                  <a:lnTo>
                    <a:pt x="378" y="821"/>
                  </a:lnTo>
                  <a:lnTo>
                    <a:pt x="396" y="805"/>
                  </a:lnTo>
                  <a:lnTo>
                    <a:pt x="412" y="790"/>
                  </a:lnTo>
                  <a:lnTo>
                    <a:pt x="428" y="772"/>
                  </a:lnTo>
                  <a:lnTo>
                    <a:pt x="428" y="772"/>
                  </a:lnTo>
                  <a:lnTo>
                    <a:pt x="461" y="733"/>
                  </a:lnTo>
                  <a:lnTo>
                    <a:pt x="493" y="692"/>
                  </a:lnTo>
                  <a:lnTo>
                    <a:pt x="524" y="652"/>
                  </a:lnTo>
                  <a:lnTo>
                    <a:pt x="554" y="610"/>
                  </a:lnTo>
                  <a:lnTo>
                    <a:pt x="554" y="610"/>
                  </a:lnTo>
                  <a:lnTo>
                    <a:pt x="585" y="569"/>
                  </a:lnTo>
                  <a:lnTo>
                    <a:pt x="616" y="528"/>
                  </a:lnTo>
                  <a:lnTo>
                    <a:pt x="648" y="489"/>
                  </a:lnTo>
                  <a:lnTo>
                    <a:pt x="681" y="450"/>
                  </a:lnTo>
                  <a:lnTo>
                    <a:pt x="681" y="450"/>
                  </a:lnTo>
                  <a:lnTo>
                    <a:pt x="741" y="378"/>
                  </a:lnTo>
                  <a:lnTo>
                    <a:pt x="773" y="343"/>
                  </a:lnTo>
                  <a:lnTo>
                    <a:pt x="805" y="309"/>
                  </a:lnTo>
                  <a:lnTo>
                    <a:pt x="805" y="309"/>
                  </a:lnTo>
                  <a:lnTo>
                    <a:pt x="838" y="275"/>
                  </a:lnTo>
                  <a:lnTo>
                    <a:pt x="872" y="242"/>
                  </a:lnTo>
                  <a:lnTo>
                    <a:pt x="908" y="209"/>
                  </a:lnTo>
                  <a:lnTo>
                    <a:pt x="945" y="179"/>
                  </a:lnTo>
                  <a:lnTo>
                    <a:pt x="945" y="179"/>
                  </a:lnTo>
                  <a:lnTo>
                    <a:pt x="982" y="151"/>
                  </a:lnTo>
                  <a:lnTo>
                    <a:pt x="1001" y="138"/>
                  </a:lnTo>
                  <a:lnTo>
                    <a:pt x="1020" y="124"/>
                  </a:lnTo>
                  <a:lnTo>
                    <a:pt x="1040" y="113"/>
                  </a:lnTo>
                  <a:lnTo>
                    <a:pt x="1061" y="102"/>
                  </a:lnTo>
                  <a:lnTo>
                    <a:pt x="1081" y="91"/>
                  </a:lnTo>
                  <a:lnTo>
                    <a:pt x="1103" y="81"/>
                  </a:lnTo>
                  <a:lnTo>
                    <a:pt x="1103" y="81"/>
                  </a:lnTo>
                  <a:lnTo>
                    <a:pt x="1124" y="73"/>
                  </a:lnTo>
                  <a:lnTo>
                    <a:pt x="1147" y="64"/>
                  </a:lnTo>
                  <a:lnTo>
                    <a:pt x="1168" y="57"/>
                  </a:lnTo>
                  <a:lnTo>
                    <a:pt x="1191" y="51"/>
                  </a:lnTo>
                  <a:lnTo>
                    <a:pt x="1213" y="46"/>
                  </a:lnTo>
                  <a:lnTo>
                    <a:pt x="1236" y="41"/>
                  </a:lnTo>
                  <a:lnTo>
                    <a:pt x="1282" y="32"/>
                  </a:lnTo>
                  <a:lnTo>
                    <a:pt x="1329" y="25"/>
                  </a:lnTo>
                  <a:lnTo>
                    <a:pt x="1375" y="21"/>
                  </a:lnTo>
                  <a:lnTo>
                    <a:pt x="1422" y="17"/>
                  </a:lnTo>
                  <a:lnTo>
                    <a:pt x="1467" y="15"/>
                  </a:lnTo>
                  <a:lnTo>
                    <a:pt x="1467" y="15"/>
                  </a:lnTo>
                  <a:lnTo>
                    <a:pt x="1512" y="13"/>
                  </a:lnTo>
                  <a:lnTo>
                    <a:pt x="1512" y="13"/>
                  </a:lnTo>
                  <a:lnTo>
                    <a:pt x="1514" y="13"/>
                  </a:lnTo>
                  <a:lnTo>
                    <a:pt x="1516" y="11"/>
                  </a:lnTo>
                  <a:lnTo>
                    <a:pt x="1517" y="8"/>
                  </a:lnTo>
                  <a:lnTo>
                    <a:pt x="1518" y="6"/>
                  </a:lnTo>
                  <a:lnTo>
                    <a:pt x="1517" y="4"/>
                  </a:lnTo>
                  <a:lnTo>
                    <a:pt x="1516" y="2"/>
                  </a:lnTo>
                  <a:lnTo>
                    <a:pt x="1514" y="1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465" y="2"/>
                  </a:lnTo>
                  <a:lnTo>
                    <a:pt x="1419" y="4"/>
                  </a:lnTo>
                  <a:lnTo>
                    <a:pt x="1373" y="8"/>
                  </a:lnTo>
                  <a:lnTo>
                    <a:pt x="1327" y="14"/>
                  </a:lnTo>
                  <a:lnTo>
                    <a:pt x="1280" y="20"/>
                  </a:lnTo>
                  <a:lnTo>
                    <a:pt x="1234" y="28"/>
                  </a:lnTo>
                  <a:lnTo>
                    <a:pt x="1212" y="33"/>
                  </a:lnTo>
                  <a:lnTo>
                    <a:pt x="1190" y="39"/>
                  </a:lnTo>
                  <a:lnTo>
                    <a:pt x="1167" y="45"/>
                  </a:lnTo>
                  <a:lnTo>
                    <a:pt x="1146" y="52"/>
                  </a:lnTo>
                  <a:lnTo>
                    <a:pt x="1146" y="52"/>
                  </a:lnTo>
                  <a:lnTo>
                    <a:pt x="1124" y="60"/>
                  </a:lnTo>
                  <a:lnTo>
                    <a:pt x="1102" y="69"/>
                  </a:lnTo>
                  <a:lnTo>
                    <a:pt x="1081" y="78"/>
                  </a:lnTo>
                  <a:lnTo>
                    <a:pt x="1061" y="88"/>
                  </a:lnTo>
                  <a:lnTo>
                    <a:pt x="1040" y="100"/>
                  </a:lnTo>
                  <a:lnTo>
                    <a:pt x="1020" y="111"/>
                  </a:lnTo>
                  <a:lnTo>
                    <a:pt x="1001" y="123"/>
                  </a:lnTo>
                  <a:lnTo>
                    <a:pt x="981" y="136"/>
                  </a:lnTo>
                  <a:lnTo>
                    <a:pt x="944" y="164"/>
                  </a:lnTo>
                  <a:lnTo>
                    <a:pt x="908" y="193"/>
                  </a:lnTo>
                  <a:lnTo>
                    <a:pt x="874" y="223"/>
                  </a:lnTo>
                  <a:lnTo>
                    <a:pt x="839" y="255"/>
                  </a:lnTo>
                  <a:lnTo>
                    <a:pt x="839" y="255"/>
                  </a:lnTo>
                  <a:lnTo>
                    <a:pt x="806" y="289"/>
                  </a:lnTo>
                  <a:lnTo>
                    <a:pt x="773" y="323"/>
                  </a:lnTo>
                  <a:lnTo>
                    <a:pt x="742" y="359"/>
                  </a:lnTo>
                  <a:lnTo>
                    <a:pt x="710" y="395"/>
                  </a:lnTo>
                  <a:lnTo>
                    <a:pt x="710" y="395"/>
                  </a:lnTo>
                  <a:lnTo>
                    <a:pt x="648" y="468"/>
                  </a:lnTo>
                  <a:lnTo>
                    <a:pt x="618" y="506"/>
                  </a:lnTo>
                  <a:lnTo>
                    <a:pt x="588" y="544"/>
                  </a:lnTo>
                  <a:lnTo>
                    <a:pt x="588" y="544"/>
                  </a:lnTo>
                  <a:lnTo>
                    <a:pt x="557" y="586"/>
                  </a:lnTo>
                  <a:lnTo>
                    <a:pt x="525" y="629"/>
                  </a:lnTo>
                  <a:lnTo>
                    <a:pt x="494" y="671"/>
                  </a:lnTo>
                  <a:lnTo>
                    <a:pt x="462" y="713"/>
                  </a:lnTo>
                  <a:lnTo>
                    <a:pt x="462" y="713"/>
                  </a:lnTo>
                  <a:lnTo>
                    <a:pt x="431" y="751"/>
                  </a:lnTo>
                  <a:lnTo>
                    <a:pt x="414" y="770"/>
                  </a:lnTo>
                  <a:lnTo>
                    <a:pt x="397" y="787"/>
                  </a:lnTo>
                  <a:lnTo>
                    <a:pt x="397" y="787"/>
                  </a:lnTo>
                  <a:lnTo>
                    <a:pt x="379" y="803"/>
                  </a:lnTo>
                  <a:lnTo>
                    <a:pt x="362" y="819"/>
                  </a:lnTo>
                  <a:lnTo>
                    <a:pt x="343" y="834"/>
                  </a:lnTo>
                  <a:lnTo>
                    <a:pt x="324" y="848"/>
                  </a:lnTo>
                  <a:lnTo>
                    <a:pt x="324" y="848"/>
                  </a:lnTo>
                  <a:lnTo>
                    <a:pt x="251" y="902"/>
                  </a:lnTo>
                  <a:lnTo>
                    <a:pt x="216" y="929"/>
                  </a:lnTo>
                  <a:lnTo>
                    <a:pt x="181" y="958"/>
                  </a:lnTo>
                  <a:lnTo>
                    <a:pt x="181" y="958"/>
                  </a:lnTo>
                  <a:lnTo>
                    <a:pt x="151" y="985"/>
                  </a:lnTo>
                  <a:lnTo>
                    <a:pt x="134" y="998"/>
                  </a:lnTo>
                  <a:lnTo>
                    <a:pt x="118" y="1010"/>
                  </a:lnTo>
                  <a:lnTo>
                    <a:pt x="102" y="1022"/>
                  </a:lnTo>
                  <a:lnTo>
                    <a:pt x="84" y="1032"/>
                  </a:lnTo>
                  <a:lnTo>
                    <a:pt x="66" y="1040"/>
                  </a:lnTo>
                  <a:lnTo>
                    <a:pt x="56" y="1043"/>
                  </a:lnTo>
                  <a:lnTo>
                    <a:pt x="46" y="1046"/>
                  </a:lnTo>
                  <a:lnTo>
                    <a:pt x="46" y="1046"/>
                  </a:lnTo>
                  <a:lnTo>
                    <a:pt x="37" y="1048"/>
                  </a:lnTo>
                  <a:lnTo>
                    <a:pt x="26" y="1050"/>
                  </a:lnTo>
                  <a:lnTo>
                    <a:pt x="16" y="1050"/>
                  </a:lnTo>
                  <a:lnTo>
                    <a:pt x="6" y="1050"/>
                  </a:lnTo>
                  <a:lnTo>
                    <a:pt x="6" y="1050"/>
                  </a:lnTo>
                  <a:lnTo>
                    <a:pt x="3" y="1051"/>
                  </a:lnTo>
                  <a:lnTo>
                    <a:pt x="1" y="1052"/>
                  </a:lnTo>
                  <a:lnTo>
                    <a:pt x="0" y="1054"/>
                  </a:lnTo>
                  <a:lnTo>
                    <a:pt x="0" y="1056"/>
                  </a:lnTo>
                  <a:lnTo>
                    <a:pt x="0" y="1058"/>
                  </a:lnTo>
                  <a:lnTo>
                    <a:pt x="1" y="1060"/>
                  </a:lnTo>
                  <a:lnTo>
                    <a:pt x="3" y="1061"/>
                  </a:lnTo>
                  <a:lnTo>
                    <a:pt x="6" y="1062"/>
                  </a:lnTo>
                  <a:lnTo>
                    <a:pt x="6" y="10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C4CEAE2A-1581-35A8-D924-456130F73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" y="0"/>
              <a:ext cx="788" cy="376"/>
            </a:xfrm>
            <a:custGeom>
              <a:avLst/>
              <a:gdLst>
                <a:gd name="T0" fmla="*/ 26 w 1576"/>
                <a:gd name="T1" fmla="*/ 122 h 752"/>
                <a:gd name="T2" fmla="*/ 77 w 1576"/>
                <a:gd name="T3" fmla="*/ 86 h 752"/>
                <a:gd name="T4" fmla="*/ 134 w 1576"/>
                <a:gd name="T5" fmla="*/ 59 h 752"/>
                <a:gd name="T6" fmla="*/ 177 w 1576"/>
                <a:gd name="T7" fmla="*/ 46 h 752"/>
                <a:gd name="T8" fmla="*/ 243 w 1576"/>
                <a:gd name="T9" fmla="*/ 31 h 752"/>
                <a:gd name="T10" fmla="*/ 332 w 1576"/>
                <a:gd name="T11" fmla="*/ 20 h 752"/>
                <a:gd name="T12" fmla="*/ 459 w 1576"/>
                <a:gd name="T13" fmla="*/ 13 h 752"/>
                <a:gd name="T14" fmla="*/ 594 w 1576"/>
                <a:gd name="T15" fmla="*/ 12 h 752"/>
                <a:gd name="T16" fmla="*/ 737 w 1576"/>
                <a:gd name="T17" fmla="*/ 15 h 752"/>
                <a:gd name="T18" fmla="*/ 867 w 1576"/>
                <a:gd name="T19" fmla="*/ 24 h 752"/>
                <a:gd name="T20" fmla="*/ 917 w 1576"/>
                <a:gd name="T21" fmla="*/ 32 h 752"/>
                <a:gd name="T22" fmla="*/ 989 w 1576"/>
                <a:gd name="T23" fmla="*/ 49 h 752"/>
                <a:gd name="T24" fmla="*/ 1058 w 1576"/>
                <a:gd name="T25" fmla="*/ 74 h 752"/>
                <a:gd name="T26" fmla="*/ 1100 w 1576"/>
                <a:gd name="T27" fmla="*/ 97 h 752"/>
                <a:gd name="T28" fmla="*/ 1162 w 1576"/>
                <a:gd name="T29" fmla="*/ 138 h 752"/>
                <a:gd name="T30" fmla="*/ 1219 w 1576"/>
                <a:gd name="T31" fmla="*/ 185 h 752"/>
                <a:gd name="T32" fmla="*/ 1272 w 1576"/>
                <a:gd name="T33" fmla="*/ 237 h 752"/>
                <a:gd name="T34" fmla="*/ 1336 w 1576"/>
                <a:gd name="T35" fmla="*/ 313 h 752"/>
                <a:gd name="T36" fmla="*/ 1393 w 1576"/>
                <a:gd name="T37" fmla="*/ 394 h 752"/>
                <a:gd name="T38" fmla="*/ 1466 w 1576"/>
                <a:gd name="T39" fmla="*/ 523 h 752"/>
                <a:gd name="T40" fmla="*/ 1529 w 1576"/>
                <a:gd name="T41" fmla="*/ 659 h 752"/>
                <a:gd name="T42" fmla="*/ 1564 w 1576"/>
                <a:gd name="T43" fmla="*/ 748 h 752"/>
                <a:gd name="T44" fmla="*/ 1568 w 1576"/>
                <a:gd name="T45" fmla="*/ 752 h 752"/>
                <a:gd name="T46" fmla="*/ 1574 w 1576"/>
                <a:gd name="T47" fmla="*/ 751 h 752"/>
                <a:gd name="T48" fmla="*/ 1576 w 1576"/>
                <a:gd name="T49" fmla="*/ 745 h 752"/>
                <a:gd name="T50" fmla="*/ 1539 w 1576"/>
                <a:gd name="T51" fmla="*/ 652 h 752"/>
                <a:gd name="T52" fmla="*/ 1476 w 1576"/>
                <a:gd name="T53" fmla="*/ 515 h 752"/>
                <a:gd name="T54" fmla="*/ 1401 w 1576"/>
                <a:gd name="T55" fmla="*/ 384 h 752"/>
                <a:gd name="T56" fmla="*/ 1343 w 1576"/>
                <a:gd name="T57" fmla="*/ 302 h 752"/>
                <a:gd name="T58" fmla="*/ 1279 w 1576"/>
                <a:gd name="T59" fmla="*/ 227 h 752"/>
                <a:gd name="T60" fmla="*/ 1225 w 1576"/>
                <a:gd name="T61" fmla="*/ 174 h 752"/>
                <a:gd name="T62" fmla="*/ 1168 w 1576"/>
                <a:gd name="T63" fmla="*/ 127 h 752"/>
                <a:gd name="T64" fmla="*/ 1126 w 1576"/>
                <a:gd name="T65" fmla="*/ 98 h 752"/>
                <a:gd name="T66" fmla="*/ 1062 w 1576"/>
                <a:gd name="T67" fmla="*/ 62 h 752"/>
                <a:gd name="T68" fmla="*/ 1016 w 1576"/>
                <a:gd name="T69" fmla="*/ 45 h 752"/>
                <a:gd name="T70" fmla="*/ 944 w 1576"/>
                <a:gd name="T71" fmla="*/ 25 h 752"/>
                <a:gd name="T72" fmla="*/ 893 w 1576"/>
                <a:gd name="T73" fmla="*/ 16 h 752"/>
                <a:gd name="T74" fmla="*/ 790 w 1576"/>
                <a:gd name="T75" fmla="*/ 4 h 752"/>
                <a:gd name="T76" fmla="*/ 688 w 1576"/>
                <a:gd name="T77" fmla="*/ 1 h 752"/>
                <a:gd name="T78" fmla="*/ 538 w 1576"/>
                <a:gd name="T79" fmla="*/ 1 h 752"/>
                <a:gd name="T80" fmla="*/ 369 w 1576"/>
                <a:gd name="T81" fmla="*/ 4 h 752"/>
                <a:gd name="T82" fmla="*/ 278 w 1576"/>
                <a:gd name="T83" fmla="*/ 12 h 752"/>
                <a:gd name="T84" fmla="*/ 188 w 1576"/>
                <a:gd name="T85" fmla="*/ 30 h 752"/>
                <a:gd name="T86" fmla="*/ 147 w 1576"/>
                <a:gd name="T87" fmla="*/ 41 h 752"/>
                <a:gd name="T88" fmla="*/ 87 w 1576"/>
                <a:gd name="T89" fmla="*/ 66 h 752"/>
                <a:gd name="T90" fmla="*/ 32 w 1576"/>
                <a:gd name="T91" fmla="*/ 100 h 752"/>
                <a:gd name="T92" fmla="*/ 2 w 1576"/>
                <a:gd name="T93" fmla="*/ 128 h 752"/>
                <a:gd name="T94" fmla="*/ 0 w 1576"/>
                <a:gd name="T95" fmla="*/ 133 h 752"/>
                <a:gd name="T96" fmla="*/ 4 w 1576"/>
                <a:gd name="T97" fmla="*/ 138 h 752"/>
                <a:gd name="T98" fmla="*/ 10 w 1576"/>
                <a:gd name="T99" fmla="*/ 137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76" h="752">
                  <a:moveTo>
                    <a:pt x="10" y="137"/>
                  </a:moveTo>
                  <a:lnTo>
                    <a:pt x="10" y="137"/>
                  </a:lnTo>
                  <a:lnTo>
                    <a:pt x="26" y="122"/>
                  </a:lnTo>
                  <a:lnTo>
                    <a:pt x="42" y="109"/>
                  </a:lnTo>
                  <a:lnTo>
                    <a:pt x="59" y="97"/>
                  </a:lnTo>
                  <a:lnTo>
                    <a:pt x="77" y="86"/>
                  </a:lnTo>
                  <a:lnTo>
                    <a:pt x="96" y="76"/>
                  </a:lnTo>
                  <a:lnTo>
                    <a:pt x="115" y="67"/>
                  </a:lnTo>
                  <a:lnTo>
                    <a:pt x="134" y="59"/>
                  </a:lnTo>
                  <a:lnTo>
                    <a:pt x="155" y="53"/>
                  </a:lnTo>
                  <a:lnTo>
                    <a:pt x="155" y="53"/>
                  </a:lnTo>
                  <a:lnTo>
                    <a:pt x="177" y="46"/>
                  </a:lnTo>
                  <a:lnTo>
                    <a:pt x="198" y="40"/>
                  </a:lnTo>
                  <a:lnTo>
                    <a:pt x="220" y="35"/>
                  </a:lnTo>
                  <a:lnTo>
                    <a:pt x="243" y="31"/>
                  </a:lnTo>
                  <a:lnTo>
                    <a:pt x="287" y="24"/>
                  </a:lnTo>
                  <a:lnTo>
                    <a:pt x="332" y="20"/>
                  </a:lnTo>
                  <a:lnTo>
                    <a:pt x="332" y="20"/>
                  </a:lnTo>
                  <a:lnTo>
                    <a:pt x="374" y="17"/>
                  </a:lnTo>
                  <a:lnTo>
                    <a:pt x="417" y="15"/>
                  </a:lnTo>
                  <a:lnTo>
                    <a:pt x="459" y="13"/>
                  </a:lnTo>
                  <a:lnTo>
                    <a:pt x="501" y="13"/>
                  </a:lnTo>
                  <a:lnTo>
                    <a:pt x="501" y="13"/>
                  </a:lnTo>
                  <a:lnTo>
                    <a:pt x="594" y="12"/>
                  </a:lnTo>
                  <a:lnTo>
                    <a:pt x="686" y="13"/>
                  </a:lnTo>
                  <a:lnTo>
                    <a:pt x="686" y="13"/>
                  </a:lnTo>
                  <a:lnTo>
                    <a:pt x="737" y="15"/>
                  </a:lnTo>
                  <a:lnTo>
                    <a:pt x="789" y="17"/>
                  </a:lnTo>
                  <a:lnTo>
                    <a:pt x="842" y="22"/>
                  </a:lnTo>
                  <a:lnTo>
                    <a:pt x="867" y="24"/>
                  </a:lnTo>
                  <a:lnTo>
                    <a:pt x="892" y="28"/>
                  </a:lnTo>
                  <a:lnTo>
                    <a:pt x="892" y="28"/>
                  </a:lnTo>
                  <a:lnTo>
                    <a:pt x="917" y="32"/>
                  </a:lnTo>
                  <a:lnTo>
                    <a:pt x="941" y="36"/>
                  </a:lnTo>
                  <a:lnTo>
                    <a:pt x="965" y="42"/>
                  </a:lnTo>
                  <a:lnTo>
                    <a:pt x="989" y="49"/>
                  </a:lnTo>
                  <a:lnTo>
                    <a:pt x="1012" y="56"/>
                  </a:lnTo>
                  <a:lnTo>
                    <a:pt x="1035" y="64"/>
                  </a:lnTo>
                  <a:lnTo>
                    <a:pt x="1058" y="74"/>
                  </a:lnTo>
                  <a:lnTo>
                    <a:pt x="1080" y="85"/>
                  </a:lnTo>
                  <a:lnTo>
                    <a:pt x="1080" y="85"/>
                  </a:lnTo>
                  <a:lnTo>
                    <a:pt x="1100" y="97"/>
                  </a:lnTo>
                  <a:lnTo>
                    <a:pt x="1122" y="110"/>
                  </a:lnTo>
                  <a:lnTo>
                    <a:pt x="1143" y="123"/>
                  </a:lnTo>
                  <a:lnTo>
                    <a:pt x="1162" y="138"/>
                  </a:lnTo>
                  <a:lnTo>
                    <a:pt x="1182" y="153"/>
                  </a:lnTo>
                  <a:lnTo>
                    <a:pt x="1201" y="169"/>
                  </a:lnTo>
                  <a:lnTo>
                    <a:pt x="1219" y="185"/>
                  </a:lnTo>
                  <a:lnTo>
                    <a:pt x="1238" y="202"/>
                  </a:lnTo>
                  <a:lnTo>
                    <a:pt x="1255" y="220"/>
                  </a:lnTo>
                  <a:lnTo>
                    <a:pt x="1272" y="237"/>
                  </a:lnTo>
                  <a:lnTo>
                    <a:pt x="1289" y="256"/>
                  </a:lnTo>
                  <a:lnTo>
                    <a:pt x="1305" y="274"/>
                  </a:lnTo>
                  <a:lnTo>
                    <a:pt x="1336" y="313"/>
                  </a:lnTo>
                  <a:lnTo>
                    <a:pt x="1365" y="353"/>
                  </a:lnTo>
                  <a:lnTo>
                    <a:pt x="1365" y="353"/>
                  </a:lnTo>
                  <a:lnTo>
                    <a:pt x="1393" y="394"/>
                  </a:lnTo>
                  <a:lnTo>
                    <a:pt x="1419" y="436"/>
                  </a:lnTo>
                  <a:lnTo>
                    <a:pt x="1444" y="480"/>
                  </a:lnTo>
                  <a:lnTo>
                    <a:pt x="1466" y="523"/>
                  </a:lnTo>
                  <a:lnTo>
                    <a:pt x="1488" y="568"/>
                  </a:lnTo>
                  <a:lnTo>
                    <a:pt x="1509" y="613"/>
                  </a:lnTo>
                  <a:lnTo>
                    <a:pt x="1529" y="659"/>
                  </a:lnTo>
                  <a:lnTo>
                    <a:pt x="1547" y="704"/>
                  </a:lnTo>
                  <a:lnTo>
                    <a:pt x="1547" y="704"/>
                  </a:lnTo>
                  <a:lnTo>
                    <a:pt x="1564" y="748"/>
                  </a:lnTo>
                  <a:lnTo>
                    <a:pt x="1564" y="748"/>
                  </a:lnTo>
                  <a:lnTo>
                    <a:pt x="1566" y="751"/>
                  </a:lnTo>
                  <a:lnTo>
                    <a:pt x="1568" y="752"/>
                  </a:lnTo>
                  <a:lnTo>
                    <a:pt x="1570" y="752"/>
                  </a:lnTo>
                  <a:lnTo>
                    <a:pt x="1572" y="752"/>
                  </a:lnTo>
                  <a:lnTo>
                    <a:pt x="1574" y="751"/>
                  </a:lnTo>
                  <a:lnTo>
                    <a:pt x="1576" y="750"/>
                  </a:lnTo>
                  <a:lnTo>
                    <a:pt x="1576" y="748"/>
                  </a:lnTo>
                  <a:lnTo>
                    <a:pt x="1576" y="745"/>
                  </a:lnTo>
                  <a:lnTo>
                    <a:pt x="1576" y="745"/>
                  </a:lnTo>
                  <a:lnTo>
                    <a:pt x="1557" y="698"/>
                  </a:lnTo>
                  <a:lnTo>
                    <a:pt x="1539" y="652"/>
                  </a:lnTo>
                  <a:lnTo>
                    <a:pt x="1519" y="606"/>
                  </a:lnTo>
                  <a:lnTo>
                    <a:pt x="1499" y="560"/>
                  </a:lnTo>
                  <a:lnTo>
                    <a:pt x="1476" y="515"/>
                  </a:lnTo>
                  <a:lnTo>
                    <a:pt x="1453" y="470"/>
                  </a:lnTo>
                  <a:lnTo>
                    <a:pt x="1428" y="427"/>
                  </a:lnTo>
                  <a:lnTo>
                    <a:pt x="1401" y="384"/>
                  </a:lnTo>
                  <a:lnTo>
                    <a:pt x="1401" y="384"/>
                  </a:lnTo>
                  <a:lnTo>
                    <a:pt x="1373" y="343"/>
                  </a:lnTo>
                  <a:lnTo>
                    <a:pt x="1343" y="302"/>
                  </a:lnTo>
                  <a:lnTo>
                    <a:pt x="1312" y="264"/>
                  </a:lnTo>
                  <a:lnTo>
                    <a:pt x="1296" y="244"/>
                  </a:lnTo>
                  <a:lnTo>
                    <a:pt x="1279" y="227"/>
                  </a:lnTo>
                  <a:lnTo>
                    <a:pt x="1262" y="208"/>
                  </a:lnTo>
                  <a:lnTo>
                    <a:pt x="1243" y="192"/>
                  </a:lnTo>
                  <a:lnTo>
                    <a:pt x="1225" y="174"/>
                  </a:lnTo>
                  <a:lnTo>
                    <a:pt x="1207" y="157"/>
                  </a:lnTo>
                  <a:lnTo>
                    <a:pt x="1187" y="142"/>
                  </a:lnTo>
                  <a:lnTo>
                    <a:pt x="1168" y="127"/>
                  </a:lnTo>
                  <a:lnTo>
                    <a:pt x="1147" y="112"/>
                  </a:lnTo>
                  <a:lnTo>
                    <a:pt x="1126" y="98"/>
                  </a:lnTo>
                  <a:lnTo>
                    <a:pt x="1126" y="98"/>
                  </a:lnTo>
                  <a:lnTo>
                    <a:pt x="1106" y="85"/>
                  </a:lnTo>
                  <a:lnTo>
                    <a:pt x="1084" y="74"/>
                  </a:lnTo>
                  <a:lnTo>
                    <a:pt x="1062" y="62"/>
                  </a:lnTo>
                  <a:lnTo>
                    <a:pt x="1039" y="53"/>
                  </a:lnTo>
                  <a:lnTo>
                    <a:pt x="1039" y="53"/>
                  </a:lnTo>
                  <a:lnTo>
                    <a:pt x="1016" y="45"/>
                  </a:lnTo>
                  <a:lnTo>
                    <a:pt x="992" y="37"/>
                  </a:lnTo>
                  <a:lnTo>
                    <a:pt x="968" y="30"/>
                  </a:lnTo>
                  <a:lnTo>
                    <a:pt x="944" y="25"/>
                  </a:lnTo>
                  <a:lnTo>
                    <a:pt x="944" y="25"/>
                  </a:lnTo>
                  <a:lnTo>
                    <a:pt x="918" y="20"/>
                  </a:lnTo>
                  <a:lnTo>
                    <a:pt x="893" y="16"/>
                  </a:lnTo>
                  <a:lnTo>
                    <a:pt x="868" y="11"/>
                  </a:lnTo>
                  <a:lnTo>
                    <a:pt x="842" y="9"/>
                  </a:lnTo>
                  <a:lnTo>
                    <a:pt x="790" y="4"/>
                  </a:lnTo>
                  <a:lnTo>
                    <a:pt x="737" y="2"/>
                  </a:lnTo>
                  <a:lnTo>
                    <a:pt x="737" y="2"/>
                  </a:lnTo>
                  <a:lnTo>
                    <a:pt x="688" y="1"/>
                  </a:lnTo>
                  <a:lnTo>
                    <a:pt x="638" y="0"/>
                  </a:lnTo>
                  <a:lnTo>
                    <a:pt x="538" y="1"/>
                  </a:lnTo>
                  <a:lnTo>
                    <a:pt x="538" y="1"/>
                  </a:lnTo>
                  <a:lnTo>
                    <a:pt x="454" y="1"/>
                  </a:lnTo>
                  <a:lnTo>
                    <a:pt x="412" y="2"/>
                  </a:lnTo>
                  <a:lnTo>
                    <a:pt x="369" y="4"/>
                  </a:lnTo>
                  <a:lnTo>
                    <a:pt x="369" y="4"/>
                  </a:lnTo>
                  <a:lnTo>
                    <a:pt x="324" y="7"/>
                  </a:lnTo>
                  <a:lnTo>
                    <a:pt x="278" y="12"/>
                  </a:lnTo>
                  <a:lnTo>
                    <a:pt x="233" y="20"/>
                  </a:lnTo>
                  <a:lnTo>
                    <a:pt x="211" y="25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67" y="35"/>
                  </a:lnTo>
                  <a:lnTo>
                    <a:pt x="147" y="41"/>
                  </a:lnTo>
                  <a:lnTo>
                    <a:pt x="126" y="50"/>
                  </a:lnTo>
                  <a:lnTo>
                    <a:pt x="106" y="57"/>
                  </a:lnTo>
                  <a:lnTo>
                    <a:pt x="87" y="66"/>
                  </a:lnTo>
                  <a:lnTo>
                    <a:pt x="68" y="77"/>
                  </a:lnTo>
                  <a:lnTo>
                    <a:pt x="50" y="88"/>
                  </a:lnTo>
                  <a:lnTo>
                    <a:pt x="32" y="100"/>
                  </a:lnTo>
                  <a:lnTo>
                    <a:pt x="32" y="100"/>
                  </a:lnTo>
                  <a:lnTo>
                    <a:pt x="16" y="114"/>
                  </a:lnTo>
                  <a:lnTo>
                    <a:pt x="2" y="128"/>
                  </a:lnTo>
                  <a:lnTo>
                    <a:pt x="2" y="128"/>
                  </a:lnTo>
                  <a:lnTo>
                    <a:pt x="0" y="131"/>
                  </a:lnTo>
                  <a:lnTo>
                    <a:pt x="0" y="133"/>
                  </a:lnTo>
                  <a:lnTo>
                    <a:pt x="1" y="135"/>
                  </a:lnTo>
                  <a:lnTo>
                    <a:pt x="2" y="137"/>
                  </a:lnTo>
                  <a:lnTo>
                    <a:pt x="4" y="138"/>
                  </a:lnTo>
                  <a:lnTo>
                    <a:pt x="6" y="139"/>
                  </a:lnTo>
                  <a:lnTo>
                    <a:pt x="8" y="139"/>
                  </a:lnTo>
                  <a:lnTo>
                    <a:pt x="10" y="137"/>
                  </a:lnTo>
                  <a:lnTo>
                    <a:pt x="10" y="1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6">
              <a:extLst>
                <a:ext uri="{FF2B5EF4-FFF2-40B4-BE49-F238E27FC236}">
                  <a16:creationId xmlns:a16="http://schemas.microsoft.com/office/drawing/2014/main" id="{6915F124-0253-C220-10F2-11EE8740A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491"/>
              <a:ext cx="479" cy="301"/>
            </a:xfrm>
            <a:custGeom>
              <a:avLst/>
              <a:gdLst>
                <a:gd name="T0" fmla="*/ 11 w 958"/>
                <a:gd name="T1" fmla="*/ 600 h 602"/>
                <a:gd name="T2" fmla="*/ 44 w 958"/>
                <a:gd name="T3" fmla="*/ 557 h 602"/>
                <a:gd name="T4" fmla="*/ 80 w 958"/>
                <a:gd name="T5" fmla="*/ 517 h 602"/>
                <a:gd name="T6" fmla="*/ 118 w 958"/>
                <a:gd name="T7" fmla="*/ 479 h 602"/>
                <a:gd name="T8" fmla="*/ 158 w 958"/>
                <a:gd name="T9" fmla="*/ 443 h 602"/>
                <a:gd name="T10" fmla="*/ 179 w 958"/>
                <a:gd name="T11" fmla="*/ 428 h 602"/>
                <a:gd name="T12" fmla="*/ 242 w 958"/>
                <a:gd name="T13" fmla="*/ 381 h 602"/>
                <a:gd name="T14" fmla="*/ 330 w 958"/>
                <a:gd name="T15" fmla="*/ 325 h 602"/>
                <a:gd name="T16" fmla="*/ 423 w 958"/>
                <a:gd name="T17" fmla="*/ 269 h 602"/>
                <a:gd name="T18" fmla="*/ 471 w 958"/>
                <a:gd name="T19" fmla="*/ 241 h 602"/>
                <a:gd name="T20" fmla="*/ 494 w 958"/>
                <a:gd name="T21" fmla="*/ 226 h 602"/>
                <a:gd name="T22" fmla="*/ 517 w 958"/>
                <a:gd name="T23" fmla="*/ 211 h 602"/>
                <a:gd name="T24" fmla="*/ 613 w 958"/>
                <a:gd name="T25" fmla="*/ 148 h 602"/>
                <a:gd name="T26" fmla="*/ 687 w 958"/>
                <a:gd name="T27" fmla="*/ 105 h 602"/>
                <a:gd name="T28" fmla="*/ 712 w 958"/>
                <a:gd name="T29" fmla="*/ 91 h 602"/>
                <a:gd name="T30" fmla="*/ 762 w 958"/>
                <a:gd name="T31" fmla="*/ 66 h 602"/>
                <a:gd name="T32" fmla="*/ 815 w 958"/>
                <a:gd name="T33" fmla="*/ 45 h 602"/>
                <a:gd name="T34" fmla="*/ 869 w 958"/>
                <a:gd name="T35" fmla="*/ 27 h 602"/>
                <a:gd name="T36" fmla="*/ 925 w 958"/>
                <a:gd name="T37" fmla="*/ 16 h 602"/>
                <a:gd name="T38" fmla="*/ 953 w 958"/>
                <a:gd name="T39" fmla="*/ 12 h 602"/>
                <a:gd name="T40" fmla="*/ 955 w 958"/>
                <a:gd name="T41" fmla="*/ 11 h 602"/>
                <a:gd name="T42" fmla="*/ 958 w 958"/>
                <a:gd name="T43" fmla="*/ 8 h 602"/>
                <a:gd name="T44" fmla="*/ 958 w 958"/>
                <a:gd name="T45" fmla="*/ 3 h 602"/>
                <a:gd name="T46" fmla="*/ 955 w 958"/>
                <a:gd name="T47" fmla="*/ 0 h 602"/>
                <a:gd name="T48" fmla="*/ 953 w 958"/>
                <a:gd name="T49" fmla="*/ 0 h 602"/>
                <a:gd name="T50" fmla="*/ 896 w 958"/>
                <a:gd name="T51" fmla="*/ 8 h 602"/>
                <a:gd name="T52" fmla="*/ 841 w 958"/>
                <a:gd name="T53" fmla="*/ 23 h 602"/>
                <a:gd name="T54" fmla="*/ 787 w 958"/>
                <a:gd name="T55" fmla="*/ 42 h 602"/>
                <a:gd name="T56" fmla="*/ 734 w 958"/>
                <a:gd name="T57" fmla="*/ 65 h 602"/>
                <a:gd name="T58" fmla="*/ 708 w 958"/>
                <a:gd name="T59" fmla="*/ 79 h 602"/>
                <a:gd name="T60" fmla="*/ 633 w 958"/>
                <a:gd name="T61" fmla="*/ 121 h 602"/>
                <a:gd name="T62" fmla="*/ 535 w 958"/>
                <a:gd name="T63" fmla="*/ 184 h 602"/>
                <a:gd name="T64" fmla="*/ 488 w 958"/>
                <a:gd name="T65" fmla="*/ 215 h 602"/>
                <a:gd name="T66" fmla="*/ 464 w 958"/>
                <a:gd name="T67" fmla="*/ 230 h 602"/>
                <a:gd name="T68" fmla="*/ 441 w 958"/>
                <a:gd name="T69" fmla="*/ 244 h 602"/>
                <a:gd name="T70" fmla="*/ 344 w 958"/>
                <a:gd name="T71" fmla="*/ 301 h 602"/>
                <a:gd name="T72" fmla="*/ 255 w 958"/>
                <a:gd name="T73" fmla="*/ 357 h 602"/>
                <a:gd name="T74" fmla="*/ 170 w 958"/>
                <a:gd name="T75" fmla="*/ 420 h 602"/>
                <a:gd name="T76" fmla="*/ 149 w 958"/>
                <a:gd name="T77" fmla="*/ 436 h 602"/>
                <a:gd name="T78" fmla="*/ 109 w 958"/>
                <a:gd name="T79" fmla="*/ 471 h 602"/>
                <a:gd name="T80" fmla="*/ 70 w 958"/>
                <a:gd name="T81" fmla="*/ 510 h 602"/>
                <a:gd name="T82" fmla="*/ 34 w 958"/>
                <a:gd name="T83" fmla="*/ 550 h 602"/>
                <a:gd name="T84" fmla="*/ 18 w 958"/>
                <a:gd name="T85" fmla="*/ 571 h 602"/>
                <a:gd name="T86" fmla="*/ 1 w 958"/>
                <a:gd name="T87" fmla="*/ 592 h 602"/>
                <a:gd name="T88" fmla="*/ 0 w 958"/>
                <a:gd name="T89" fmla="*/ 598 h 602"/>
                <a:gd name="T90" fmla="*/ 2 w 958"/>
                <a:gd name="T91" fmla="*/ 601 h 602"/>
                <a:gd name="T92" fmla="*/ 7 w 958"/>
                <a:gd name="T93" fmla="*/ 602 h 602"/>
                <a:gd name="T94" fmla="*/ 11 w 958"/>
                <a:gd name="T95" fmla="*/ 60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58" h="602">
                  <a:moveTo>
                    <a:pt x="11" y="600"/>
                  </a:moveTo>
                  <a:lnTo>
                    <a:pt x="11" y="600"/>
                  </a:lnTo>
                  <a:lnTo>
                    <a:pt x="28" y="578"/>
                  </a:lnTo>
                  <a:lnTo>
                    <a:pt x="44" y="557"/>
                  </a:lnTo>
                  <a:lnTo>
                    <a:pt x="62" y="537"/>
                  </a:lnTo>
                  <a:lnTo>
                    <a:pt x="80" y="517"/>
                  </a:lnTo>
                  <a:lnTo>
                    <a:pt x="99" y="497"/>
                  </a:lnTo>
                  <a:lnTo>
                    <a:pt x="118" y="479"/>
                  </a:lnTo>
                  <a:lnTo>
                    <a:pt x="139" y="461"/>
                  </a:lnTo>
                  <a:lnTo>
                    <a:pt x="158" y="443"/>
                  </a:lnTo>
                  <a:lnTo>
                    <a:pt x="158" y="443"/>
                  </a:lnTo>
                  <a:lnTo>
                    <a:pt x="179" y="428"/>
                  </a:lnTo>
                  <a:lnTo>
                    <a:pt x="200" y="411"/>
                  </a:lnTo>
                  <a:lnTo>
                    <a:pt x="242" y="381"/>
                  </a:lnTo>
                  <a:lnTo>
                    <a:pt x="285" y="353"/>
                  </a:lnTo>
                  <a:lnTo>
                    <a:pt x="330" y="325"/>
                  </a:lnTo>
                  <a:lnTo>
                    <a:pt x="330" y="325"/>
                  </a:lnTo>
                  <a:lnTo>
                    <a:pt x="423" y="269"/>
                  </a:lnTo>
                  <a:lnTo>
                    <a:pt x="423" y="269"/>
                  </a:lnTo>
                  <a:lnTo>
                    <a:pt x="471" y="241"/>
                  </a:lnTo>
                  <a:lnTo>
                    <a:pt x="471" y="241"/>
                  </a:lnTo>
                  <a:lnTo>
                    <a:pt x="494" y="226"/>
                  </a:lnTo>
                  <a:lnTo>
                    <a:pt x="517" y="211"/>
                  </a:lnTo>
                  <a:lnTo>
                    <a:pt x="517" y="211"/>
                  </a:lnTo>
                  <a:lnTo>
                    <a:pt x="565" y="179"/>
                  </a:lnTo>
                  <a:lnTo>
                    <a:pt x="613" y="148"/>
                  </a:lnTo>
                  <a:lnTo>
                    <a:pt x="662" y="119"/>
                  </a:lnTo>
                  <a:lnTo>
                    <a:pt x="687" y="105"/>
                  </a:lnTo>
                  <a:lnTo>
                    <a:pt x="712" y="91"/>
                  </a:lnTo>
                  <a:lnTo>
                    <a:pt x="712" y="91"/>
                  </a:lnTo>
                  <a:lnTo>
                    <a:pt x="736" y="78"/>
                  </a:lnTo>
                  <a:lnTo>
                    <a:pt x="762" y="66"/>
                  </a:lnTo>
                  <a:lnTo>
                    <a:pt x="788" y="55"/>
                  </a:lnTo>
                  <a:lnTo>
                    <a:pt x="815" y="45"/>
                  </a:lnTo>
                  <a:lnTo>
                    <a:pt x="842" y="35"/>
                  </a:lnTo>
                  <a:lnTo>
                    <a:pt x="869" y="27"/>
                  </a:lnTo>
                  <a:lnTo>
                    <a:pt x="897" y="21"/>
                  </a:lnTo>
                  <a:lnTo>
                    <a:pt x="925" y="16"/>
                  </a:lnTo>
                  <a:lnTo>
                    <a:pt x="925" y="16"/>
                  </a:lnTo>
                  <a:lnTo>
                    <a:pt x="953" y="12"/>
                  </a:lnTo>
                  <a:lnTo>
                    <a:pt x="953" y="12"/>
                  </a:lnTo>
                  <a:lnTo>
                    <a:pt x="955" y="11"/>
                  </a:lnTo>
                  <a:lnTo>
                    <a:pt x="957" y="10"/>
                  </a:lnTo>
                  <a:lnTo>
                    <a:pt x="958" y="8"/>
                  </a:lnTo>
                  <a:lnTo>
                    <a:pt x="958" y="6"/>
                  </a:lnTo>
                  <a:lnTo>
                    <a:pt x="958" y="3"/>
                  </a:lnTo>
                  <a:lnTo>
                    <a:pt x="957" y="2"/>
                  </a:lnTo>
                  <a:lnTo>
                    <a:pt x="955" y="0"/>
                  </a:lnTo>
                  <a:lnTo>
                    <a:pt x="953" y="0"/>
                  </a:lnTo>
                  <a:lnTo>
                    <a:pt x="953" y="0"/>
                  </a:lnTo>
                  <a:lnTo>
                    <a:pt x="924" y="3"/>
                  </a:lnTo>
                  <a:lnTo>
                    <a:pt x="896" y="8"/>
                  </a:lnTo>
                  <a:lnTo>
                    <a:pt x="868" y="14"/>
                  </a:lnTo>
                  <a:lnTo>
                    <a:pt x="841" y="23"/>
                  </a:lnTo>
                  <a:lnTo>
                    <a:pt x="813" y="32"/>
                  </a:lnTo>
                  <a:lnTo>
                    <a:pt x="787" y="42"/>
                  </a:lnTo>
                  <a:lnTo>
                    <a:pt x="760" y="53"/>
                  </a:lnTo>
                  <a:lnTo>
                    <a:pt x="734" y="65"/>
                  </a:lnTo>
                  <a:lnTo>
                    <a:pt x="734" y="65"/>
                  </a:lnTo>
                  <a:lnTo>
                    <a:pt x="708" y="79"/>
                  </a:lnTo>
                  <a:lnTo>
                    <a:pt x="683" y="92"/>
                  </a:lnTo>
                  <a:lnTo>
                    <a:pt x="633" y="121"/>
                  </a:lnTo>
                  <a:lnTo>
                    <a:pt x="583" y="152"/>
                  </a:lnTo>
                  <a:lnTo>
                    <a:pt x="535" y="184"/>
                  </a:lnTo>
                  <a:lnTo>
                    <a:pt x="535" y="184"/>
                  </a:lnTo>
                  <a:lnTo>
                    <a:pt x="488" y="215"/>
                  </a:lnTo>
                  <a:lnTo>
                    <a:pt x="488" y="215"/>
                  </a:lnTo>
                  <a:lnTo>
                    <a:pt x="464" y="230"/>
                  </a:lnTo>
                  <a:lnTo>
                    <a:pt x="441" y="244"/>
                  </a:lnTo>
                  <a:lnTo>
                    <a:pt x="441" y="244"/>
                  </a:lnTo>
                  <a:lnTo>
                    <a:pt x="344" y="301"/>
                  </a:lnTo>
                  <a:lnTo>
                    <a:pt x="344" y="301"/>
                  </a:lnTo>
                  <a:lnTo>
                    <a:pt x="300" y="329"/>
                  </a:lnTo>
                  <a:lnTo>
                    <a:pt x="255" y="357"/>
                  </a:lnTo>
                  <a:lnTo>
                    <a:pt x="212" y="387"/>
                  </a:lnTo>
                  <a:lnTo>
                    <a:pt x="170" y="420"/>
                  </a:lnTo>
                  <a:lnTo>
                    <a:pt x="170" y="420"/>
                  </a:lnTo>
                  <a:lnTo>
                    <a:pt x="149" y="436"/>
                  </a:lnTo>
                  <a:lnTo>
                    <a:pt x="128" y="454"/>
                  </a:lnTo>
                  <a:lnTo>
                    <a:pt x="109" y="471"/>
                  </a:lnTo>
                  <a:lnTo>
                    <a:pt x="89" y="490"/>
                  </a:lnTo>
                  <a:lnTo>
                    <a:pt x="70" y="510"/>
                  </a:lnTo>
                  <a:lnTo>
                    <a:pt x="52" y="529"/>
                  </a:lnTo>
                  <a:lnTo>
                    <a:pt x="34" y="550"/>
                  </a:lnTo>
                  <a:lnTo>
                    <a:pt x="18" y="571"/>
                  </a:lnTo>
                  <a:lnTo>
                    <a:pt x="18" y="571"/>
                  </a:lnTo>
                  <a:lnTo>
                    <a:pt x="1" y="592"/>
                  </a:lnTo>
                  <a:lnTo>
                    <a:pt x="1" y="592"/>
                  </a:lnTo>
                  <a:lnTo>
                    <a:pt x="0" y="596"/>
                  </a:lnTo>
                  <a:lnTo>
                    <a:pt x="0" y="598"/>
                  </a:lnTo>
                  <a:lnTo>
                    <a:pt x="1" y="600"/>
                  </a:lnTo>
                  <a:lnTo>
                    <a:pt x="2" y="601"/>
                  </a:lnTo>
                  <a:lnTo>
                    <a:pt x="5" y="602"/>
                  </a:lnTo>
                  <a:lnTo>
                    <a:pt x="7" y="602"/>
                  </a:lnTo>
                  <a:lnTo>
                    <a:pt x="9" y="601"/>
                  </a:lnTo>
                  <a:lnTo>
                    <a:pt x="11" y="600"/>
                  </a:lnTo>
                  <a:lnTo>
                    <a:pt x="11" y="6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7">
              <a:extLst>
                <a:ext uri="{FF2B5EF4-FFF2-40B4-BE49-F238E27FC236}">
                  <a16:creationId xmlns:a16="http://schemas.microsoft.com/office/drawing/2014/main" id="{6638346A-EDD6-32BC-F716-D21455103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" y="549"/>
              <a:ext cx="421" cy="369"/>
            </a:xfrm>
            <a:custGeom>
              <a:avLst/>
              <a:gdLst>
                <a:gd name="T0" fmla="*/ 0 w 841"/>
                <a:gd name="T1" fmla="*/ 8 h 738"/>
                <a:gd name="T2" fmla="*/ 17 w 841"/>
                <a:gd name="T3" fmla="*/ 57 h 738"/>
                <a:gd name="T4" fmla="*/ 39 w 841"/>
                <a:gd name="T5" fmla="*/ 105 h 738"/>
                <a:gd name="T6" fmla="*/ 65 w 841"/>
                <a:gd name="T7" fmla="*/ 149 h 738"/>
                <a:gd name="T8" fmla="*/ 94 w 841"/>
                <a:gd name="T9" fmla="*/ 193 h 738"/>
                <a:gd name="T10" fmla="*/ 110 w 841"/>
                <a:gd name="T11" fmla="*/ 214 h 738"/>
                <a:gd name="T12" fmla="*/ 144 w 841"/>
                <a:gd name="T13" fmla="*/ 257 h 738"/>
                <a:gd name="T14" fmla="*/ 181 w 841"/>
                <a:gd name="T15" fmla="*/ 296 h 738"/>
                <a:gd name="T16" fmla="*/ 239 w 841"/>
                <a:gd name="T17" fmla="*/ 353 h 738"/>
                <a:gd name="T18" fmla="*/ 279 w 841"/>
                <a:gd name="T19" fmla="*/ 389 h 738"/>
                <a:gd name="T20" fmla="*/ 362 w 841"/>
                <a:gd name="T21" fmla="*/ 457 h 738"/>
                <a:gd name="T22" fmla="*/ 405 w 841"/>
                <a:gd name="T23" fmla="*/ 490 h 738"/>
                <a:gd name="T24" fmla="*/ 487 w 841"/>
                <a:gd name="T25" fmla="*/ 549 h 738"/>
                <a:gd name="T26" fmla="*/ 538 w 841"/>
                <a:gd name="T27" fmla="*/ 584 h 738"/>
                <a:gd name="T28" fmla="*/ 590 w 841"/>
                <a:gd name="T29" fmla="*/ 617 h 738"/>
                <a:gd name="T30" fmla="*/ 669 w 841"/>
                <a:gd name="T31" fmla="*/ 663 h 738"/>
                <a:gd name="T32" fmla="*/ 722 w 841"/>
                <a:gd name="T33" fmla="*/ 691 h 738"/>
                <a:gd name="T34" fmla="*/ 776 w 841"/>
                <a:gd name="T35" fmla="*/ 716 h 738"/>
                <a:gd name="T36" fmla="*/ 804 w 841"/>
                <a:gd name="T37" fmla="*/ 727 h 738"/>
                <a:gd name="T38" fmla="*/ 834 w 841"/>
                <a:gd name="T39" fmla="*/ 738 h 738"/>
                <a:gd name="T40" fmla="*/ 839 w 841"/>
                <a:gd name="T41" fmla="*/ 738 h 738"/>
                <a:gd name="T42" fmla="*/ 841 w 841"/>
                <a:gd name="T43" fmla="*/ 733 h 738"/>
                <a:gd name="T44" fmla="*/ 841 w 841"/>
                <a:gd name="T45" fmla="*/ 729 h 738"/>
                <a:gd name="T46" fmla="*/ 837 w 841"/>
                <a:gd name="T47" fmla="*/ 725 h 738"/>
                <a:gd name="T48" fmla="*/ 809 w 841"/>
                <a:gd name="T49" fmla="*/ 716 h 738"/>
                <a:gd name="T50" fmla="*/ 754 w 841"/>
                <a:gd name="T51" fmla="*/ 693 h 738"/>
                <a:gd name="T52" fmla="*/ 700 w 841"/>
                <a:gd name="T53" fmla="*/ 666 h 738"/>
                <a:gd name="T54" fmla="*/ 648 w 841"/>
                <a:gd name="T55" fmla="*/ 637 h 738"/>
                <a:gd name="T56" fmla="*/ 622 w 841"/>
                <a:gd name="T57" fmla="*/ 623 h 738"/>
                <a:gd name="T58" fmla="*/ 526 w 841"/>
                <a:gd name="T59" fmla="*/ 560 h 738"/>
                <a:gd name="T60" fmla="*/ 433 w 841"/>
                <a:gd name="T61" fmla="*/ 495 h 738"/>
                <a:gd name="T62" fmla="*/ 391 w 841"/>
                <a:gd name="T63" fmla="*/ 464 h 738"/>
                <a:gd name="T64" fmla="*/ 308 w 841"/>
                <a:gd name="T65" fmla="*/ 398 h 738"/>
                <a:gd name="T66" fmla="*/ 269 w 841"/>
                <a:gd name="T67" fmla="*/ 364 h 738"/>
                <a:gd name="T68" fmla="*/ 191 w 841"/>
                <a:gd name="T69" fmla="*/ 289 h 738"/>
                <a:gd name="T70" fmla="*/ 155 w 841"/>
                <a:gd name="T71" fmla="*/ 249 h 738"/>
                <a:gd name="T72" fmla="*/ 121 w 841"/>
                <a:gd name="T73" fmla="*/ 207 h 738"/>
                <a:gd name="T74" fmla="*/ 105 w 841"/>
                <a:gd name="T75" fmla="*/ 186 h 738"/>
                <a:gd name="T76" fmla="*/ 76 w 841"/>
                <a:gd name="T77" fmla="*/ 144 h 738"/>
                <a:gd name="T78" fmla="*/ 50 w 841"/>
                <a:gd name="T79" fmla="*/ 99 h 738"/>
                <a:gd name="T80" fmla="*/ 29 w 841"/>
                <a:gd name="T81" fmla="*/ 53 h 738"/>
                <a:gd name="T82" fmla="*/ 19 w 841"/>
                <a:gd name="T83" fmla="*/ 28 h 738"/>
                <a:gd name="T84" fmla="*/ 12 w 841"/>
                <a:gd name="T85" fmla="*/ 5 h 738"/>
                <a:gd name="T86" fmla="*/ 9 w 841"/>
                <a:gd name="T87" fmla="*/ 1 h 738"/>
                <a:gd name="T88" fmla="*/ 4 w 841"/>
                <a:gd name="T89" fmla="*/ 1 h 738"/>
                <a:gd name="T90" fmla="*/ 1 w 841"/>
                <a:gd name="T91" fmla="*/ 3 h 738"/>
                <a:gd name="T92" fmla="*/ 0 w 841"/>
                <a:gd name="T93" fmla="*/ 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41" h="738">
                  <a:moveTo>
                    <a:pt x="0" y="8"/>
                  </a:moveTo>
                  <a:lnTo>
                    <a:pt x="0" y="8"/>
                  </a:lnTo>
                  <a:lnTo>
                    <a:pt x="8" y="33"/>
                  </a:lnTo>
                  <a:lnTo>
                    <a:pt x="17" y="57"/>
                  </a:lnTo>
                  <a:lnTo>
                    <a:pt x="28" y="81"/>
                  </a:lnTo>
                  <a:lnTo>
                    <a:pt x="39" y="105"/>
                  </a:lnTo>
                  <a:lnTo>
                    <a:pt x="51" y="127"/>
                  </a:lnTo>
                  <a:lnTo>
                    <a:pt x="65" y="149"/>
                  </a:lnTo>
                  <a:lnTo>
                    <a:pt x="79" y="172"/>
                  </a:lnTo>
                  <a:lnTo>
                    <a:pt x="94" y="193"/>
                  </a:lnTo>
                  <a:lnTo>
                    <a:pt x="94" y="193"/>
                  </a:lnTo>
                  <a:lnTo>
                    <a:pt x="110" y="214"/>
                  </a:lnTo>
                  <a:lnTo>
                    <a:pt x="127" y="236"/>
                  </a:lnTo>
                  <a:lnTo>
                    <a:pt x="144" y="257"/>
                  </a:lnTo>
                  <a:lnTo>
                    <a:pt x="162" y="277"/>
                  </a:lnTo>
                  <a:lnTo>
                    <a:pt x="181" y="296"/>
                  </a:lnTo>
                  <a:lnTo>
                    <a:pt x="199" y="316"/>
                  </a:lnTo>
                  <a:lnTo>
                    <a:pt x="239" y="353"/>
                  </a:lnTo>
                  <a:lnTo>
                    <a:pt x="239" y="353"/>
                  </a:lnTo>
                  <a:lnTo>
                    <a:pt x="279" y="389"/>
                  </a:lnTo>
                  <a:lnTo>
                    <a:pt x="320" y="424"/>
                  </a:lnTo>
                  <a:lnTo>
                    <a:pt x="362" y="457"/>
                  </a:lnTo>
                  <a:lnTo>
                    <a:pt x="405" y="490"/>
                  </a:lnTo>
                  <a:lnTo>
                    <a:pt x="405" y="490"/>
                  </a:lnTo>
                  <a:lnTo>
                    <a:pt x="445" y="520"/>
                  </a:lnTo>
                  <a:lnTo>
                    <a:pt x="487" y="549"/>
                  </a:lnTo>
                  <a:lnTo>
                    <a:pt x="487" y="549"/>
                  </a:lnTo>
                  <a:lnTo>
                    <a:pt x="538" y="584"/>
                  </a:lnTo>
                  <a:lnTo>
                    <a:pt x="590" y="617"/>
                  </a:lnTo>
                  <a:lnTo>
                    <a:pt x="590" y="617"/>
                  </a:lnTo>
                  <a:lnTo>
                    <a:pt x="642" y="648"/>
                  </a:lnTo>
                  <a:lnTo>
                    <a:pt x="669" y="663"/>
                  </a:lnTo>
                  <a:lnTo>
                    <a:pt x="695" y="677"/>
                  </a:lnTo>
                  <a:lnTo>
                    <a:pt x="722" y="691"/>
                  </a:lnTo>
                  <a:lnTo>
                    <a:pt x="748" y="704"/>
                  </a:lnTo>
                  <a:lnTo>
                    <a:pt x="776" y="716"/>
                  </a:lnTo>
                  <a:lnTo>
                    <a:pt x="804" y="727"/>
                  </a:lnTo>
                  <a:lnTo>
                    <a:pt x="804" y="727"/>
                  </a:lnTo>
                  <a:lnTo>
                    <a:pt x="834" y="738"/>
                  </a:lnTo>
                  <a:lnTo>
                    <a:pt x="834" y="738"/>
                  </a:lnTo>
                  <a:lnTo>
                    <a:pt x="837" y="738"/>
                  </a:lnTo>
                  <a:lnTo>
                    <a:pt x="839" y="738"/>
                  </a:lnTo>
                  <a:lnTo>
                    <a:pt x="840" y="735"/>
                  </a:lnTo>
                  <a:lnTo>
                    <a:pt x="841" y="733"/>
                  </a:lnTo>
                  <a:lnTo>
                    <a:pt x="841" y="731"/>
                  </a:lnTo>
                  <a:lnTo>
                    <a:pt x="841" y="729"/>
                  </a:lnTo>
                  <a:lnTo>
                    <a:pt x="839" y="727"/>
                  </a:lnTo>
                  <a:lnTo>
                    <a:pt x="837" y="725"/>
                  </a:lnTo>
                  <a:lnTo>
                    <a:pt x="837" y="725"/>
                  </a:lnTo>
                  <a:lnTo>
                    <a:pt x="809" y="716"/>
                  </a:lnTo>
                  <a:lnTo>
                    <a:pt x="782" y="704"/>
                  </a:lnTo>
                  <a:lnTo>
                    <a:pt x="754" y="693"/>
                  </a:lnTo>
                  <a:lnTo>
                    <a:pt x="727" y="680"/>
                  </a:lnTo>
                  <a:lnTo>
                    <a:pt x="700" y="666"/>
                  </a:lnTo>
                  <a:lnTo>
                    <a:pt x="674" y="653"/>
                  </a:lnTo>
                  <a:lnTo>
                    <a:pt x="648" y="637"/>
                  </a:lnTo>
                  <a:lnTo>
                    <a:pt x="622" y="623"/>
                  </a:lnTo>
                  <a:lnTo>
                    <a:pt x="622" y="623"/>
                  </a:lnTo>
                  <a:lnTo>
                    <a:pt x="574" y="591"/>
                  </a:lnTo>
                  <a:lnTo>
                    <a:pt x="526" y="560"/>
                  </a:lnTo>
                  <a:lnTo>
                    <a:pt x="479" y="528"/>
                  </a:lnTo>
                  <a:lnTo>
                    <a:pt x="433" y="495"/>
                  </a:lnTo>
                  <a:lnTo>
                    <a:pt x="433" y="495"/>
                  </a:lnTo>
                  <a:lnTo>
                    <a:pt x="391" y="464"/>
                  </a:lnTo>
                  <a:lnTo>
                    <a:pt x="349" y="431"/>
                  </a:lnTo>
                  <a:lnTo>
                    <a:pt x="308" y="398"/>
                  </a:lnTo>
                  <a:lnTo>
                    <a:pt x="269" y="364"/>
                  </a:lnTo>
                  <a:lnTo>
                    <a:pt x="269" y="364"/>
                  </a:lnTo>
                  <a:lnTo>
                    <a:pt x="229" y="327"/>
                  </a:lnTo>
                  <a:lnTo>
                    <a:pt x="191" y="289"/>
                  </a:lnTo>
                  <a:lnTo>
                    <a:pt x="172" y="269"/>
                  </a:lnTo>
                  <a:lnTo>
                    <a:pt x="155" y="249"/>
                  </a:lnTo>
                  <a:lnTo>
                    <a:pt x="137" y="229"/>
                  </a:lnTo>
                  <a:lnTo>
                    <a:pt x="121" y="207"/>
                  </a:lnTo>
                  <a:lnTo>
                    <a:pt x="121" y="207"/>
                  </a:lnTo>
                  <a:lnTo>
                    <a:pt x="105" y="186"/>
                  </a:lnTo>
                  <a:lnTo>
                    <a:pt x="90" y="166"/>
                  </a:lnTo>
                  <a:lnTo>
                    <a:pt x="76" y="144"/>
                  </a:lnTo>
                  <a:lnTo>
                    <a:pt x="63" y="122"/>
                  </a:lnTo>
                  <a:lnTo>
                    <a:pt x="50" y="99"/>
                  </a:lnTo>
                  <a:lnTo>
                    <a:pt x="39" y="76"/>
                  </a:lnTo>
                  <a:lnTo>
                    <a:pt x="29" y="53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38">
              <a:extLst>
                <a:ext uri="{FF2B5EF4-FFF2-40B4-BE49-F238E27FC236}">
                  <a16:creationId xmlns:a16="http://schemas.microsoft.com/office/drawing/2014/main" id="{A55A2615-E271-8A2D-7CBF-59743A715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735"/>
              <a:ext cx="79" cy="173"/>
            </a:xfrm>
            <a:custGeom>
              <a:avLst/>
              <a:gdLst>
                <a:gd name="T0" fmla="*/ 9 w 157"/>
                <a:gd name="T1" fmla="*/ 345 h 346"/>
                <a:gd name="T2" fmla="*/ 9 w 157"/>
                <a:gd name="T3" fmla="*/ 345 h 346"/>
                <a:gd name="T4" fmla="*/ 23 w 157"/>
                <a:gd name="T5" fmla="*/ 333 h 346"/>
                <a:gd name="T6" fmla="*/ 38 w 157"/>
                <a:gd name="T7" fmla="*/ 321 h 346"/>
                <a:gd name="T8" fmla="*/ 50 w 157"/>
                <a:gd name="T9" fmla="*/ 308 h 346"/>
                <a:gd name="T10" fmla="*/ 63 w 157"/>
                <a:gd name="T11" fmla="*/ 293 h 346"/>
                <a:gd name="T12" fmla="*/ 74 w 157"/>
                <a:gd name="T13" fmla="*/ 279 h 346"/>
                <a:gd name="T14" fmla="*/ 84 w 157"/>
                <a:gd name="T15" fmla="*/ 263 h 346"/>
                <a:gd name="T16" fmla="*/ 94 w 157"/>
                <a:gd name="T17" fmla="*/ 246 h 346"/>
                <a:gd name="T18" fmla="*/ 102 w 157"/>
                <a:gd name="T19" fmla="*/ 230 h 346"/>
                <a:gd name="T20" fmla="*/ 102 w 157"/>
                <a:gd name="T21" fmla="*/ 230 h 346"/>
                <a:gd name="T22" fmla="*/ 108 w 157"/>
                <a:gd name="T23" fmla="*/ 213 h 346"/>
                <a:gd name="T24" fmla="*/ 114 w 157"/>
                <a:gd name="T25" fmla="*/ 196 h 346"/>
                <a:gd name="T26" fmla="*/ 120 w 157"/>
                <a:gd name="T27" fmla="*/ 179 h 346"/>
                <a:gd name="T28" fmla="*/ 125 w 157"/>
                <a:gd name="T29" fmla="*/ 161 h 346"/>
                <a:gd name="T30" fmla="*/ 133 w 157"/>
                <a:gd name="T31" fmla="*/ 126 h 346"/>
                <a:gd name="T32" fmla="*/ 139 w 157"/>
                <a:gd name="T33" fmla="*/ 90 h 346"/>
                <a:gd name="T34" fmla="*/ 139 w 157"/>
                <a:gd name="T35" fmla="*/ 90 h 346"/>
                <a:gd name="T36" fmla="*/ 147 w 157"/>
                <a:gd name="T37" fmla="*/ 49 h 346"/>
                <a:gd name="T38" fmla="*/ 156 w 157"/>
                <a:gd name="T39" fmla="*/ 7 h 346"/>
                <a:gd name="T40" fmla="*/ 156 w 157"/>
                <a:gd name="T41" fmla="*/ 7 h 346"/>
                <a:gd name="T42" fmla="*/ 157 w 157"/>
                <a:gd name="T43" fmla="*/ 4 h 346"/>
                <a:gd name="T44" fmla="*/ 156 w 157"/>
                <a:gd name="T45" fmla="*/ 2 h 346"/>
                <a:gd name="T46" fmla="*/ 154 w 157"/>
                <a:gd name="T47" fmla="*/ 1 h 346"/>
                <a:gd name="T48" fmla="*/ 152 w 157"/>
                <a:gd name="T49" fmla="*/ 0 h 346"/>
                <a:gd name="T50" fmla="*/ 150 w 157"/>
                <a:gd name="T51" fmla="*/ 0 h 346"/>
                <a:gd name="T52" fmla="*/ 147 w 157"/>
                <a:gd name="T53" fmla="*/ 0 h 346"/>
                <a:gd name="T54" fmla="*/ 145 w 157"/>
                <a:gd name="T55" fmla="*/ 2 h 346"/>
                <a:gd name="T56" fmla="*/ 144 w 157"/>
                <a:gd name="T57" fmla="*/ 4 h 346"/>
                <a:gd name="T58" fmla="*/ 144 w 157"/>
                <a:gd name="T59" fmla="*/ 4 h 346"/>
                <a:gd name="T60" fmla="*/ 137 w 157"/>
                <a:gd name="T61" fmla="*/ 38 h 346"/>
                <a:gd name="T62" fmla="*/ 131 w 157"/>
                <a:gd name="T63" fmla="*/ 73 h 346"/>
                <a:gd name="T64" fmla="*/ 124 w 157"/>
                <a:gd name="T65" fmla="*/ 109 h 346"/>
                <a:gd name="T66" fmla="*/ 116 w 157"/>
                <a:gd name="T67" fmla="*/ 144 h 346"/>
                <a:gd name="T68" fmla="*/ 107 w 157"/>
                <a:gd name="T69" fmla="*/ 178 h 346"/>
                <a:gd name="T70" fmla="*/ 102 w 157"/>
                <a:gd name="T71" fmla="*/ 195 h 346"/>
                <a:gd name="T72" fmla="*/ 96 w 157"/>
                <a:gd name="T73" fmla="*/ 211 h 346"/>
                <a:gd name="T74" fmla="*/ 89 w 157"/>
                <a:gd name="T75" fmla="*/ 228 h 346"/>
                <a:gd name="T76" fmla="*/ 81 w 157"/>
                <a:gd name="T77" fmla="*/ 243 h 346"/>
                <a:gd name="T78" fmla="*/ 72 w 157"/>
                <a:gd name="T79" fmla="*/ 259 h 346"/>
                <a:gd name="T80" fmla="*/ 63 w 157"/>
                <a:gd name="T81" fmla="*/ 274 h 346"/>
                <a:gd name="T82" fmla="*/ 63 w 157"/>
                <a:gd name="T83" fmla="*/ 274 h 346"/>
                <a:gd name="T84" fmla="*/ 49 w 157"/>
                <a:gd name="T85" fmla="*/ 291 h 346"/>
                <a:gd name="T86" fmla="*/ 35 w 157"/>
                <a:gd name="T87" fmla="*/ 307 h 346"/>
                <a:gd name="T88" fmla="*/ 19 w 157"/>
                <a:gd name="T89" fmla="*/ 321 h 346"/>
                <a:gd name="T90" fmla="*/ 3 w 157"/>
                <a:gd name="T91" fmla="*/ 333 h 346"/>
                <a:gd name="T92" fmla="*/ 3 w 157"/>
                <a:gd name="T93" fmla="*/ 333 h 346"/>
                <a:gd name="T94" fmla="*/ 1 w 157"/>
                <a:gd name="T95" fmla="*/ 336 h 346"/>
                <a:gd name="T96" fmla="*/ 0 w 157"/>
                <a:gd name="T97" fmla="*/ 338 h 346"/>
                <a:gd name="T98" fmla="*/ 0 w 157"/>
                <a:gd name="T99" fmla="*/ 341 h 346"/>
                <a:gd name="T100" fmla="*/ 1 w 157"/>
                <a:gd name="T101" fmla="*/ 343 h 346"/>
                <a:gd name="T102" fmla="*/ 2 w 157"/>
                <a:gd name="T103" fmla="*/ 345 h 346"/>
                <a:gd name="T104" fmla="*/ 4 w 157"/>
                <a:gd name="T105" fmla="*/ 346 h 346"/>
                <a:gd name="T106" fmla="*/ 6 w 157"/>
                <a:gd name="T107" fmla="*/ 346 h 346"/>
                <a:gd name="T108" fmla="*/ 9 w 157"/>
                <a:gd name="T109" fmla="*/ 345 h 346"/>
                <a:gd name="T110" fmla="*/ 9 w 157"/>
                <a:gd name="T111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346">
                  <a:moveTo>
                    <a:pt x="9" y="345"/>
                  </a:moveTo>
                  <a:lnTo>
                    <a:pt x="9" y="345"/>
                  </a:lnTo>
                  <a:lnTo>
                    <a:pt x="23" y="333"/>
                  </a:lnTo>
                  <a:lnTo>
                    <a:pt x="38" y="321"/>
                  </a:lnTo>
                  <a:lnTo>
                    <a:pt x="50" y="308"/>
                  </a:lnTo>
                  <a:lnTo>
                    <a:pt x="63" y="293"/>
                  </a:lnTo>
                  <a:lnTo>
                    <a:pt x="74" y="279"/>
                  </a:lnTo>
                  <a:lnTo>
                    <a:pt x="84" y="263"/>
                  </a:lnTo>
                  <a:lnTo>
                    <a:pt x="94" y="246"/>
                  </a:lnTo>
                  <a:lnTo>
                    <a:pt x="102" y="230"/>
                  </a:lnTo>
                  <a:lnTo>
                    <a:pt x="102" y="230"/>
                  </a:lnTo>
                  <a:lnTo>
                    <a:pt x="108" y="213"/>
                  </a:lnTo>
                  <a:lnTo>
                    <a:pt x="114" y="196"/>
                  </a:lnTo>
                  <a:lnTo>
                    <a:pt x="120" y="179"/>
                  </a:lnTo>
                  <a:lnTo>
                    <a:pt x="125" y="161"/>
                  </a:lnTo>
                  <a:lnTo>
                    <a:pt x="133" y="126"/>
                  </a:lnTo>
                  <a:lnTo>
                    <a:pt x="139" y="90"/>
                  </a:lnTo>
                  <a:lnTo>
                    <a:pt x="139" y="90"/>
                  </a:lnTo>
                  <a:lnTo>
                    <a:pt x="147" y="49"/>
                  </a:lnTo>
                  <a:lnTo>
                    <a:pt x="156" y="7"/>
                  </a:lnTo>
                  <a:lnTo>
                    <a:pt x="156" y="7"/>
                  </a:lnTo>
                  <a:lnTo>
                    <a:pt x="157" y="4"/>
                  </a:lnTo>
                  <a:lnTo>
                    <a:pt x="156" y="2"/>
                  </a:lnTo>
                  <a:lnTo>
                    <a:pt x="154" y="1"/>
                  </a:lnTo>
                  <a:lnTo>
                    <a:pt x="152" y="0"/>
                  </a:lnTo>
                  <a:lnTo>
                    <a:pt x="150" y="0"/>
                  </a:lnTo>
                  <a:lnTo>
                    <a:pt x="147" y="0"/>
                  </a:lnTo>
                  <a:lnTo>
                    <a:pt x="145" y="2"/>
                  </a:lnTo>
                  <a:lnTo>
                    <a:pt x="144" y="4"/>
                  </a:lnTo>
                  <a:lnTo>
                    <a:pt x="144" y="4"/>
                  </a:lnTo>
                  <a:lnTo>
                    <a:pt x="137" y="38"/>
                  </a:lnTo>
                  <a:lnTo>
                    <a:pt x="131" y="73"/>
                  </a:lnTo>
                  <a:lnTo>
                    <a:pt x="124" y="109"/>
                  </a:lnTo>
                  <a:lnTo>
                    <a:pt x="116" y="144"/>
                  </a:lnTo>
                  <a:lnTo>
                    <a:pt x="107" y="178"/>
                  </a:lnTo>
                  <a:lnTo>
                    <a:pt x="102" y="195"/>
                  </a:lnTo>
                  <a:lnTo>
                    <a:pt x="96" y="211"/>
                  </a:lnTo>
                  <a:lnTo>
                    <a:pt x="89" y="228"/>
                  </a:lnTo>
                  <a:lnTo>
                    <a:pt x="81" y="243"/>
                  </a:lnTo>
                  <a:lnTo>
                    <a:pt x="72" y="259"/>
                  </a:lnTo>
                  <a:lnTo>
                    <a:pt x="63" y="274"/>
                  </a:lnTo>
                  <a:lnTo>
                    <a:pt x="63" y="274"/>
                  </a:lnTo>
                  <a:lnTo>
                    <a:pt x="49" y="291"/>
                  </a:lnTo>
                  <a:lnTo>
                    <a:pt x="35" y="307"/>
                  </a:lnTo>
                  <a:lnTo>
                    <a:pt x="19" y="321"/>
                  </a:lnTo>
                  <a:lnTo>
                    <a:pt x="3" y="333"/>
                  </a:lnTo>
                  <a:lnTo>
                    <a:pt x="3" y="333"/>
                  </a:lnTo>
                  <a:lnTo>
                    <a:pt x="1" y="336"/>
                  </a:lnTo>
                  <a:lnTo>
                    <a:pt x="0" y="338"/>
                  </a:lnTo>
                  <a:lnTo>
                    <a:pt x="0" y="341"/>
                  </a:lnTo>
                  <a:lnTo>
                    <a:pt x="1" y="343"/>
                  </a:lnTo>
                  <a:lnTo>
                    <a:pt x="2" y="345"/>
                  </a:lnTo>
                  <a:lnTo>
                    <a:pt x="4" y="346"/>
                  </a:lnTo>
                  <a:lnTo>
                    <a:pt x="6" y="346"/>
                  </a:lnTo>
                  <a:lnTo>
                    <a:pt x="9" y="345"/>
                  </a:lnTo>
                  <a:lnTo>
                    <a:pt x="9" y="3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139">
              <a:extLst>
                <a:ext uri="{FF2B5EF4-FFF2-40B4-BE49-F238E27FC236}">
                  <a16:creationId xmlns:a16="http://schemas.microsoft.com/office/drawing/2014/main" id="{19BD1183-2F23-8D3B-F033-0BE38EFB5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5" y="1989"/>
              <a:ext cx="253" cy="129"/>
            </a:xfrm>
            <a:custGeom>
              <a:avLst/>
              <a:gdLst>
                <a:gd name="T0" fmla="*/ 498 w 505"/>
                <a:gd name="T1" fmla="*/ 0 h 259"/>
                <a:gd name="T2" fmla="*/ 446 w 505"/>
                <a:gd name="T3" fmla="*/ 6 h 259"/>
                <a:gd name="T4" fmla="*/ 393 w 505"/>
                <a:gd name="T5" fmla="*/ 17 h 259"/>
                <a:gd name="T6" fmla="*/ 342 w 505"/>
                <a:gd name="T7" fmla="*/ 35 h 259"/>
                <a:gd name="T8" fmla="*/ 293 w 505"/>
                <a:gd name="T9" fmla="*/ 55 h 259"/>
                <a:gd name="T10" fmla="*/ 265 w 505"/>
                <a:gd name="T11" fmla="*/ 66 h 259"/>
                <a:gd name="T12" fmla="*/ 212 w 505"/>
                <a:gd name="T13" fmla="*/ 92 h 259"/>
                <a:gd name="T14" fmla="*/ 160 w 505"/>
                <a:gd name="T15" fmla="*/ 122 h 259"/>
                <a:gd name="T16" fmla="*/ 111 w 505"/>
                <a:gd name="T17" fmla="*/ 154 h 259"/>
                <a:gd name="T18" fmla="*/ 87 w 505"/>
                <a:gd name="T19" fmla="*/ 172 h 259"/>
                <a:gd name="T20" fmla="*/ 42 w 505"/>
                <a:gd name="T21" fmla="*/ 208 h 259"/>
                <a:gd name="T22" fmla="*/ 2 w 505"/>
                <a:gd name="T23" fmla="*/ 248 h 259"/>
                <a:gd name="T24" fmla="*/ 1 w 505"/>
                <a:gd name="T25" fmla="*/ 250 h 259"/>
                <a:gd name="T26" fmla="*/ 1 w 505"/>
                <a:gd name="T27" fmla="*/ 254 h 259"/>
                <a:gd name="T28" fmla="*/ 4 w 505"/>
                <a:gd name="T29" fmla="*/ 259 h 259"/>
                <a:gd name="T30" fmla="*/ 8 w 505"/>
                <a:gd name="T31" fmla="*/ 259 h 259"/>
                <a:gd name="T32" fmla="*/ 10 w 505"/>
                <a:gd name="T33" fmla="*/ 257 h 259"/>
                <a:gd name="T34" fmla="*/ 47 w 505"/>
                <a:gd name="T35" fmla="*/ 219 h 259"/>
                <a:gd name="T36" fmla="*/ 89 w 505"/>
                <a:gd name="T37" fmla="*/ 185 h 259"/>
                <a:gd name="T38" fmla="*/ 132 w 505"/>
                <a:gd name="T39" fmla="*/ 154 h 259"/>
                <a:gd name="T40" fmla="*/ 178 w 505"/>
                <a:gd name="T41" fmla="*/ 126 h 259"/>
                <a:gd name="T42" fmla="*/ 203 w 505"/>
                <a:gd name="T43" fmla="*/ 112 h 259"/>
                <a:gd name="T44" fmla="*/ 254 w 505"/>
                <a:gd name="T45" fmla="*/ 85 h 259"/>
                <a:gd name="T46" fmla="*/ 307 w 505"/>
                <a:gd name="T47" fmla="*/ 61 h 259"/>
                <a:gd name="T48" fmla="*/ 362 w 505"/>
                <a:gd name="T49" fmla="*/ 41 h 259"/>
                <a:gd name="T50" fmla="*/ 390 w 505"/>
                <a:gd name="T51" fmla="*/ 32 h 259"/>
                <a:gd name="T52" fmla="*/ 444 w 505"/>
                <a:gd name="T53" fmla="*/ 19 h 259"/>
                <a:gd name="T54" fmla="*/ 498 w 505"/>
                <a:gd name="T55" fmla="*/ 12 h 259"/>
                <a:gd name="T56" fmla="*/ 501 w 505"/>
                <a:gd name="T57" fmla="*/ 11 h 259"/>
                <a:gd name="T58" fmla="*/ 505 w 505"/>
                <a:gd name="T59" fmla="*/ 8 h 259"/>
                <a:gd name="T60" fmla="*/ 505 w 505"/>
                <a:gd name="T61" fmla="*/ 3 h 259"/>
                <a:gd name="T62" fmla="*/ 501 w 505"/>
                <a:gd name="T63" fmla="*/ 0 h 259"/>
                <a:gd name="T64" fmla="*/ 498 w 505"/>
                <a:gd name="T65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259">
                  <a:moveTo>
                    <a:pt x="498" y="0"/>
                  </a:moveTo>
                  <a:lnTo>
                    <a:pt x="498" y="0"/>
                  </a:lnTo>
                  <a:lnTo>
                    <a:pt x="473" y="2"/>
                  </a:lnTo>
                  <a:lnTo>
                    <a:pt x="446" y="6"/>
                  </a:lnTo>
                  <a:lnTo>
                    <a:pt x="419" y="11"/>
                  </a:lnTo>
                  <a:lnTo>
                    <a:pt x="393" y="17"/>
                  </a:lnTo>
                  <a:lnTo>
                    <a:pt x="367" y="26"/>
                  </a:lnTo>
                  <a:lnTo>
                    <a:pt x="342" y="35"/>
                  </a:lnTo>
                  <a:lnTo>
                    <a:pt x="316" y="44"/>
                  </a:lnTo>
                  <a:lnTo>
                    <a:pt x="293" y="55"/>
                  </a:lnTo>
                  <a:lnTo>
                    <a:pt x="293" y="55"/>
                  </a:lnTo>
                  <a:lnTo>
                    <a:pt x="265" y="66"/>
                  </a:lnTo>
                  <a:lnTo>
                    <a:pt x="239" y="78"/>
                  </a:lnTo>
                  <a:lnTo>
                    <a:pt x="212" y="92"/>
                  </a:lnTo>
                  <a:lnTo>
                    <a:pt x="186" y="106"/>
                  </a:lnTo>
                  <a:lnTo>
                    <a:pt x="160" y="122"/>
                  </a:lnTo>
                  <a:lnTo>
                    <a:pt x="135" y="137"/>
                  </a:lnTo>
                  <a:lnTo>
                    <a:pt x="111" y="154"/>
                  </a:lnTo>
                  <a:lnTo>
                    <a:pt x="87" y="172"/>
                  </a:lnTo>
                  <a:lnTo>
                    <a:pt x="87" y="172"/>
                  </a:lnTo>
                  <a:lnTo>
                    <a:pt x="64" y="189"/>
                  </a:lnTo>
                  <a:lnTo>
                    <a:pt x="42" y="208"/>
                  </a:lnTo>
                  <a:lnTo>
                    <a:pt x="22" y="228"/>
                  </a:lnTo>
                  <a:lnTo>
                    <a:pt x="2" y="248"/>
                  </a:lnTo>
                  <a:lnTo>
                    <a:pt x="2" y="248"/>
                  </a:lnTo>
                  <a:lnTo>
                    <a:pt x="1" y="250"/>
                  </a:lnTo>
                  <a:lnTo>
                    <a:pt x="0" y="252"/>
                  </a:lnTo>
                  <a:lnTo>
                    <a:pt x="1" y="254"/>
                  </a:lnTo>
                  <a:lnTo>
                    <a:pt x="2" y="257"/>
                  </a:lnTo>
                  <a:lnTo>
                    <a:pt x="4" y="259"/>
                  </a:lnTo>
                  <a:lnTo>
                    <a:pt x="6" y="259"/>
                  </a:lnTo>
                  <a:lnTo>
                    <a:pt x="8" y="259"/>
                  </a:lnTo>
                  <a:lnTo>
                    <a:pt x="10" y="257"/>
                  </a:lnTo>
                  <a:lnTo>
                    <a:pt x="10" y="257"/>
                  </a:lnTo>
                  <a:lnTo>
                    <a:pt x="29" y="237"/>
                  </a:lnTo>
                  <a:lnTo>
                    <a:pt x="47" y="219"/>
                  </a:lnTo>
                  <a:lnTo>
                    <a:pt x="68" y="202"/>
                  </a:lnTo>
                  <a:lnTo>
                    <a:pt x="89" y="185"/>
                  </a:lnTo>
                  <a:lnTo>
                    <a:pt x="111" y="170"/>
                  </a:lnTo>
                  <a:lnTo>
                    <a:pt x="132" y="154"/>
                  </a:lnTo>
                  <a:lnTo>
                    <a:pt x="155" y="139"/>
                  </a:lnTo>
                  <a:lnTo>
                    <a:pt x="178" y="126"/>
                  </a:lnTo>
                  <a:lnTo>
                    <a:pt x="178" y="126"/>
                  </a:lnTo>
                  <a:lnTo>
                    <a:pt x="203" y="112"/>
                  </a:lnTo>
                  <a:lnTo>
                    <a:pt x="228" y="98"/>
                  </a:lnTo>
                  <a:lnTo>
                    <a:pt x="254" y="85"/>
                  </a:lnTo>
                  <a:lnTo>
                    <a:pt x="280" y="72"/>
                  </a:lnTo>
                  <a:lnTo>
                    <a:pt x="307" y="61"/>
                  </a:lnTo>
                  <a:lnTo>
                    <a:pt x="334" y="50"/>
                  </a:lnTo>
                  <a:lnTo>
                    <a:pt x="362" y="41"/>
                  </a:lnTo>
                  <a:lnTo>
                    <a:pt x="390" y="32"/>
                  </a:lnTo>
                  <a:lnTo>
                    <a:pt x="390" y="32"/>
                  </a:lnTo>
                  <a:lnTo>
                    <a:pt x="417" y="25"/>
                  </a:lnTo>
                  <a:lnTo>
                    <a:pt x="444" y="19"/>
                  </a:lnTo>
                  <a:lnTo>
                    <a:pt x="470" y="14"/>
                  </a:lnTo>
                  <a:lnTo>
                    <a:pt x="498" y="12"/>
                  </a:lnTo>
                  <a:lnTo>
                    <a:pt x="498" y="12"/>
                  </a:lnTo>
                  <a:lnTo>
                    <a:pt x="501" y="11"/>
                  </a:lnTo>
                  <a:lnTo>
                    <a:pt x="504" y="10"/>
                  </a:lnTo>
                  <a:lnTo>
                    <a:pt x="505" y="8"/>
                  </a:lnTo>
                  <a:lnTo>
                    <a:pt x="505" y="6"/>
                  </a:lnTo>
                  <a:lnTo>
                    <a:pt x="505" y="3"/>
                  </a:lnTo>
                  <a:lnTo>
                    <a:pt x="504" y="2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140">
              <a:extLst>
                <a:ext uri="{FF2B5EF4-FFF2-40B4-BE49-F238E27FC236}">
                  <a16:creationId xmlns:a16="http://schemas.microsoft.com/office/drawing/2014/main" id="{A0376404-9D8F-142A-7AEE-DC8CD4848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3008"/>
              <a:ext cx="148" cy="586"/>
            </a:xfrm>
            <a:custGeom>
              <a:avLst/>
              <a:gdLst>
                <a:gd name="T0" fmla="*/ 2 w 295"/>
                <a:gd name="T1" fmla="*/ 11 h 1173"/>
                <a:gd name="T2" fmla="*/ 40 w 295"/>
                <a:gd name="T3" fmla="*/ 54 h 1173"/>
                <a:gd name="T4" fmla="*/ 73 w 295"/>
                <a:gd name="T5" fmla="*/ 102 h 1173"/>
                <a:gd name="T6" fmla="*/ 102 w 295"/>
                <a:gd name="T7" fmla="*/ 151 h 1173"/>
                <a:gd name="T8" fmla="*/ 126 w 295"/>
                <a:gd name="T9" fmla="*/ 203 h 1173"/>
                <a:gd name="T10" fmla="*/ 137 w 295"/>
                <a:gd name="T11" fmla="*/ 230 h 1173"/>
                <a:gd name="T12" fmla="*/ 156 w 295"/>
                <a:gd name="T13" fmla="*/ 286 h 1173"/>
                <a:gd name="T14" fmla="*/ 172 w 295"/>
                <a:gd name="T15" fmla="*/ 343 h 1173"/>
                <a:gd name="T16" fmla="*/ 191 w 295"/>
                <a:gd name="T17" fmla="*/ 430 h 1173"/>
                <a:gd name="T18" fmla="*/ 200 w 295"/>
                <a:gd name="T19" fmla="*/ 490 h 1173"/>
                <a:gd name="T20" fmla="*/ 216 w 295"/>
                <a:gd name="T21" fmla="*/ 612 h 1173"/>
                <a:gd name="T22" fmla="*/ 221 w 295"/>
                <a:gd name="T23" fmla="*/ 673 h 1173"/>
                <a:gd name="T24" fmla="*/ 236 w 295"/>
                <a:gd name="T25" fmla="*/ 856 h 1173"/>
                <a:gd name="T26" fmla="*/ 241 w 295"/>
                <a:gd name="T27" fmla="*/ 917 h 1173"/>
                <a:gd name="T28" fmla="*/ 256 w 295"/>
                <a:gd name="T29" fmla="*/ 1030 h 1173"/>
                <a:gd name="T30" fmla="*/ 270 w 295"/>
                <a:gd name="T31" fmla="*/ 1115 h 1173"/>
                <a:gd name="T32" fmla="*/ 277 w 295"/>
                <a:gd name="T33" fmla="*/ 1143 h 1173"/>
                <a:gd name="T34" fmla="*/ 283 w 295"/>
                <a:gd name="T35" fmla="*/ 1169 h 1173"/>
                <a:gd name="T36" fmla="*/ 286 w 295"/>
                <a:gd name="T37" fmla="*/ 1172 h 1173"/>
                <a:gd name="T38" fmla="*/ 291 w 295"/>
                <a:gd name="T39" fmla="*/ 1173 h 1173"/>
                <a:gd name="T40" fmla="*/ 294 w 295"/>
                <a:gd name="T41" fmla="*/ 1170 h 1173"/>
                <a:gd name="T42" fmla="*/ 295 w 295"/>
                <a:gd name="T43" fmla="*/ 1164 h 1173"/>
                <a:gd name="T44" fmla="*/ 288 w 295"/>
                <a:gd name="T45" fmla="*/ 1138 h 1173"/>
                <a:gd name="T46" fmla="*/ 277 w 295"/>
                <a:gd name="T47" fmla="*/ 1082 h 1173"/>
                <a:gd name="T48" fmla="*/ 263 w 295"/>
                <a:gd name="T49" fmla="*/ 997 h 1173"/>
                <a:gd name="T50" fmla="*/ 257 w 295"/>
                <a:gd name="T51" fmla="*/ 941 h 1173"/>
                <a:gd name="T52" fmla="*/ 246 w 295"/>
                <a:gd name="T53" fmla="*/ 818 h 1173"/>
                <a:gd name="T54" fmla="*/ 235 w 295"/>
                <a:gd name="T55" fmla="*/ 696 h 1173"/>
                <a:gd name="T56" fmla="*/ 224 w 295"/>
                <a:gd name="T57" fmla="*/ 574 h 1173"/>
                <a:gd name="T58" fmla="*/ 207 w 295"/>
                <a:gd name="T59" fmla="*/ 453 h 1173"/>
                <a:gd name="T60" fmla="*/ 196 w 295"/>
                <a:gd name="T61" fmla="*/ 394 h 1173"/>
                <a:gd name="T62" fmla="*/ 182 w 295"/>
                <a:gd name="T63" fmla="*/ 336 h 1173"/>
                <a:gd name="T64" fmla="*/ 166 w 295"/>
                <a:gd name="T65" fmla="*/ 278 h 1173"/>
                <a:gd name="T66" fmla="*/ 146 w 295"/>
                <a:gd name="T67" fmla="*/ 222 h 1173"/>
                <a:gd name="T68" fmla="*/ 136 w 295"/>
                <a:gd name="T69" fmla="*/ 195 h 1173"/>
                <a:gd name="T70" fmla="*/ 111 w 295"/>
                <a:gd name="T71" fmla="*/ 143 h 1173"/>
                <a:gd name="T72" fmla="*/ 82 w 295"/>
                <a:gd name="T73" fmla="*/ 92 h 1173"/>
                <a:gd name="T74" fmla="*/ 49 w 295"/>
                <a:gd name="T75" fmla="*/ 46 h 1173"/>
                <a:gd name="T76" fmla="*/ 30 w 295"/>
                <a:gd name="T77" fmla="*/ 23 h 1173"/>
                <a:gd name="T78" fmla="*/ 12 w 295"/>
                <a:gd name="T79" fmla="*/ 2 h 1173"/>
                <a:gd name="T80" fmla="*/ 7 w 295"/>
                <a:gd name="T81" fmla="*/ 0 h 1173"/>
                <a:gd name="T82" fmla="*/ 2 w 295"/>
                <a:gd name="T83" fmla="*/ 2 h 1173"/>
                <a:gd name="T84" fmla="*/ 0 w 295"/>
                <a:gd name="T85" fmla="*/ 6 h 1173"/>
                <a:gd name="T86" fmla="*/ 2 w 295"/>
                <a:gd name="T87" fmla="*/ 11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1173">
                  <a:moveTo>
                    <a:pt x="2" y="11"/>
                  </a:moveTo>
                  <a:lnTo>
                    <a:pt x="2" y="11"/>
                  </a:lnTo>
                  <a:lnTo>
                    <a:pt x="22" y="32"/>
                  </a:lnTo>
                  <a:lnTo>
                    <a:pt x="40" y="54"/>
                  </a:lnTo>
                  <a:lnTo>
                    <a:pt x="57" y="78"/>
                  </a:lnTo>
                  <a:lnTo>
                    <a:pt x="73" y="102"/>
                  </a:lnTo>
                  <a:lnTo>
                    <a:pt x="87" y="126"/>
                  </a:lnTo>
                  <a:lnTo>
                    <a:pt x="102" y="151"/>
                  </a:lnTo>
                  <a:lnTo>
                    <a:pt x="114" y="177"/>
                  </a:lnTo>
                  <a:lnTo>
                    <a:pt x="126" y="203"/>
                  </a:lnTo>
                  <a:lnTo>
                    <a:pt x="126" y="203"/>
                  </a:lnTo>
                  <a:lnTo>
                    <a:pt x="137" y="230"/>
                  </a:lnTo>
                  <a:lnTo>
                    <a:pt x="146" y="258"/>
                  </a:lnTo>
                  <a:lnTo>
                    <a:pt x="156" y="286"/>
                  </a:lnTo>
                  <a:lnTo>
                    <a:pt x="164" y="315"/>
                  </a:lnTo>
                  <a:lnTo>
                    <a:pt x="172" y="343"/>
                  </a:lnTo>
                  <a:lnTo>
                    <a:pt x="178" y="372"/>
                  </a:lnTo>
                  <a:lnTo>
                    <a:pt x="191" y="430"/>
                  </a:lnTo>
                  <a:lnTo>
                    <a:pt x="191" y="430"/>
                  </a:lnTo>
                  <a:lnTo>
                    <a:pt x="200" y="490"/>
                  </a:lnTo>
                  <a:lnTo>
                    <a:pt x="208" y="551"/>
                  </a:lnTo>
                  <a:lnTo>
                    <a:pt x="216" y="612"/>
                  </a:lnTo>
                  <a:lnTo>
                    <a:pt x="221" y="673"/>
                  </a:lnTo>
                  <a:lnTo>
                    <a:pt x="221" y="673"/>
                  </a:lnTo>
                  <a:lnTo>
                    <a:pt x="231" y="795"/>
                  </a:lnTo>
                  <a:lnTo>
                    <a:pt x="236" y="856"/>
                  </a:lnTo>
                  <a:lnTo>
                    <a:pt x="241" y="917"/>
                  </a:lnTo>
                  <a:lnTo>
                    <a:pt x="241" y="917"/>
                  </a:lnTo>
                  <a:lnTo>
                    <a:pt x="248" y="973"/>
                  </a:lnTo>
                  <a:lnTo>
                    <a:pt x="256" y="1030"/>
                  </a:lnTo>
                  <a:lnTo>
                    <a:pt x="265" y="1087"/>
                  </a:lnTo>
                  <a:lnTo>
                    <a:pt x="270" y="1115"/>
                  </a:lnTo>
                  <a:lnTo>
                    <a:pt x="277" y="1143"/>
                  </a:lnTo>
                  <a:lnTo>
                    <a:pt x="277" y="1143"/>
                  </a:lnTo>
                  <a:lnTo>
                    <a:pt x="283" y="1169"/>
                  </a:lnTo>
                  <a:lnTo>
                    <a:pt x="283" y="1169"/>
                  </a:lnTo>
                  <a:lnTo>
                    <a:pt x="285" y="1171"/>
                  </a:lnTo>
                  <a:lnTo>
                    <a:pt x="286" y="1172"/>
                  </a:lnTo>
                  <a:lnTo>
                    <a:pt x="289" y="1173"/>
                  </a:lnTo>
                  <a:lnTo>
                    <a:pt x="291" y="1173"/>
                  </a:lnTo>
                  <a:lnTo>
                    <a:pt x="293" y="1172"/>
                  </a:lnTo>
                  <a:lnTo>
                    <a:pt x="294" y="1170"/>
                  </a:lnTo>
                  <a:lnTo>
                    <a:pt x="295" y="1168"/>
                  </a:lnTo>
                  <a:lnTo>
                    <a:pt x="295" y="1164"/>
                  </a:lnTo>
                  <a:lnTo>
                    <a:pt x="295" y="1164"/>
                  </a:lnTo>
                  <a:lnTo>
                    <a:pt x="288" y="1138"/>
                  </a:lnTo>
                  <a:lnTo>
                    <a:pt x="282" y="1110"/>
                  </a:lnTo>
                  <a:lnTo>
                    <a:pt x="277" y="1082"/>
                  </a:lnTo>
                  <a:lnTo>
                    <a:pt x="271" y="1054"/>
                  </a:lnTo>
                  <a:lnTo>
                    <a:pt x="263" y="997"/>
                  </a:lnTo>
                  <a:lnTo>
                    <a:pt x="257" y="941"/>
                  </a:lnTo>
                  <a:lnTo>
                    <a:pt x="257" y="941"/>
                  </a:lnTo>
                  <a:lnTo>
                    <a:pt x="251" y="880"/>
                  </a:lnTo>
                  <a:lnTo>
                    <a:pt x="246" y="818"/>
                  </a:lnTo>
                  <a:lnTo>
                    <a:pt x="235" y="696"/>
                  </a:lnTo>
                  <a:lnTo>
                    <a:pt x="235" y="696"/>
                  </a:lnTo>
                  <a:lnTo>
                    <a:pt x="230" y="635"/>
                  </a:lnTo>
                  <a:lnTo>
                    <a:pt x="224" y="574"/>
                  </a:lnTo>
                  <a:lnTo>
                    <a:pt x="216" y="513"/>
                  </a:lnTo>
                  <a:lnTo>
                    <a:pt x="207" y="453"/>
                  </a:lnTo>
                  <a:lnTo>
                    <a:pt x="207" y="453"/>
                  </a:lnTo>
                  <a:lnTo>
                    <a:pt x="196" y="394"/>
                  </a:lnTo>
                  <a:lnTo>
                    <a:pt x="190" y="365"/>
                  </a:lnTo>
                  <a:lnTo>
                    <a:pt x="182" y="336"/>
                  </a:lnTo>
                  <a:lnTo>
                    <a:pt x="175" y="307"/>
                  </a:lnTo>
                  <a:lnTo>
                    <a:pt x="166" y="278"/>
                  </a:lnTo>
                  <a:lnTo>
                    <a:pt x="157" y="250"/>
                  </a:lnTo>
                  <a:lnTo>
                    <a:pt x="146" y="222"/>
                  </a:lnTo>
                  <a:lnTo>
                    <a:pt x="146" y="222"/>
                  </a:lnTo>
                  <a:lnTo>
                    <a:pt x="136" y="195"/>
                  </a:lnTo>
                  <a:lnTo>
                    <a:pt x="124" y="169"/>
                  </a:lnTo>
                  <a:lnTo>
                    <a:pt x="111" y="143"/>
                  </a:lnTo>
                  <a:lnTo>
                    <a:pt x="97" y="117"/>
                  </a:lnTo>
                  <a:lnTo>
                    <a:pt x="82" y="92"/>
                  </a:lnTo>
                  <a:lnTo>
                    <a:pt x="66" y="69"/>
                  </a:lnTo>
                  <a:lnTo>
                    <a:pt x="49" y="46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141">
              <a:extLst>
                <a:ext uri="{FF2B5EF4-FFF2-40B4-BE49-F238E27FC236}">
                  <a16:creationId xmlns:a16="http://schemas.microsoft.com/office/drawing/2014/main" id="{3A04DB34-30BF-D1F6-AEA4-4FED4F3C6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" y="4218"/>
              <a:ext cx="32" cy="95"/>
            </a:xfrm>
            <a:custGeom>
              <a:avLst/>
              <a:gdLst>
                <a:gd name="T0" fmla="*/ 1 w 64"/>
                <a:gd name="T1" fmla="*/ 8 h 190"/>
                <a:gd name="T2" fmla="*/ 1 w 64"/>
                <a:gd name="T3" fmla="*/ 8 h 190"/>
                <a:gd name="T4" fmla="*/ 26 w 64"/>
                <a:gd name="T5" fmla="*/ 96 h 190"/>
                <a:gd name="T6" fmla="*/ 52 w 64"/>
                <a:gd name="T7" fmla="*/ 185 h 190"/>
                <a:gd name="T8" fmla="*/ 52 w 64"/>
                <a:gd name="T9" fmla="*/ 185 h 190"/>
                <a:gd name="T10" fmla="*/ 54 w 64"/>
                <a:gd name="T11" fmla="*/ 187 h 190"/>
                <a:gd name="T12" fmla="*/ 55 w 64"/>
                <a:gd name="T13" fmla="*/ 190 h 190"/>
                <a:gd name="T14" fmla="*/ 58 w 64"/>
                <a:gd name="T15" fmla="*/ 190 h 190"/>
                <a:gd name="T16" fmla="*/ 60 w 64"/>
                <a:gd name="T17" fmla="*/ 190 h 190"/>
                <a:gd name="T18" fmla="*/ 62 w 64"/>
                <a:gd name="T19" fmla="*/ 188 h 190"/>
                <a:gd name="T20" fmla="*/ 63 w 64"/>
                <a:gd name="T21" fmla="*/ 186 h 190"/>
                <a:gd name="T22" fmla="*/ 64 w 64"/>
                <a:gd name="T23" fmla="*/ 184 h 190"/>
                <a:gd name="T24" fmla="*/ 64 w 64"/>
                <a:gd name="T25" fmla="*/ 182 h 190"/>
                <a:gd name="T26" fmla="*/ 64 w 64"/>
                <a:gd name="T27" fmla="*/ 182 h 190"/>
                <a:gd name="T28" fmla="*/ 39 w 64"/>
                <a:gd name="T29" fmla="*/ 93 h 190"/>
                <a:gd name="T30" fmla="*/ 13 w 64"/>
                <a:gd name="T31" fmla="*/ 5 h 190"/>
                <a:gd name="T32" fmla="*/ 13 w 64"/>
                <a:gd name="T33" fmla="*/ 5 h 190"/>
                <a:gd name="T34" fmla="*/ 12 w 64"/>
                <a:gd name="T35" fmla="*/ 2 h 190"/>
                <a:gd name="T36" fmla="*/ 10 w 64"/>
                <a:gd name="T37" fmla="*/ 1 h 190"/>
                <a:gd name="T38" fmla="*/ 8 w 64"/>
                <a:gd name="T39" fmla="*/ 0 h 190"/>
                <a:gd name="T40" fmla="*/ 6 w 64"/>
                <a:gd name="T41" fmla="*/ 1 h 190"/>
                <a:gd name="T42" fmla="*/ 3 w 64"/>
                <a:gd name="T43" fmla="*/ 1 h 190"/>
                <a:gd name="T44" fmla="*/ 1 w 64"/>
                <a:gd name="T45" fmla="*/ 3 h 190"/>
                <a:gd name="T46" fmla="*/ 0 w 64"/>
                <a:gd name="T47" fmla="*/ 5 h 190"/>
                <a:gd name="T48" fmla="*/ 1 w 64"/>
                <a:gd name="T49" fmla="*/ 8 h 190"/>
                <a:gd name="T50" fmla="*/ 1 w 64"/>
                <a:gd name="T51" fmla="*/ 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4" h="190">
                  <a:moveTo>
                    <a:pt x="1" y="8"/>
                  </a:moveTo>
                  <a:lnTo>
                    <a:pt x="1" y="8"/>
                  </a:lnTo>
                  <a:lnTo>
                    <a:pt x="26" y="96"/>
                  </a:lnTo>
                  <a:lnTo>
                    <a:pt x="52" y="185"/>
                  </a:lnTo>
                  <a:lnTo>
                    <a:pt x="52" y="185"/>
                  </a:lnTo>
                  <a:lnTo>
                    <a:pt x="54" y="187"/>
                  </a:lnTo>
                  <a:lnTo>
                    <a:pt x="55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2" y="188"/>
                  </a:lnTo>
                  <a:lnTo>
                    <a:pt x="63" y="186"/>
                  </a:lnTo>
                  <a:lnTo>
                    <a:pt x="64" y="184"/>
                  </a:lnTo>
                  <a:lnTo>
                    <a:pt x="64" y="182"/>
                  </a:lnTo>
                  <a:lnTo>
                    <a:pt x="64" y="182"/>
                  </a:lnTo>
                  <a:lnTo>
                    <a:pt x="39" y="93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142">
              <a:extLst>
                <a:ext uri="{FF2B5EF4-FFF2-40B4-BE49-F238E27FC236}">
                  <a16:creationId xmlns:a16="http://schemas.microsoft.com/office/drawing/2014/main" id="{5653CC67-DA08-45C4-D1CA-A3E1DF6B2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0" y="2105"/>
              <a:ext cx="307" cy="216"/>
            </a:xfrm>
            <a:custGeom>
              <a:avLst/>
              <a:gdLst>
                <a:gd name="T0" fmla="*/ 609 w 613"/>
                <a:gd name="T1" fmla="*/ 420 h 433"/>
                <a:gd name="T2" fmla="*/ 534 w 613"/>
                <a:gd name="T3" fmla="*/ 397 h 433"/>
                <a:gd name="T4" fmla="*/ 459 w 613"/>
                <a:gd name="T5" fmla="*/ 379 h 433"/>
                <a:gd name="T6" fmla="*/ 375 w 613"/>
                <a:gd name="T7" fmla="*/ 358 h 433"/>
                <a:gd name="T8" fmla="*/ 292 w 613"/>
                <a:gd name="T9" fmla="*/ 335 h 433"/>
                <a:gd name="T10" fmla="*/ 253 w 613"/>
                <a:gd name="T11" fmla="*/ 323 h 433"/>
                <a:gd name="T12" fmla="*/ 196 w 613"/>
                <a:gd name="T13" fmla="*/ 301 h 433"/>
                <a:gd name="T14" fmla="*/ 159 w 613"/>
                <a:gd name="T15" fmla="*/ 284 h 433"/>
                <a:gd name="T16" fmla="*/ 141 w 613"/>
                <a:gd name="T17" fmla="*/ 273 h 433"/>
                <a:gd name="T18" fmla="*/ 111 w 613"/>
                <a:gd name="T19" fmla="*/ 255 h 433"/>
                <a:gd name="T20" fmla="*/ 83 w 613"/>
                <a:gd name="T21" fmla="*/ 232 h 433"/>
                <a:gd name="T22" fmla="*/ 59 w 613"/>
                <a:gd name="T23" fmla="*/ 207 h 433"/>
                <a:gd name="T24" fmla="*/ 38 w 613"/>
                <a:gd name="T25" fmla="*/ 178 h 433"/>
                <a:gd name="T26" fmla="*/ 30 w 613"/>
                <a:gd name="T27" fmla="*/ 160 h 433"/>
                <a:gd name="T28" fmla="*/ 17 w 613"/>
                <a:gd name="T29" fmla="*/ 125 h 433"/>
                <a:gd name="T30" fmla="*/ 12 w 613"/>
                <a:gd name="T31" fmla="*/ 87 h 433"/>
                <a:gd name="T32" fmla="*/ 13 w 613"/>
                <a:gd name="T33" fmla="*/ 49 h 433"/>
                <a:gd name="T34" fmla="*/ 15 w 613"/>
                <a:gd name="T35" fmla="*/ 31 h 433"/>
                <a:gd name="T36" fmla="*/ 19 w 613"/>
                <a:gd name="T37" fmla="*/ 7 h 433"/>
                <a:gd name="T38" fmla="*/ 18 w 613"/>
                <a:gd name="T39" fmla="*/ 3 h 433"/>
                <a:gd name="T40" fmla="*/ 15 w 613"/>
                <a:gd name="T41" fmla="*/ 0 h 433"/>
                <a:gd name="T42" fmla="*/ 10 w 613"/>
                <a:gd name="T43" fmla="*/ 1 h 433"/>
                <a:gd name="T44" fmla="*/ 8 w 613"/>
                <a:gd name="T45" fmla="*/ 4 h 433"/>
                <a:gd name="T46" fmla="*/ 4 w 613"/>
                <a:gd name="T47" fmla="*/ 25 h 433"/>
                <a:gd name="T48" fmla="*/ 0 w 613"/>
                <a:gd name="T49" fmla="*/ 66 h 433"/>
                <a:gd name="T50" fmla="*/ 2 w 613"/>
                <a:gd name="T51" fmla="*/ 106 h 433"/>
                <a:gd name="T52" fmla="*/ 11 w 613"/>
                <a:gd name="T53" fmla="*/ 147 h 433"/>
                <a:gd name="T54" fmla="*/ 18 w 613"/>
                <a:gd name="T55" fmla="*/ 166 h 433"/>
                <a:gd name="T56" fmla="*/ 36 w 613"/>
                <a:gd name="T57" fmla="*/ 198 h 433"/>
                <a:gd name="T58" fmla="*/ 59 w 613"/>
                <a:gd name="T59" fmla="*/ 225 h 433"/>
                <a:gd name="T60" fmla="*/ 86 w 613"/>
                <a:gd name="T61" fmla="*/ 250 h 433"/>
                <a:gd name="T62" fmla="*/ 114 w 613"/>
                <a:gd name="T63" fmla="*/ 272 h 433"/>
                <a:gd name="T64" fmla="*/ 132 w 613"/>
                <a:gd name="T65" fmla="*/ 282 h 433"/>
                <a:gd name="T66" fmla="*/ 168 w 613"/>
                <a:gd name="T67" fmla="*/ 302 h 433"/>
                <a:gd name="T68" fmla="*/ 225 w 613"/>
                <a:gd name="T69" fmla="*/ 326 h 433"/>
                <a:gd name="T70" fmla="*/ 264 w 613"/>
                <a:gd name="T71" fmla="*/ 339 h 433"/>
                <a:gd name="T72" fmla="*/ 348 w 613"/>
                <a:gd name="T73" fmla="*/ 363 h 433"/>
                <a:gd name="T74" fmla="*/ 433 w 613"/>
                <a:gd name="T75" fmla="*/ 385 h 433"/>
                <a:gd name="T76" fmla="*/ 550 w 613"/>
                <a:gd name="T77" fmla="*/ 415 h 433"/>
                <a:gd name="T78" fmla="*/ 589 w 613"/>
                <a:gd name="T79" fmla="*/ 426 h 433"/>
                <a:gd name="T80" fmla="*/ 606 w 613"/>
                <a:gd name="T81" fmla="*/ 433 h 433"/>
                <a:gd name="T82" fmla="*/ 610 w 613"/>
                <a:gd name="T83" fmla="*/ 432 h 433"/>
                <a:gd name="T84" fmla="*/ 613 w 613"/>
                <a:gd name="T85" fmla="*/ 429 h 433"/>
                <a:gd name="T86" fmla="*/ 613 w 613"/>
                <a:gd name="T87" fmla="*/ 423 h 433"/>
                <a:gd name="T88" fmla="*/ 609 w 613"/>
                <a:gd name="T89" fmla="*/ 42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13" h="433">
                  <a:moveTo>
                    <a:pt x="609" y="420"/>
                  </a:moveTo>
                  <a:lnTo>
                    <a:pt x="609" y="420"/>
                  </a:lnTo>
                  <a:lnTo>
                    <a:pt x="572" y="408"/>
                  </a:lnTo>
                  <a:lnTo>
                    <a:pt x="534" y="397"/>
                  </a:lnTo>
                  <a:lnTo>
                    <a:pt x="497" y="388"/>
                  </a:lnTo>
                  <a:lnTo>
                    <a:pt x="459" y="379"/>
                  </a:lnTo>
                  <a:lnTo>
                    <a:pt x="459" y="379"/>
                  </a:lnTo>
                  <a:lnTo>
                    <a:pt x="375" y="358"/>
                  </a:lnTo>
                  <a:lnTo>
                    <a:pt x="334" y="347"/>
                  </a:lnTo>
                  <a:lnTo>
                    <a:pt x="292" y="335"/>
                  </a:lnTo>
                  <a:lnTo>
                    <a:pt x="292" y="335"/>
                  </a:lnTo>
                  <a:lnTo>
                    <a:pt x="253" y="323"/>
                  </a:lnTo>
                  <a:lnTo>
                    <a:pt x="215" y="308"/>
                  </a:lnTo>
                  <a:lnTo>
                    <a:pt x="196" y="301"/>
                  </a:lnTo>
                  <a:lnTo>
                    <a:pt x="178" y="292"/>
                  </a:lnTo>
                  <a:lnTo>
                    <a:pt x="159" y="284"/>
                  </a:lnTo>
                  <a:lnTo>
                    <a:pt x="141" y="273"/>
                  </a:lnTo>
                  <a:lnTo>
                    <a:pt x="141" y="273"/>
                  </a:lnTo>
                  <a:lnTo>
                    <a:pt x="126" y="264"/>
                  </a:lnTo>
                  <a:lnTo>
                    <a:pt x="111" y="255"/>
                  </a:lnTo>
                  <a:lnTo>
                    <a:pt x="97" y="243"/>
                  </a:lnTo>
                  <a:lnTo>
                    <a:pt x="83" y="232"/>
                  </a:lnTo>
                  <a:lnTo>
                    <a:pt x="71" y="219"/>
                  </a:lnTo>
                  <a:lnTo>
                    <a:pt x="59" y="207"/>
                  </a:lnTo>
                  <a:lnTo>
                    <a:pt x="48" y="192"/>
                  </a:lnTo>
                  <a:lnTo>
                    <a:pt x="38" y="178"/>
                  </a:lnTo>
                  <a:lnTo>
                    <a:pt x="38" y="178"/>
                  </a:lnTo>
                  <a:lnTo>
                    <a:pt x="30" y="160"/>
                  </a:lnTo>
                  <a:lnTo>
                    <a:pt x="22" y="143"/>
                  </a:lnTo>
                  <a:lnTo>
                    <a:pt x="17" y="125"/>
                  </a:lnTo>
                  <a:lnTo>
                    <a:pt x="14" y="106"/>
                  </a:lnTo>
                  <a:lnTo>
                    <a:pt x="12" y="87"/>
                  </a:lnTo>
                  <a:lnTo>
                    <a:pt x="12" y="68"/>
                  </a:lnTo>
                  <a:lnTo>
                    <a:pt x="13" y="49"/>
                  </a:lnTo>
                  <a:lnTo>
                    <a:pt x="15" y="31"/>
                  </a:lnTo>
                  <a:lnTo>
                    <a:pt x="15" y="31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9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25"/>
                  </a:lnTo>
                  <a:lnTo>
                    <a:pt x="1" y="45"/>
                  </a:lnTo>
                  <a:lnTo>
                    <a:pt x="0" y="66"/>
                  </a:lnTo>
                  <a:lnTo>
                    <a:pt x="0" y="86"/>
                  </a:lnTo>
                  <a:lnTo>
                    <a:pt x="2" y="106"/>
                  </a:lnTo>
                  <a:lnTo>
                    <a:pt x="6" y="127"/>
                  </a:lnTo>
                  <a:lnTo>
                    <a:pt x="11" y="147"/>
                  </a:lnTo>
                  <a:lnTo>
                    <a:pt x="18" y="166"/>
                  </a:lnTo>
                  <a:lnTo>
                    <a:pt x="18" y="166"/>
                  </a:lnTo>
                  <a:lnTo>
                    <a:pt x="27" y="182"/>
                  </a:lnTo>
                  <a:lnTo>
                    <a:pt x="36" y="198"/>
                  </a:lnTo>
                  <a:lnTo>
                    <a:pt x="47" y="212"/>
                  </a:lnTo>
                  <a:lnTo>
                    <a:pt x="59" y="225"/>
                  </a:lnTo>
                  <a:lnTo>
                    <a:pt x="72" y="238"/>
                  </a:lnTo>
                  <a:lnTo>
                    <a:pt x="86" y="250"/>
                  </a:lnTo>
                  <a:lnTo>
                    <a:pt x="100" y="262"/>
                  </a:lnTo>
                  <a:lnTo>
                    <a:pt x="114" y="272"/>
                  </a:lnTo>
                  <a:lnTo>
                    <a:pt x="114" y="272"/>
                  </a:lnTo>
                  <a:lnTo>
                    <a:pt x="132" y="282"/>
                  </a:lnTo>
                  <a:lnTo>
                    <a:pt x="151" y="293"/>
                  </a:lnTo>
                  <a:lnTo>
                    <a:pt x="168" y="302"/>
                  </a:lnTo>
                  <a:lnTo>
                    <a:pt x="187" y="310"/>
                  </a:lnTo>
                  <a:lnTo>
                    <a:pt x="225" y="326"/>
                  </a:lnTo>
                  <a:lnTo>
                    <a:pt x="264" y="339"/>
                  </a:lnTo>
                  <a:lnTo>
                    <a:pt x="264" y="339"/>
                  </a:lnTo>
                  <a:lnTo>
                    <a:pt x="306" y="352"/>
                  </a:lnTo>
                  <a:lnTo>
                    <a:pt x="348" y="363"/>
                  </a:lnTo>
                  <a:lnTo>
                    <a:pt x="433" y="385"/>
                  </a:lnTo>
                  <a:lnTo>
                    <a:pt x="433" y="385"/>
                  </a:lnTo>
                  <a:lnTo>
                    <a:pt x="512" y="405"/>
                  </a:lnTo>
                  <a:lnTo>
                    <a:pt x="550" y="415"/>
                  </a:lnTo>
                  <a:lnTo>
                    <a:pt x="589" y="426"/>
                  </a:lnTo>
                  <a:lnTo>
                    <a:pt x="589" y="426"/>
                  </a:lnTo>
                  <a:lnTo>
                    <a:pt x="606" y="433"/>
                  </a:lnTo>
                  <a:lnTo>
                    <a:pt x="606" y="433"/>
                  </a:lnTo>
                  <a:lnTo>
                    <a:pt x="608" y="433"/>
                  </a:lnTo>
                  <a:lnTo>
                    <a:pt x="610" y="432"/>
                  </a:lnTo>
                  <a:lnTo>
                    <a:pt x="612" y="431"/>
                  </a:lnTo>
                  <a:lnTo>
                    <a:pt x="613" y="429"/>
                  </a:lnTo>
                  <a:lnTo>
                    <a:pt x="613" y="426"/>
                  </a:lnTo>
                  <a:lnTo>
                    <a:pt x="613" y="423"/>
                  </a:lnTo>
                  <a:lnTo>
                    <a:pt x="611" y="421"/>
                  </a:lnTo>
                  <a:lnTo>
                    <a:pt x="609" y="420"/>
                  </a:lnTo>
                  <a:lnTo>
                    <a:pt x="609" y="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143">
              <a:extLst>
                <a:ext uri="{FF2B5EF4-FFF2-40B4-BE49-F238E27FC236}">
                  <a16:creationId xmlns:a16="http://schemas.microsoft.com/office/drawing/2014/main" id="{668CFA74-9B1F-A574-1130-1E6F10EF9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" y="2424"/>
              <a:ext cx="152" cy="1326"/>
            </a:xfrm>
            <a:custGeom>
              <a:avLst/>
              <a:gdLst>
                <a:gd name="T0" fmla="*/ 204 w 305"/>
                <a:gd name="T1" fmla="*/ 6 h 2652"/>
                <a:gd name="T2" fmla="*/ 194 w 305"/>
                <a:gd name="T3" fmla="*/ 72 h 2652"/>
                <a:gd name="T4" fmla="*/ 180 w 305"/>
                <a:gd name="T5" fmla="*/ 136 h 2652"/>
                <a:gd name="T6" fmla="*/ 161 w 305"/>
                <a:gd name="T7" fmla="*/ 201 h 2652"/>
                <a:gd name="T8" fmla="*/ 97 w 305"/>
                <a:gd name="T9" fmla="*/ 390 h 2652"/>
                <a:gd name="T10" fmla="*/ 66 w 305"/>
                <a:gd name="T11" fmla="*/ 486 h 2652"/>
                <a:gd name="T12" fmla="*/ 57 w 305"/>
                <a:gd name="T13" fmla="*/ 518 h 2652"/>
                <a:gd name="T14" fmla="*/ 42 w 305"/>
                <a:gd name="T15" fmla="*/ 581 h 2652"/>
                <a:gd name="T16" fmla="*/ 31 w 305"/>
                <a:gd name="T17" fmla="*/ 646 h 2652"/>
                <a:gd name="T18" fmla="*/ 15 w 305"/>
                <a:gd name="T19" fmla="*/ 776 h 2652"/>
                <a:gd name="T20" fmla="*/ 9 w 305"/>
                <a:gd name="T21" fmla="*/ 843 h 2652"/>
                <a:gd name="T22" fmla="*/ 1 w 305"/>
                <a:gd name="T23" fmla="*/ 979 h 2652"/>
                <a:gd name="T24" fmla="*/ 0 w 305"/>
                <a:gd name="T25" fmla="*/ 1046 h 2652"/>
                <a:gd name="T26" fmla="*/ 1 w 305"/>
                <a:gd name="T27" fmla="*/ 1179 h 2652"/>
                <a:gd name="T28" fmla="*/ 6 w 305"/>
                <a:gd name="T29" fmla="*/ 1311 h 2652"/>
                <a:gd name="T30" fmla="*/ 18 w 305"/>
                <a:gd name="T31" fmla="*/ 1444 h 2652"/>
                <a:gd name="T32" fmla="*/ 38 w 305"/>
                <a:gd name="T33" fmla="*/ 1574 h 2652"/>
                <a:gd name="T34" fmla="*/ 84 w 305"/>
                <a:gd name="T35" fmla="*/ 1831 h 2652"/>
                <a:gd name="T36" fmla="*/ 135 w 305"/>
                <a:gd name="T37" fmla="*/ 2086 h 2652"/>
                <a:gd name="T38" fmla="*/ 148 w 305"/>
                <a:gd name="T39" fmla="*/ 2150 h 2652"/>
                <a:gd name="T40" fmla="*/ 178 w 305"/>
                <a:gd name="T41" fmla="*/ 2277 h 2652"/>
                <a:gd name="T42" fmla="*/ 212 w 305"/>
                <a:gd name="T43" fmla="*/ 2402 h 2652"/>
                <a:gd name="T44" fmla="*/ 250 w 305"/>
                <a:gd name="T45" fmla="*/ 2527 h 2652"/>
                <a:gd name="T46" fmla="*/ 271 w 305"/>
                <a:gd name="T47" fmla="*/ 2588 h 2652"/>
                <a:gd name="T48" fmla="*/ 292 w 305"/>
                <a:gd name="T49" fmla="*/ 2647 h 2652"/>
                <a:gd name="T50" fmla="*/ 295 w 305"/>
                <a:gd name="T51" fmla="*/ 2650 h 2652"/>
                <a:gd name="T52" fmla="*/ 299 w 305"/>
                <a:gd name="T53" fmla="*/ 2650 h 2652"/>
                <a:gd name="T54" fmla="*/ 304 w 305"/>
                <a:gd name="T55" fmla="*/ 2648 h 2652"/>
                <a:gd name="T56" fmla="*/ 304 w 305"/>
                <a:gd name="T57" fmla="*/ 2643 h 2652"/>
                <a:gd name="T58" fmla="*/ 282 w 305"/>
                <a:gd name="T59" fmla="*/ 2583 h 2652"/>
                <a:gd name="T60" fmla="*/ 242 w 305"/>
                <a:gd name="T61" fmla="*/ 2460 h 2652"/>
                <a:gd name="T62" fmla="*/ 206 w 305"/>
                <a:gd name="T63" fmla="*/ 2336 h 2652"/>
                <a:gd name="T64" fmla="*/ 175 w 305"/>
                <a:gd name="T65" fmla="*/ 2210 h 2652"/>
                <a:gd name="T66" fmla="*/ 161 w 305"/>
                <a:gd name="T67" fmla="*/ 2147 h 2652"/>
                <a:gd name="T68" fmla="*/ 134 w 305"/>
                <a:gd name="T69" fmla="*/ 2021 h 2652"/>
                <a:gd name="T70" fmla="*/ 85 w 305"/>
                <a:gd name="T71" fmla="*/ 1765 h 2652"/>
                <a:gd name="T72" fmla="*/ 62 w 305"/>
                <a:gd name="T73" fmla="*/ 1637 h 2652"/>
                <a:gd name="T74" fmla="*/ 45 w 305"/>
                <a:gd name="T75" fmla="*/ 1544 h 2652"/>
                <a:gd name="T76" fmla="*/ 40 w 305"/>
                <a:gd name="T77" fmla="*/ 1514 h 2652"/>
                <a:gd name="T78" fmla="*/ 25 w 305"/>
                <a:gd name="T79" fmla="*/ 1381 h 2652"/>
                <a:gd name="T80" fmla="*/ 19 w 305"/>
                <a:gd name="T81" fmla="*/ 1312 h 2652"/>
                <a:gd name="T82" fmla="*/ 13 w 305"/>
                <a:gd name="T83" fmla="*/ 1178 h 2652"/>
                <a:gd name="T84" fmla="*/ 12 w 305"/>
                <a:gd name="T85" fmla="*/ 1110 h 2652"/>
                <a:gd name="T86" fmla="*/ 14 w 305"/>
                <a:gd name="T87" fmla="*/ 973 h 2652"/>
                <a:gd name="T88" fmla="*/ 21 w 305"/>
                <a:gd name="T89" fmla="*/ 838 h 2652"/>
                <a:gd name="T90" fmla="*/ 27 w 305"/>
                <a:gd name="T91" fmla="*/ 771 h 2652"/>
                <a:gd name="T92" fmla="*/ 39 w 305"/>
                <a:gd name="T93" fmla="*/ 673 h 2652"/>
                <a:gd name="T94" fmla="*/ 49 w 305"/>
                <a:gd name="T95" fmla="*/ 608 h 2652"/>
                <a:gd name="T96" fmla="*/ 55 w 305"/>
                <a:gd name="T97" fmla="*/ 576 h 2652"/>
                <a:gd name="T98" fmla="*/ 72 w 305"/>
                <a:gd name="T99" fmla="*/ 510 h 2652"/>
                <a:gd name="T100" fmla="*/ 91 w 305"/>
                <a:gd name="T101" fmla="*/ 447 h 2652"/>
                <a:gd name="T102" fmla="*/ 134 w 305"/>
                <a:gd name="T103" fmla="*/ 321 h 2652"/>
                <a:gd name="T104" fmla="*/ 175 w 305"/>
                <a:gd name="T105" fmla="*/ 195 h 2652"/>
                <a:gd name="T106" fmla="*/ 194 w 305"/>
                <a:gd name="T107" fmla="*/ 131 h 2652"/>
                <a:gd name="T108" fmla="*/ 208 w 305"/>
                <a:gd name="T109" fmla="*/ 66 h 2652"/>
                <a:gd name="T110" fmla="*/ 214 w 305"/>
                <a:gd name="T111" fmla="*/ 36 h 2652"/>
                <a:gd name="T112" fmla="*/ 217 w 305"/>
                <a:gd name="T113" fmla="*/ 6 h 2652"/>
                <a:gd name="T114" fmla="*/ 216 w 305"/>
                <a:gd name="T115" fmla="*/ 2 h 2652"/>
                <a:gd name="T116" fmla="*/ 212 w 305"/>
                <a:gd name="T117" fmla="*/ 0 h 2652"/>
                <a:gd name="T118" fmla="*/ 207 w 305"/>
                <a:gd name="T119" fmla="*/ 2 h 2652"/>
                <a:gd name="T120" fmla="*/ 204 w 305"/>
                <a:gd name="T121" fmla="*/ 6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5" h="2652">
                  <a:moveTo>
                    <a:pt x="204" y="6"/>
                  </a:moveTo>
                  <a:lnTo>
                    <a:pt x="204" y="6"/>
                  </a:lnTo>
                  <a:lnTo>
                    <a:pt x="200" y="39"/>
                  </a:lnTo>
                  <a:lnTo>
                    <a:pt x="194" y="72"/>
                  </a:lnTo>
                  <a:lnTo>
                    <a:pt x="188" y="104"/>
                  </a:lnTo>
                  <a:lnTo>
                    <a:pt x="180" y="136"/>
                  </a:lnTo>
                  <a:lnTo>
                    <a:pt x="171" y="169"/>
                  </a:lnTo>
                  <a:lnTo>
                    <a:pt x="161" y="201"/>
                  </a:lnTo>
                  <a:lnTo>
                    <a:pt x="140" y="264"/>
                  </a:lnTo>
                  <a:lnTo>
                    <a:pt x="97" y="390"/>
                  </a:lnTo>
                  <a:lnTo>
                    <a:pt x="76" y="453"/>
                  </a:lnTo>
                  <a:lnTo>
                    <a:pt x="66" y="486"/>
                  </a:lnTo>
                  <a:lnTo>
                    <a:pt x="57" y="518"/>
                  </a:lnTo>
                  <a:lnTo>
                    <a:pt x="57" y="518"/>
                  </a:lnTo>
                  <a:lnTo>
                    <a:pt x="49" y="550"/>
                  </a:lnTo>
                  <a:lnTo>
                    <a:pt x="42" y="581"/>
                  </a:lnTo>
                  <a:lnTo>
                    <a:pt x="36" y="613"/>
                  </a:lnTo>
                  <a:lnTo>
                    <a:pt x="31" y="646"/>
                  </a:lnTo>
                  <a:lnTo>
                    <a:pt x="21" y="710"/>
                  </a:lnTo>
                  <a:lnTo>
                    <a:pt x="15" y="776"/>
                  </a:lnTo>
                  <a:lnTo>
                    <a:pt x="15" y="776"/>
                  </a:lnTo>
                  <a:lnTo>
                    <a:pt x="9" y="843"/>
                  </a:lnTo>
                  <a:lnTo>
                    <a:pt x="4" y="910"/>
                  </a:lnTo>
                  <a:lnTo>
                    <a:pt x="1" y="979"/>
                  </a:lnTo>
                  <a:lnTo>
                    <a:pt x="0" y="1046"/>
                  </a:lnTo>
                  <a:lnTo>
                    <a:pt x="0" y="1046"/>
                  </a:lnTo>
                  <a:lnTo>
                    <a:pt x="0" y="1112"/>
                  </a:lnTo>
                  <a:lnTo>
                    <a:pt x="1" y="1179"/>
                  </a:lnTo>
                  <a:lnTo>
                    <a:pt x="3" y="1245"/>
                  </a:lnTo>
                  <a:lnTo>
                    <a:pt x="6" y="1311"/>
                  </a:lnTo>
                  <a:lnTo>
                    <a:pt x="11" y="1377"/>
                  </a:lnTo>
                  <a:lnTo>
                    <a:pt x="18" y="1444"/>
                  </a:lnTo>
                  <a:lnTo>
                    <a:pt x="27" y="1509"/>
                  </a:lnTo>
                  <a:lnTo>
                    <a:pt x="38" y="1574"/>
                  </a:lnTo>
                  <a:lnTo>
                    <a:pt x="38" y="1574"/>
                  </a:lnTo>
                  <a:lnTo>
                    <a:pt x="84" y="1831"/>
                  </a:lnTo>
                  <a:lnTo>
                    <a:pt x="108" y="1959"/>
                  </a:lnTo>
                  <a:lnTo>
                    <a:pt x="135" y="2086"/>
                  </a:lnTo>
                  <a:lnTo>
                    <a:pt x="135" y="2086"/>
                  </a:lnTo>
                  <a:lnTo>
                    <a:pt x="148" y="2150"/>
                  </a:lnTo>
                  <a:lnTo>
                    <a:pt x="163" y="2213"/>
                  </a:lnTo>
                  <a:lnTo>
                    <a:pt x="178" y="2277"/>
                  </a:lnTo>
                  <a:lnTo>
                    <a:pt x="194" y="2340"/>
                  </a:lnTo>
                  <a:lnTo>
                    <a:pt x="212" y="2402"/>
                  </a:lnTo>
                  <a:lnTo>
                    <a:pt x="230" y="2465"/>
                  </a:lnTo>
                  <a:lnTo>
                    <a:pt x="250" y="2527"/>
                  </a:lnTo>
                  <a:lnTo>
                    <a:pt x="271" y="2588"/>
                  </a:lnTo>
                  <a:lnTo>
                    <a:pt x="271" y="2588"/>
                  </a:lnTo>
                  <a:lnTo>
                    <a:pt x="292" y="2647"/>
                  </a:lnTo>
                  <a:lnTo>
                    <a:pt x="292" y="2647"/>
                  </a:lnTo>
                  <a:lnTo>
                    <a:pt x="293" y="2649"/>
                  </a:lnTo>
                  <a:lnTo>
                    <a:pt x="295" y="2650"/>
                  </a:lnTo>
                  <a:lnTo>
                    <a:pt x="297" y="2652"/>
                  </a:lnTo>
                  <a:lnTo>
                    <a:pt x="299" y="2650"/>
                  </a:lnTo>
                  <a:lnTo>
                    <a:pt x="302" y="2650"/>
                  </a:lnTo>
                  <a:lnTo>
                    <a:pt x="304" y="2648"/>
                  </a:lnTo>
                  <a:lnTo>
                    <a:pt x="305" y="2646"/>
                  </a:lnTo>
                  <a:lnTo>
                    <a:pt x="304" y="2643"/>
                  </a:lnTo>
                  <a:lnTo>
                    <a:pt x="304" y="2643"/>
                  </a:lnTo>
                  <a:lnTo>
                    <a:pt x="282" y="2583"/>
                  </a:lnTo>
                  <a:lnTo>
                    <a:pt x="261" y="2522"/>
                  </a:lnTo>
                  <a:lnTo>
                    <a:pt x="242" y="2460"/>
                  </a:lnTo>
                  <a:lnTo>
                    <a:pt x="223" y="2399"/>
                  </a:lnTo>
                  <a:lnTo>
                    <a:pt x="206" y="2336"/>
                  </a:lnTo>
                  <a:lnTo>
                    <a:pt x="190" y="2273"/>
                  </a:lnTo>
                  <a:lnTo>
                    <a:pt x="175" y="2210"/>
                  </a:lnTo>
                  <a:lnTo>
                    <a:pt x="161" y="2147"/>
                  </a:lnTo>
                  <a:lnTo>
                    <a:pt x="161" y="2147"/>
                  </a:lnTo>
                  <a:lnTo>
                    <a:pt x="146" y="2084"/>
                  </a:lnTo>
                  <a:lnTo>
                    <a:pt x="134" y="2021"/>
                  </a:lnTo>
                  <a:lnTo>
                    <a:pt x="108" y="1893"/>
                  </a:lnTo>
                  <a:lnTo>
                    <a:pt x="85" y="1765"/>
                  </a:lnTo>
                  <a:lnTo>
                    <a:pt x="62" y="1637"/>
                  </a:lnTo>
                  <a:lnTo>
                    <a:pt x="62" y="1637"/>
                  </a:lnTo>
                  <a:lnTo>
                    <a:pt x="50" y="1575"/>
                  </a:lnTo>
                  <a:lnTo>
                    <a:pt x="45" y="1544"/>
                  </a:lnTo>
                  <a:lnTo>
                    <a:pt x="40" y="1514"/>
                  </a:lnTo>
                  <a:lnTo>
                    <a:pt x="40" y="1514"/>
                  </a:lnTo>
                  <a:lnTo>
                    <a:pt x="32" y="1447"/>
                  </a:lnTo>
                  <a:lnTo>
                    <a:pt x="25" y="1381"/>
                  </a:lnTo>
                  <a:lnTo>
                    <a:pt x="25" y="1381"/>
                  </a:lnTo>
                  <a:lnTo>
                    <a:pt x="19" y="1312"/>
                  </a:lnTo>
                  <a:lnTo>
                    <a:pt x="15" y="1245"/>
                  </a:lnTo>
                  <a:lnTo>
                    <a:pt x="13" y="1178"/>
                  </a:lnTo>
                  <a:lnTo>
                    <a:pt x="12" y="1110"/>
                  </a:lnTo>
                  <a:lnTo>
                    <a:pt x="12" y="1110"/>
                  </a:lnTo>
                  <a:lnTo>
                    <a:pt x="12" y="1042"/>
                  </a:lnTo>
                  <a:lnTo>
                    <a:pt x="14" y="973"/>
                  </a:lnTo>
                  <a:lnTo>
                    <a:pt x="17" y="905"/>
                  </a:lnTo>
                  <a:lnTo>
                    <a:pt x="21" y="838"/>
                  </a:lnTo>
                  <a:lnTo>
                    <a:pt x="21" y="838"/>
                  </a:lnTo>
                  <a:lnTo>
                    <a:pt x="27" y="771"/>
                  </a:lnTo>
                  <a:lnTo>
                    <a:pt x="35" y="706"/>
                  </a:lnTo>
                  <a:lnTo>
                    <a:pt x="39" y="673"/>
                  </a:lnTo>
                  <a:lnTo>
                    <a:pt x="44" y="640"/>
                  </a:lnTo>
                  <a:lnTo>
                    <a:pt x="49" y="608"/>
                  </a:lnTo>
                  <a:lnTo>
                    <a:pt x="55" y="576"/>
                  </a:lnTo>
                  <a:lnTo>
                    <a:pt x="55" y="576"/>
                  </a:lnTo>
                  <a:lnTo>
                    <a:pt x="64" y="543"/>
                  </a:lnTo>
                  <a:lnTo>
                    <a:pt x="72" y="510"/>
                  </a:lnTo>
                  <a:lnTo>
                    <a:pt x="81" y="478"/>
                  </a:lnTo>
                  <a:lnTo>
                    <a:pt x="91" y="447"/>
                  </a:lnTo>
                  <a:lnTo>
                    <a:pt x="111" y="384"/>
                  </a:lnTo>
                  <a:lnTo>
                    <a:pt x="134" y="321"/>
                  </a:lnTo>
                  <a:lnTo>
                    <a:pt x="155" y="258"/>
                  </a:lnTo>
                  <a:lnTo>
                    <a:pt x="175" y="195"/>
                  </a:lnTo>
                  <a:lnTo>
                    <a:pt x="185" y="163"/>
                  </a:lnTo>
                  <a:lnTo>
                    <a:pt x="194" y="131"/>
                  </a:lnTo>
                  <a:lnTo>
                    <a:pt x="201" y="98"/>
                  </a:lnTo>
                  <a:lnTo>
                    <a:pt x="208" y="66"/>
                  </a:lnTo>
                  <a:lnTo>
                    <a:pt x="208" y="66"/>
                  </a:lnTo>
                  <a:lnTo>
                    <a:pt x="214" y="36"/>
                  </a:lnTo>
                  <a:lnTo>
                    <a:pt x="217" y="6"/>
                  </a:lnTo>
                  <a:lnTo>
                    <a:pt x="217" y="6"/>
                  </a:lnTo>
                  <a:lnTo>
                    <a:pt x="217" y="3"/>
                  </a:lnTo>
                  <a:lnTo>
                    <a:pt x="216" y="2"/>
                  </a:lnTo>
                  <a:lnTo>
                    <a:pt x="214" y="1"/>
                  </a:lnTo>
                  <a:lnTo>
                    <a:pt x="212" y="0"/>
                  </a:lnTo>
                  <a:lnTo>
                    <a:pt x="210" y="1"/>
                  </a:lnTo>
                  <a:lnTo>
                    <a:pt x="207" y="2"/>
                  </a:lnTo>
                  <a:lnTo>
                    <a:pt x="205" y="3"/>
                  </a:lnTo>
                  <a:lnTo>
                    <a:pt x="204" y="6"/>
                  </a:lnTo>
                  <a:lnTo>
                    <a:pt x="20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7" name="Freeform 144">
              <a:extLst>
                <a:ext uri="{FF2B5EF4-FFF2-40B4-BE49-F238E27FC236}">
                  <a16:creationId xmlns:a16="http://schemas.microsoft.com/office/drawing/2014/main" id="{86437213-5A2D-E8AA-1042-8D1CCCED9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" y="1359"/>
              <a:ext cx="78" cy="146"/>
            </a:xfrm>
            <a:custGeom>
              <a:avLst/>
              <a:gdLst>
                <a:gd name="T0" fmla="*/ 155 w 155"/>
                <a:gd name="T1" fmla="*/ 145 h 291"/>
                <a:gd name="T2" fmla="*/ 154 w 155"/>
                <a:gd name="T3" fmla="*/ 175 h 291"/>
                <a:gd name="T4" fmla="*/ 148 w 155"/>
                <a:gd name="T5" fmla="*/ 202 h 291"/>
                <a:gd name="T6" fmla="*/ 141 w 155"/>
                <a:gd name="T7" fmla="*/ 227 h 291"/>
                <a:gd name="T8" fmla="*/ 132 w 155"/>
                <a:gd name="T9" fmla="*/ 249 h 291"/>
                <a:gd name="T10" fmla="*/ 121 w 155"/>
                <a:gd name="T11" fmla="*/ 266 h 291"/>
                <a:gd name="T12" fmla="*/ 107 w 155"/>
                <a:gd name="T13" fmla="*/ 280 h 291"/>
                <a:gd name="T14" fmla="*/ 93 w 155"/>
                <a:gd name="T15" fmla="*/ 288 h 291"/>
                <a:gd name="T16" fmla="*/ 77 w 155"/>
                <a:gd name="T17" fmla="*/ 291 h 291"/>
                <a:gd name="T18" fmla="*/ 69 w 155"/>
                <a:gd name="T19" fmla="*/ 290 h 291"/>
                <a:gd name="T20" fmla="*/ 54 w 155"/>
                <a:gd name="T21" fmla="*/ 285 h 291"/>
                <a:gd name="T22" fmla="*/ 40 w 155"/>
                <a:gd name="T23" fmla="*/ 274 h 291"/>
                <a:gd name="T24" fmla="*/ 27 w 155"/>
                <a:gd name="T25" fmla="*/ 258 h 291"/>
                <a:gd name="T26" fmla="*/ 17 w 155"/>
                <a:gd name="T27" fmla="*/ 238 h 291"/>
                <a:gd name="T28" fmla="*/ 9 w 155"/>
                <a:gd name="T29" fmla="*/ 214 h 291"/>
                <a:gd name="T30" fmla="*/ 3 w 155"/>
                <a:gd name="T31" fmla="*/ 189 h 291"/>
                <a:gd name="T32" fmla="*/ 0 w 155"/>
                <a:gd name="T33" fmla="*/ 161 h 291"/>
                <a:gd name="T34" fmla="*/ 0 w 155"/>
                <a:gd name="T35" fmla="*/ 145 h 291"/>
                <a:gd name="T36" fmla="*/ 1 w 155"/>
                <a:gd name="T37" fmla="*/ 116 h 291"/>
                <a:gd name="T38" fmla="*/ 6 w 155"/>
                <a:gd name="T39" fmla="*/ 89 h 291"/>
                <a:gd name="T40" fmla="*/ 13 w 155"/>
                <a:gd name="T41" fmla="*/ 64 h 291"/>
                <a:gd name="T42" fmla="*/ 22 w 155"/>
                <a:gd name="T43" fmla="*/ 43 h 291"/>
                <a:gd name="T44" fmla="*/ 34 w 155"/>
                <a:gd name="T45" fmla="*/ 25 h 291"/>
                <a:gd name="T46" fmla="*/ 47 w 155"/>
                <a:gd name="T47" fmla="*/ 11 h 291"/>
                <a:gd name="T48" fmla="*/ 62 w 155"/>
                <a:gd name="T49" fmla="*/ 3 h 291"/>
                <a:gd name="T50" fmla="*/ 77 w 155"/>
                <a:gd name="T51" fmla="*/ 0 h 291"/>
                <a:gd name="T52" fmla="*/ 85 w 155"/>
                <a:gd name="T53" fmla="*/ 1 h 291"/>
                <a:gd name="T54" fmla="*/ 100 w 155"/>
                <a:gd name="T55" fmla="*/ 6 h 291"/>
                <a:gd name="T56" fmla="*/ 114 w 155"/>
                <a:gd name="T57" fmla="*/ 18 h 291"/>
                <a:gd name="T58" fmla="*/ 127 w 155"/>
                <a:gd name="T59" fmla="*/ 33 h 291"/>
                <a:gd name="T60" fmla="*/ 137 w 155"/>
                <a:gd name="T61" fmla="*/ 53 h 291"/>
                <a:gd name="T62" fmla="*/ 145 w 155"/>
                <a:gd name="T63" fmla="*/ 77 h 291"/>
                <a:gd name="T64" fmla="*/ 152 w 155"/>
                <a:gd name="T65" fmla="*/ 103 h 291"/>
                <a:gd name="T66" fmla="*/ 155 w 155"/>
                <a:gd name="T67" fmla="*/ 131 h 291"/>
                <a:gd name="T68" fmla="*/ 155 w 155"/>
                <a:gd name="T69" fmla="*/ 14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5" h="291">
                  <a:moveTo>
                    <a:pt x="155" y="145"/>
                  </a:moveTo>
                  <a:lnTo>
                    <a:pt x="155" y="145"/>
                  </a:lnTo>
                  <a:lnTo>
                    <a:pt x="155" y="161"/>
                  </a:lnTo>
                  <a:lnTo>
                    <a:pt x="154" y="175"/>
                  </a:lnTo>
                  <a:lnTo>
                    <a:pt x="152" y="189"/>
                  </a:lnTo>
                  <a:lnTo>
                    <a:pt x="148" y="202"/>
                  </a:lnTo>
                  <a:lnTo>
                    <a:pt x="145" y="214"/>
                  </a:lnTo>
                  <a:lnTo>
                    <a:pt x="141" y="227"/>
                  </a:lnTo>
                  <a:lnTo>
                    <a:pt x="137" y="238"/>
                  </a:lnTo>
                  <a:lnTo>
                    <a:pt x="132" y="249"/>
                  </a:lnTo>
                  <a:lnTo>
                    <a:pt x="127" y="258"/>
                  </a:lnTo>
                  <a:lnTo>
                    <a:pt x="121" y="266"/>
                  </a:lnTo>
                  <a:lnTo>
                    <a:pt x="114" y="274"/>
                  </a:lnTo>
                  <a:lnTo>
                    <a:pt x="107" y="280"/>
                  </a:lnTo>
                  <a:lnTo>
                    <a:pt x="100" y="285"/>
                  </a:lnTo>
                  <a:lnTo>
                    <a:pt x="93" y="288"/>
                  </a:lnTo>
                  <a:lnTo>
                    <a:pt x="85" y="290"/>
                  </a:lnTo>
                  <a:lnTo>
                    <a:pt x="77" y="291"/>
                  </a:lnTo>
                  <a:lnTo>
                    <a:pt x="77" y="291"/>
                  </a:lnTo>
                  <a:lnTo>
                    <a:pt x="69" y="290"/>
                  </a:lnTo>
                  <a:lnTo>
                    <a:pt x="62" y="288"/>
                  </a:lnTo>
                  <a:lnTo>
                    <a:pt x="54" y="285"/>
                  </a:lnTo>
                  <a:lnTo>
                    <a:pt x="47" y="280"/>
                  </a:lnTo>
                  <a:lnTo>
                    <a:pt x="40" y="274"/>
                  </a:lnTo>
                  <a:lnTo>
                    <a:pt x="34" y="266"/>
                  </a:lnTo>
                  <a:lnTo>
                    <a:pt x="27" y="258"/>
                  </a:lnTo>
                  <a:lnTo>
                    <a:pt x="22" y="249"/>
                  </a:lnTo>
                  <a:lnTo>
                    <a:pt x="17" y="238"/>
                  </a:lnTo>
                  <a:lnTo>
                    <a:pt x="13" y="227"/>
                  </a:lnTo>
                  <a:lnTo>
                    <a:pt x="9" y="214"/>
                  </a:lnTo>
                  <a:lnTo>
                    <a:pt x="6" y="202"/>
                  </a:lnTo>
                  <a:lnTo>
                    <a:pt x="3" y="189"/>
                  </a:lnTo>
                  <a:lnTo>
                    <a:pt x="1" y="175"/>
                  </a:lnTo>
                  <a:lnTo>
                    <a:pt x="0" y="161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0" y="131"/>
                  </a:lnTo>
                  <a:lnTo>
                    <a:pt x="1" y="116"/>
                  </a:lnTo>
                  <a:lnTo>
                    <a:pt x="3" y="103"/>
                  </a:lnTo>
                  <a:lnTo>
                    <a:pt x="6" y="89"/>
                  </a:lnTo>
                  <a:lnTo>
                    <a:pt x="9" y="77"/>
                  </a:lnTo>
                  <a:lnTo>
                    <a:pt x="13" y="64"/>
                  </a:lnTo>
                  <a:lnTo>
                    <a:pt x="17" y="53"/>
                  </a:lnTo>
                  <a:lnTo>
                    <a:pt x="22" y="43"/>
                  </a:lnTo>
                  <a:lnTo>
                    <a:pt x="27" y="33"/>
                  </a:lnTo>
                  <a:lnTo>
                    <a:pt x="34" y="25"/>
                  </a:lnTo>
                  <a:lnTo>
                    <a:pt x="40" y="18"/>
                  </a:lnTo>
                  <a:lnTo>
                    <a:pt x="47" y="11"/>
                  </a:lnTo>
                  <a:lnTo>
                    <a:pt x="54" y="6"/>
                  </a:lnTo>
                  <a:lnTo>
                    <a:pt x="62" y="3"/>
                  </a:lnTo>
                  <a:lnTo>
                    <a:pt x="69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85" y="1"/>
                  </a:lnTo>
                  <a:lnTo>
                    <a:pt x="93" y="3"/>
                  </a:lnTo>
                  <a:lnTo>
                    <a:pt x="100" y="6"/>
                  </a:lnTo>
                  <a:lnTo>
                    <a:pt x="107" y="11"/>
                  </a:lnTo>
                  <a:lnTo>
                    <a:pt x="114" y="18"/>
                  </a:lnTo>
                  <a:lnTo>
                    <a:pt x="121" y="25"/>
                  </a:lnTo>
                  <a:lnTo>
                    <a:pt x="127" y="33"/>
                  </a:lnTo>
                  <a:lnTo>
                    <a:pt x="132" y="43"/>
                  </a:lnTo>
                  <a:lnTo>
                    <a:pt x="137" y="53"/>
                  </a:lnTo>
                  <a:lnTo>
                    <a:pt x="141" y="64"/>
                  </a:lnTo>
                  <a:lnTo>
                    <a:pt x="145" y="77"/>
                  </a:lnTo>
                  <a:lnTo>
                    <a:pt x="148" y="89"/>
                  </a:lnTo>
                  <a:lnTo>
                    <a:pt x="152" y="103"/>
                  </a:lnTo>
                  <a:lnTo>
                    <a:pt x="154" y="116"/>
                  </a:lnTo>
                  <a:lnTo>
                    <a:pt x="155" y="131"/>
                  </a:lnTo>
                  <a:lnTo>
                    <a:pt x="155" y="145"/>
                  </a:lnTo>
                  <a:lnTo>
                    <a:pt x="155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8" name="Freeform 145">
              <a:extLst>
                <a:ext uri="{FF2B5EF4-FFF2-40B4-BE49-F238E27FC236}">
                  <a16:creationId xmlns:a16="http://schemas.microsoft.com/office/drawing/2014/main" id="{0E8CBD41-48C7-108F-F73F-E5A87AF2C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354"/>
              <a:ext cx="77" cy="146"/>
            </a:xfrm>
            <a:custGeom>
              <a:avLst/>
              <a:gdLst>
                <a:gd name="T0" fmla="*/ 155 w 155"/>
                <a:gd name="T1" fmla="*/ 145 h 291"/>
                <a:gd name="T2" fmla="*/ 154 w 155"/>
                <a:gd name="T3" fmla="*/ 174 h 291"/>
                <a:gd name="T4" fmla="*/ 149 w 155"/>
                <a:gd name="T5" fmla="*/ 202 h 291"/>
                <a:gd name="T6" fmla="*/ 142 w 155"/>
                <a:gd name="T7" fmla="*/ 227 h 291"/>
                <a:gd name="T8" fmla="*/ 132 w 155"/>
                <a:gd name="T9" fmla="*/ 247 h 291"/>
                <a:gd name="T10" fmla="*/ 121 w 155"/>
                <a:gd name="T11" fmla="*/ 266 h 291"/>
                <a:gd name="T12" fmla="*/ 108 w 155"/>
                <a:gd name="T13" fmla="*/ 279 h 291"/>
                <a:gd name="T14" fmla="*/ 93 w 155"/>
                <a:gd name="T15" fmla="*/ 288 h 291"/>
                <a:gd name="T16" fmla="*/ 78 w 155"/>
                <a:gd name="T17" fmla="*/ 291 h 291"/>
                <a:gd name="T18" fmla="*/ 69 w 155"/>
                <a:gd name="T19" fmla="*/ 290 h 291"/>
                <a:gd name="T20" fmla="*/ 55 w 155"/>
                <a:gd name="T21" fmla="*/ 284 h 291"/>
                <a:gd name="T22" fmla="*/ 40 w 155"/>
                <a:gd name="T23" fmla="*/ 273 h 291"/>
                <a:gd name="T24" fmla="*/ 28 w 155"/>
                <a:gd name="T25" fmla="*/ 258 h 291"/>
                <a:gd name="T26" fmla="*/ 18 w 155"/>
                <a:gd name="T27" fmla="*/ 238 h 291"/>
                <a:gd name="T28" fmla="*/ 9 w 155"/>
                <a:gd name="T29" fmla="*/ 214 h 291"/>
                <a:gd name="T30" fmla="*/ 3 w 155"/>
                <a:gd name="T31" fmla="*/ 188 h 291"/>
                <a:gd name="T32" fmla="*/ 0 w 155"/>
                <a:gd name="T33" fmla="*/ 160 h 291"/>
                <a:gd name="T34" fmla="*/ 0 w 155"/>
                <a:gd name="T35" fmla="*/ 145 h 291"/>
                <a:gd name="T36" fmla="*/ 1 w 155"/>
                <a:gd name="T37" fmla="*/ 116 h 291"/>
                <a:gd name="T38" fmla="*/ 6 w 155"/>
                <a:gd name="T39" fmla="*/ 88 h 291"/>
                <a:gd name="T40" fmla="*/ 14 w 155"/>
                <a:gd name="T41" fmla="*/ 64 h 291"/>
                <a:gd name="T42" fmla="*/ 23 w 155"/>
                <a:gd name="T43" fmla="*/ 42 h 291"/>
                <a:gd name="T44" fmla="*/ 34 w 155"/>
                <a:gd name="T45" fmla="*/ 25 h 291"/>
                <a:gd name="T46" fmla="*/ 48 w 155"/>
                <a:gd name="T47" fmla="*/ 11 h 291"/>
                <a:gd name="T48" fmla="*/ 62 w 155"/>
                <a:gd name="T49" fmla="*/ 3 h 291"/>
                <a:gd name="T50" fmla="*/ 78 w 155"/>
                <a:gd name="T51" fmla="*/ 0 h 291"/>
                <a:gd name="T52" fmla="*/ 86 w 155"/>
                <a:gd name="T53" fmla="*/ 0 h 291"/>
                <a:gd name="T54" fmla="*/ 100 w 155"/>
                <a:gd name="T55" fmla="*/ 6 h 291"/>
                <a:gd name="T56" fmla="*/ 115 w 155"/>
                <a:gd name="T57" fmla="*/ 17 h 291"/>
                <a:gd name="T58" fmla="*/ 127 w 155"/>
                <a:gd name="T59" fmla="*/ 33 h 291"/>
                <a:gd name="T60" fmla="*/ 138 w 155"/>
                <a:gd name="T61" fmla="*/ 53 h 291"/>
                <a:gd name="T62" fmla="*/ 146 w 155"/>
                <a:gd name="T63" fmla="*/ 75 h 291"/>
                <a:gd name="T64" fmla="*/ 152 w 155"/>
                <a:gd name="T65" fmla="*/ 101 h 291"/>
                <a:gd name="T66" fmla="*/ 155 w 155"/>
                <a:gd name="T67" fmla="*/ 130 h 291"/>
                <a:gd name="T68" fmla="*/ 155 w 155"/>
                <a:gd name="T69" fmla="*/ 14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5" h="291">
                  <a:moveTo>
                    <a:pt x="155" y="145"/>
                  </a:moveTo>
                  <a:lnTo>
                    <a:pt x="155" y="145"/>
                  </a:lnTo>
                  <a:lnTo>
                    <a:pt x="155" y="160"/>
                  </a:lnTo>
                  <a:lnTo>
                    <a:pt x="154" y="174"/>
                  </a:lnTo>
                  <a:lnTo>
                    <a:pt x="152" y="188"/>
                  </a:lnTo>
                  <a:lnTo>
                    <a:pt x="149" y="202"/>
                  </a:lnTo>
                  <a:lnTo>
                    <a:pt x="146" y="214"/>
                  </a:lnTo>
                  <a:lnTo>
                    <a:pt x="142" y="227"/>
                  </a:lnTo>
                  <a:lnTo>
                    <a:pt x="138" y="238"/>
                  </a:lnTo>
                  <a:lnTo>
                    <a:pt x="132" y="247"/>
                  </a:lnTo>
                  <a:lnTo>
                    <a:pt x="127" y="258"/>
                  </a:lnTo>
                  <a:lnTo>
                    <a:pt x="121" y="266"/>
                  </a:lnTo>
                  <a:lnTo>
                    <a:pt x="115" y="273"/>
                  </a:lnTo>
                  <a:lnTo>
                    <a:pt x="108" y="279"/>
                  </a:lnTo>
                  <a:lnTo>
                    <a:pt x="100" y="284"/>
                  </a:lnTo>
                  <a:lnTo>
                    <a:pt x="93" y="288"/>
                  </a:lnTo>
                  <a:lnTo>
                    <a:pt x="86" y="290"/>
                  </a:lnTo>
                  <a:lnTo>
                    <a:pt x="78" y="291"/>
                  </a:lnTo>
                  <a:lnTo>
                    <a:pt x="78" y="291"/>
                  </a:lnTo>
                  <a:lnTo>
                    <a:pt x="69" y="290"/>
                  </a:lnTo>
                  <a:lnTo>
                    <a:pt x="62" y="288"/>
                  </a:lnTo>
                  <a:lnTo>
                    <a:pt x="55" y="284"/>
                  </a:lnTo>
                  <a:lnTo>
                    <a:pt x="48" y="279"/>
                  </a:lnTo>
                  <a:lnTo>
                    <a:pt x="40" y="273"/>
                  </a:lnTo>
                  <a:lnTo>
                    <a:pt x="34" y="266"/>
                  </a:lnTo>
                  <a:lnTo>
                    <a:pt x="28" y="258"/>
                  </a:lnTo>
                  <a:lnTo>
                    <a:pt x="23" y="247"/>
                  </a:lnTo>
                  <a:lnTo>
                    <a:pt x="18" y="238"/>
                  </a:lnTo>
                  <a:lnTo>
                    <a:pt x="14" y="227"/>
                  </a:lnTo>
                  <a:lnTo>
                    <a:pt x="9" y="214"/>
                  </a:lnTo>
                  <a:lnTo>
                    <a:pt x="6" y="202"/>
                  </a:lnTo>
                  <a:lnTo>
                    <a:pt x="3" y="188"/>
                  </a:lnTo>
                  <a:lnTo>
                    <a:pt x="1" y="174"/>
                  </a:lnTo>
                  <a:lnTo>
                    <a:pt x="0" y="160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0" y="130"/>
                  </a:lnTo>
                  <a:lnTo>
                    <a:pt x="1" y="116"/>
                  </a:lnTo>
                  <a:lnTo>
                    <a:pt x="3" y="101"/>
                  </a:lnTo>
                  <a:lnTo>
                    <a:pt x="6" y="88"/>
                  </a:lnTo>
                  <a:lnTo>
                    <a:pt x="9" y="75"/>
                  </a:lnTo>
                  <a:lnTo>
                    <a:pt x="14" y="64"/>
                  </a:lnTo>
                  <a:lnTo>
                    <a:pt x="18" y="53"/>
                  </a:lnTo>
                  <a:lnTo>
                    <a:pt x="23" y="42"/>
                  </a:lnTo>
                  <a:lnTo>
                    <a:pt x="28" y="33"/>
                  </a:lnTo>
                  <a:lnTo>
                    <a:pt x="34" y="25"/>
                  </a:lnTo>
                  <a:lnTo>
                    <a:pt x="40" y="17"/>
                  </a:lnTo>
                  <a:lnTo>
                    <a:pt x="48" y="11"/>
                  </a:lnTo>
                  <a:lnTo>
                    <a:pt x="55" y="6"/>
                  </a:lnTo>
                  <a:lnTo>
                    <a:pt x="62" y="3"/>
                  </a:lnTo>
                  <a:lnTo>
                    <a:pt x="69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86" y="0"/>
                  </a:lnTo>
                  <a:lnTo>
                    <a:pt x="93" y="3"/>
                  </a:lnTo>
                  <a:lnTo>
                    <a:pt x="100" y="6"/>
                  </a:lnTo>
                  <a:lnTo>
                    <a:pt x="108" y="11"/>
                  </a:lnTo>
                  <a:lnTo>
                    <a:pt x="115" y="17"/>
                  </a:lnTo>
                  <a:lnTo>
                    <a:pt x="121" y="25"/>
                  </a:lnTo>
                  <a:lnTo>
                    <a:pt x="127" y="33"/>
                  </a:lnTo>
                  <a:lnTo>
                    <a:pt x="132" y="42"/>
                  </a:lnTo>
                  <a:lnTo>
                    <a:pt x="138" y="53"/>
                  </a:lnTo>
                  <a:lnTo>
                    <a:pt x="142" y="64"/>
                  </a:lnTo>
                  <a:lnTo>
                    <a:pt x="146" y="75"/>
                  </a:lnTo>
                  <a:lnTo>
                    <a:pt x="149" y="88"/>
                  </a:lnTo>
                  <a:lnTo>
                    <a:pt x="152" y="101"/>
                  </a:lnTo>
                  <a:lnTo>
                    <a:pt x="154" y="116"/>
                  </a:lnTo>
                  <a:lnTo>
                    <a:pt x="155" y="130"/>
                  </a:lnTo>
                  <a:lnTo>
                    <a:pt x="155" y="145"/>
                  </a:lnTo>
                  <a:lnTo>
                    <a:pt x="155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9" name="Freeform 146">
              <a:extLst>
                <a:ext uri="{FF2B5EF4-FFF2-40B4-BE49-F238E27FC236}">
                  <a16:creationId xmlns:a16="http://schemas.microsoft.com/office/drawing/2014/main" id="{417B317C-1C13-2543-2803-144525B98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1198"/>
              <a:ext cx="63" cy="67"/>
            </a:xfrm>
            <a:custGeom>
              <a:avLst/>
              <a:gdLst>
                <a:gd name="T0" fmla="*/ 116 w 126"/>
                <a:gd name="T1" fmla="*/ 35 h 134"/>
                <a:gd name="T2" fmla="*/ 116 w 126"/>
                <a:gd name="T3" fmla="*/ 35 h 134"/>
                <a:gd name="T4" fmla="*/ 119 w 126"/>
                <a:gd name="T5" fmla="*/ 41 h 134"/>
                <a:gd name="T6" fmla="*/ 121 w 126"/>
                <a:gd name="T7" fmla="*/ 48 h 134"/>
                <a:gd name="T8" fmla="*/ 125 w 126"/>
                <a:gd name="T9" fmla="*/ 60 h 134"/>
                <a:gd name="T10" fmla="*/ 126 w 126"/>
                <a:gd name="T11" fmla="*/ 73 h 134"/>
                <a:gd name="T12" fmla="*/ 125 w 126"/>
                <a:gd name="T13" fmla="*/ 86 h 134"/>
                <a:gd name="T14" fmla="*/ 122 w 126"/>
                <a:gd name="T15" fmla="*/ 97 h 134"/>
                <a:gd name="T16" fmla="*/ 119 w 126"/>
                <a:gd name="T17" fmla="*/ 104 h 134"/>
                <a:gd name="T18" fmla="*/ 116 w 126"/>
                <a:gd name="T19" fmla="*/ 109 h 134"/>
                <a:gd name="T20" fmla="*/ 112 w 126"/>
                <a:gd name="T21" fmla="*/ 113 h 134"/>
                <a:gd name="T22" fmla="*/ 108 w 126"/>
                <a:gd name="T23" fmla="*/ 118 h 134"/>
                <a:gd name="T24" fmla="*/ 103 w 126"/>
                <a:gd name="T25" fmla="*/ 122 h 134"/>
                <a:gd name="T26" fmla="*/ 98 w 126"/>
                <a:gd name="T27" fmla="*/ 125 h 134"/>
                <a:gd name="T28" fmla="*/ 98 w 126"/>
                <a:gd name="T29" fmla="*/ 125 h 134"/>
                <a:gd name="T30" fmla="*/ 93 w 126"/>
                <a:gd name="T31" fmla="*/ 128 h 134"/>
                <a:gd name="T32" fmla="*/ 87 w 126"/>
                <a:gd name="T33" fmla="*/ 130 h 134"/>
                <a:gd name="T34" fmla="*/ 80 w 126"/>
                <a:gd name="T35" fmla="*/ 133 h 134"/>
                <a:gd name="T36" fmla="*/ 75 w 126"/>
                <a:gd name="T37" fmla="*/ 134 h 134"/>
                <a:gd name="T38" fmla="*/ 69 w 126"/>
                <a:gd name="T39" fmla="*/ 134 h 134"/>
                <a:gd name="T40" fmla="*/ 63 w 126"/>
                <a:gd name="T41" fmla="*/ 134 h 134"/>
                <a:gd name="T42" fmla="*/ 50 w 126"/>
                <a:gd name="T43" fmla="*/ 130 h 134"/>
                <a:gd name="T44" fmla="*/ 39 w 126"/>
                <a:gd name="T45" fmla="*/ 126 h 134"/>
                <a:gd name="T46" fmla="*/ 28 w 126"/>
                <a:gd name="T47" fmla="*/ 119 h 134"/>
                <a:gd name="T48" fmla="*/ 18 w 126"/>
                <a:gd name="T49" fmla="*/ 110 h 134"/>
                <a:gd name="T50" fmla="*/ 14 w 126"/>
                <a:gd name="T51" fmla="*/ 105 h 134"/>
                <a:gd name="T52" fmla="*/ 10 w 126"/>
                <a:gd name="T53" fmla="*/ 98 h 134"/>
                <a:gd name="T54" fmla="*/ 10 w 126"/>
                <a:gd name="T55" fmla="*/ 98 h 134"/>
                <a:gd name="T56" fmla="*/ 7 w 126"/>
                <a:gd name="T57" fmla="*/ 92 h 134"/>
                <a:gd name="T58" fmla="*/ 4 w 126"/>
                <a:gd name="T59" fmla="*/ 86 h 134"/>
                <a:gd name="T60" fmla="*/ 1 w 126"/>
                <a:gd name="T61" fmla="*/ 73 h 134"/>
                <a:gd name="T62" fmla="*/ 0 w 126"/>
                <a:gd name="T63" fmla="*/ 60 h 134"/>
                <a:gd name="T64" fmla="*/ 1 w 126"/>
                <a:gd name="T65" fmla="*/ 48 h 134"/>
                <a:gd name="T66" fmla="*/ 4 w 126"/>
                <a:gd name="T67" fmla="*/ 36 h 134"/>
                <a:gd name="T68" fmla="*/ 6 w 126"/>
                <a:gd name="T69" fmla="*/ 30 h 134"/>
                <a:gd name="T70" fmla="*/ 9 w 126"/>
                <a:gd name="T71" fmla="*/ 25 h 134"/>
                <a:gd name="T72" fmla="*/ 13 w 126"/>
                <a:gd name="T73" fmla="*/ 20 h 134"/>
                <a:gd name="T74" fmla="*/ 17 w 126"/>
                <a:gd name="T75" fmla="*/ 15 h 134"/>
                <a:gd name="T76" fmla="*/ 23 w 126"/>
                <a:gd name="T77" fmla="*/ 11 h 134"/>
                <a:gd name="T78" fmla="*/ 28 w 126"/>
                <a:gd name="T79" fmla="*/ 8 h 134"/>
                <a:gd name="T80" fmla="*/ 28 w 126"/>
                <a:gd name="T81" fmla="*/ 8 h 134"/>
                <a:gd name="T82" fmla="*/ 33 w 126"/>
                <a:gd name="T83" fmla="*/ 5 h 134"/>
                <a:gd name="T84" fmla="*/ 38 w 126"/>
                <a:gd name="T85" fmla="*/ 3 h 134"/>
                <a:gd name="T86" fmla="*/ 44 w 126"/>
                <a:gd name="T87" fmla="*/ 1 h 134"/>
                <a:gd name="T88" fmla="*/ 50 w 126"/>
                <a:gd name="T89" fmla="*/ 0 h 134"/>
                <a:gd name="T90" fmla="*/ 57 w 126"/>
                <a:gd name="T91" fmla="*/ 0 h 134"/>
                <a:gd name="T92" fmla="*/ 63 w 126"/>
                <a:gd name="T93" fmla="*/ 0 h 134"/>
                <a:gd name="T94" fmla="*/ 75 w 126"/>
                <a:gd name="T95" fmla="*/ 3 h 134"/>
                <a:gd name="T96" fmla="*/ 87 w 126"/>
                <a:gd name="T97" fmla="*/ 7 h 134"/>
                <a:gd name="T98" fmla="*/ 97 w 126"/>
                <a:gd name="T99" fmla="*/ 14 h 134"/>
                <a:gd name="T100" fmla="*/ 107 w 126"/>
                <a:gd name="T101" fmla="*/ 24 h 134"/>
                <a:gd name="T102" fmla="*/ 111 w 126"/>
                <a:gd name="T103" fmla="*/ 29 h 134"/>
                <a:gd name="T104" fmla="*/ 116 w 126"/>
                <a:gd name="T105" fmla="*/ 35 h 134"/>
                <a:gd name="T106" fmla="*/ 116 w 126"/>
                <a:gd name="T107" fmla="*/ 3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6" h="134">
                  <a:moveTo>
                    <a:pt x="116" y="35"/>
                  </a:moveTo>
                  <a:lnTo>
                    <a:pt x="116" y="35"/>
                  </a:lnTo>
                  <a:lnTo>
                    <a:pt x="119" y="41"/>
                  </a:lnTo>
                  <a:lnTo>
                    <a:pt x="121" y="48"/>
                  </a:lnTo>
                  <a:lnTo>
                    <a:pt x="125" y="60"/>
                  </a:lnTo>
                  <a:lnTo>
                    <a:pt x="126" y="73"/>
                  </a:lnTo>
                  <a:lnTo>
                    <a:pt x="125" y="86"/>
                  </a:lnTo>
                  <a:lnTo>
                    <a:pt x="122" y="97"/>
                  </a:lnTo>
                  <a:lnTo>
                    <a:pt x="119" y="104"/>
                  </a:lnTo>
                  <a:lnTo>
                    <a:pt x="116" y="109"/>
                  </a:lnTo>
                  <a:lnTo>
                    <a:pt x="112" y="113"/>
                  </a:lnTo>
                  <a:lnTo>
                    <a:pt x="108" y="118"/>
                  </a:lnTo>
                  <a:lnTo>
                    <a:pt x="103" y="122"/>
                  </a:lnTo>
                  <a:lnTo>
                    <a:pt x="98" y="125"/>
                  </a:lnTo>
                  <a:lnTo>
                    <a:pt x="98" y="125"/>
                  </a:lnTo>
                  <a:lnTo>
                    <a:pt x="93" y="128"/>
                  </a:lnTo>
                  <a:lnTo>
                    <a:pt x="87" y="130"/>
                  </a:lnTo>
                  <a:lnTo>
                    <a:pt x="80" y="133"/>
                  </a:lnTo>
                  <a:lnTo>
                    <a:pt x="75" y="134"/>
                  </a:lnTo>
                  <a:lnTo>
                    <a:pt x="69" y="134"/>
                  </a:lnTo>
                  <a:lnTo>
                    <a:pt x="63" y="134"/>
                  </a:lnTo>
                  <a:lnTo>
                    <a:pt x="50" y="130"/>
                  </a:lnTo>
                  <a:lnTo>
                    <a:pt x="39" y="126"/>
                  </a:lnTo>
                  <a:lnTo>
                    <a:pt x="28" y="119"/>
                  </a:lnTo>
                  <a:lnTo>
                    <a:pt x="18" y="110"/>
                  </a:lnTo>
                  <a:lnTo>
                    <a:pt x="14" y="105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7" y="92"/>
                  </a:lnTo>
                  <a:lnTo>
                    <a:pt x="4" y="86"/>
                  </a:lnTo>
                  <a:lnTo>
                    <a:pt x="1" y="73"/>
                  </a:lnTo>
                  <a:lnTo>
                    <a:pt x="0" y="60"/>
                  </a:lnTo>
                  <a:lnTo>
                    <a:pt x="1" y="48"/>
                  </a:lnTo>
                  <a:lnTo>
                    <a:pt x="4" y="36"/>
                  </a:lnTo>
                  <a:lnTo>
                    <a:pt x="6" y="30"/>
                  </a:lnTo>
                  <a:lnTo>
                    <a:pt x="9" y="25"/>
                  </a:lnTo>
                  <a:lnTo>
                    <a:pt x="13" y="20"/>
                  </a:lnTo>
                  <a:lnTo>
                    <a:pt x="17" y="15"/>
                  </a:lnTo>
                  <a:lnTo>
                    <a:pt x="23" y="11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33" y="5"/>
                  </a:lnTo>
                  <a:lnTo>
                    <a:pt x="38" y="3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57" y="0"/>
                  </a:lnTo>
                  <a:lnTo>
                    <a:pt x="63" y="0"/>
                  </a:lnTo>
                  <a:lnTo>
                    <a:pt x="75" y="3"/>
                  </a:lnTo>
                  <a:lnTo>
                    <a:pt x="87" y="7"/>
                  </a:lnTo>
                  <a:lnTo>
                    <a:pt x="97" y="14"/>
                  </a:lnTo>
                  <a:lnTo>
                    <a:pt x="107" y="24"/>
                  </a:lnTo>
                  <a:lnTo>
                    <a:pt x="111" y="29"/>
                  </a:lnTo>
                  <a:lnTo>
                    <a:pt x="116" y="35"/>
                  </a:lnTo>
                  <a:lnTo>
                    <a:pt x="116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0" name="Freeform 147">
              <a:extLst>
                <a:ext uri="{FF2B5EF4-FFF2-40B4-BE49-F238E27FC236}">
                  <a16:creationId xmlns:a16="http://schemas.microsoft.com/office/drawing/2014/main" id="{0BD544A2-A3CA-8159-4870-0CBC264C6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1307"/>
              <a:ext cx="60" cy="63"/>
            </a:xfrm>
            <a:custGeom>
              <a:avLst/>
              <a:gdLst>
                <a:gd name="T0" fmla="*/ 109 w 119"/>
                <a:gd name="T1" fmla="*/ 34 h 126"/>
                <a:gd name="T2" fmla="*/ 109 w 119"/>
                <a:gd name="T3" fmla="*/ 34 h 126"/>
                <a:gd name="T4" fmla="*/ 115 w 119"/>
                <a:gd name="T5" fmla="*/ 45 h 126"/>
                <a:gd name="T6" fmla="*/ 118 w 119"/>
                <a:gd name="T7" fmla="*/ 57 h 126"/>
                <a:gd name="T8" fmla="*/ 119 w 119"/>
                <a:gd name="T9" fmla="*/ 69 h 126"/>
                <a:gd name="T10" fmla="*/ 118 w 119"/>
                <a:gd name="T11" fmla="*/ 81 h 126"/>
                <a:gd name="T12" fmla="*/ 115 w 119"/>
                <a:gd name="T13" fmla="*/ 93 h 126"/>
                <a:gd name="T14" fmla="*/ 110 w 119"/>
                <a:gd name="T15" fmla="*/ 102 h 126"/>
                <a:gd name="T16" fmla="*/ 107 w 119"/>
                <a:gd name="T17" fmla="*/ 107 h 126"/>
                <a:gd name="T18" fmla="*/ 103 w 119"/>
                <a:gd name="T19" fmla="*/ 111 h 126"/>
                <a:gd name="T20" fmla="*/ 98 w 119"/>
                <a:gd name="T21" fmla="*/ 114 h 126"/>
                <a:gd name="T22" fmla="*/ 93 w 119"/>
                <a:gd name="T23" fmla="*/ 119 h 126"/>
                <a:gd name="T24" fmla="*/ 93 w 119"/>
                <a:gd name="T25" fmla="*/ 119 h 126"/>
                <a:gd name="T26" fmla="*/ 88 w 119"/>
                <a:gd name="T27" fmla="*/ 121 h 126"/>
                <a:gd name="T28" fmla="*/ 83 w 119"/>
                <a:gd name="T29" fmla="*/ 123 h 126"/>
                <a:gd name="T30" fmla="*/ 77 w 119"/>
                <a:gd name="T31" fmla="*/ 125 h 126"/>
                <a:gd name="T32" fmla="*/ 72 w 119"/>
                <a:gd name="T33" fmla="*/ 126 h 126"/>
                <a:gd name="T34" fmla="*/ 60 w 119"/>
                <a:gd name="T35" fmla="*/ 126 h 126"/>
                <a:gd name="T36" fmla="*/ 49 w 119"/>
                <a:gd name="T37" fmla="*/ 123 h 126"/>
                <a:gd name="T38" fmla="*/ 37 w 119"/>
                <a:gd name="T39" fmla="*/ 119 h 126"/>
                <a:gd name="T40" fmla="*/ 27 w 119"/>
                <a:gd name="T41" fmla="*/ 112 h 126"/>
                <a:gd name="T42" fmla="*/ 19 w 119"/>
                <a:gd name="T43" fmla="*/ 103 h 126"/>
                <a:gd name="T44" fmla="*/ 11 w 119"/>
                <a:gd name="T45" fmla="*/ 93 h 126"/>
                <a:gd name="T46" fmla="*/ 11 w 119"/>
                <a:gd name="T47" fmla="*/ 93 h 126"/>
                <a:gd name="T48" fmla="*/ 5 w 119"/>
                <a:gd name="T49" fmla="*/ 81 h 126"/>
                <a:gd name="T50" fmla="*/ 1 w 119"/>
                <a:gd name="T51" fmla="*/ 69 h 126"/>
                <a:gd name="T52" fmla="*/ 0 w 119"/>
                <a:gd name="T53" fmla="*/ 57 h 126"/>
                <a:gd name="T54" fmla="*/ 1 w 119"/>
                <a:gd name="T55" fmla="*/ 45 h 126"/>
                <a:gd name="T56" fmla="*/ 5 w 119"/>
                <a:gd name="T57" fmla="*/ 35 h 126"/>
                <a:gd name="T58" fmla="*/ 11 w 119"/>
                <a:gd name="T59" fmla="*/ 24 h 126"/>
                <a:gd name="T60" fmla="*/ 14 w 119"/>
                <a:gd name="T61" fmla="*/ 19 h 126"/>
                <a:gd name="T62" fmla="*/ 18 w 119"/>
                <a:gd name="T63" fmla="*/ 15 h 126"/>
                <a:gd name="T64" fmla="*/ 22 w 119"/>
                <a:gd name="T65" fmla="*/ 12 h 126"/>
                <a:gd name="T66" fmla="*/ 27 w 119"/>
                <a:gd name="T67" fmla="*/ 8 h 126"/>
                <a:gd name="T68" fmla="*/ 27 w 119"/>
                <a:gd name="T69" fmla="*/ 8 h 126"/>
                <a:gd name="T70" fmla="*/ 32 w 119"/>
                <a:gd name="T71" fmla="*/ 6 h 126"/>
                <a:gd name="T72" fmla="*/ 37 w 119"/>
                <a:gd name="T73" fmla="*/ 4 h 126"/>
                <a:gd name="T74" fmla="*/ 43 w 119"/>
                <a:gd name="T75" fmla="*/ 2 h 126"/>
                <a:gd name="T76" fmla="*/ 49 w 119"/>
                <a:gd name="T77" fmla="*/ 0 h 126"/>
                <a:gd name="T78" fmla="*/ 60 w 119"/>
                <a:gd name="T79" fmla="*/ 0 h 126"/>
                <a:gd name="T80" fmla="*/ 72 w 119"/>
                <a:gd name="T81" fmla="*/ 4 h 126"/>
                <a:gd name="T82" fmla="*/ 82 w 119"/>
                <a:gd name="T83" fmla="*/ 8 h 126"/>
                <a:gd name="T84" fmla="*/ 92 w 119"/>
                <a:gd name="T85" fmla="*/ 14 h 126"/>
                <a:gd name="T86" fmla="*/ 102 w 119"/>
                <a:gd name="T87" fmla="*/ 23 h 126"/>
                <a:gd name="T88" fmla="*/ 109 w 119"/>
                <a:gd name="T89" fmla="*/ 34 h 126"/>
                <a:gd name="T90" fmla="*/ 109 w 119"/>
                <a:gd name="T91" fmla="*/ 3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9" h="126">
                  <a:moveTo>
                    <a:pt x="109" y="34"/>
                  </a:moveTo>
                  <a:lnTo>
                    <a:pt x="109" y="34"/>
                  </a:lnTo>
                  <a:lnTo>
                    <a:pt x="115" y="45"/>
                  </a:lnTo>
                  <a:lnTo>
                    <a:pt x="118" y="57"/>
                  </a:lnTo>
                  <a:lnTo>
                    <a:pt x="119" y="69"/>
                  </a:lnTo>
                  <a:lnTo>
                    <a:pt x="118" y="81"/>
                  </a:lnTo>
                  <a:lnTo>
                    <a:pt x="115" y="93"/>
                  </a:lnTo>
                  <a:lnTo>
                    <a:pt x="110" y="102"/>
                  </a:lnTo>
                  <a:lnTo>
                    <a:pt x="107" y="107"/>
                  </a:lnTo>
                  <a:lnTo>
                    <a:pt x="103" y="111"/>
                  </a:lnTo>
                  <a:lnTo>
                    <a:pt x="98" y="114"/>
                  </a:lnTo>
                  <a:lnTo>
                    <a:pt x="93" y="119"/>
                  </a:lnTo>
                  <a:lnTo>
                    <a:pt x="93" y="119"/>
                  </a:lnTo>
                  <a:lnTo>
                    <a:pt x="88" y="121"/>
                  </a:lnTo>
                  <a:lnTo>
                    <a:pt x="83" y="123"/>
                  </a:lnTo>
                  <a:lnTo>
                    <a:pt x="77" y="125"/>
                  </a:lnTo>
                  <a:lnTo>
                    <a:pt x="72" y="126"/>
                  </a:lnTo>
                  <a:lnTo>
                    <a:pt x="60" y="126"/>
                  </a:lnTo>
                  <a:lnTo>
                    <a:pt x="49" y="123"/>
                  </a:lnTo>
                  <a:lnTo>
                    <a:pt x="37" y="119"/>
                  </a:lnTo>
                  <a:lnTo>
                    <a:pt x="27" y="112"/>
                  </a:lnTo>
                  <a:lnTo>
                    <a:pt x="19" y="103"/>
                  </a:lnTo>
                  <a:lnTo>
                    <a:pt x="11" y="93"/>
                  </a:lnTo>
                  <a:lnTo>
                    <a:pt x="11" y="93"/>
                  </a:lnTo>
                  <a:lnTo>
                    <a:pt x="5" y="81"/>
                  </a:lnTo>
                  <a:lnTo>
                    <a:pt x="1" y="69"/>
                  </a:lnTo>
                  <a:lnTo>
                    <a:pt x="0" y="57"/>
                  </a:lnTo>
                  <a:lnTo>
                    <a:pt x="1" y="45"/>
                  </a:lnTo>
                  <a:lnTo>
                    <a:pt x="5" y="35"/>
                  </a:lnTo>
                  <a:lnTo>
                    <a:pt x="11" y="24"/>
                  </a:lnTo>
                  <a:lnTo>
                    <a:pt x="14" y="19"/>
                  </a:lnTo>
                  <a:lnTo>
                    <a:pt x="18" y="15"/>
                  </a:lnTo>
                  <a:lnTo>
                    <a:pt x="22" y="12"/>
                  </a:lnTo>
                  <a:lnTo>
                    <a:pt x="27" y="8"/>
                  </a:lnTo>
                  <a:lnTo>
                    <a:pt x="27" y="8"/>
                  </a:lnTo>
                  <a:lnTo>
                    <a:pt x="32" y="6"/>
                  </a:lnTo>
                  <a:lnTo>
                    <a:pt x="37" y="4"/>
                  </a:lnTo>
                  <a:lnTo>
                    <a:pt x="43" y="2"/>
                  </a:lnTo>
                  <a:lnTo>
                    <a:pt x="49" y="0"/>
                  </a:lnTo>
                  <a:lnTo>
                    <a:pt x="60" y="0"/>
                  </a:lnTo>
                  <a:lnTo>
                    <a:pt x="72" y="4"/>
                  </a:lnTo>
                  <a:lnTo>
                    <a:pt x="82" y="8"/>
                  </a:lnTo>
                  <a:lnTo>
                    <a:pt x="92" y="14"/>
                  </a:lnTo>
                  <a:lnTo>
                    <a:pt x="102" y="23"/>
                  </a:lnTo>
                  <a:lnTo>
                    <a:pt x="109" y="34"/>
                  </a:lnTo>
                  <a:lnTo>
                    <a:pt x="109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148">
              <a:extLst>
                <a:ext uri="{FF2B5EF4-FFF2-40B4-BE49-F238E27FC236}">
                  <a16:creationId xmlns:a16="http://schemas.microsoft.com/office/drawing/2014/main" id="{15983575-104B-DCB9-1665-255258361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2015"/>
              <a:ext cx="122" cy="20"/>
            </a:xfrm>
            <a:custGeom>
              <a:avLst/>
              <a:gdLst>
                <a:gd name="T0" fmla="*/ 238 w 243"/>
                <a:gd name="T1" fmla="*/ 3 h 40"/>
                <a:gd name="T2" fmla="*/ 238 w 243"/>
                <a:gd name="T3" fmla="*/ 3 h 40"/>
                <a:gd name="T4" fmla="*/ 224 w 243"/>
                <a:gd name="T5" fmla="*/ 2 h 40"/>
                <a:gd name="T6" fmla="*/ 210 w 243"/>
                <a:gd name="T7" fmla="*/ 0 h 40"/>
                <a:gd name="T8" fmla="*/ 196 w 243"/>
                <a:gd name="T9" fmla="*/ 0 h 40"/>
                <a:gd name="T10" fmla="*/ 182 w 243"/>
                <a:gd name="T11" fmla="*/ 2 h 40"/>
                <a:gd name="T12" fmla="*/ 154 w 243"/>
                <a:gd name="T13" fmla="*/ 6 h 40"/>
                <a:gd name="T14" fmla="*/ 126 w 243"/>
                <a:gd name="T15" fmla="*/ 11 h 40"/>
                <a:gd name="T16" fmla="*/ 126 w 243"/>
                <a:gd name="T17" fmla="*/ 11 h 40"/>
                <a:gd name="T18" fmla="*/ 97 w 243"/>
                <a:gd name="T19" fmla="*/ 16 h 40"/>
                <a:gd name="T20" fmla="*/ 68 w 243"/>
                <a:gd name="T21" fmla="*/ 20 h 40"/>
                <a:gd name="T22" fmla="*/ 68 w 243"/>
                <a:gd name="T23" fmla="*/ 20 h 40"/>
                <a:gd name="T24" fmla="*/ 36 w 243"/>
                <a:gd name="T25" fmla="*/ 24 h 40"/>
                <a:gd name="T26" fmla="*/ 4 w 243"/>
                <a:gd name="T27" fmla="*/ 28 h 40"/>
                <a:gd name="T28" fmla="*/ 4 w 243"/>
                <a:gd name="T29" fmla="*/ 28 h 40"/>
                <a:gd name="T30" fmla="*/ 2 w 243"/>
                <a:gd name="T31" fmla="*/ 29 h 40"/>
                <a:gd name="T32" fmla="*/ 0 w 243"/>
                <a:gd name="T33" fmla="*/ 31 h 40"/>
                <a:gd name="T34" fmla="*/ 0 w 243"/>
                <a:gd name="T35" fmla="*/ 33 h 40"/>
                <a:gd name="T36" fmla="*/ 0 w 243"/>
                <a:gd name="T37" fmla="*/ 35 h 40"/>
                <a:gd name="T38" fmla="*/ 1 w 243"/>
                <a:gd name="T39" fmla="*/ 38 h 40"/>
                <a:gd name="T40" fmla="*/ 3 w 243"/>
                <a:gd name="T41" fmla="*/ 39 h 40"/>
                <a:gd name="T42" fmla="*/ 5 w 243"/>
                <a:gd name="T43" fmla="*/ 40 h 40"/>
                <a:gd name="T44" fmla="*/ 7 w 243"/>
                <a:gd name="T45" fmla="*/ 40 h 40"/>
                <a:gd name="T46" fmla="*/ 7 w 243"/>
                <a:gd name="T47" fmla="*/ 40 h 40"/>
                <a:gd name="T48" fmla="*/ 37 w 243"/>
                <a:gd name="T49" fmla="*/ 36 h 40"/>
                <a:gd name="T50" fmla="*/ 67 w 243"/>
                <a:gd name="T51" fmla="*/ 33 h 40"/>
                <a:gd name="T52" fmla="*/ 96 w 243"/>
                <a:gd name="T53" fmla="*/ 28 h 40"/>
                <a:gd name="T54" fmla="*/ 126 w 243"/>
                <a:gd name="T55" fmla="*/ 23 h 40"/>
                <a:gd name="T56" fmla="*/ 126 w 243"/>
                <a:gd name="T57" fmla="*/ 23 h 40"/>
                <a:gd name="T58" fmla="*/ 153 w 243"/>
                <a:gd name="T59" fmla="*/ 18 h 40"/>
                <a:gd name="T60" fmla="*/ 180 w 243"/>
                <a:gd name="T61" fmla="*/ 15 h 40"/>
                <a:gd name="T62" fmla="*/ 193 w 243"/>
                <a:gd name="T63" fmla="*/ 13 h 40"/>
                <a:gd name="T64" fmla="*/ 208 w 243"/>
                <a:gd name="T65" fmla="*/ 13 h 40"/>
                <a:gd name="T66" fmla="*/ 221 w 243"/>
                <a:gd name="T67" fmla="*/ 13 h 40"/>
                <a:gd name="T68" fmla="*/ 235 w 243"/>
                <a:gd name="T69" fmla="*/ 15 h 40"/>
                <a:gd name="T70" fmla="*/ 235 w 243"/>
                <a:gd name="T71" fmla="*/ 15 h 40"/>
                <a:gd name="T72" fmla="*/ 238 w 243"/>
                <a:gd name="T73" fmla="*/ 15 h 40"/>
                <a:gd name="T74" fmla="*/ 240 w 243"/>
                <a:gd name="T75" fmla="*/ 14 h 40"/>
                <a:gd name="T76" fmla="*/ 241 w 243"/>
                <a:gd name="T77" fmla="*/ 12 h 40"/>
                <a:gd name="T78" fmla="*/ 242 w 243"/>
                <a:gd name="T79" fmla="*/ 10 h 40"/>
                <a:gd name="T80" fmla="*/ 243 w 243"/>
                <a:gd name="T81" fmla="*/ 8 h 40"/>
                <a:gd name="T82" fmla="*/ 242 w 243"/>
                <a:gd name="T83" fmla="*/ 6 h 40"/>
                <a:gd name="T84" fmla="*/ 241 w 243"/>
                <a:gd name="T85" fmla="*/ 4 h 40"/>
                <a:gd name="T86" fmla="*/ 238 w 243"/>
                <a:gd name="T87" fmla="*/ 3 h 40"/>
                <a:gd name="T88" fmla="*/ 238 w 243"/>
                <a:gd name="T8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43" h="40">
                  <a:moveTo>
                    <a:pt x="238" y="3"/>
                  </a:moveTo>
                  <a:lnTo>
                    <a:pt x="238" y="3"/>
                  </a:lnTo>
                  <a:lnTo>
                    <a:pt x="224" y="2"/>
                  </a:lnTo>
                  <a:lnTo>
                    <a:pt x="210" y="0"/>
                  </a:lnTo>
                  <a:lnTo>
                    <a:pt x="196" y="0"/>
                  </a:lnTo>
                  <a:lnTo>
                    <a:pt x="182" y="2"/>
                  </a:lnTo>
                  <a:lnTo>
                    <a:pt x="154" y="6"/>
                  </a:lnTo>
                  <a:lnTo>
                    <a:pt x="126" y="11"/>
                  </a:lnTo>
                  <a:lnTo>
                    <a:pt x="126" y="11"/>
                  </a:lnTo>
                  <a:lnTo>
                    <a:pt x="97" y="16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36" y="24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2" y="29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1" y="38"/>
                  </a:lnTo>
                  <a:lnTo>
                    <a:pt x="3" y="39"/>
                  </a:lnTo>
                  <a:lnTo>
                    <a:pt x="5" y="40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37" y="36"/>
                  </a:lnTo>
                  <a:lnTo>
                    <a:pt x="67" y="33"/>
                  </a:lnTo>
                  <a:lnTo>
                    <a:pt x="96" y="28"/>
                  </a:lnTo>
                  <a:lnTo>
                    <a:pt x="126" y="23"/>
                  </a:lnTo>
                  <a:lnTo>
                    <a:pt x="126" y="23"/>
                  </a:lnTo>
                  <a:lnTo>
                    <a:pt x="153" y="18"/>
                  </a:lnTo>
                  <a:lnTo>
                    <a:pt x="180" y="15"/>
                  </a:lnTo>
                  <a:lnTo>
                    <a:pt x="193" y="13"/>
                  </a:lnTo>
                  <a:lnTo>
                    <a:pt x="208" y="13"/>
                  </a:lnTo>
                  <a:lnTo>
                    <a:pt x="221" y="13"/>
                  </a:lnTo>
                  <a:lnTo>
                    <a:pt x="235" y="15"/>
                  </a:lnTo>
                  <a:lnTo>
                    <a:pt x="235" y="15"/>
                  </a:lnTo>
                  <a:lnTo>
                    <a:pt x="238" y="15"/>
                  </a:lnTo>
                  <a:lnTo>
                    <a:pt x="240" y="14"/>
                  </a:lnTo>
                  <a:lnTo>
                    <a:pt x="241" y="12"/>
                  </a:lnTo>
                  <a:lnTo>
                    <a:pt x="242" y="10"/>
                  </a:lnTo>
                  <a:lnTo>
                    <a:pt x="243" y="8"/>
                  </a:lnTo>
                  <a:lnTo>
                    <a:pt x="242" y="6"/>
                  </a:lnTo>
                  <a:lnTo>
                    <a:pt x="241" y="4"/>
                  </a:lnTo>
                  <a:lnTo>
                    <a:pt x="238" y="3"/>
                  </a:lnTo>
                  <a:lnTo>
                    <a:pt x="23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2" name="Freeform 149">
              <a:extLst>
                <a:ext uri="{FF2B5EF4-FFF2-40B4-BE49-F238E27FC236}">
                  <a16:creationId xmlns:a16="http://schemas.microsoft.com/office/drawing/2014/main" id="{B5BF88E1-5782-7383-3BC4-0D822DE0E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1473"/>
              <a:ext cx="212" cy="455"/>
            </a:xfrm>
            <a:custGeom>
              <a:avLst/>
              <a:gdLst>
                <a:gd name="T0" fmla="*/ 11 w 424"/>
                <a:gd name="T1" fmla="*/ 905 h 908"/>
                <a:gd name="T2" fmla="*/ 23 w 424"/>
                <a:gd name="T3" fmla="*/ 886 h 908"/>
                <a:gd name="T4" fmla="*/ 50 w 424"/>
                <a:gd name="T5" fmla="*/ 850 h 908"/>
                <a:gd name="T6" fmla="*/ 64 w 424"/>
                <a:gd name="T7" fmla="*/ 835 h 908"/>
                <a:gd name="T8" fmla="*/ 94 w 424"/>
                <a:gd name="T9" fmla="*/ 801 h 908"/>
                <a:gd name="T10" fmla="*/ 108 w 424"/>
                <a:gd name="T11" fmla="*/ 781 h 908"/>
                <a:gd name="T12" fmla="*/ 121 w 424"/>
                <a:gd name="T13" fmla="*/ 762 h 908"/>
                <a:gd name="T14" fmla="*/ 178 w 424"/>
                <a:gd name="T15" fmla="*/ 675 h 908"/>
                <a:gd name="T16" fmla="*/ 229 w 424"/>
                <a:gd name="T17" fmla="*/ 585 h 908"/>
                <a:gd name="T18" fmla="*/ 251 w 424"/>
                <a:gd name="T19" fmla="*/ 542 h 908"/>
                <a:gd name="T20" fmla="*/ 292 w 424"/>
                <a:gd name="T21" fmla="*/ 452 h 908"/>
                <a:gd name="T22" fmla="*/ 311 w 424"/>
                <a:gd name="T23" fmla="*/ 406 h 908"/>
                <a:gd name="T24" fmla="*/ 348 w 424"/>
                <a:gd name="T25" fmla="*/ 313 h 908"/>
                <a:gd name="T26" fmla="*/ 380 w 424"/>
                <a:gd name="T27" fmla="*/ 219 h 908"/>
                <a:gd name="T28" fmla="*/ 393 w 424"/>
                <a:gd name="T29" fmla="*/ 172 h 908"/>
                <a:gd name="T30" fmla="*/ 415 w 424"/>
                <a:gd name="T31" fmla="*/ 77 h 908"/>
                <a:gd name="T32" fmla="*/ 422 w 424"/>
                <a:gd name="T33" fmla="*/ 29 h 908"/>
                <a:gd name="T34" fmla="*/ 424 w 424"/>
                <a:gd name="T35" fmla="*/ 6 h 908"/>
                <a:gd name="T36" fmla="*/ 424 w 424"/>
                <a:gd name="T37" fmla="*/ 3 h 908"/>
                <a:gd name="T38" fmla="*/ 421 w 424"/>
                <a:gd name="T39" fmla="*/ 0 h 908"/>
                <a:gd name="T40" fmla="*/ 417 w 424"/>
                <a:gd name="T41" fmla="*/ 0 h 908"/>
                <a:gd name="T42" fmla="*/ 413 w 424"/>
                <a:gd name="T43" fmla="*/ 3 h 908"/>
                <a:gd name="T44" fmla="*/ 412 w 424"/>
                <a:gd name="T45" fmla="*/ 6 h 908"/>
                <a:gd name="T46" fmla="*/ 406 w 424"/>
                <a:gd name="T47" fmla="*/ 53 h 908"/>
                <a:gd name="T48" fmla="*/ 387 w 424"/>
                <a:gd name="T49" fmla="*/ 147 h 908"/>
                <a:gd name="T50" fmla="*/ 373 w 424"/>
                <a:gd name="T51" fmla="*/ 193 h 908"/>
                <a:gd name="T52" fmla="*/ 343 w 424"/>
                <a:gd name="T53" fmla="*/ 288 h 908"/>
                <a:gd name="T54" fmla="*/ 308 w 424"/>
                <a:gd name="T55" fmla="*/ 381 h 908"/>
                <a:gd name="T56" fmla="*/ 290 w 424"/>
                <a:gd name="T57" fmla="*/ 427 h 908"/>
                <a:gd name="T58" fmla="*/ 250 w 424"/>
                <a:gd name="T59" fmla="*/ 516 h 908"/>
                <a:gd name="T60" fmla="*/ 229 w 424"/>
                <a:gd name="T61" fmla="*/ 559 h 908"/>
                <a:gd name="T62" fmla="*/ 179 w 424"/>
                <a:gd name="T63" fmla="*/ 649 h 908"/>
                <a:gd name="T64" fmla="*/ 124 w 424"/>
                <a:gd name="T65" fmla="*/ 735 h 908"/>
                <a:gd name="T66" fmla="*/ 97 w 424"/>
                <a:gd name="T67" fmla="*/ 775 h 908"/>
                <a:gd name="T68" fmla="*/ 68 w 424"/>
                <a:gd name="T69" fmla="*/ 812 h 908"/>
                <a:gd name="T70" fmla="*/ 38 w 424"/>
                <a:gd name="T71" fmla="*/ 845 h 908"/>
                <a:gd name="T72" fmla="*/ 11 w 424"/>
                <a:gd name="T73" fmla="*/ 880 h 908"/>
                <a:gd name="T74" fmla="*/ 5 w 424"/>
                <a:gd name="T75" fmla="*/ 890 h 908"/>
                <a:gd name="T76" fmla="*/ 1 w 424"/>
                <a:gd name="T77" fmla="*/ 898 h 908"/>
                <a:gd name="T78" fmla="*/ 1 w 424"/>
                <a:gd name="T79" fmla="*/ 903 h 908"/>
                <a:gd name="T80" fmla="*/ 4 w 424"/>
                <a:gd name="T81" fmla="*/ 907 h 908"/>
                <a:gd name="T82" fmla="*/ 8 w 424"/>
                <a:gd name="T83" fmla="*/ 908 h 908"/>
                <a:gd name="T84" fmla="*/ 11 w 424"/>
                <a:gd name="T85" fmla="*/ 905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4" h="908">
                  <a:moveTo>
                    <a:pt x="11" y="905"/>
                  </a:moveTo>
                  <a:lnTo>
                    <a:pt x="11" y="905"/>
                  </a:lnTo>
                  <a:lnTo>
                    <a:pt x="17" y="895"/>
                  </a:lnTo>
                  <a:lnTo>
                    <a:pt x="23" y="886"/>
                  </a:lnTo>
                  <a:lnTo>
                    <a:pt x="35" y="868"/>
                  </a:lnTo>
                  <a:lnTo>
                    <a:pt x="50" y="850"/>
                  </a:lnTo>
                  <a:lnTo>
                    <a:pt x="64" y="835"/>
                  </a:lnTo>
                  <a:lnTo>
                    <a:pt x="64" y="835"/>
                  </a:lnTo>
                  <a:lnTo>
                    <a:pt x="80" y="817"/>
                  </a:lnTo>
                  <a:lnTo>
                    <a:pt x="94" y="801"/>
                  </a:lnTo>
                  <a:lnTo>
                    <a:pt x="94" y="801"/>
                  </a:lnTo>
                  <a:lnTo>
                    <a:pt x="108" y="781"/>
                  </a:lnTo>
                  <a:lnTo>
                    <a:pt x="121" y="762"/>
                  </a:lnTo>
                  <a:lnTo>
                    <a:pt x="121" y="762"/>
                  </a:lnTo>
                  <a:lnTo>
                    <a:pt x="150" y="719"/>
                  </a:lnTo>
                  <a:lnTo>
                    <a:pt x="178" y="675"/>
                  </a:lnTo>
                  <a:lnTo>
                    <a:pt x="204" y="631"/>
                  </a:lnTo>
                  <a:lnTo>
                    <a:pt x="229" y="585"/>
                  </a:lnTo>
                  <a:lnTo>
                    <a:pt x="229" y="585"/>
                  </a:lnTo>
                  <a:lnTo>
                    <a:pt x="251" y="542"/>
                  </a:lnTo>
                  <a:lnTo>
                    <a:pt x="272" y="497"/>
                  </a:lnTo>
                  <a:lnTo>
                    <a:pt x="292" y="452"/>
                  </a:lnTo>
                  <a:lnTo>
                    <a:pt x="311" y="406"/>
                  </a:lnTo>
                  <a:lnTo>
                    <a:pt x="311" y="406"/>
                  </a:lnTo>
                  <a:lnTo>
                    <a:pt x="330" y="359"/>
                  </a:lnTo>
                  <a:lnTo>
                    <a:pt x="348" y="313"/>
                  </a:lnTo>
                  <a:lnTo>
                    <a:pt x="364" y="266"/>
                  </a:lnTo>
                  <a:lnTo>
                    <a:pt x="380" y="219"/>
                  </a:lnTo>
                  <a:lnTo>
                    <a:pt x="380" y="219"/>
                  </a:lnTo>
                  <a:lnTo>
                    <a:pt x="393" y="172"/>
                  </a:lnTo>
                  <a:lnTo>
                    <a:pt x="404" y="124"/>
                  </a:lnTo>
                  <a:lnTo>
                    <a:pt x="415" y="77"/>
                  </a:lnTo>
                  <a:lnTo>
                    <a:pt x="418" y="53"/>
                  </a:lnTo>
                  <a:lnTo>
                    <a:pt x="422" y="29"/>
                  </a:lnTo>
                  <a:lnTo>
                    <a:pt x="422" y="29"/>
                  </a:lnTo>
                  <a:lnTo>
                    <a:pt x="424" y="6"/>
                  </a:lnTo>
                  <a:lnTo>
                    <a:pt x="424" y="6"/>
                  </a:lnTo>
                  <a:lnTo>
                    <a:pt x="424" y="3"/>
                  </a:lnTo>
                  <a:lnTo>
                    <a:pt x="423" y="1"/>
                  </a:lnTo>
                  <a:lnTo>
                    <a:pt x="421" y="0"/>
                  </a:lnTo>
                  <a:lnTo>
                    <a:pt x="419" y="0"/>
                  </a:lnTo>
                  <a:lnTo>
                    <a:pt x="417" y="0"/>
                  </a:lnTo>
                  <a:lnTo>
                    <a:pt x="415" y="1"/>
                  </a:lnTo>
                  <a:lnTo>
                    <a:pt x="413" y="3"/>
                  </a:lnTo>
                  <a:lnTo>
                    <a:pt x="412" y="6"/>
                  </a:lnTo>
                  <a:lnTo>
                    <a:pt x="412" y="6"/>
                  </a:lnTo>
                  <a:lnTo>
                    <a:pt x="410" y="29"/>
                  </a:lnTo>
                  <a:lnTo>
                    <a:pt x="406" y="53"/>
                  </a:lnTo>
                  <a:lnTo>
                    <a:pt x="397" y="100"/>
                  </a:lnTo>
                  <a:lnTo>
                    <a:pt x="387" y="147"/>
                  </a:lnTo>
                  <a:lnTo>
                    <a:pt x="373" y="193"/>
                  </a:lnTo>
                  <a:lnTo>
                    <a:pt x="373" y="193"/>
                  </a:lnTo>
                  <a:lnTo>
                    <a:pt x="359" y="240"/>
                  </a:lnTo>
                  <a:lnTo>
                    <a:pt x="343" y="288"/>
                  </a:lnTo>
                  <a:lnTo>
                    <a:pt x="326" y="335"/>
                  </a:lnTo>
                  <a:lnTo>
                    <a:pt x="308" y="381"/>
                  </a:lnTo>
                  <a:lnTo>
                    <a:pt x="308" y="381"/>
                  </a:lnTo>
                  <a:lnTo>
                    <a:pt x="290" y="427"/>
                  </a:lnTo>
                  <a:lnTo>
                    <a:pt x="270" y="471"/>
                  </a:lnTo>
                  <a:lnTo>
                    <a:pt x="250" y="516"/>
                  </a:lnTo>
                  <a:lnTo>
                    <a:pt x="229" y="559"/>
                  </a:lnTo>
                  <a:lnTo>
                    <a:pt x="229" y="559"/>
                  </a:lnTo>
                  <a:lnTo>
                    <a:pt x="204" y="605"/>
                  </a:lnTo>
                  <a:lnTo>
                    <a:pt x="179" y="649"/>
                  </a:lnTo>
                  <a:lnTo>
                    <a:pt x="152" y="693"/>
                  </a:lnTo>
                  <a:lnTo>
                    <a:pt x="124" y="735"/>
                  </a:lnTo>
                  <a:lnTo>
                    <a:pt x="124" y="735"/>
                  </a:lnTo>
                  <a:lnTo>
                    <a:pt x="97" y="775"/>
                  </a:lnTo>
                  <a:lnTo>
                    <a:pt x="84" y="793"/>
                  </a:lnTo>
                  <a:lnTo>
                    <a:pt x="68" y="812"/>
                  </a:lnTo>
                  <a:lnTo>
                    <a:pt x="68" y="812"/>
                  </a:lnTo>
                  <a:lnTo>
                    <a:pt x="38" y="845"/>
                  </a:lnTo>
                  <a:lnTo>
                    <a:pt x="24" y="862"/>
                  </a:lnTo>
                  <a:lnTo>
                    <a:pt x="11" y="880"/>
                  </a:lnTo>
                  <a:lnTo>
                    <a:pt x="11" y="880"/>
                  </a:lnTo>
                  <a:lnTo>
                    <a:pt x="5" y="890"/>
                  </a:lnTo>
                  <a:lnTo>
                    <a:pt x="1" y="898"/>
                  </a:lnTo>
                  <a:lnTo>
                    <a:pt x="1" y="898"/>
                  </a:lnTo>
                  <a:lnTo>
                    <a:pt x="0" y="901"/>
                  </a:lnTo>
                  <a:lnTo>
                    <a:pt x="1" y="903"/>
                  </a:lnTo>
                  <a:lnTo>
                    <a:pt x="2" y="905"/>
                  </a:lnTo>
                  <a:lnTo>
                    <a:pt x="4" y="907"/>
                  </a:lnTo>
                  <a:lnTo>
                    <a:pt x="6" y="908"/>
                  </a:lnTo>
                  <a:lnTo>
                    <a:pt x="8" y="908"/>
                  </a:lnTo>
                  <a:lnTo>
                    <a:pt x="10" y="907"/>
                  </a:lnTo>
                  <a:lnTo>
                    <a:pt x="11" y="905"/>
                  </a:lnTo>
                  <a:lnTo>
                    <a:pt x="11" y="9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3" name="Freeform 150">
              <a:extLst>
                <a:ext uri="{FF2B5EF4-FFF2-40B4-BE49-F238E27FC236}">
                  <a16:creationId xmlns:a16="http://schemas.microsoft.com/office/drawing/2014/main" id="{2F9D6B8C-8EF3-121C-36B3-92DB3B7FF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3" y="3554"/>
              <a:ext cx="148" cy="332"/>
            </a:xfrm>
            <a:custGeom>
              <a:avLst/>
              <a:gdLst>
                <a:gd name="T0" fmla="*/ 281 w 295"/>
                <a:gd name="T1" fmla="*/ 77 h 665"/>
                <a:gd name="T2" fmla="*/ 232 w 295"/>
                <a:gd name="T3" fmla="*/ 33 h 665"/>
                <a:gd name="T4" fmla="*/ 173 w 295"/>
                <a:gd name="T5" fmla="*/ 6 h 665"/>
                <a:gd name="T6" fmla="*/ 152 w 295"/>
                <a:gd name="T7" fmla="*/ 1 h 665"/>
                <a:gd name="T8" fmla="*/ 122 w 295"/>
                <a:gd name="T9" fmla="*/ 0 h 665"/>
                <a:gd name="T10" fmla="*/ 92 w 295"/>
                <a:gd name="T11" fmla="*/ 4 h 665"/>
                <a:gd name="T12" fmla="*/ 74 w 295"/>
                <a:gd name="T13" fmla="*/ 11 h 665"/>
                <a:gd name="T14" fmla="*/ 47 w 295"/>
                <a:gd name="T15" fmla="*/ 30 h 665"/>
                <a:gd name="T16" fmla="*/ 26 w 295"/>
                <a:gd name="T17" fmla="*/ 56 h 665"/>
                <a:gd name="T18" fmla="*/ 17 w 295"/>
                <a:gd name="T19" fmla="*/ 76 h 665"/>
                <a:gd name="T20" fmla="*/ 5 w 295"/>
                <a:gd name="T21" fmla="*/ 114 h 665"/>
                <a:gd name="T22" fmla="*/ 0 w 295"/>
                <a:gd name="T23" fmla="*/ 153 h 665"/>
                <a:gd name="T24" fmla="*/ 4 w 295"/>
                <a:gd name="T25" fmla="*/ 206 h 665"/>
                <a:gd name="T26" fmla="*/ 24 w 295"/>
                <a:gd name="T27" fmla="*/ 283 h 665"/>
                <a:gd name="T28" fmla="*/ 48 w 295"/>
                <a:gd name="T29" fmla="*/ 337 h 665"/>
                <a:gd name="T30" fmla="*/ 91 w 295"/>
                <a:gd name="T31" fmla="*/ 413 h 665"/>
                <a:gd name="T32" fmla="*/ 142 w 295"/>
                <a:gd name="T33" fmla="*/ 486 h 665"/>
                <a:gd name="T34" fmla="*/ 206 w 295"/>
                <a:gd name="T35" fmla="*/ 568 h 665"/>
                <a:gd name="T36" fmla="*/ 285 w 295"/>
                <a:gd name="T37" fmla="*/ 663 h 665"/>
                <a:gd name="T38" fmla="*/ 289 w 295"/>
                <a:gd name="T39" fmla="*/ 665 h 665"/>
                <a:gd name="T40" fmla="*/ 295 w 295"/>
                <a:gd name="T41" fmla="*/ 661 h 665"/>
                <a:gd name="T42" fmla="*/ 294 w 295"/>
                <a:gd name="T43" fmla="*/ 654 h 665"/>
                <a:gd name="T44" fmla="*/ 202 w 295"/>
                <a:gd name="T45" fmla="*/ 543 h 665"/>
                <a:gd name="T46" fmla="*/ 138 w 295"/>
                <a:gd name="T47" fmla="*/ 460 h 665"/>
                <a:gd name="T48" fmla="*/ 90 w 295"/>
                <a:gd name="T49" fmla="*/ 388 h 665"/>
                <a:gd name="T50" fmla="*/ 50 w 295"/>
                <a:gd name="T51" fmla="*/ 313 h 665"/>
                <a:gd name="T52" fmla="*/ 31 w 295"/>
                <a:gd name="T53" fmla="*/ 265 h 665"/>
                <a:gd name="T54" fmla="*/ 15 w 295"/>
                <a:gd name="T55" fmla="*/ 190 h 665"/>
                <a:gd name="T56" fmla="*/ 13 w 295"/>
                <a:gd name="T57" fmla="*/ 151 h 665"/>
                <a:gd name="T58" fmla="*/ 18 w 295"/>
                <a:gd name="T59" fmla="*/ 114 h 665"/>
                <a:gd name="T60" fmla="*/ 28 w 295"/>
                <a:gd name="T61" fmla="*/ 81 h 665"/>
                <a:gd name="T62" fmla="*/ 45 w 295"/>
                <a:gd name="T63" fmla="*/ 51 h 665"/>
                <a:gd name="T64" fmla="*/ 61 w 295"/>
                <a:gd name="T65" fmla="*/ 34 h 665"/>
                <a:gd name="T66" fmla="*/ 85 w 295"/>
                <a:gd name="T67" fmla="*/ 20 h 665"/>
                <a:gd name="T68" fmla="*/ 112 w 295"/>
                <a:gd name="T69" fmla="*/ 12 h 665"/>
                <a:gd name="T70" fmla="*/ 130 w 295"/>
                <a:gd name="T71" fmla="*/ 11 h 665"/>
                <a:gd name="T72" fmla="*/ 161 w 295"/>
                <a:gd name="T73" fmla="*/ 16 h 665"/>
                <a:gd name="T74" fmla="*/ 208 w 295"/>
                <a:gd name="T75" fmla="*/ 33 h 665"/>
                <a:gd name="T76" fmla="*/ 257 w 295"/>
                <a:gd name="T77" fmla="*/ 70 h 665"/>
                <a:gd name="T78" fmla="*/ 283 w 295"/>
                <a:gd name="T79" fmla="*/ 100 h 665"/>
                <a:gd name="T80" fmla="*/ 287 w 295"/>
                <a:gd name="T81" fmla="*/ 104 h 665"/>
                <a:gd name="T82" fmla="*/ 293 w 295"/>
                <a:gd name="T83" fmla="*/ 100 h 665"/>
                <a:gd name="T84" fmla="*/ 293 w 295"/>
                <a:gd name="T85" fmla="*/ 94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5" h="665">
                  <a:moveTo>
                    <a:pt x="293" y="94"/>
                  </a:moveTo>
                  <a:lnTo>
                    <a:pt x="293" y="94"/>
                  </a:lnTo>
                  <a:lnTo>
                    <a:pt x="281" y="77"/>
                  </a:lnTo>
                  <a:lnTo>
                    <a:pt x="266" y="61"/>
                  </a:lnTo>
                  <a:lnTo>
                    <a:pt x="250" y="47"/>
                  </a:lnTo>
                  <a:lnTo>
                    <a:pt x="232" y="33"/>
                  </a:lnTo>
                  <a:lnTo>
                    <a:pt x="213" y="23"/>
                  </a:lnTo>
                  <a:lnTo>
                    <a:pt x="194" y="13"/>
                  </a:lnTo>
                  <a:lnTo>
                    <a:pt x="173" y="6"/>
                  </a:lnTo>
                  <a:lnTo>
                    <a:pt x="163" y="3"/>
                  </a:lnTo>
                  <a:lnTo>
                    <a:pt x="152" y="1"/>
                  </a:lnTo>
                  <a:lnTo>
                    <a:pt x="152" y="1"/>
                  </a:lnTo>
                  <a:lnTo>
                    <a:pt x="142" y="0"/>
                  </a:lnTo>
                  <a:lnTo>
                    <a:pt x="133" y="0"/>
                  </a:lnTo>
                  <a:lnTo>
                    <a:pt x="122" y="0"/>
                  </a:lnTo>
                  <a:lnTo>
                    <a:pt x="112" y="0"/>
                  </a:lnTo>
                  <a:lnTo>
                    <a:pt x="103" y="2"/>
                  </a:lnTo>
                  <a:lnTo>
                    <a:pt x="92" y="4"/>
                  </a:lnTo>
                  <a:lnTo>
                    <a:pt x="83" y="7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64" y="17"/>
                  </a:lnTo>
                  <a:lnTo>
                    <a:pt x="55" y="23"/>
                  </a:lnTo>
                  <a:lnTo>
                    <a:pt x="47" y="30"/>
                  </a:lnTo>
                  <a:lnTo>
                    <a:pt x="40" y="38"/>
                  </a:lnTo>
                  <a:lnTo>
                    <a:pt x="32" y="47"/>
                  </a:lnTo>
                  <a:lnTo>
                    <a:pt x="26" y="56"/>
                  </a:lnTo>
                  <a:lnTo>
                    <a:pt x="21" y="66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12" y="89"/>
                  </a:lnTo>
                  <a:lnTo>
                    <a:pt x="9" y="101"/>
                  </a:lnTo>
                  <a:lnTo>
                    <a:pt x="5" y="114"/>
                  </a:lnTo>
                  <a:lnTo>
                    <a:pt x="3" y="127"/>
                  </a:lnTo>
                  <a:lnTo>
                    <a:pt x="1" y="140"/>
                  </a:lnTo>
                  <a:lnTo>
                    <a:pt x="0" y="153"/>
                  </a:lnTo>
                  <a:lnTo>
                    <a:pt x="0" y="167"/>
                  </a:lnTo>
                  <a:lnTo>
                    <a:pt x="1" y="180"/>
                  </a:lnTo>
                  <a:lnTo>
                    <a:pt x="4" y="206"/>
                  </a:lnTo>
                  <a:lnTo>
                    <a:pt x="10" y="232"/>
                  </a:lnTo>
                  <a:lnTo>
                    <a:pt x="16" y="258"/>
                  </a:lnTo>
                  <a:lnTo>
                    <a:pt x="24" y="283"/>
                  </a:lnTo>
                  <a:lnTo>
                    <a:pt x="24" y="283"/>
                  </a:lnTo>
                  <a:lnTo>
                    <a:pt x="35" y="310"/>
                  </a:lnTo>
                  <a:lnTo>
                    <a:pt x="48" y="337"/>
                  </a:lnTo>
                  <a:lnTo>
                    <a:pt x="61" y="363"/>
                  </a:lnTo>
                  <a:lnTo>
                    <a:pt x="76" y="388"/>
                  </a:lnTo>
                  <a:lnTo>
                    <a:pt x="91" y="413"/>
                  </a:lnTo>
                  <a:lnTo>
                    <a:pt x="108" y="438"/>
                  </a:lnTo>
                  <a:lnTo>
                    <a:pt x="124" y="462"/>
                  </a:lnTo>
                  <a:lnTo>
                    <a:pt x="142" y="486"/>
                  </a:lnTo>
                  <a:lnTo>
                    <a:pt x="142" y="486"/>
                  </a:lnTo>
                  <a:lnTo>
                    <a:pt x="173" y="527"/>
                  </a:lnTo>
                  <a:lnTo>
                    <a:pt x="206" y="568"/>
                  </a:lnTo>
                  <a:lnTo>
                    <a:pt x="273" y="647"/>
                  </a:lnTo>
                  <a:lnTo>
                    <a:pt x="273" y="647"/>
                  </a:lnTo>
                  <a:lnTo>
                    <a:pt x="285" y="663"/>
                  </a:lnTo>
                  <a:lnTo>
                    <a:pt x="285" y="663"/>
                  </a:lnTo>
                  <a:lnTo>
                    <a:pt x="287" y="664"/>
                  </a:lnTo>
                  <a:lnTo>
                    <a:pt x="289" y="665"/>
                  </a:lnTo>
                  <a:lnTo>
                    <a:pt x="292" y="664"/>
                  </a:lnTo>
                  <a:lnTo>
                    <a:pt x="293" y="663"/>
                  </a:lnTo>
                  <a:lnTo>
                    <a:pt x="295" y="661"/>
                  </a:lnTo>
                  <a:lnTo>
                    <a:pt x="295" y="659"/>
                  </a:lnTo>
                  <a:lnTo>
                    <a:pt x="295" y="657"/>
                  </a:lnTo>
                  <a:lnTo>
                    <a:pt x="294" y="654"/>
                  </a:lnTo>
                  <a:lnTo>
                    <a:pt x="294" y="654"/>
                  </a:lnTo>
                  <a:lnTo>
                    <a:pt x="233" y="580"/>
                  </a:lnTo>
                  <a:lnTo>
                    <a:pt x="202" y="543"/>
                  </a:lnTo>
                  <a:lnTo>
                    <a:pt x="172" y="505"/>
                  </a:lnTo>
                  <a:lnTo>
                    <a:pt x="172" y="505"/>
                  </a:lnTo>
                  <a:lnTo>
                    <a:pt x="138" y="460"/>
                  </a:lnTo>
                  <a:lnTo>
                    <a:pt x="121" y="436"/>
                  </a:lnTo>
                  <a:lnTo>
                    <a:pt x="106" y="412"/>
                  </a:lnTo>
                  <a:lnTo>
                    <a:pt x="90" y="388"/>
                  </a:lnTo>
                  <a:lnTo>
                    <a:pt x="76" y="364"/>
                  </a:lnTo>
                  <a:lnTo>
                    <a:pt x="62" y="339"/>
                  </a:lnTo>
                  <a:lnTo>
                    <a:pt x="50" y="313"/>
                  </a:lnTo>
                  <a:lnTo>
                    <a:pt x="50" y="313"/>
                  </a:lnTo>
                  <a:lnTo>
                    <a:pt x="41" y="289"/>
                  </a:lnTo>
                  <a:lnTo>
                    <a:pt x="31" y="265"/>
                  </a:lnTo>
                  <a:lnTo>
                    <a:pt x="24" y="240"/>
                  </a:lnTo>
                  <a:lnTo>
                    <a:pt x="18" y="215"/>
                  </a:lnTo>
                  <a:lnTo>
                    <a:pt x="15" y="190"/>
                  </a:lnTo>
                  <a:lnTo>
                    <a:pt x="14" y="177"/>
                  </a:lnTo>
                  <a:lnTo>
                    <a:pt x="13" y="165"/>
                  </a:lnTo>
                  <a:lnTo>
                    <a:pt x="13" y="151"/>
                  </a:lnTo>
                  <a:lnTo>
                    <a:pt x="14" y="139"/>
                  </a:lnTo>
                  <a:lnTo>
                    <a:pt x="16" y="126"/>
                  </a:lnTo>
                  <a:lnTo>
                    <a:pt x="18" y="114"/>
                  </a:lnTo>
                  <a:lnTo>
                    <a:pt x="18" y="114"/>
                  </a:lnTo>
                  <a:lnTo>
                    <a:pt x="24" y="91"/>
                  </a:lnTo>
                  <a:lnTo>
                    <a:pt x="28" y="81"/>
                  </a:lnTo>
                  <a:lnTo>
                    <a:pt x="33" y="70"/>
                  </a:lnTo>
                  <a:lnTo>
                    <a:pt x="39" y="60"/>
                  </a:lnTo>
                  <a:lnTo>
                    <a:pt x="45" y="51"/>
                  </a:lnTo>
                  <a:lnTo>
                    <a:pt x="53" y="42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9" y="29"/>
                  </a:lnTo>
                  <a:lnTo>
                    <a:pt x="77" y="24"/>
                  </a:lnTo>
                  <a:lnTo>
                    <a:pt x="85" y="20"/>
                  </a:lnTo>
                  <a:lnTo>
                    <a:pt x="93" y="17"/>
                  </a:lnTo>
                  <a:lnTo>
                    <a:pt x="103" y="14"/>
                  </a:lnTo>
                  <a:lnTo>
                    <a:pt x="112" y="12"/>
                  </a:lnTo>
                  <a:lnTo>
                    <a:pt x="120" y="11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40" y="12"/>
                  </a:lnTo>
                  <a:lnTo>
                    <a:pt x="150" y="13"/>
                  </a:lnTo>
                  <a:lnTo>
                    <a:pt x="161" y="16"/>
                  </a:lnTo>
                  <a:lnTo>
                    <a:pt x="170" y="18"/>
                  </a:lnTo>
                  <a:lnTo>
                    <a:pt x="190" y="25"/>
                  </a:lnTo>
                  <a:lnTo>
                    <a:pt x="208" y="33"/>
                  </a:lnTo>
                  <a:lnTo>
                    <a:pt x="226" y="45"/>
                  </a:lnTo>
                  <a:lnTo>
                    <a:pt x="242" y="57"/>
                  </a:lnTo>
                  <a:lnTo>
                    <a:pt x="257" y="70"/>
                  </a:lnTo>
                  <a:lnTo>
                    <a:pt x="271" y="85"/>
                  </a:lnTo>
                  <a:lnTo>
                    <a:pt x="271" y="85"/>
                  </a:lnTo>
                  <a:lnTo>
                    <a:pt x="283" y="100"/>
                  </a:lnTo>
                  <a:lnTo>
                    <a:pt x="283" y="100"/>
                  </a:lnTo>
                  <a:lnTo>
                    <a:pt x="285" y="103"/>
                  </a:lnTo>
                  <a:lnTo>
                    <a:pt x="287" y="104"/>
                  </a:lnTo>
                  <a:lnTo>
                    <a:pt x="289" y="104"/>
                  </a:lnTo>
                  <a:lnTo>
                    <a:pt x="291" y="103"/>
                  </a:lnTo>
                  <a:lnTo>
                    <a:pt x="293" y="100"/>
                  </a:lnTo>
                  <a:lnTo>
                    <a:pt x="294" y="99"/>
                  </a:lnTo>
                  <a:lnTo>
                    <a:pt x="294" y="96"/>
                  </a:lnTo>
                  <a:lnTo>
                    <a:pt x="293" y="94"/>
                  </a:lnTo>
                  <a:lnTo>
                    <a:pt x="293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4" name="Freeform 151">
              <a:extLst>
                <a:ext uri="{FF2B5EF4-FFF2-40B4-BE49-F238E27FC236}">
                  <a16:creationId xmlns:a16="http://schemas.microsoft.com/office/drawing/2014/main" id="{19FE71D0-76D1-14C0-5F03-5D322320C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3556"/>
              <a:ext cx="147" cy="330"/>
            </a:xfrm>
            <a:custGeom>
              <a:avLst/>
              <a:gdLst>
                <a:gd name="T0" fmla="*/ 23 w 293"/>
                <a:gd name="T1" fmla="*/ 85 h 661"/>
                <a:gd name="T2" fmla="*/ 70 w 293"/>
                <a:gd name="T3" fmla="*/ 45 h 661"/>
                <a:gd name="T4" fmla="*/ 126 w 293"/>
                <a:gd name="T5" fmla="*/ 19 h 661"/>
                <a:gd name="T6" fmla="*/ 155 w 293"/>
                <a:gd name="T7" fmla="*/ 14 h 661"/>
                <a:gd name="T8" fmla="*/ 182 w 293"/>
                <a:gd name="T9" fmla="*/ 14 h 661"/>
                <a:gd name="T10" fmla="*/ 209 w 293"/>
                <a:gd name="T11" fmla="*/ 20 h 661"/>
                <a:gd name="T12" fmla="*/ 226 w 293"/>
                <a:gd name="T13" fmla="*/ 29 h 661"/>
                <a:gd name="T14" fmla="*/ 248 w 293"/>
                <a:gd name="T15" fmla="*/ 51 h 661"/>
                <a:gd name="T16" fmla="*/ 264 w 293"/>
                <a:gd name="T17" fmla="*/ 77 h 661"/>
                <a:gd name="T18" fmla="*/ 273 w 293"/>
                <a:gd name="T19" fmla="*/ 99 h 661"/>
                <a:gd name="T20" fmla="*/ 280 w 293"/>
                <a:gd name="T21" fmla="*/ 137 h 661"/>
                <a:gd name="T22" fmla="*/ 280 w 293"/>
                <a:gd name="T23" fmla="*/ 187 h 661"/>
                <a:gd name="T24" fmla="*/ 264 w 293"/>
                <a:gd name="T25" fmla="*/ 261 h 661"/>
                <a:gd name="T26" fmla="*/ 245 w 293"/>
                <a:gd name="T27" fmla="*/ 312 h 661"/>
                <a:gd name="T28" fmla="*/ 204 w 293"/>
                <a:gd name="T29" fmla="*/ 386 h 661"/>
                <a:gd name="T30" fmla="*/ 140 w 293"/>
                <a:gd name="T31" fmla="*/ 480 h 661"/>
                <a:gd name="T32" fmla="*/ 77 w 293"/>
                <a:gd name="T33" fmla="*/ 558 h 661"/>
                <a:gd name="T34" fmla="*/ 1 w 293"/>
                <a:gd name="T35" fmla="*/ 650 h 661"/>
                <a:gd name="T36" fmla="*/ 0 w 293"/>
                <a:gd name="T37" fmla="*/ 655 h 661"/>
                <a:gd name="T38" fmla="*/ 4 w 293"/>
                <a:gd name="T39" fmla="*/ 660 h 661"/>
                <a:gd name="T40" fmla="*/ 10 w 293"/>
                <a:gd name="T41" fmla="*/ 659 h 661"/>
                <a:gd name="T42" fmla="*/ 74 w 293"/>
                <a:gd name="T43" fmla="*/ 582 h 661"/>
                <a:gd name="T44" fmla="*/ 137 w 293"/>
                <a:gd name="T45" fmla="*/ 505 h 661"/>
                <a:gd name="T46" fmla="*/ 205 w 293"/>
                <a:gd name="T47" fmla="*/ 409 h 661"/>
                <a:gd name="T48" fmla="*/ 249 w 293"/>
                <a:gd name="T49" fmla="*/ 333 h 661"/>
                <a:gd name="T50" fmla="*/ 271 w 293"/>
                <a:gd name="T51" fmla="*/ 281 h 661"/>
                <a:gd name="T52" fmla="*/ 290 w 293"/>
                <a:gd name="T53" fmla="*/ 204 h 661"/>
                <a:gd name="T54" fmla="*/ 293 w 293"/>
                <a:gd name="T55" fmla="*/ 151 h 661"/>
                <a:gd name="T56" fmla="*/ 288 w 293"/>
                <a:gd name="T57" fmla="*/ 112 h 661"/>
                <a:gd name="T58" fmla="*/ 282 w 293"/>
                <a:gd name="T59" fmla="*/ 87 h 661"/>
                <a:gd name="T60" fmla="*/ 266 w 293"/>
                <a:gd name="T61" fmla="*/ 56 h 661"/>
                <a:gd name="T62" fmla="*/ 245 w 293"/>
                <a:gd name="T63" fmla="*/ 28 h 661"/>
                <a:gd name="T64" fmla="*/ 227 w 293"/>
                <a:gd name="T65" fmla="*/ 16 h 661"/>
                <a:gd name="T66" fmla="*/ 200 w 293"/>
                <a:gd name="T67" fmla="*/ 4 h 661"/>
                <a:gd name="T68" fmla="*/ 171 w 293"/>
                <a:gd name="T69" fmla="*/ 0 h 661"/>
                <a:gd name="T70" fmla="*/ 151 w 293"/>
                <a:gd name="T71" fmla="*/ 1 h 661"/>
                <a:gd name="T72" fmla="*/ 120 w 293"/>
                <a:gd name="T73" fmla="*/ 7 h 661"/>
                <a:gd name="T74" fmla="*/ 61 w 293"/>
                <a:gd name="T75" fmla="*/ 35 h 661"/>
                <a:gd name="T76" fmla="*/ 14 w 293"/>
                <a:gd name="T77" fmla="*/ 78 h 661"/>
                <a:gd name="T78" fmla="*/ 1 w 293"/>
                <a:gd name="T79" fmla="*/ 95 h 661"/>
                <a:gd name="T80" fmla="*/ 2 w 293"/>
                <a:gd name="T81" fmla="*/ 102 h 661"/>
                <a:gd name="T82" fmla="*/ 8 w 293"/>
                <a:gd name="T83" fmla="*/ 104 h 661"/>
                <a:gd name="T84" fmla="*/ 12 w 293"/>
                <a:gd name="T85" fmla="*/ 10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3" h="661">
                  <a:moveTo>
                    <a:pt x="12" y="102"/>
                  </a:moveTo>
                  <a:lnTo>
                    <a:pt x="12" y="102"/>
                  </a:lnTo>
                  <a:lnTo>
                    <a:pt x="23" y="85"/>
                  </a:lnTo>
                  <a:lnTo>
                    <a:pt x="38" y="71"/>
                  </a:lnTo>
                  <a:lnTo>
                    <a:pt x="53" y="56"/>
                  </a:lnTo>
                  <a:lnTo>
                    <a:pt x="70" y="45"/>
                  </a:lnTo>
                  <a:lnTo>
                    <a:pt x="88" y="34"/>
                  </a:lnTo>
                  <a:lnTo>
                    <a:pt x="106" y="25"/>
                  </a:lnTo>
                  <a:lnTo>
                    <a:pt x="126" y="19"/>
                  </a:lnTo>
                  <a:lnTo>
                    <a:pt x="145" y="15"/>
                  </a:lnTo>
                  <a:lnTo>
                    <a:pt x="145" y="15"/>
                  </a:lnTo>
                  <a:lnTo>
                    <a:pt x="155" y="14"/>
                  </a:lnTo>
                  <a:lnTo>
                    <a:pt x="164" y="13"/>
                  </a:lnTo>
                  <a:lnTo>
                    <a:pt x="173" y="13"/>
                  </a:lnTo>
                  <a:lnTo>
                    <a:pt x="182" y="14"/>
                  </a:lnTo>
                  <a:lnTo>
                    <a:pt x="191" y="15"/>
                  </a:lnTo>
                  <a:lnTo>
                    <a:pt x="200" y="17"/>
                  </a:lnTo>
                  <a:lnTo>
                    <a:pt x="209" y="20"/>
                  </a:lnTo>
                  <a:lnTo>
                    <a:pt x="217" y="24"/>
                  </a:lnTo>
                  <a:lnTo>
                    <a:pt x="217" y="24"/>
                  </a:lnTo>
                  <a:lnTo>
                    <a:pt x="226" y="29"/>
                  </a:lnTo>
                  <a:lnTo>
                    <a:pt x="234" y="35"/>
                  </a:lnTo>
                  <a:lnTo>
                    <a:pt x="242" y="43"/>
                  </a:lnTo>
                  <a:lnTo>
                    <a:pt x="248" y="51"/>
                  </a:lnTo>
                  <a:lnTo>
                    <a:pt x="254" y="59"/>
                  </a:lnTo>
                  <a:lnTo>
                    <a:pt x="259" y="67"/>
                  </a:lnTo>
                  <a:lnTo>
                    <a:pt x="264" y="77"/>
                  </a:lnTo>
                  <a:lnTo>
                    <a:pt x="269" y="87"/>
                  </a:lnTo>
                  <a:lnTo>
                    <a:pt x="269" y="87"/>
                  </a:lnTo>
                  <a:lnTo>
                    <a:pt x="273" y="99"/>
                  </a:lnTo>
                  <a:lnTo>
                    <a:pt x="276" y="111"/>
                  </a:lnTo>
                  <a:lnTo>
                    <a:pt x="278" y="123"/>
                  </a:lnTo>
                  <a:lnTo>
                    <a:pt x="280" y="137"/>
                  </a:lnTo>
                  <a:lnTo>
                    <a:pt x="281" y="149"/>
                  </a:lnTo>
                  <a:lnTo>
                    <a:pt x="281" y="162"/>
                  </a:lnTo>
                  <a:lnTo>
                    <a:pt x="280" y="187"/>
                  </a:lnTo>
                  <a:lnTo>
                    <a:pt x="277" y="212"/>
                  </a:lnTo>
                  <a:lnTo>
                    <a:pt x="272" y="237"/>
                  </a:lnTo>
                  <a:lnTo>
                    <a:pt x="264" y="261"/>
                  </a:lnTo>
                  <a:lnTo>
                    <a:pt x="256" y="285"/>
                  </a:lnTo>
                  <a:lnTo>
                    <a:pt x="256" y="285"/>
                  </a:lnTo>
                  <a:lnTo>
                    <a:pt x="245" y="312"/>
                  </a:lnTo>
                  <a:lnTo>
                    <a:pt x="232" y="337"/>
                  </a:lnTo>
                  <a:lnTo>
                    <a:pt x="219" y="362"/>
                  </a:lnTo>
                  <a:lnTo>
                    <a:pt x="204" y="386"/>
                  </a:lnTo>
                  <a:lnTo>
                    <a:pt x="189" y="410"/>
                  </a:lnTo>
                  <a:lnTo>
                    <a:pt x="173" y="434"/>
                  </a:lnTo>
                  <a:lnTo>
                    <a:pt x="140" y="480"/>
                  </a:lnTo>
                  <a:lnTo>
                    <a:pt x="140" y="480"/>
                  </a:lnTo>
                  <a:lnTo>
                    <a:pt x="109" y="520"/>
                  </a:lnTo>
                  <a:lnTo>
                    <a:pt x="77" y="558"/>
                  </a:lnTo>
                  <a:lnTo>
                    <a:pt x="13" y="635"/>
                  </a:lnTo>
                  <a:lnTo>
                    <a:pt x="13" y="635"/>
                  </a:lnTo>
                  <a:lnTo>
                    <a:pt x="1" y="650"/>
                  </a:lnTo>
                  <a:lnTo>
                    <a:pt x="1" y="650"/>
                  </a:lnTo>
                  <a:lnTo>
                    <a:pt x="0" y="653"/>
                  </a:lnTo>
                  <a:lnTo>
                    <a:pt x="0" y="655"/>
                  </a:lnTo>
                  <a:lnTo>
                    <a:pt x="1" y="657"/>
                  </a:lnTo>
                  <a:lnTo>
                    <a:pt x="2" y="659"/>
                  </a:lnTo>
                  <a:lnTo>
                    <a:pt x="4" y="660"/>
                  </a:lnTo>
                  <a:lnTo>
                    <a:pt x="6" y="661"/>
                  </a:lnTo>
                  <a:lnTo>
                    <a:pt x="8" y="660"/>
                  </a:lnTo>
                  <a:lnTo>
                    <a:pt x="10" y="659"/>
                  </a:lnTo>
                  <a:lnTo>
                    <a:pt x="10" y="659"/>
                  </a:lnTo>
                  <a:lnTo>
                    <a:pt x="42" y="621"/>
                  </a:lnTo>
                  <a:lnTo>
                    <a:pt x="74" y="582"/>
                  </a:lnTo>
                  <a:lnTo>
                    <a:pt x="106" y="544"/>
                  </a:lnTo>
                  <a:lnTo>
                    <a:pt x="137" y="505"/>
                  </a:lnTo>
                  <a:lnTo>
                    <a:pt x="137" y="505"/>
                  </a:lnTo>
                  <a:lnTo>
                    <a:pt x="172" y="458"/>
                  </a:lnTo>
                  <a:lnTo>
                    <a:pt x="189" y="433"/>
                  </a:lnTo>
                  <a:lnTo>
                    <a:pt x="205" y="409"/>
                  </a:lnTo>
                  <a:lnTo>
                    <a:pt x="221" y="384"/>
                  </a:lnTo>
                  <a:lnTo>
                    <a:pt x="235" y="359"/>
                  </a:lnTo>
                  <a:lnTo>
                    <a:pt x="249" y="333"/>
                  </a:lnTo>
                  <a:lnTo>
                    <a:pt x="260" y="306"/>
                  </a:lnTo>
                  <a:lnTo>
                    <a:pt x="260" y="306"/>
                  </a:lnTo>
                  <a:lnTo>
                    <a:pt x="271" y="281"/>
                  </a:lnTo>
                  <a:lnTo>
                    <a:pt x="279" y="256"/>
                  </a:lnTo>
                  <a:lnTo>
                    <a:pt x="286" y="230"/>
                  </a:lnTo>
                  <a:lnTo>
                    <a:pt x="290" y="204"/>
                  </a:lnTo>
                  <a:lnTo>
                    <a:pt x="293" y="177"/>
                  </a:lnTo>
                  <a:lnTo>
                    <a:pt x="293" y="165"/>
                  </a:lnTo>
                  <a:lnTo>
                    <a:pt x="293" y="151"/>
                  </a:lnTo>
                  <a:lnTo>
                    <a:pt x="292" y="138"/>
                  </a:lnTo>
                  <a:lnTo>
                    <a:pt x="290" y="125"/>
                  </a:lnTo>
                  <a:lnTo>
                    <a:pt x="288" y="112"/>
                  </a:lnTo>
                  <a:lnTo>
                    <a:pt x="285" y="99"/>
                  </a:lnTo>
                  <a:lnTo>
                    <a:pt x="285" y="99"/>
                  </a:lnTo>
                  <a:lnTo>
                    <a:pt x="282" y="87"/>
                  </a:lnTo>
                  <a:lnTo>
                    <a:pt x="278" y="77"/>
                  </a:lnTo>
                  <a:lnTo>
                    <a:pt x="273" y="65"/>
                  </a:lnTo>
                  <a:lnTo>
                    <a:pt x="266" y="56"/>
                  </a:lnTo>
                  <a:lnTo>
                    <a:pt x="260" y="46"/>
                  </a:lnTo>
                  <a:lnTo>
                    <a:pt x="253" y="36"/>
                  </a:lnTo>
                  <a:lnTo>
                    <a:pt x="245" y="28"/>
                  </a:lnTo>
                  <a:lnTo>
                    <a:pt x="235" y="21"/>
                  </a:lnTo>
                  <a:lnTo>
                    <a:pt x="235" y="21"/>
                  </a:lnTo>
                  <a:lnTo>
                    <a:pt x="227" y="16"/>
                  </a:lnTo>
                  <a:lnTo>
                    <a:pt x="219" y="12"/>
                  </a:lnTo>
                  <a:lnTo>
                    <a:pt x="210" y="7"/>
                  </a:lnTo>
                  <a:lnTo>
                    <a:pt x="200" y="4"/>
                  </a:lnTo>
                  <a:lnTo>
                    <a:pt x="191" y="2"/>
                  </a:lnTo>
                  <a:lnTo>
                    <a:pt x="181" y="1"/>
                  </a:lnTo>
                  <a:lnTo>
                    <a:pt x="171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51" y="1"/>
                  </a:lnTo>
                  <a:lnTo>
                    <a:pt x="140" y="2"/>
                  </a:lnTo>
                  <a:lnTo>
                    <a:pt x="130" y="4"/>
                  </a:lnTo>
                  <a:lnTo>
                    <a:pt x="120" y="7"/>
                  </a:lnTo>
                  <a:lnTo>
                    <a:pt x="99" y="15"/>
                  </a:lnTo>
                  <a:lnTo>
                    <a:pt x="79" y="24"/>
                  </a:lnTo>
                  <a:lnTo>
                    <a:pt x="61" y="35"/>
                  </a:lnTo>
                  <a:lnTo>
                    <a:pt x="44" y="48"/>
                  </a:lnTo>
                  <a:lnTo>
                    <a:pt x="28" y="62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" y="95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1" y="100"/>
                  </a:lnTo>
                  <a:lnTo>
                    <a:pt x="2" y="102"/>
                  </a:lnTo>
                  <a:lnTo>
                    <a:pt x="3" y="104"/>
                  </a:lnTo>
                  <a:lnTo>
                    <a:pt x="5" y="104"/>
                  </a:lnTo>
                  <a:lnTo>
                    <a:pt x="8" y="104"/>
                  </a:lnTo>
                  <a:lnTo>
                    <a:pt x="10" y="104"/>
                  </a:lnTo>
                  <a:lnTo>
                    <a:pt x="12" y="102"/>
                  </a:lnTo>
                  <a:lnTo>
                    <a:pt x="12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479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2025-03-18T03:12:03Z</dcterms:created>
  <dcterms:modified xsi:type="dcterms:W3CDTF">2025-03-18T03:12:09Z</dcterms:modified>
</cp:coreProperties>
</file>