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3AA1BF-0D48-BC4E-EC7F-348B6C1F7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0828FB1-6192-E210-9A55-C736E3657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BD7039-DF16-2EDF-A1BA-7F14A39C6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C6EF78-48C6-95C9-F19F-C9535D7E8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123A3E-6CA8-32C0-352A-E55F5B81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9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28BDD3-29E4-3181-1538-C48F326B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62863A7-62D8-91B6-9CD7-28AD20A9D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1113A1-326E-BE15-D286-8FDB2068A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E9FA79-294B-E876-068B-B8C5BB9AE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9D7B98-1D20-F8AA-7719-E5815C34E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85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2E6B38F-7B96-E244-DCC3-327B83E55B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DC3FB03-32B6-3588-26B9-EF7D19053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E309E9-0783-8516-A09A-907CBFA3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6BF3DD-F4B8-A765-F805-74BF67D5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64BE67-9207-A1E7-EC3A-88F0C8F21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839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451D86-3484-9A6C-D236-EA64A22D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57EDC0-C8F7-3CDD-DCF2-9F45DFE87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3968E0-75D1-6883-E139-BE9665FA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CA9B87-E750-2F28-C1AB-35DDE745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C9C02A-CEAC-4608-9E04-6FE619BD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89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9F9EE7-C2FE-1F3D-2A43-1E362171B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7E2D1E-F910-5FF6-40C9-82D915F8F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67BE4A-8504-9EB6-4BFE-C7475A0FB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AC9652-05A6-81B8-6743-C730D4CC1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ACABAE-1B8A-B3EB-7557-C7C6790F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694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B8BADC-47D2-49B7-1D05-C5333C9A7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F734F9-BDCB-1972-20A3-7966D27BE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C1156C3-9BAD-026B-207E-E92207CBC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7084FEB-9855-EDB5-580E-BB6153583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43B8ECE-DBFA-0440-677B-BE772728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8352F6-2A1D-17C4-238F-08C9F96E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530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708EE0-D8D8-4EE4-2F15-0BF657D0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936E0E-5CC7-5D19-C6BD-737BAE22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DE81E3E-B428-5C4A-1DD7-2EDDD8578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D29BBC4-D3C1-975D-2A57-8DC593A28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46E4556-B412-B300-0879-54FCE26E7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2EB5F9C-01F3-3743-B52E-9CD4B9671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DD6DFC0-D96C-AF6E-4DB7-D3F081159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A318A43-F3F1-D78A-E437-C50186E60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10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114988-85A3-AF59-0B5F-8114F31A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2F2194-5F90-C17D-4977-D5A21DEBE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D41E10-93C9-E688-5911-3A2CF383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28E70A7-C711-9192-5368-708766BB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69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4A9BF4-0886-AF3F-459D-83A63DD27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48224F2-B5D4-48BD-2A8D-771C36A0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5D2D5CB-6D2D-9C31-EAD9-F0445DB4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173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B6E97A-02C4-1880-6E82-BD75DCC4C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50AF93-55AD-7CE6-7A00-D6E1B0EA4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47B4E1C-C8EE-BB0D-85F1-51496920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7FCF83-D550-2250-46E2-9BE14DAB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4DC694F-3B4B-43FF-72A3-B38C8AC1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57EDC4-5115-083E-A63F-957F2560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388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E48D00-35C5-9F78-5CBA-FA9DEBDA7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687FBEF-F101-FFB8-8FAC-5F580DDC2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678BA3B-AD9F-5DBA-D5B2-8DAC6516E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299104-388C-B885-3166-5AFA65F1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DC11D3-56BF-DFED-7043-A9E2DF6F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A5478CB-DAA8-2A1C-A519-AF2D2E64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59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8CCE94F-3926-0DD6-5E53-7774A5A7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132FE23-AA92-D1CE-9189-FB38EE285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E26911-C446-75DF-5EF3-60F73AAFC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3A240F-E8EF-4BB8-8611-4117578315CB}" type="datetimeFigureOut">
              <a:rPr lang="ko-KR" altLang="en-US" smtClean="0"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A5DDE6-1948-28B1-B237-EE78D4717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2131C7-7025-8CA7-D4FC-8A7A84436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1F1530-ADCF-4BA2-AFBE-BC3E3ADC1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24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F6ACFBAC-FC63-CC07-EA1D-423AB1E909F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92513" y="0"/>
            <a:ext cx="5006975" cy="6856413"/>
            <a:chOff x="2263" y="0"/>
            <a:chExt cx="3154" cy="4319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A46065E-A52B-3A95-0BC7-62678A604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" y="1321"/>
              <a:ext cx="476" cy="367"/>
            </a:xfrm>
            <a:custGeom>
              <a:avLst/>
              <a:gdLst>
                <a:gd name="T0" fmla="*/ 409 w 951"/>
                <a:gd name="T1" fmla="*/ 581 h 735"/>
                <a:gd name="T2" fmla="*/ 474 w 951"/>
                <a:gd name="T3" fmla="*/ 586 h 735"/>
                <a:gd name="T4" fmla="*/ 426 w 951"/>
                <a:gd name="T5" fmla="*/ 604 h 735"/>
                <a:gd name="T6" fmla="*/ 341 w 951"/>
                <a:gd name="T7" fmla="*/ 627 h 735"/>
                <a:gd name="T8" fmla="*/ 259 w 951"/>
                <a:gd name="T9" fmla="*/ 653 h 735"/>
                <a:gd name="T10" fmla="*/ 214 w 951"/>
                <a:gd name="T11" fmla="*/ 676 h 735"/>
                <a:gd name="T12" fmla="*/ 195 w 951"/>
                <a:gd name="T13" fmla="*/ 697 h 735"/>
                <a:gd name="T14" fmla="*/ 204 w 951"/>
                <a:gd name="T15" fmla="*/ 720 h 735"/>
                <a:gd name="T16" fmla="*/ 230 w 951"/>
                <a:gd name="T17" fmla="*/ 733 h 735"/>
                <a:gd name="T18" fmla="*/ 271 w 951"/>
                <a:gd name="T19" fmla="*/ 734 h 735"/>
                <a:gd name="T20" fmla="*/ 358 w 951"/>
                <a:gd name="T21" fmla="*/ 714 h 735"/>
                <a:gd name="T22" fmla="*/ 481 w 951"/>
                <a:gd name="T23" fmla="*/ 697 h 735"/>
                <a:gd name="T24" fmla="*/ 690 w 951"/>
                <a:gd name="T25" fmla="*/ 685 h 735"/>
                <a:gd name="T26" fmla="*/ 826 w 951"/>
                <a:gd name="T27" fmla="*/ 677 h 735"/>
                <a:gd name="T28" fmla="*/ 845 w 951"/>
                <a:gd name="T29" fmla="*/ 649 h 735"/>
                <a:gd name="T30" fmla="*/ 915 w 951"/>
                <a:gd name="T31" fmla="*/ 478 h 735"/>
                <a:gd name="T32" fmla="*/ 938 w 951"/>
                <a:gd name="T33" fmla="*/ 414 h 735"/>
                <a:gd name="T34" fmla="*/ 951 w 951"/>
                <a:gd name="T35" fmla="*/ 332 h 735"/>
                <a:gd name="T36" fmla="*/ 941 w 951"/>
                <a:gd name="T37" fmla="*/ 274 h 735"/>
                <a:gd name="T38" fmla="*/ 905 w 951"/>
                <a:gd name="T39" fmla="*/ 253 h 735"/>
                <a:gd name="T40" fmla="*/ 867 w 951"/>
                <a:gd name="T41" fmla="*/ 236 h 735"/>
                <a:gd name="T42" fmla="*/ 807 w 951"/>
                <a:gd name="T43" fmla="*/ 198 h 735"/>
                <a:gd name="T44" fmla="*/ 711 w 951"/>
                <a:gd name="T45" fmla="*/ 140 h 735"/>
                <a:gd name="T46" fmla="*/ 615 w 951"/>
                <a:gd name="T47" fmla="*/ 86 h 735"/>
                <a:gd name="T48" fmla="*/ 534 w 951"/>
                <a:gd name="T49" fmla="*/ 31 h 735"/>
                <a:gd name="T50" fmla="*/ 495 w 951"/>
                <a:gd name="T51" fmla="*/ 2 h 735"/>
                <a:gd name="T52" fmla="*/ 476 w 951"/>
                <a:gd name="T53" fmla="*/ 2 h 735"/>
                <a:gd name="T54" fmla="*/ 469 w 951"/>
                <a:gd name="T55" fmla="*/ 22 h 735"/>
                <a:gd name="T56" fmla="*/ 483 w 951"/>
                <a:gd name="T57" fmla="*/ 73 h 735"/>
                <a:gd name="T58" fmla="*/ 516 w 951"/>
                <a:gd name="T59" fmla="*/ 128 h 735"/>
                <a:gd name="T60" fmla="*/ 624 w 951"/>
                <a:gd name="T61" fmla="*/ 250 h 735"/>
                <a:gd name="T62" fmla="*/ 583 w 951"/>
                <a:gd name="T63" fmla="*/ 265 h 735"/>
                <a:gd name="T64" fmla="*/ 518 w 951"/>
                <a:gd name="T65" fmla="*/ 279 h 735"/>
                <a:gd name="T66" fmla="*/ 428 w 951"/>
                <a:gd name="T67" fmla="*/ 288 h 735"/>
                <a:gd name="T68" fmla="*/ 325 w 951"/>
                <a:gd name="T69" fmla="*/ 295 h 735"/>
                <a:gd name="T70" fmla="*/ 167 w 951"/>
                <a:gd name="T71" fmla="*/ 296 h 735"/>
                <a:gd name="T72" fmla="*/ 105 w 951"/>
                <a:gd name="T73" fmla="*/ 304 h 735"/>
                <a:gd name="T74" fmla="*/ 82 w 951"/>
                <a:gd name="T75" fmla="*/ 315 h 735"/>
                <a:gd name="T76" fmla="*/ 65 w 951"/>
                <a:gd name="T77" fmla="*/ 335 h 735"/>
                <a:gd name="T78" fmla="*/ 66 w 951"/>
                <a:gd name="T79" fmla="*/ 359 h 735"/>
                <a:gd name="T80" fmla="*/ 81 w 951"/>
                <a:gd name="T81" fmla="*/ 379 h 735"/>
                <a:gd name="T82" fmla="*/ 105 w 951"/>
                <a:gd name="T83" fmla="*/ 392 h 735"/>
                <a:gd name="T84" fmla="*/ 75 w 951"/>
                <a:gd name="T85" fmla="*/ 399 h 735"/>
                <a:gd name="T86" fmla="*/ 25 w 951"/>
                <a:gd name="T87" fmla="*/ 418 h 735"/>
                <a:gd name="T88" fmla="*/ 6 w 951"/>
                <a:gd name="T89" fmla="*/ 435 h 735"/>
                <a:gd name="T90" fmla="*/ 0 w 951"/>
                <a:gd name="T91" fmla="*/ 461 h 735"/>
                <a:gd name="T92" fmla="*/ 5 w 951"/>
                <a:gd name="T93" fmla="*/ 476 h 735"/>
                <a:gd name="T94" fmla="*/ 24 w 951"/>
                <a:gd name="T95" fmla="*/ 496 h 735"/>
                <a:gd name="T96" fmla="*/ 67 w 951"/>
                <a:gd name="T97" fmla="*/ 506 h 735"/>
                <a:gd name="T98" fmla="*/ 60 w 951"/>
                <a:gd name="T99" fmla="*/ 517 h 735"/>
                <a:gd name="T100" fmla="*/ 43 w 951"/>
                <a:gd name="T101" fmla="*/ 534 h 735"/>
                <a:gd name="T102" fmla="*/ 49 w 951"/>
                <a:gd name="T103" fmla="*/ 555 h 735"/>
                <a:gd name="T104" fmla="*/ 70 w 951"/>
                <a:gd name="T105" fmla="*/ 571 h 735"/>
                <a:gd name="T106" fmla="*/ 129 w 951"/>
                <a:gd name="T107" fmla="*/ 579 h 735"/>
                <a:gd name="T108" fmla="*/ 228 w 951"/>
                <a:gd name="T109" fmla="*/ 578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51" h="735">
                  <a:moveTo>
                    <a:pt x="342" y="584"/>
                  </a:moveTo>
                  <a:lnTo>
                    <a:pt x="342" y="584"/>
                  </a:lnTo>
                  <a:lnTo>
                    <a:pt x="375" y="583"/>
                  </a:lnTo>
                  <a:lnTo>
                    <a:pt x="409" y="581"/>
                  </a:lnTo>
                  <a:lnTo>
                    <a:pt x="425" y="581"/>
                  </a:lnTo>
                  <a:lnTo>
                    <a:pt x="443" y="581"/>
                  </a:lnTo>
                  <a:lnTo>
                    <a:pt x="459" y="583"/>
                  </a:lnTo>
                  <a:lnTo>
                    <a:pt x="474" y="586"/>
                  </a:lnTo>
                  <a:lnTo>
                    <a:pt x="452" y="602"/>
                  </a:lnTo>
                  <a:lnTo>
                    <a:pt x="452" y="602"/>
                  </a:lnTo>
                  <a:lnTo>
                    <a:pt x="440" y="602"/>
                  </a:lnTo>
                  <a:lnTo>
                    <a:pt x="426" y="604"/>
                  </a:lnTo>
                  <a:lnTo>
                    <a:pt x="412" y="608"/>
                  </a:lnTo>
                  <a:lnTo>
                    <a:pt x="396" y="611"/>
                  </a:lnTo>
                  <a:lnTo>
                    <a:pt x="367" y="619"/>
                  </a:lnTo>
                  <a:lnTo>
                    <a:pt x="341" y="627"/>
                  </a:lnTo>
                  <a:lnTo>
                    <a:pt x="341" y="627"/>
                  </a:lnTo>
                  <a:lnTo>
                    <a:pt x="300" y="640"/>
                  </a:lnTo>
                  <a:lnTo>
                    <a:pt x="259" y="653"/>
                  </a:lnTo>
                  <a:lnTo>
                    <a:pt x="259" y="653"/>
                  </a:lnTo>
                  <a:lnTo>
                    <a:pt x="248" y="658"/>
                  </a:lnTo>
                  <a:lnTo>
                    <a:pt x="235" y="664"/>
                  </a:lnTo>
                  <a:lnTo>
                    <a:pt x="220" y="672"/>
                  </a:lnTo>
                  <a:lnTo>
                    <a:pt x="214" y="676"/>
                  </a:lnTo>
                  <a:lnTo>
                    <a:pt x="208" y="681"/>
                  </a:lnTo>
                  <a:lnTo>
                    <a:pt x="203" y="687"/>
                  </a:lnTo>
                  <a:lnTo>
                    <a:pt x="197" y="692"/>
                  </a:lnTo>
                  <a:lnTo>
                    <a:pt x="195" y="697"/>
                  </a:lnTo>
                  <a:lnTo>
                    <a:pt x="194" y="702"/>
                  </a:lnTo>
                  <a:lnTo>
                    <a:pt x="195" y="709"/>
                  </a:lnTo>
                  <a:lnTo>
                    <a:pt x="198" y="714"/>
                  </a:lnTo>
                  <a:lnTo>
                    <a:pt x="204" y="720"/>
                  </a:lnTo>
                  <a:lnTo>
                    <a:pt x="212" y="725"/>
                  </a:lnTo>
                  <a:lnTo>
                    <a:pt x="212" y="725"/>
                  </a:lnTo>
                  <a:lnTo>
                    <a:pt x="220" y="729"/>
                  </a:lnTo>
                  <a:lnTo>
                    <a:pt x="230" y="733"/>
                  </a:lnTo>
                  <a:lnTo>
                    <a:pt x="239" y="734"/>
                  </a:lnTo>
                  <a:lnTo>
                    <a:pt x="249" y="735"/>
                  </a:lnTo>
                  <a:lnTo>
                    <a:pt x="260" y="735"/>
                  </a:lnTo>
                  <a:lnTo>
                    <a:pt x="271" y="734"/>
                  </a:lnTo>
                  <a:lnTo>
                    <a:pt x="294" y="730"/>
                  </a:lnTo>
                  <a:lnTo>
                    <a:pt x="316" y="725"/>
                  </a:lnTo>
                  <a:lnTo>
                    <a:pt x="338" y="719"/>
                  </a:lnTo>
                  <a:lnTo>
                    <a:pt x="358" y="714"/>
                  </a:lnTo>
                  <a:lnTo>
                    <a:pt x="375" y="711"/>
                  </a:lnTo>
                  <a:lnTo>
                    <a:pt x="375" y="711"/>
                  </a:lnTo>
                  <a:lnTo>
                    <a:pt x="428" y="703"/>
                  </a:lnTo>
                  <a:lnTo>
                    <a:pt x="481" y="697"/>
                  </a:lnTo>
                  <a:lnTo>
                    <a:pt x="535" y="693"/>
                  </a:lnTo>
                  <a:lnTo>
                    <a:pt x="588" y="690"/>
                  </a:lnTo>
                  <a:lnTo>
                    <a:pt x="588" y="690"/>
                  </a:lnTo>
                  <a:lnTo>
                    <a:pt x="690" y="685"/>
                  </a:lnTo>
                  <a:lnTo>
                    <a:pt x="741" y="683"/>
                  </a:lnTo>
                  <a:lnTo>
                    <a:pt x="792" y="681"/>
                  </a:lnTo>
                  <a:lnTo>
                    <a:pt x="826" y="677"/>
                  </a:lnTo>
                  <a:lnTo>
                    <a:pt x="826" y="677"/>
                  </a:lnTo>
                  <a:lnTo>
                    <a:pt x="837" y="661"/>
                  </a:lnTo>
                  <a:lnTo>
                    <a:pt x="842" y="654"/>
                  </a:lnTo>
                  <a:lnTo>
                    <a:pt x="845" y="649"/>
                  </a:lnTo>
                  <a:lnTo>
                    <a:pt x="845" y="649"/>
                  </a:lnTo>
                  <a:lnTo>
                    <a:pt x="854" y="628"/>
                  </a:lnTo>
                  <a:lnTo>
                    <a:pt x="864" y="608"/>
                  </a:lnTo>
                  <a:lnTo>
                    <a:pt x="882" y="565"/>
                  </a:lnTo>
                  <a:lnTo>
                    <a:pt x="915" y="478"/>
                  </a:lnTo>
                  <a:lnTo>
                    <a:pt x="915" y="478"/>
                  </a:lnTo>
                  <a:lnTo>
                    <a:pt x="924" y="457"/>
                  </a:lnTo>
                  <a:lnTo>
                    <a:pt x="932" y="437"/>
                  </a:lnTo>
                  <a:lnTo>
                    <a:pt x="938" y="414"/>
                  </a:lnTo>
                  <a:lnTo>
                    <a:pt x="945" y="391"/>
                  </a:lnTo>
                  <a:lnTo>
                    <a:pt x="949" y="367"/>
                  </a:lnTo>
                  <a:lnTo>
                    <a:pt x="950" y="344"/>
                  </a:lnTo>
                  <a:lnTo>
                    <a:pt x="951" y="332"/>
                  </a:lnTo>
                  <a:lnTo>
                    <a:pt x="950" y="321"/>
                  </a:lnTo>
                  <a:lnTo>
                    <a:pt x="949" y="310"/>
                  </a:lnTo>
                  <a:lnTo>
                    <a:pt x="947" y="299"/>
                  </a:lnTo>
                  <a:lnTo>
                    <a:pt x="941" y="274"/>
                  </a:lnTo>
                  <a:lnTo>
                    <a:pt x="941" y="274"/>
                  </a:lnTo>
                  <a:lnTo>
                    <a:pt x="933" y="268"/>
                  </a:lnTo>
                  <a:lnTo>
                    <a:pt x="924" y="263"/>
                  </a:lnTo>
                  <a:lnTo>
                    <a:pt x="905" y="253"/>
                  </a:lnTo>
                  <a:lnTo>
                    <a:pt x="885" y="245"/>
                  </a:lnTo>
                  <a:lnTo>
                    <a:pt x="876" y="240"/>
                  </a:lnTo>
                  <a:lnTo>
                    <a:pt x="867" y="236"/>
                  </a:lnTo>
                  <a:lnTo>
                    <a:pt x="867" y="236"/>
                  </a:lnTo>
                  <a:lnTo>
                    <a:pt x="836" y="217"/>
                  </a:lnTo>
                  <a:lnTo>
                    <a:pt x="822" y="207"/>
                  </a:lnTo>
                  <a:lnTo>
                    <a:pt x="807" y="198"/>
                  </a:lnTo>
                  <a:lnTo>
                    <a:pt x="807" y="198"/>
                  </a:lnTo>
                  <a:lnTo>
                    <a:pt x="784" y="181"/>
                  </a:lnTo>
                  <a:lnTo>
                    <a:pt x="760" y="167"/>
                  </a:lnTo>
                  <a:lnTo>
                    <a:pt x="736" y="153"/>
                  </a:lnTo>
                  <a:lnTo>
                    <a:pt x="711" y="140"/>
                  </a:lnTo>
                  <a:lnTo>
                    <a:pt x="663" y="114"/>
                  </a:lnTo>
                  <a:lnTo>
                    <a:pt x="639" y="100"/>
                  </a:lnTo>
                  <a:lnTo>
                    <a:pt x="615" y="86"/>
                  </a:lnTo>
                  <a:lnTo>
                    <a:pt x="615" y="86"/>
                  </a:lnTo>
                  <a:lnTo>
                    <a:pt x="579" y="64"/>
                  </a:lnTo>
                  <a:lnTo>
                    <a:pt x="545" y="41"/>
                  </a:lnTo>
                  <a:lnTo>
                    <a:pt x="545" y="41"/>
                  </a:lnTo>
                  <a:lnTo>
                    <a:pt x="534" y="31"/>
                  </a:lnTo>
                  <a:lnTo>
                    <a:pt x="520" y="19"/>
                  </a:lnTo>
                  <a:lnTo>
                    <a:pt x="508" y="8"/>
                  </a:lnTo>
                  <a:lnTo>
                    <a:pt x="501" y="4"/>
                  </a:lnTo>
                  <a:lnTo>
                    <a:pt x="495" y="2"/>
                  </a:lnTo>
                  <a:lnTo>
                    <a:pt x="495" y="2"/>
                  </a:lnTo>
                  <a:lnTo>
                    <a:pt x="488" y="0"/>
                  </a:lnTo>
                  <a:lnTo>
                    <a:pt x="481" y="0"/>
                  </a:lnTo>
                  <a:lnTo>
                    <a:pt x="476" y="2"/>
                  </a:lnTo>
                  <a:lnTo>
                    <a:pt x="473" y="5"/>
                  </a:lnTo>
                  <a:lnTo>
                    <a:pt x="471" y="11"/>
                  </a:lnTo>
                  <a:lnTo>
                    <a:pt x="470" y="16"/>
                  </a:lnTo>
                  <a:lnTo>
                    <a:pt x="469" y="22"/>
                  </a:lnTo>
                  <a:lnTo>
                    <a:pt x="470" y="29"/>
                  </a:lnTo>
                  <a:lnTo>
                    <a:pt x="473" y="45"/>
                  </a:lnTo>
                  <a:lnTo>
                    <a:pt x="477" y="61"/>
                  </a:lnTo>
                  <a:lnTo>
                    <a:pt x="483" y="73"/>
                  </a:lnTo>
                  <a:lnTo>
                    <a:pt x="487" y="82"/>
                  </a:lnTo>
                  <a:lnTo>
                    <a:pt x="487" y="82"/>
                  </a:lnTo>
                  <a:lnTo>
                    <a:pt x="501" y="106"/>
                  </a:lnTo>
                  <a:lnTo>
                    <a:pt x="516" y="128"/>
                  </a:lnTo>
                  <a:lnTo>
                    <a:pt x="532" y="150"/>
                  </a:lnTo>
                  <a:lnTo>
                    <a:pt x="550" y="171"/>
                  </a:lnTo>
                  <a:lnTo>
                    <a:pt x="587" y="211"/>
                  </a:lnTo>
                  <a:lnTo>
                    <a:pt x="624" y="250"/>
                  </a:lnTo>
                  <a:lnTo>
                    <a:pt x="602" y="256"/>
                  </a:lnTo>
                  <a:lnTo>
                    <a:pt x="602" y="256"/>
                  </a:lnTo>
                  <a:lnTo>
                    <a:pt x="593" y="261"/>
                  </a:lnTo>
                  <a:lnTo>
                    <a:pt x="583" y="265"/>
                  </a:lnTo>
                  <a:lnTo>
                    <a:pt x="573" y="268"/>
                  </a:lnTo>
                  <a:lnTo>
                    <a:pt x="563" y="271"/>
                  </a:lnTo>
                  <a:lnTo>
                    <a:pt x="541" y="276"/>
                  </a:lnTo>
                  <a:lnTo>
                    <a:pt x="518" y="279"/>
                  </a:lnTo>
                  <a:lnTo>
                    <a:pt x="471" y="283"/>
                  </a:lnTo>
                  <a:lnTo>
                    <a:pt x="449" y="286"/>
                  </a:lnTo>
                  <a:lnTo>
                    <a:pt x="428" y="288"/>
                  </a:lnTo>
                  <a:lnTo>
                    <a:pt x="428" y="288"/>
                  </a:lnTo>
                  <a:lnTo>
                    <a:pt x="402" y="291"/>
                  </a:lnTo>
                  <a:lnTo>
                    <a:pt x="376" y="293"/>
                  </a:lnTo>
                  <a:lnTo>
                    <a:pt x="350" y="295"/>
                  </a:lnTo>
                  <a:lnTo>
                    <a:pt x="325" y="295"/>
                  </a:lnTo>
                  <a:lnTo>
                    <a:pt x="220" y="296"/>
                  </a:lnTo>
                  <a:lnTo>
                    <a:pt x="220" y="296"/>
                  </a:lnTo>
                  <a:lnTo>
                    <a:pt x="186" y="296"/>
                  </a:lnTo>
                  <a:lnTo>
                    <a:pt x="167" y="296"/>
                  </a:lnTo>
                  <a:lnTo>
                    <a:pt x="150" y="297"/>
                  </a:lnTo>
                  <a:lnTo>
                    <a:pt x="131" y="299"/>
                  </a:lnTo>
                  <a:lnTo>
                    <a:pt x="113" y="302"/>
                  </a:lnTo>
                  <a:lnTo>
                    <a:pt x="105" y="304"/>
                  </a:lnTo>
                  <a:lnTo>
                    <a:pt x="96" y="306"/>
                  </a:lnTo>
                  <a:lnTo>
                    <a:pt x="89" y="311"/>
                  </a:lnTo>
                  <a:lnTo>
                    <a:pt x="82" y="315"/>
                  </a:lnTo>
                  <a:lnTo>
                    <a:pt x="82" y="315"/>
                  </a:lnTo>
                  <a:lnTo>
                    <a:pt x="76" y="319"/>
                  </a:lnTo>
                  <a:lnTo>
                    <a:pt x="70" y="324"/>
                  </a:lnTo>
                  <a:lnTo>
                    <a:pt x="67" y="329"/>
                  </a:lnTo>
                  <a:lnTo>
                    <a:pt x="65" y="335"/>
                  </a:lnTo>
                  <a:lnTo>
                    <a:pt x="63" y="341"/>
                  </a:lnTo>
                  <a:lnTo>
                    <a:pt x="63" y="347"/>
                  </a:lnTo>
                  <a:lnTo>
                    <a:pt x="64" y="352"/>
                  </a:lnTo>
                  <a:lnTo>
                    <a:pt x="66" y="359"/>
                  </a:lnTo>
                  <a:lnTo>
                    <a:pt x="68" y="365"/>
                  </a:lnTo>
                  <a:lnTo>
                    <a:pt x="72" y="370"/>
                  </a:lnTo>
                  <a:lnTo>
                    <a:pt x="76" y="375"/>
                  </a:lnTo>
                  <a:lnTo>
                    <a:pt x="81" y="379"/>
                  </a:lnTo>
                  <a:lnTo>
                    <a:pt x="86" y="384"/>
                  </a:lnTo>
                  <a:lnTo>
                    <a:pt x="92" y="388"/>
                  </a:lnTo>
                  <a:lnTo>
                    <a:pt x="99" y="390"/>
                  </a:lnTo>
                  <a:lnTo>
                    <a:pt x="105" y="392"/>
                  </a:lnTo>
                  <a:lnTo>
                    <a:pt x="110" y="392"/>
                  </a:lnTo>
                  <a:lnTo>
                    <a:pt x="110" y="392"/>
                  </a:lnTo>
                  <a:lnTo>
                    <a:pt x="92" y="395"/>
                  </a:lnTo>
                  <a:lnTo>
                    <a:pt x="75" y="399"/>
                  </a:lnTo>
                  <a:lnTo>
                    <a:pt x="75" y="399"/>
                  </a:lnTo>
                  <a:lnTo>
                    <a:pt x="50" y="406"/>
                  </a:lnTo>
                  <a:lnTo>
                    <a:pt x="37" y="412"/>
                  </a:lnTo>
                  <a:lnTo>
                    <a:pt x="25" y="418"/>
                  </a:lnTo>
                  <a:lnTo>
                    <a:pt x="19" y="421"/>
                  </a:lnTo>
                  <a:lnTo>
                    <a:pt x="14" y="425"/>
                  </a:lnTo>
                  <a:lnTo>
                    <a:pt x="10" y="430"/>
                  </a:lnTo>
                  <a:lnTo>
                    <a:pt x="6" y="435"/>
                  </a:lnTo>
                  <a:lnTo>
                    <a:pt x="3" y="441"/>
                  </a:lnTo>
                  <a:lnTo>
                    <a:pt x="1" y="446"/>
                  </a:lnTo>
                  <a:lnTo>
                    <a:pt x="0" y="453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1" y="466"/>
                  </a:lnTo>
                  <a:lnTo>
                    <a:pt x="2" y="471"/>
                  </a:lnTo>
                  <a:lnTo>
                    <a:pt x="5" y="476"/>
                  </a:lnTo>
                  <a:lnTo>
                    <a:pt x="7" y="481"/>
                  </a:lnTo>
                  <a:lnTo>
                    <a:pt x="11" y="486"/>
                  </a:lnTo>
                  <a:lnTo>
                    <a:pt x="14" y="489"/>
                  </a:lnTo>
                  <a:lnTo>
                    <a:pt x="24" y="496"/>
                  </a:lnTo>
                  <a:lnTo>
                    <a:pt x="34" y="500"/>
                  </a:lnTo>
                  <a:lnTo>
                    <a:pt x="45" y="504"/>
                  </a:lnTo>
                  <a:lnTo>
                    <a:pt x="57" y="505"/>
                  </a:lnTo>
                  <a:lnTo>
                    <a:pt x="67" y="506"/>
                  </a:lnTo>
                  <a:lnTo>
                    <a:pt x="76" y="513"/>
                  </a:lnTo>
                  <a:lnTo>
                    <a:pt x="76" y="513"/>
                  </a:lnTo>
                  <a:lnTo>
                    <a:pt x="67" y="515"/>
                  </a:lnTo>
                  <a:lnTo>
                    <a:pt x="60" y="517"/>
                  </a:lnTo>
                  <a:lnTo>
                    <a:pt x="54" y="519"/>
                  </a:lnTo>
                  <a:lnTo>
                    <a:pt x="49" y="523"/>
                  </a:lnTo>
                  <a:lnTo>
                    <a:pt x="45" y="528"/>
                  </a:lnTo>
                  <a:lnTo>
                    <a:pt x="43" y="534"/>
                  </a:lnTo>
                  <a:lnTo>
                    <a:pt x="43" y="541"/>
                  </a:lnTo>
                  <a:lnTo>
                    <a:pt x="45" y="549"/>
                  </a:lnTo>
                  <a:lnTo>
                    <a:pt x="45" y="549"/>
                  </a:lnTo>
                  <a:lnTo>
                    <a:pt x="49" y="555"/>
                  </a:lnTo>
                  <a:lnTo>
                    <a:pt x="53" y="560"/>
                  </a:lnTo>
                  <a:lnTo>
                    <a:pt x="58" y="565"/>
                  </a:lnTo>
                  <a:lnTo>
                    <a:pt x="63" y="568"/>
                  </a:lnTo>
                  <a:lnTo>
                    <a:pt x="70" y="571"/>
                  </a:lnTo>
                  <a:lnTo>
                    <a:pt x="78" y="573"/>
                  </a:lnTo>
                  <a:lnTo>
                    <a:pt x="94" y="577"/>
                  </a:lnTo>
                  <a:lnTo>
                    <a:pt x="112" y="578"/>
                  </a:lnTo>
                  <a:lnTo>
                    <a:pt x="129" y="579"/>
                  </a:lnTo>
                  <a:lnTo>
                    <a:pt x="155" y="579"/>
                  </a:lnTo>
                  <a:lnTo>
                    <a:pt x="155" y="579"/>
                  </a:lnTo>
                  <a:lnTo>
                    <a:pt x="191" y="579"/>
                  </a:lnTo>
                  <a:lnTo>
                    <a:pt x="228" y="578"/>
                  </a:lnTo>
                  <a:lnTo>
                    <a:pt x="263" y="577"/>
                  </a:lnTo>
                  <a:lnTo>
                    <a:pt x="299" y="577"/>
                  </a:lnTo>
                  <a:lnTo>
                    <a:pt x="342" y="584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CAA1C7C8-E884-3E7D-BA6E-10B8E3A82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" y="1321"/>
              <a:ext cx="476" cy="367"/>
            </a:xfrm>
            <a:custGeom>
              <a:avLst/>
              <a:gdLst>
                <a:gd name="T0" fmla="*/ 409 w 951"/>
                <a:gd name="T1" fmla="*/ 581 h 735"/>
                <a:gd name="T2" fmla="*/ 474 w 951"/>
                <a:gd name="T3" fmla="*/ 586 h 735"/>
                <a:gd name="T4" fmla="*/ 426 w 951"/>
                <a:gd name="T5" fmla="*/ 604 h 735"/>
                <a:gd name="T6" fmla="*/ 341 w 951"/>
                <a:gd name="T7" fmla="*/ 627 h 735"/>
                <a:gd name="T8" fmla="*/ 259 w 951"/>
                <a:gd name="T9" fmla="*/ 653 h 735"/>
                <a:gd name="T10" fmla="*/ 214 w 951"/>
                <a:gd name="T11" fmla="*/ 676 h 735"/>
                <a:gd name="T12" fmla="*/ 195 w 951"/>
                <a:gd name="T13" fmla="*/ 697 h 735"/>
                <a:gd name="T14" fmla="*/ 204 w 951"/>
                <a:gd name="T15" fmla="*/ 720 h 735"/>
                <a:gd name="T16" fmla="*/ 230 w 951"/>
                <a:gd name="T17" fmla="*/ 733 h 735"/>
                <a:gd name="T18" fmla="*/ 271 w 951"/>
                <a:gd name="T19" fmla="*/ 734 h 735"/>
                <a:gd name="T20" fmla="*/ 358 w 951"/>
                <a:gd name="T21" fmla="*/ 714 h 735"/>
                <a:gd name="T22" fmla="*/ 481 w 951"/>
                <a:gd name="T23" fmla="*/ 697 h 735"/>
                <a:gd name="T24" fmla="*/ 690 w 951"/>
                <a:gd name="T25" fmla="*/ 685 h 735"/>
                <a:gd name="T26" fmla="*/ 826 w 951"/>
                <a:gd name="T27" fmla="*/ 677 h 735"/>
                <a:gd name="T28" fmla="*/ 845 w 951"/>
                <a:gd name="T29" fmla="*/ 649 h 735"/>
                <a:gd name="T30" fmla="*/ 915 w 951"/>
                <a:gd name="T31" fmla="*/ 478 h 735"/>
                <a:gd name="T32" fmla="*/ 938 w 951"/>
                <a:gd name="T33" fmla="*/ 414 h 735"/>
                <a:gd name="T34" fmla="*/ 951 w 951"/>
                <a:gd name="T35" fmla="*/ 332 h 735"/>
                <a:gd name="T36" fmla="*/ 941 w 951"/>
                <a:gd name="T37" fmla="*/ 274 h 735"/>
                <a:gd name="T38" fmla="*/ 905 w 951"/>
                <a:gd name="T39" fmla="*/ 253 h 735"/>
                <a:gd name="T40" fmla="*/ 867 w 951"/>
                <a:gd name="T41" fmla="*/ 236 h 735"/>
                <a:gd name="T42" fmla="*/ 807 w 951"/>
                <a:gd name="T43" fmla="*/ 198 h 735"/>
                <a:gd name="T44" fmla="*/ 711 w 951"/>
                <a:gd name="T45" fmla="*/ 140 h 735"/>
                <a:gd name="T46" fmla="*/ 615 w 951"/>
                <a:gd name="T47" fmla="*/ 86 h 735"/>
                <a:gd name="T48" fmla="*/ 534 w 951"/>
                <a:gd name="T49" fmla="*/ 31 h 735"/>
                <a:gd name="T50" fmla="*/ 495 w 951"/>
                <a:gd name="T51" fmla="*/ 2 h 735"/>
                <a:gd name="T52" fmla="*/ 476 w 951"/>
                <a:gd name="T53" fmla="*/ 2 h 735"/>
                <a:gd name="T54" fmla="*/ 469 w 951"/>
                <a:gd name="T55" fmla="*/ 22 h 735"/>
                <a:gd name="T56" fmla="*/ 483 w 951"/>
                <a:gd name="T57" fmla="*/ 73 h 735"/>
                <a:gd name="T58" fmla="*/ 516 w 951"/>
                <a:gd name="T59" fmla="*/ 128 h 735"/>
                <a:gd name="T60" fmla="*/ 624 w 951"/>
                <a:gd name="T61" fmla="*/ 250 h 735"/>
                <a:gd name="T62" fmla="*/ 583 w 951"/>
                <a:gd name="T63" fmla="*/ 265 h 735"/>
                <a:gd name="T64" fmla="*/ 518 w 951"/>
                <a:gd name="T65" fmla="*/ 279 h 735"/>
                <a:gd name="T66" fmla="*/ 428 w 951"/>
                <a:gd name="T67" fmla="*/ 288 h 735"/>
                <a:gd name="T68" fmla="*/ 325 w 951"/>
                <a:gd name="T69" fmla="*/ 295 h 735"/>
                <a:gd name="T70" fmla="*/ 167 w 951"/>
                <a:gd name="T71" fmla="*/ 296 h 735"/>
                <a:gd name="T72" fmla="*/ 105 w 951"/>
                <a:gd name="T73" fmla="*/ 304 h 735"/>
                <a:gd name="T74" fmla="*/ 82 w 951"/>
                <a:gd name="T75" fmla="*/ 315 h 735"/>
                <a:gd name="T76" fmla="*/ 65 w 951"/>
                <a:gd name="T77" fmla="*/ 335 h 735"/>
                <a:gd name="T78" fmla="*/ 66 w 951"/>
                <a:gd name="T79" fmla="*/ 359 h 735"/>
                <a:gd name="T80" fmla="*/ 81 w 951"/>
                <a:gd name="T81" fmla="*/ 379 h 735"/>
                <a:gd name="T82" fmla="*/ 105 w 951"/>
                <a:gd name="T83" fmla="*/ 392 h 735"/>
                <a:gd name="T84" fmla="*/ 75 w 951"/>
                <a:gd name="T85" fmla="*/ 399 h 735"/>
                <a:gd name="T86" fmla="*/ 25 w 951"/>
                <a:gd name="T87" fmla="*/ 418 h 735"/>
                <a:gd name="T88" fmla="*/ 6 w 951"/>
                <a:gd name="T89" fmla="*/ 435 h 735"/>
                <a:gd name="T90" fmla="*/ 0 w 951"/>
                <a:gd name="T91" fmla="*/ 461 h 735"/>
                <a:gd name="T92" fmla="*/ 5 w 951"/>
                <a:gd name="T93" fmla="*/ 476 h 735"/>
                <a:gd name="T94" fmla="*/ 24 w 951"/>
                <a:gd name="T95" fmla="*/ 496 h 735"/>
                <a:gd name="T96" fmla="*/ 67 w 951"/>
                <a:gd name="T97" fmla="*/ 506 h 735"/>
                <a:gd name="T98" fmla="*/ 60 w 951"/>
                <a:gd name="T99" fmla="*/ 517 h 735"/>
                <a:gd name="T100" fmla="*/ 43 w 951"/>
                <a:gd name="T101" fmla="*/ 534 h 735"/>
                <a:gd name="T102" fmla="*/ 49 w 951"/>
                <a:gd name="T103" fmla="*/ 555 h 735"/>
                <a:gd name="T104" fmla="*/ 70 w 951"/>
                <a:gd name="T105" fmla="*/ 571 h 735"/>
                <a:gd name="T106" fmla="*/ 129 w 951"/>
                <a:gd name="T107" fmla="*/ 579 h 735"/>
                <a:gd name="T108" fmla="*/ 228 w 951"/>
                <a:gd name="T109" fmla="*/ 578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51" h="735">
                  <a:moveTo>
                    <a:pt x="342" y="584"/>
                  </a:moveTo>
                  <a:lnTo>
                    <a:pt x="342" y="584"/>
                  </a:lnTo>
                  <a:lnTo>
                    <a:pt x="375" y="583"/>
                  </a:lnTo>
                  <a:lnTo>
                    <a:pt x="409" y="581"/>
                  </a:lnTo>
                  <a:lnTo>
                    <a:pt x="425" y="581"/>
                  </a:lnTo>
                  <a:lnTo>
                    <a:pt x="443" y="581"/>
                  </a:lnTo>
                  <a:lnTo>
                    <a:pt x="459" y="583"/>
                  </a:lnTo>
                  <a:lnTo>
                    <a:pt x="474" y="586"/>
                  </a:lnTo>
                  <a:lnTo>
                    <a:pt x="452" y="602"/>
                  </a:lnTo>
                  <a:lnTo>
                    <a:pt x="452" y="602"/>
                  </a:lnTo>
                  <a:lnTo>
                    <a:pt x="440" y="602"/>
                  </a:lnTo>
                  <a:lnTo>
                    <a:pt x="426" y="604"/>
                  </a:lnTo>
                  <a:lnTo>
                    <a:pt x="412" y="608"/>
                  </a:lnTo>
                  <a:lnTo>
                    <a:pt x="396" y="611"/>
                  </a:lnTo>
                  <a:lnTo>
                    <a:pt x="367" y="619"/>
                  </a:lnTo>
                  <a:lnTo>
                    <a:pt x="341" y="627"/>
                  </a:lnTo>
                  <a:lnTo>
                    <a:pt x="341" y="627"/>
                  </a:lnTo>
                  <a:lnTo>
                    <a:pt x="300" y="640"/>
                  </a:lnTo>
                  <a:lnTo>
                    <a:pt x="259" y="653"/>
                  </a:lnTo>
                  <a:lnTo>
                    <a:pt x="259" y="653"/>
                  </a:lnTo>
                  <a:lnTo>
                    <a:pt x="248" y="658"/>
                  </a:lnTo>
                  <a:lnTo>
                    <a:pt x="235" y="664"/>
                  </a:lnTo>
                  <a:lnTo>
                    <a:pt x="220" y="672"/>
                  </a:lnTo>
                  <a:lnTo>
                    <a:pt x="214" y="676"/>
                  </a:lnTo>
                  <a:lnTo>
                    <a:pt x="208" y="681"/>
                  </a:lnTo>
                  <a:lnTo>
                    <a:pt x="203" y="687"/>
                  </a:lnTo>
                  <a:lnTo>
                    <a:pt x="197" y="692"/>
                  </a:lnTo>
                  <a:lnTo>
                    <a:pt x="195" y="697"/>
                  </a:lnTo>
                  <a:lnTo>
                    <a:pt x="194" y="702"/>
                  </a:lnTo>
                  <a:lnTo>
                    <a:pt x="195" y="709"/>
                  </a:lnTo>
                  <a:lnTo>
                    <a:pt x="198" y="714"/>
                  </a:lnTo>
                  <a:lnTo>
                    <a:pt x="204" y="720"/>
                  </a:lnTo>
                  <a:lnTo>
                    <a:pt x="212" y="725"/>
                  </a:lnTo>
                  <a:lnTo>
                    <a:pt x="212" y="725"/>
                  </a:lnTo>
                  <a:lnTo>
                    <a:pt x="220" y="729"/>
                  </a:lnTo>
                  <a:lnTo>
                    <a:pt x="230" y="733"/>
                  </a:lnTo>
                  <a:lnTo>
                    <a:pt x="239" y="734"/>
                  </a:lnTo>
                  <a:lnTo>
                    <a:pt x="249" y="735"/>
                  </a:lnTo>
                  <a:lnTo>
                    <a:pt x="260" y="735"/>
                  </a:lnTo>
                  <a:lnTo>
                    <a:pt x="271" y="734"/>
                  </a:lnTo>
                  <a:lnTo>
                    <a:pt x="294" y="730"/>
                  </a:lnTo>
                  <a:lnTo>
                    <a:pt x="316" y="725"/>
                  </a:lnTo>
                  <a:lnTo>
                    <a:pt x="338" y="719"/>
                  </a:lnTo>
                  <a:lnTo>
                    <a:pt x="358" y="714"/>
                  </a:lnTo>
                  <a:lnTo>
                    <a:pt x="375" y="711"/>
                  </a:lnTo>
                  <a:lnTo>
                    <a:pt x="375" y="711"/>
                  </a:lnTo>
                  <a:lnTo>
                    <a:pt x="428" y="703"/>
                  </a:lnTo>
                  <a:lnTo>
                    <a:pt x="481" y="697"/>
                  </a:lnTo>
                  <a:lnTo>
                    <a:pt x="535" y="693"/>
                  </a:lnTo>
                  <a:lnTo>
                    <a:pt x="588" y="690"/>
                  </a:lnTo>
                  <a:lnTo>
                    <a:pt x="588" y="690"/>
                  </a:lnTo>
                  <a:lnTo>
                    <a:pt x="690" y="685"/>
                  </a:lnTo>
                  <a:lnTo>
                    <a:pt x="741" y="683"/>
                  </a:lnTo>
                  <a:lnTo>
                    <a:pt x="792" y="681"/>
                  </a:lnTo>
                  <a:lnTo>
                    <a:pt x="826" y="677"/>
                  </a:lnTo>
                  <a:lnTo>
                    <a:pt x="826" y="677"/>
                  </a:lnTo>
                  <a:lnTo>
                    <a:pt x="837" y="661"/>
                  </a:lnTo>
                  <a:lnTo>
                    <a:pt x="842" y="654"/>
                  </a:lnTo>
                  <a:lnTo>
                    <a:pt x="845" y="649"/>
                  </a:lnTo>
                  <a:lnTo>
                    <a:pt x="845" y="649"/>
                  </a:lnTo>
                  <a:lnTo>
                    <a:pt x="854" y="628"/>
                  </a:lnTo>
                  <a:lnTo>
                    <a:pt x="864" y="608"/>
                  </a:lnTo>
                  <a:lnTo>
                    <a:pt x="882" y="565"/>
                  </a:lnTo>
                  <a:lnTo>
                    <a:pt x="915" y="478"/>
                  </a:lnTo>
                  <a:lnTo>
                    <a:pt x="915" y="478"/>
                  </a:lnTo>
                  <a:lnTo>
                    <a:pt x="924" y="457"/>
                  </a:lnTo>
                  <a:lnTo>
                    <a:pt x="932" y="437"/>
                  </a:lnTo>
                  <a:lnTo>
                    <a:pt x="938" y="414"/>
                  </a:lnTo>
                  <a:lnTo>
                    <a:pt x="945" y="391"/>
                  </a:lnTo>
                  <a:lnTo>
                    <a:pt x="949" y="367"/>
                  </a:lnTo>
                  <a:lnTo>
                    <a:pt x="950" y="344"/>
                  </a:lnTo>
                  <a:lnTo>
                    <a:pt x="951" y="332"/>
                  </a:lnTo>
                  <a:lnTo>
                    <a:pt x="950" y="321"/>
                  </a:lnTo>
                  <a:lnTo>
                    <a:pt x="949" y="310"/>
                  </a:lnTo>
                  <a:lnTo>
                    <a:pt x="947" y="299"/>
                  </a:lnTo>
                  <a:lnTo>
                    <a:pt x="941" y="274"/>
                  </a:lnTo>
                  <a:lnTo>
                    <a:pt x="941" y="274"/>
                  </a:lnTo>
                  <a:lnTo>
                    <a:pt x="933" y="268"/>
                  </a:lnTo>
                  <a:lnTo>
                    <a:pt x="924" y="263"/>
                  </a:lnTo>
                  <a:lnTo>
                    <a:pt x="905" y="253"/>
                  </a:lnTo>
                  <a:lnTo>
                    <a:pt x="885" y="245"/>
                  </a:lnTo>
                  <a:lnTo>
                    <a:pt x="876" y="240"/>
                  </a:lnTo>
                  <a:lnTo>
                    <a:pt x="867" y="236"/>
                  </a:lnTo>
                  <a:lnTo>
                    <a:pt x="867" y="236"/>
                  </a:lnTo>
                  <a:lnTo>
                    <a:pt x="836" y="217"/>
                  </a:lnTo>
                  <a:lnTo>
                    <a:pt x="822" y="207"/>
                  </a:lnTo>
                  <a:lnTo>
                    <a:pt x="807" y="198"/>
                  </a:lnTo>
                  <a:lnTo>
                    <a:pt x="807" y="198"/>
                  </a:lnTo>
                  <a:lnTo>
                    <a:pt x="784" y="181"/>
                  </a:lnTo>
                  <a:lnTo>
                    <a:pt x="760" y="167"/>
                  </a:lnTo>
                  <a:lnTo>
                    <a:pt x="736" y="153"/>
                  </a:lnTo>
                  <a:lnTo>
                    <a:pt x="711" y="140"/>
                  </a:lnTo>
                  <a:lnTo>
                    <a:pt x="663" y="114"/>
                  </a:lnTo>
                  <a:lnTo>
                    <a:pt x="639" y="100"/>
                  </a:lnTo>
                  <a:lnTo>
                    <a:pt x="615" y="86"/>
                  </a:lnTo>
                  <a:lnTo>
                    <a:pt x="615" y="86"/>
                  </a:lnTo>
                  <a:lnTo>
                    <a:pt x="579" y="64"/>
                  </a:lnTo>
                  <a:lnTo>
                    <a:pt x="545" y="41"/>
                  </a:lnTo>
                  <a:lnTo>
                    <a:pt x="545" y="41"/>
                  </a:lnTo>
                  <a:lnTo>
                    <a:pt x="534" y="31"/>
                  </a:lnTo>
                  <a:lnTo>
                    <a:pt x="520" y="19"/>
                  </a:lnTo>
                  <a:lnTo>
                    <a:pt x="508" y="8"/>
                  </a:lnTo>
                  <a:lnTo>
                    <a:pt x="501" y="4"/>
                  </a:lnTo>
                  <a:lnTo>
                    <a:pt x="495" y="2"/>
                  </a:lnTo>
                  <a:lnTo>
                    <a:pt x="495" y="2"/>
                  </a:lnTo>
                  <a:lnTo>
                    <a:pt x="488" y="0"/>
                  </a:lnTo>
                  <a:lnTo>
                    <a:pt x="481" y="0"/>
                  </a:lnTo>
                  <a:lnTo>
                    <a:pt x="476" y="2"/>
                  </a:lnTo>
                  <a:lnTo>
                    <a:pt x="473" y="5"/>
                  </a:lnTo>
                  <a:lnTo>
                    <a:pt x="471" y="11"/>
                  </a:lnTo>
                  <a:lnTo>
                    <a:pt x="470" y="16"/>
                  </a:lnTo>
                  <a:lnTo>
                    <a:pt x="469" y="22"/>
                  </a:lnTo>
                  <a:lnTo>
                    <a:pt x="470" y="29"/>
                  </a:lnTo>
                  <a:lnTo>
                    <a:pt x="473" y="45"/>
                  </a:lnTo>
                  <a:lnTo>
                    <a:pt x="477" y="61"/>
                  </a:lnTo>
                  <a:lnTo>
                    <a:pt x="483" y="73"/>
                  </a:lnTo>
                  <a:lnTo>
                    <a:pt x="487" y="82"/>
                  </a:lnTo>
                  <a:lnTo>
                    <a:pt x="487" y="82"/>
                  </a:lnTo>
                  <a:lnTo>
                    <a:pt x="501" y="106"/>
                  </a:lnTo>
                  <a:lnTo>
                    <a:pt x="516" y="128"/>
                  </a:lnTo>
                  <a:lnTo>
                    <a:pt x="532" y="150"/>
                  </a:lnTo>
                  <a:lnTo>
                    <a:pt x="550" y="171"/>
                  </a:lnTo>
                  <a:lnTo>
                    <a:pt x="587" y="211"/>
                  </a:lnTo>
                  <a:lnTo>
                    <a:pt x="624" y="250"/>
                  </a:lnTo>
                  <a:lnTo>
                    <a:pt x="602" y="256"/>
                  </a:lnTo>
                  <a:lnTo>
                    <a:pt x="602" y="256"/>
                  </a:lnTo>
                  <a:lnTo>
                    <a:pt x="593" y="261"/>
                  </a:lnTo>
                  <a:lnTo>
                    <a:pt x="583" y="265"/>
                  </a:lnTo>
                  <a:lnTo>
                    <a:pt x="573" y="268"/>
                  </a:lnTo>
                  <a:lnTo>
                    <a:pt x="563" y="271"/>
                  </a:lnTo>
                  <a:lnTo>
                    <a:pt x="541" y="276"/>
                  </a:lnTo>
                  <a:lnTo>
                    <a:pt x="518" y="279"/>
                  </a:lnTo>
                  <a:lnTo>
                    <a:pt x="471" y="283"/>
                  </a:lnTo>
                  <a:lnTo>
                    <a:pt x="449" y="286"/>
                  </a:lnTo>
                  <a:lnTo>
                    <a:pt x="428" y="288"/>
                  </a:lnTo>
                  <a:lnTo>
                    <a:pt x="428" y="288"/>
                  </a:lnTo>
                  <a:lnTo>
                    <a:pt x="402" y="291"/>
                  </a:lnTo>
                  <a:lnTo>
                    <a:pt x="376" y="293"/>
                  </a:lnTo>
                  <a:lnTo>
                    <a:pt x="350" y="295"/>
                  </a:lnTo>
                  <a:lnTo>
                    <a:pt x="325" y="295"/>
                  </a:lnTo>
                  <a:lnTo>
                    <a:pt x="220" y="296"/>
                  </a:lnTo>
                  <a:lnTo>
                    <a:pt x="220" y="296"/>
                  </a:lnTo>
                  <a:lnTo>
                    <a:pt x="186" y="296"/>
                  </a:lnTo>
                  <a:lnTo>
                    <a:pt x="167" y="296"/>
                  </a:lnTo>
                  <a:lnTo>
                    <a:pt x="150" y="297"/>
                  </a:lnTo>
                  <a:lnTo>
                    <a:pt x="131" y="299"/>
                  </a:lnTo>
                  <a:lnTo>
                    <a:pt x="113" y="302"/>
                  </a:lnTo>
                  <a:lnTo>
                    <a:pt x="105" y="304"/>
                  </a:lnTo>
                  <a:lnTo>
                    <a:pt x="96" y="306"/>
                  </a:lnTo>
                  <a:lnTo>
                    <a:pt x="89" y="311"/>
                  </a:lnTo>
                  <a:lnTo>
                    <a:pt x="82" y="315"/>
                  </a:lnTo>
                  <a:lnTo>
                    <a:pt x="82" y="315"/>
                  </a:lnTo>
                  <a:lnTo>
                    <a:pt x="76" y="319"/>
                  </a:lnTo>
                  <a:lnTo>
                    <a:pt x="70" y="324"/>
                  </a:lnTo>
                  <a:lnTo>
                    <a:pt x="67" y="329"/>
                  </a:lnTo>
                  <a:lnTo>
                    <a:pt x="65" y="335"/>
                  </a:lnTo>
                  <a:lnTo>
                    <a:pt x="63" y="341"/>
                  </a:lnTo>
                  <a:lnTo>
                    <a:pt x="63" y="347"/>
                  </a:lnTo>
                  <a:lnTo>
                    <a:pt x="64" y="352"/>
                  </a:lnTo>
                  <a:lnTo>
                    <a:pt x="66" y="359"/>
                  </a:lnTo>
                  <a:lnTo>
                    <a:pt x="68" y="365"/>
                  </a:lnTo>
                  <a:lnTo>
                    <a:pt x="72" y="370"/>
                  </a:lnTo>
                  <a:lnTo>
                    <a:pt x="76" y="375"/>
                  </a:lnTo>
                  <a:lnTo>
                    <a:pt x="81" y="379"/>
                  </a:lnTo>
                  <a:lnTo>
                    <a:pt x="86" y="384"/>
                  </a:lnTo>
                  <a:lnTo>
                    <a:pt x="92" y="388"/>
                  </a:lnTo>
                  <a:lnTo>
                    <a:pt x="99" y="390"/>
                  </a:lnTo>
                  <a:lnTo>
                    <a:pt x="105" y="392"/>
                  </a:lnTo>
                  <a:lnTo>
                    <a:pt x="110" y="392"/>
                  </a:lnTo>
                  <a:lnTo>
                    <a:pt x="110" y="392"/>
                  </a:lnTo>
                  <a:lnTo>
                    <a:pt x="92" y="395"/>
                  </a:lnTo>
                  <a:lnTo>
                    <a:pt x="75" y="399"/>
                  </a:lnTo>
                  <a:lnTo>
                    <a:pt x="75" y="399"/>
                  </a:lnTo>
                  <a:lnTo>
                    <a:pt x="50" y="406"/>
                  </a:lnTo>
                  <a:lnTo>
                    <a:pt x="37" y="412"/>
                  </a:lnTo>
                  <a:lnTo>
                    <a:pt x="25" y="418"/>
                  </a:lnTo>
                  <a:lnTo>
                    <a:pt x="19" y="421"/>
                  </a:lnTo>
                  <a:lnTo>
                    <a:pt x="14" y="425"/>
                  </a:lnTo>
                  <a:lnTo>
                    <a:pt x="10" y="430"/>
                  </a:lnTo>
                  <a:lnTo>
                    <a:pt x="6" y="435"/>
                  </a:lnTo>
                  <a:lnTo>
                    <a:pt x="3" y="441"/>
                  </a:lnTo>
                  <a:lnTo>
                    <a:pt x="1" y="446"/>
                  </a:lnTo>
                  <a:lnTo>
                    <a:pt x="0" y="453"/>
                  </a:lnTo>
                  <a:lnTo>
                    <a:pt x="0" y="461"/>
                  </a:lnTo>
                  <a:lnTo>
                    <a:pt x="0" y="461"/>
                  </a:lnTo>
                  <a:lnTo>
                    <a:pt x="1" y="466"/>
                  </a:lnTo>
                  <a:lnTo>
                    <a:pt x="2" y="471"/>
                  </a:lnTo>
                  <a:lnTo>
                    <a:pt x="5" y="476"/>
                  </a:lnTo>
                  <a:lnTo>
                    <a:pt x="7" y="481"/>
                  </a:lnTo>
                  <a:lnTo>
                    <a:pt x="11" y="486"/>
                  </a:lnTo>
                  <a:lnTo>
                    <a:pt x="14" y="489"/>
                  </a:lnTo>
                  <a:lnTo>
                    <a:pt x="24" y="496"/>
                  </a:lnTo>
                  <a:lnTo>
                    <a:pt x="34" y="500"/>
                  </a:lnTo>
                  <a:lnTo>
                    <a:pt x="45" y="504"/>
                  </a:lnTo>
                  <a:lnTo>
                    <a:pt x="57" y="505"/>
                  </a:lnTo>
                  <a:lnTo>
                    <a:pt x="67" y="506"/>
                  </a:lnTo>
                  <a:lnTo>
                    <a:pt x="76" y="513"/>
                  </a:lnTo>
                  <a:lnTo>
                    <a:pt x="76" y="513"/>
                  </a:lnTo>
                  <a:lnTo>
                    <a:pt x="67" y="515"/>
                  </a:lnTo>
                  <a:lnTo>
                    <a:pt x="60" y="517"/>
                  </a:lnTo>
                  <a:lnTo>
                    <a:pt x="54" y="519"/>
                  </a:lnTo>
                  <a:lnTo>
                    <a:pt x="49" y="523"/>
                  </a:lnTo>
                  <a:lnTo>
                    <a:pt x="45" y="528"/>
                  </a:lnTo>
                  <a:lnTo>
                    <a:pt x="43" y="534"/>
                  </a:lnTo>
                  <a:lnTo>
                    <a:pt x="43" y="541"/>
                  </a:lnTo>
                  <a:lnTo>
                    <a:pt x="45" y="549"/>
                  </a:lnTo>
                  <a:lnTo>
                    <a:pt x="45" y="549"/>
                  </a:lnTo>
                  <a:lnTo>
                    <a:pt x="49" y="555"/>
                  </a:lnTo>
                  <a:lnTo>
                    <a:pt x="53" y="560"/>
                  </a:lnTo>
                  <a:lnTo>
                    <a:pt x="58" y="565"/>
                  </a:lnTo>
                  <a:lnTo>
                    <a:pt x="63" y="568"/>
                  </a:lnTo>
                  <a:lnTo>
                    <a:pt x="70" y="571"/>
                  </a:lnTo>
                  <a:lnTo>
                    <a:pt x="78" y="573"/>
                  </a:lnTo>
                  <a:lnTo>
                    <a:pt x="94" y="577"/>
                  </a:lnTo>
                  <a:lnTo>
                    <a:pt x="112" y="578"/>
                  </a:lnTo>
                  <a:lnTo>
                    <a:pt x="129" y="579"/>
                  </a:lnTo>
                  <a:lnTo>
                    <a:pt x="155" y="579"/>
                  </a:lnTo>
                  <a:lnTo>
                    <a:pt x="155" y="579"/>
                  </a:lnTo>
                  <a:lnTo>
                    <a:pt x="191" y="579"/>
                  </a:lnTo>
                  <a:lnTo>
                    <a:pt x="228" y="578"/>
                  </a:lnTo>
                  <a:lnTo>
                    <a:pt x="263" y="577"/>
                  </a:lnTo>
                  <a:lnTo>
                    <a:pt x="299" y="57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6E7A7F1-05CA-30E7-B85D-AC611B415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2479"/>
              <a:ext cx="256" cy="334"/>
            </a:xfrm>
            <a:custGeom>
              <a:avLst/>
              <a:gdLst>
                <a:gd name="T0" fmla="*/ 104 w 513"/>
                <a:gd name="T1" fmla="*/ 56 h 669"/>
                <a:gd name="T2" fmla="*/ 87 w 513"/>
                <a:gd name="T3" fmla="*/ 94 h 669"/>
                <a:gd name="T4" fmla="*/ 61 w 513"/>
                <a:gd name="T5" fmla="*/ 143 h 669"/>
                <a:gd name="T6" fmla="*/ 41 w 513"/>
                <a:gd name="T7" fmla="*/ 198 h 669"/>
                <a:gd name="T8" fmla="*/ 34 w 513"/>
                <a:gd name="T9" fmla="*/ 230 h 669"/>
                <a:gd name="T10" fmla="*/ 27 w 513"/>
                <a:gd name="T11" fmla="*/ 300 h 669"/>
                <a:gd name="T12" fmla="*/ 23 w 513"/>
                <a:gd name="T13" fmla="*/ 329 h 669"/>
                <a:gd name="T14" fmla="*/ 8 w 513"/>
                <a:gd name="T15" fmla="*/ 408 h 669"/>
                <a:gd name="T16" fmla="*/ 0 w 513"/>
                <a:gd name="T17" fmla="*/ 478 h 669"/>
                <a:gd name="T18" fmla="*/ 3 w 513"/>
                <a:gd name="T19" fmla="*/ 518 h 669"/>
                <a:gd name="T20" fmla="*/ 11 w 513"/>
                <a:gd name="T21" fmla="*/ 543 h 669"/>
                <a:gd name="T22" fmla="*/ 30 w 513"/>
                <a:gd name="T23" fmla="*/ 582 h 669"/>
                <a:gd name="T24" fmla="*/ 41 w 513"/>
                <a:gd name="T25" fmla="*/ 591 h 669"/>
                <a:gd name="T26" fmla="*/ 54 w 513"/>
                <a:gd name="T27" fmla="*/ 590 h 669"/>
                <a:gd name="T28" fmla="*/ 72 w 513"/>
                <a:gd name="T29" fmla="*/ 577 h 669"/>
                <a:gd name="T30" fmla="*/ 92 w 513"/>
                <a:gd name="T31" fmla="*/ 580 h 669"/>
                <a:gd name="T32" fmla="*/ 96 w 513"/>
                <a:gd name="T33" fmla="*/ 609 h 669"/>
                <a:gd name="T34" fmla="*/ 102 w 513"/>
                <a:gd name="T35" fmla="*/ 622 h 669"/>
                <a:gd name="T36" fmla="*/ 128 w 513"/>
                <a:gd name="T37" fmla="*/ 653 h 669"/>
                <a:gd name="T38" fmla="*/ 151 w 513"/>
                <a:gd name="T39" fmla="*/ 666 h 669"/>
                <a:gd name="T40" fmla="*/ 170 w 513"/>
                <a:gd name="T41" fmla="*/ 668 h 669"/>
                <a:gd name="T42" fmla="*/ 190 w 513"/>
                <a:gd name="T43" fmla="*/ 663 h 669"/>
                <a:gd name="T44" fmla="*/ 200 w 513"/>
                <a:gd name="T45" fmla="*/ 655 h 669"/>
                <a:gd name="T46" fmla="*/ 209 w 513"/>
                <a:gd name="T47" fmla="*/ 643 h 669"/>
                <a:gd name="T48" fmla="*/ 214 w 513"/>
                <a:gd name="T49" fmla="*/ 617 h 669"/>
                <a:gd name="T50" fmla="*/ 208 w 513"/>
                <a:gd name="T51" fmla="*/ 584 h 669"/>
                <a:gd name="T52" fmla="*/ 225 w 513"/>
                <a:gd name="T53" fmla="*/ 572 h 669"/>
                <a:gd name="T54" fmla="*/ 247 w 513"/>
                <a:gd name="T55" fmla="*/ 611 h 669"/>
                <a:gd name="T56" fmla="*/ 268 w 513"/>
                <a:gd name="T57" fmla="*/ 643 h 669"/>
                <a:gd name="T58" fmla="*/ 287 w 513"/>
                <a:gd name="T59" fmla="*/ 662 h 669"/>
                <a:gd name="T60" fmla="*/ 304 w 513"/>
                <a:gd name="T61" fmla="*/ 669 h 669"/>
                <a:gd name="T62" fmla="*/ 323 w 513"/>
                <a:gd name="T63" fmla="*/ 665 h 669"/>
                <a:gd name="T64" fmla="*/ 331 w 513"/>
                <a:gd name="T65" fmla="*/ 659 h 669"/>
                <a:gd name="T66" fmla="*/ 339 w 513"/>
                <a:gd name="T67" fmla="*/ 641 h 669"/>
                <a:gd name="T68" fmla="*/ 342 w 513"/>
                <a:gd name="T69" fmla="*/ 606 h 669"/>
                <a:gd name="T70" fmla="*/ 349 w 513"/>
                <a:gd name="T71" fmla="*/ 568 h 669"/>
                <a:gd name="T72" fmla="*/ 363 w 513"/>
                <a:gd name="T73" fmla="*/ 606 h 669"/>
                <a:gd name="T74" fmla="*/ 385 w 513"/>
                <a:gd name="T75" fmla="*/ 641 h 669"/>
                <a:gd name="T76" fmla="*/ 398 w 513"/>
                <a:gd name="T77" fmla="*/ 650 h 669"/>
                <a:gd name="T78" fmla="*/ 409 w 513"/>
                <a:gd name="T79" fmla="*/ 651 h 669"/>
                <a:gd name="T80" fmla="*/ 428 w 513"/>
                <a:gd name="T81" fmla="*/ 647 h 669"/>
                <a:gd name="T82" fmla="*/ 440 w 513"/>
                <a:gd name="T83" fmla="*/ 636 h 669"/>
                <a:gd name="T84" fmla="*/ 448 w 513"/>
                <a:gd name="T85" fmla="*/ 620 h 669"/>
                <a:gd name="T86" fmla="*/ 449 w 513"/>
                <a:gd name="T87" fmla="*/ 602 h 669"/>
                <a:gd name="T88" fmla="*/ 444 w 513"/>
                <a:gd name="T89" fmla="*/ 585 h 669"/>
                <a:gd name="T90" fmla="*/ 430 w 513"/>
                <a:gd name="T91" fmla="*/ 549 h 669"/>
                <a:gd name="T92" fmla="*/ 426 w 513"/>
                <a:gd name="T93" fmla="*/ 514 h 669"/>
                <a:gd name="T94" fmla="*/ 427 w 513"/>
                <a:gd name="T95" fmla="*/ 486 h 669"/>
                <a:gd name="T96" fmla="*/ 438 w 513"/>
                <a:gd name="T97" fmla="*/ 436 h 669"/>
                <a:gd name="T98" fmla="*/ 471 w 513"/>
                <a:gd name="T99" fmla="*/ 356 h 669"/>
                <a:gd name="T100" fmla="*/ 501 w 513"/>
                <a:gd name="T101" fmla="*/ 277 h 669"/>
                <a:gd name="T102" fmla="*/ 510 w 513"/>
                <a:gd name="T103" fmla="*/ 226 h 669"/>
                <a:gd name="T104" fmla="*/ 489 w 513"/>
                <a:gd name="T105" fmla="*/ 211 h 669"/>
                <a:gd name="T106" fmla="*/ 419 w 513"/>
                <a:gd name="T107" fmla="*/ 190 h 669"/>
                <a:gd name="T108" fmla="*/ 353 w 513"/>
                <a:gd name="T109" fmla="*/ 163 h 669"/>
                <a:gd name="T110" fmla="*/ 277 w 513"/>
                <a:gd name="T111" fmla="*/ 124 h 669"/>
                <a:gd name="T112" fmla="*/ 204 w 513"/>
                <a:gd name="T113" fmla="*/ 81 h 669"/>
                <a:gd name="T114" fmla="*/ 167 w 513"/>
                <a:gd name="T115" fmla="*/ 50 h 669"/>
                <a:gd name="T116" fmla="*/ 138 w 513"/>
                <a:gd name="T117" fmla="*/ 14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669">
                  <a:moveTo>
                    <a:pt x="108" y="44"/>
                  </a:moveTo>
                  <a:lnTo>
                    <a:pt x="108" y="44"/>
                  </a:lnTo>
                  <a:lnTo>
                    <a:pt x="104" y="56"/>
                  </a:lnTo>
                  <a:lnTo>
                    <a:pt x="99" y="69"/>
                  </a:lnTo>
                  <a:lnTo>
                    <a:pt x="94" y="81"/>
                  </a:lnTo>
                  <a:lnTo>
                    <a:pt x="87" y="94"/>
                  </a:lnTo>
                  <a:lnTo>
                    <a:pt x="73" y="119"/>
                  </a:lnTo>
                  <a:lnTo>
                    <a:pt x="66" y="130"/>
                  </a:lnTo>
                  <a:lnTo>
                    <a:pt x="61" y="143"/>
                  </a:lnTo>
                  <a:lnTo>
                    <a:pt x="61" y="143"/>
                  </a:lnTo>
                  <a:lnTo>
                    <a:pt x="47" y="179"/>
                  </a:lnTo>
                  <a:lnTo>
                    <a:pt x="41" y="198"/>
                  </a:lnTo>
                  <a:lnTo>
                    <a:pt x="36" y="217"/>
                  </a:lnTo>
                  <a:lnTo>
                    <a:pt x="36" y="217"/>
                  </a:lnTo>
                  <a:lnTo>
                    <a:pt x="34" y="230"/>
                  </a:lnTo>
                  <a:lnTo>
                    <a:pt x="31" y="244"/>
                  </a:lnTo>
                  <a:lnTo>
                    <a:pt x="29" y="272"/>
                  </a:lnTo>
                  <a:lnTo>
                    <a:pt x="27" y="300"/>
                  </a:lnTo>
                  <a:lnTo>
                    <a:pt x="25" y="315"/>
                  </a:lnTo>
                  <a:lnTo>
                    <a:pt x="23" y="329"/>
                  </a:lnTo>
                  <a:lnTo>
                    <a:pt x="23" y="329"/>
                  </a:lnTo>
                  <a:lnTo>
                    <a:pt x="19" y="354"/>
                  </a:lnTo>
                  <a:lnTo>
                    <a:pt x="13" y="381"/>
                  </a:lnTo>
                  <a:lnTo>
                    <a:pt x="8" y="408"/>
                  </a:lnTo>
                  <a:lnTo>
                    <a:pt x="3" y="437"/>
                  </a:lnTo>
                  <a:lnTo>
                    <a:pt x="0" y="464"/>
                  </a:lnTo>
                  <a:lnTo>
                    <a:pt x="0" y="478"/>
                  </a:lnTo>
                  <a:lnTo>
                    <a:pt x="0" y="491"/>
                  </a:lnTo>
                  <a:lnTo>
                    <a:pt x="1" y="504"/>
                  </a:lnTo>
                  <a:lnTo>
                    <a:pt x="3" y="518"/>
                  </a:lnTo>
                  <a:lnTo>
                    <a:pt x="6" y="530"/>
                  </a:lnTo>
                  <a:lnTo>
                    <a:pt x="11" y="543"/>
                  </a:lnTo>
                  <a:lnTo>
                    <a:pt x="11" y="543"/>
                  </a:lnTo>
                  <a:lnTo>
                    <a:pt x="21" y="567"/>
                  </a:lnTo>
                  <a:lnTo>
                    <a:pt x="27" y="577"/>
                  </a:lnTo>
                  <a:lnTo>
                    <a:pt x="30" y="582"/>
                  </a:lnTo>
                  <a:lnTo>
                    <a:pt x="34" y="586"/>
                  </a:lnTo>
                  <a:lnTo>
                    <a:pt x="38" y="589"/>
                  </a:lnTo>
                  <a:lnTo>
                    <a:pt x="41" y="591"/>
                  </a:lnTo>
                  <a:lnTo>
                    <a:pt x="45" y="592"/>
                  </a:lnTo>
                  <a:lnTo>
                    <a:pt x="50" y="592"/>
                  </a:lnTo>
                  <a:lnTo>
                    <a:pt x="54" y="590"/>
                  </a:lnTo>
                  <a:lnTo>
                    <a:pt x="60" y="588"/>
                  </a:lnTo>
                  <a:lnTo>
                    <a:pt x="66" y="584"/>
                  </a:lnTo>
                  <a:lnTo>
                    <a:pt x="72" y="577"/>
                  </a:lnTo>
                  <a:lnTo>
                    <a:pt x="92" y="566"/>
                  </a:lnTo>
                  <a:lnTo>
                    <a:pt x="92" y="566"/>
                  </a:lnTo>
                  <a:lnTo>
                    <a:pt x="92" y="580"/>
                  </a:lnTo>
                  <a:lnTo>
                    <a:pt x="93" y="595"/>
                  </a:lnTo>
                  <a:lnTo>
                    <a:pt x="94" y="601"/>
                  </a:lnTo>
                  <a:lnTo>
                    <a:pt x="96" y="609"/>
                  </a:lnTo>
                  <a:lnTo>
                    <a:pt x="99" y="616"/>
                  </a:lnTo>
                  <a:lnTo>
                    <a:pt x="102" y="622"/>
                  </a:lnTo>
                  <a:lnTo>
                    <a:pt x="102" y="622"/>
                  </a:lnTo>
                  <a:lnTo>
                    <a:pt x="110" y="634"/>
                  </a:lnTo>
                  <a:lnTo>
                    <a:pt x="119" y="644"/>
                  </a:lnTo>
                  <a:lnTo>
                    <a:pt x="128" y="653"/>
                  </a:lnTo>
                  <a:lnTo>
                    <a:pt x="139" y="661"/>
                  </a:lnTo>
                  <a:lnTo>
                    <a:pt x="145" y="664"/>
                  </a:lnTo>
                  <a:lnTo>
                    <a:pt x="151" y="666"/>
                  </a:lnTo>
                  <a:lnTo>
                    <a:pt x="156" y="667"/>
                  </a:lnTo>
                  <a:lnTo>
                    <a:pt x="163" y="668"/>
                  </a:lnTo>
                  <a:lnTo>
                    <a:pt x="170" y="668"/>
                  </a:lnTo>
                  <a:lnTo>
                    <a:pt x="176" y="667"/>
                  </a:lnTo>
                  <a:lnTo>
                    <a:pt x="183" y="665"/>
                  </a:lnTo>
                  <a:lnTo>
                    <a:pt x="190" y="663"/>
                  </a:lnTo>
                  <a:lnTo>
                    <a:pt x="190" y="663"/>
                  </a:lnTo>
                  <a:lnTo>
                    <a:pt x="195" y="660"/>
                  </a:lnTo>
                  <a:lnTo>
                    <a:pt x="200" y="655"/>
                  </a:lnTo>
                  <a:lnTo>
                    <a:pt x="204" y="652"/>
                  </a:lnTo>
                  <a:lnTo>
                    <a:pt x="207" y="648"/>
                  </a:lnTo>
                  <a:lnTo>
                    <a:pt x="209" y="643"/>
                  </a:lnTo>
                  <a:lnTo>
                    <a:pt x="211" y="639"/>
                  </a:lnTo>
                  <a:lnTo>
                    <a:pt x="214" y="628"/>
                  </a:lnTo>
                  <a:lnTo>
                    <a:pt x="214" y="617"/>
                  </a:lnTo>
                  <a:lnTo>
                    <a:pt x="213" y="605"/>
                  </a:lnTo>
                  <a:lnTo>
                    <a:pt x="210" y="594"/>
                  </a:lnTo>
                  <a:lnTo>
                    <a:pt x="208" y="584"/>
                  </a:lnTo>
                  <a:lnTo>
                    <a:pt x="222" y="560"/>
                  </a:lnTo>
                  <a:lnTo>
                    <a:pt x="222" y="560"/>
                  </a:lnTo>
                  <a:lnTo>
                    <a:pt x="225" y="572"/>
                  </a:lnTo>
                  <a:lnTo>
                    <a:pt x="230" y="585"/>
                  </a:lnTo>
                  <a:lnTo>
                    <a:pt x="238" y="597"/>
                  </a:lnTo>
                  <a:lnTo>
                    <a:pt x="247" y="611"/>
                  </a:lnTo>
                  <a:lnTo>
                    <a:pt x="247" y="611"/>
                  </a:lnTo>
                  <a:lnTo>
                    <a:pt x="259" y="631"/>
                  </a:lnTo>
                  <a:lnTo>
                    <a:pt x="268" y="643"/>
                  </a:lnTo>
                  <a:lnTo>
                    <a:pt x="277" y="653"/>
                  </a:lnTo>
                  <a:lnTo>
                    <a:pt x="282" y="657"/>
                  </a:lnTo>
                  <a:lnTo>
                    <a:pt x="287" y="662"/>
                  </a:lnTo>
                  <a:lnTo>
                    <a:pt x="293" y="665"/>
                  </a:lnTo>
                  <a:lnTo>
                    <a:pt x="299" y="668"/>
                  </a:lnTo>
                  <a:lnTo>
                    <a:pt x="304" y="669"/>
                  </a:lnTo>
                  <a:lnTo>
                    <a:pt x="310" y="669"/>
                  </a:lnTo>
                  <a:lnTo>
                    <a:pt x="317" y="668"/>
                  </a:lnTo>
                  <a:lnTo>
                    <a:pt x="323" y="665"/>
                  </a:lnTo>
                  <a:lnTo>
                    <a:pt x="323" y="665"/>
                  </a:lnTo>
                  <a:lnTo>
                    <a:pt x="327" y="663"/>
                  </a:lnTo>
                  <a:lnTo>
                    <a:pt x="331" y="659"/>
                  </a:lnTo>
                  <a:lnTo>
                    <a:pt x="334" y="655"/>
                  </a:lnTo>
                  <a:lnTo>
                    <a:pt x="336" y="650"/>
                  </a:lnTo>
                  <a:lnTo>
                    <a:pt x="339" y="641"/>
                  </a:lnTo>
                  <a:lnTo>
                    <a:pt x="342" y="629"/>
                  </a:lnTo>
                  <a:lnTo>
                    <a:pt x="343" y="618"/>
                  </a:lnTo>
                  <a:lnTo>
                    <a:pt x="342" y="606"/>
                  </a:lnTo>
                  <a:lnTo>
                    <a:pt x="342" y="586"/>
                  </a:lnTo>
                  <a:lnTo>
                    <a:pt x="349" y="568"/>
                  </a:lnTo>
                  <a:lnTo>
                    <a:pt x="349" y="568"/>
                  </a:lnTo>
                  <a:lnTo>
                    <a:pt x="353" y="579"/>
                  </a:lnTo>
                  <a:lnTo>
                    <a:pt x="357" y="592"/>
                  </a:lnTo>
                  <a:lnTo>
                    <a:pt x="363" y="606"/>
                  </a:lnTo>
                  <a:lnTo>
                    <a:pt x="370" y="619"/>
                  </a:lnTo>
                  <a:lnTo>
                    <a:pt x="377" y="631"/>
                  </a:lnTo>
                  <a:lnTo>
                    <a:pt x="385" y="641"/>
                  </a:lnTo>
                  <a:lnTo>
                    <a:pt x="389" y="645"/>
                  </a:lnTo>
                  <a:lnTo>
                    <a:pt x="394" y="648"/>
                  </a:lnTo>
                  <a:lnTo>
                    <a:pt x="398" y="650"/>
                  </a:lnTo>
                  <a:lnTo>
                    <a:pt x="402" y="651"/>
                  </a:lnTo>
                  <a:lnTo>
                    <a:pt x="402" y="651"/>
                  </a:lnTo>
                  <a:lnTo>
                    <a:pt x="409" y="651"/>
                  </a:lnTo>
                  <a:lnTo>
                    <a:pt x="416" y="651"/>
                  </a:lnTo>
                  <a:lnTo>
                    <a:pt x="423" y="649"/>
                  </a:lnTo>
                  <a:lnTo>
                    <a:pt x="428" y="647"/>
                  </a:lnTo>
                  <a:lnTo>
                    <a:pt x="432" y="644"/>
                  </a:lnTo>
                  <a:lnTo>
                    <a:pt x="436" y="640"/>
                  </a:lnTo>
                  <a:lnTo>
                    <a:pt x="440" y="636"/>
                  </a:lnTo>
                  <a:lnTo>
                    <a:pt x="444" y="631"/>
                  </a:lnTo>
                  <a:lnTo>
                    <a:pt x="446" y="626"/>
                  </a:lnTo>
                  <a:lnTo>
                    <a:pt x="448" y="620"/>
                  </a:lnTo>
                  <a:lnTo>
                    <a:pt x="449" y="615"/>
                  </a:lnTo>
                  <a:lnTo>
                    <a:pt x="449" y="609"/>
                  </a:lnTo>
                  <a:lnTo>
                    <a:pt x="449" y="602"/>
                  </a:lnTo>
                  <a:lnTo>
                    <a:pt x="448" y="596"/>
                  </a:lnTo>
                  <a:lnTo>
                    <a:pt x="447" y="591"/>
                  </a:lnTo>
                  <a:lnTo>
                    <a:pt x="444" y="585"/>
                  </a:lnTo>
                  <a:lnTo>
                    <a:pt x="444" y="585"/>
                  </a:lnTo>
                  <a:lnTo>
                    <a:pt x="434" y="561"/>
                  </a:lnTo>
                  <a:lnTo>
                    <a:pt x="430" y="549"/>
                  </a:lnTo>
                  <a:lnTo>
                    <a:pt x="428" y="538"/>
                  </a:lnTo>
                  <a:lnTo>
                    <a:pt x="426" y="525"/>
                  </a:lnTo>
                  <a:lnTo>
                    <a:pt x="426" y="514"/>
                  </a:lnTo>
                  <a:lnTo>
                    <a:pt x="426" y="500"/>
                  </a:lnTo>
                  <a:lnTo>
                    <a:pt x="427" y="486"/>
                  </a:lnTo>
                  <a:lnTo>
                    <a:pt x="427" y="486"/>
                  </a:lnTo>
                  <a:lnTo>
                    <a:pt x="430" y="469"/>
                  </a:lnTo>
                  <a:lnTo>
                    <a:pt x="434" y="452"/>
                  </a:lnTo>
                  <a:lnTo>
                    <a:pt x="438" y="436"/>
                  </a:lnTo>
                  <a:lnTo>
                    <a:pt x="445" y="420"/>
                  </a:lnTo>
                  <a:lnTo>
                    <a:pt x="457" y="388"/>
                  </a:lnTo>
                  <a:lnTo>
                    <a:pt x="471" y="356"/>
                  </a:lnTo>
                  <a:lnTo>
                    <a:pt x="484" y="325"/>
                  </a:lnTo>
                  <a:lnTo>
                    <a:pt x="496" y="293"/>
                  </a:lnTo>
                  <a:lnTo>
                    <a:pt x="501" y="277"/>
                  </a:lnTo>
                  <a:lnTo>
                    <a:pt x="505" y="261"/>
                  </a:lnTo>
                  <a:lnTo>
                    <a:pt x="508" y="244"/>
                  </a:lnTo>
                  <a:lnTo>
                    <a:pt x="510" y="226"/>
                  </a:lnTo>
                  <a:lnTo>
                    <a:pt x="513" y="216"/>
                  </a:lnTo>
                  <a:lnTo>
                    <a:pt x="513" y="216"/>
                  </a:lnTo>
                  <a:lnTo>
                    <a:pt x="489" y="211"/>
                  </a:lnTo>
                  <a:lnTo>
                    <a:pt x="465" y="204"/>
                  </a:lnTo>
                  <a:lnTo>
                    <a:pt x="441" y="198"/>
                  </a:lnTo>
                  <a:lnTo>
                    <a:pt x="419" y="190"/>
                  </a:lnTo>
                  <a:lnTo>
                    <a:pt x="397" y="181"/>
                  </a:lnTo>
                  <a:lnTo>
                    <a:pt x="375" y="173"/>
                  </a:lnTo>
                  <a:lnTo>
                    <a:pt x="353" y="163"/>
                  </a:lnTo>
                  <a:lnTo>
                    <a:pt x="333" y="152"/>
                  </a:lnTo>
                  <a:lnTo>
                    <a:pt x="333" y="152"/>
                  </a:lnTo>
                  <a:lnTo>
                    <a:pt x="277" y="124"/>
                  </a:lnTo>
                  <a:lnTo>
                    <a:pt x="247" y="108"/>
                  </a:lnTo>
                  <a:lnTo>
                    <a:pt x="218" y="91"/>
                  </a:lnTo>
                  <a:lnTo>
                    <a:pt x="204" y="81"/>
                  </a:lnTo>
                  <a:lnTo>
                    <a:pt x="191" y="72"/>
                  </a:lnTo>
                  <a:lnTo>
                    <a:pt x="178" y="62"/>
                  </a:lnTo>
                  <a:lnTo>
                    <a:pt x="167" y="50"/>
                  </a:lnTo>
                  <a:lnTo>
                    <a:pt x="155" y="39"/>
                  </a:lnTo>
                  <a:lnTo>
                    <a:pt x="146" y="26"/>
                  </a:lnTo>
                  <a:lnTo>
                    <a:pt x="138" y="14"/>
                  </a:lnTo>
                  <a:lnTo>
                    <a:pt x="130" y="0"/>
                  </a:lnTo>
                  <a:lnTo>
                    <a:pt x="108" y="44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1E69EED-0585-7A27-D07F-6BD836446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2479"/>
              <a:ext cx="256" cy="334"/>
            </a:xfrm>
            <a:custGeom>
              <a:avLst/>
              <a:gdLst>
                <a:gd name="T0" fmla="*/ 104 w 513"/>
                <a:gd name="T1" fmla="*/ 56 h 669"/>
                <a:gd name="T2" fmla="*/ 87 w 513"/>
                <a:gd name="T3" fmla="*/ 94 h 669"/>
                <a:gd name="T4" fmla="*/ 61 w 513"/>
                <a:gd name="T5" fmla="*/ 143 h 669"/>
                <a:gd name="T6" fmla="*/ 41 w 513"/>
                <a:gd name="T7" fmla="*/ 198 h 669"/>
                <a:gd name="T8" fmla="*/ 34 w 513"/>
                <a:gd name="T9" fmla="*/ 230 h 669"/>
                <a:gd name="T10" fmla="*/ 27 w 513"/>
                <a:gd name="T11" fmla="*/ 300 h 669"/>
                <a:gd name="T12" fmla="*/ 23 w 513"/>
                <a:gd name="T13" fmla="*/ 329 h 669"/>
                <a:gd name="T14" fmla="*/ 8 w 513"/>
                <a:gd name="T15" fmla="*/ 408 h 669"/>
                <a:gd name="T16" fmla="*/ 0 w 513"/>
                <a:gd name="T17" fmla="*/ 478 h 669"/>
                <a:gd name="T18" fmla="*/ 3 w 513"/>
                <a:gd name="T19" fmla="*/ 518 h 669"/>
                <a:gd name="T20" fmla="*/ 11 w 513"/>
                <a:gd name="T21" fmla="*/ 543 h 669"/>
                <a:gd name="T22" fmla="*/ 30 w 513"/>
                <a:gd name="T23" fmla="*/ 582 h 669"/>
                <a:gd name="T24" fmla="*/ 41 w 513"/>
                <a:gd name="T25" fmla="*/ 591 h 669"/>
                <a:gd name="T26" fmla="*/ 54 w 513"/>
                <a:gd name="T27" fmla="*/ 590 h 669"/>
                <a:gd name="T28" fmla="*/ 72 w 513"/>
                <a:gd name="T29" fmla="*/ 577 h 669"/>
                <a:gd name="T30" fmla="*/ 92 w 513"/>
                <a:gd name="T31" fmla="*/ 580 h 669"/>
                <a:gd name="T32" fmla="*/ 96 w 513"/>
                <a:gd name="T33" fmla="*/ 609 h 669"/>
                <a:gd name="T34" fmla="*/ 102 w 513"/>
                <a:gd name="T35" fmla="*/ 622 h 669"/>
                <a:gd name="T36" fmla="*/ 128 w 513"/>
                <a:gd name="T37" fmla="*/ 653 h 669"/>
                <a:gd name="T38" fmla="*/ 151 w 513"/>
                <a:gd name="T39" fmla="*/ 666 h 669"/>
                <a:gd name="T40" fmla="*/ 170 w 513"/>
                <a:gd name="T41" fmla="*/ 668 h 669"/>
                <a:gd name="T42" fmla="*/ 190 w 513"/>
                <a:gd name="T43" fmla="*/ 663 h 669"/>
                <a:gd name="T44" fmla="*/ 200 w 513"/>
                <a:gd name="T45" fmla="*/ 655 h 669"/>
                <a:gd name="T46" fmla="*/ 209 w 513"/>
                <a:gd name="T47" fmla="*/ 643 h 669"/>
                <a:gd name="T48" fmla="*/ 214 w 513"/>
                <a:gd name="T49" fmla="*/ 617 h 669"/>
                <a:gd name="T50" fmla="*/ 208 w 513"/>
                <a:gd name="T51" fmla="*/ 584 h 669"/>
                <a:gd name="T52" fmla="*/ 225 w 513"/>
                <a:gd name="T53" fmla="*/ 572 h 669"/>
                <a:gd name="T54" fmla="*/ 247 w 513"/>
                <a:gd name="T55" fmla="*/ 611 h 669"/>
                <a:gd name="T56" fmla="*/ 268 w 513"/>
                <a:gd name="T57" fmla="*/ 643 h 669"/>
                <a:gd name="T58" fmla="*/ 287 w 513"/>
                <a:gd name="T59" fmla="*/ 662 h 669"/>
                <a:gd name="T60" fmla="*/ 304 w 513"/>
                <a:gd name="T61" fmla="*/ 669 h 669"/>
                <a:gd name="T62" fmla="*/ 323 w 513"/>
                <a:gd name="T63" fmla="*/ 665 h 669"/>
                <a:gd name="T64" fmla="*/ 331 w 513"/>
                <a:gd name="T65" fmla="*/ 659 h 669"/>
                <a:gd name="T66" fmla="*/ 339 w 513"/>
                <a:gd name="T67" fmla="*/ 641 h 669"/>
                <a:gd name="T68" fmla="*/ 342 w 513"/>
                <a:gd name="T69" fmla="*/ 606 h 669"/>
                <a:gd name="T70" fmla="*/ 349 w 513"/>
                <a:gd name="T71" fmla="*/ 568 h 669"/>
                <a:gd name="T72" fmla="*/ 363 w 513"/>
                <a:gd name="T73" fmla="*/ 606 h 669"/>
                <a:gd name="T74" fmla="*/ 385 w 513"/>
                <a:gd name="T75" fmla="*/ 641 h 669"/>
                <a:gd name="T76" fmla="*/ 398 w 513"/>
                <a:gd name="T77" fmla="*/ 650 h 669"/>
                <a:gd name="T78" fmla="*/ 409 w 513"/>
                <a:gd name="T79" fmla="*/ 651 h 669"/>
                <a:gd name="T80" fmla="*/ 428 w 513"/>
                <a:gd name="T81" fmla="*/ 647 h 669"/>
                <a:gd name="T82" fmla="*/ 440 w 513"/>
                <a:gd name="T83" fmla="*/ 636 h 669"/>
                <a:gd name="T84" fmla="*/ 448 w 513"/>
                <a:gd name="T85" fmla="*/ 620 h 669"/>
                <a:gd name="T86" fmla="*/ 449 w 513"/>
                <a:gd name="T87" fmla="*/ 602 h 669"/>
                <a:gd name="T88" fmla="*/ 444 w 513"/>
                <a:gd name="T89" fmla="*/ 585 h 669"/>
                <a:gd name="T90" fmla="*/ 430 w 513"/>
                <a:gd name="T91" fmla="*/ 549 h 669"/>
                <a:gd name="T92" fmla="*/ 426 w 513"/>
                <a:gd name="T93" fmla="*/ 514 h 669"/>
                <a:gd name="T94" fmla="*/ 427 w 513"/>
                <a:gd name="T95" fmla="*/ 486 h 669"/>
                <a:gd name="T96" fmla="*/ 438 w 513"/>
                <a:gd name="T97" fmla="*/ 436 h 669"/>
                <a:gd name="T98" fmla="*/ 471 w 513"/>
                <a:gd name="T99" fmla="*/ 356 h 669"/>
                <a:gd name="T100" fmla="*/ 501 w 513"/>
                <a:gd name="T101" fmla="*/ 277 h 669"/>
                <a:gd name="T102" fmla="*/ 510 w 513"/>
                <a:gd name="T103" fmla="*/ 226 h 669"/>
                <a:gd name="T104" fmla="*/ 489 w 513"/>
                <a:gd name="T105" fmla="*/ 211 h 669"/>
                <a:gd name="T106" fmla="*/ 419 w 513"/>
                <a:gd name="T107" fmla="*/ 190 h 669"/>
                <a:gd name="T108" fmla="*/ 353 w 513"/>
                <a:gd name="T109" fmla="*/ 163 h 669"/>
                <a:gd name="T110" fmla="*/ 277 w 513"/>
                <a:gd name="T111" fmla="*/ 124 h 669"/>
                <a:gd name="T112" fmla="*/ 204 w 513"/>
                <a:gd name="T113" fmla="*/ 81 h 669"/>
                <a:gd name="T114" fmla="*/ 167 w 513"/>
                <a:gd name="T115" fmla="*/ 50 h 669"/>
                <a:gd name="T116" fmla="*/ 138 w 513"/>
                <a:gd name="T117" fmla="*/ 14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3" h="669">
                  <a:moveTo>
                    <a:pt x="108" y="44"/>
                  </a:moveTo>
                  <a:lnTo>
                    <a:pt x="108" y="44"/>
                  </a:lnTo>
                  <a:lnTo>
                    <a:pt x="104" y="56"/>
                  </a:lnTo>
                  <a:lnTo>
                    <a:pt x="99" y="69"/>
                  </a:lnTo>
                  <a:lnTo>
                    <a:pt x="94" y="81"/>
                  </a:lnTo>
                  <a:lnTo>
                    <a:pt x="87" y="94"/>
                  </a:lnTo>
                  <a:lnTo>
                    <a:pt x="73" y="119"/>
                  </a:lnTo>
                  <a:lnTo>
                    <a:pt x="66" y="130"/>
                  </a:lnTo>
                  <a:lnTo>
                    <a:pt x="61" y="143"/>
                  </a:lnTo>
                  <a:lnTo>
                    <a:pt x="61" y="143"/>
                  </a:lnTo>
                  <a:lnTo>
                    <a:pt x="47" y="179"/>
                  </a:lnTo>
                  <a:lnTo>
                    <a:pt x="41" y="198"/>
                  </a:lnTo>
                  <a:lnTo>
                    <a:pt x="36" y="217"/>
                  </a:lnTo>
                  <a:lnTo>
                    <a:pt x="36" y="217"/>
                  </a:lnTo>
                  <a:lnTo>
                    <a:pt x="34" y="230"/>
                  </a:lnTo>
                  <a:lnTo>
                    <a:pt x="31" y="244"/>
                  </a:lnTo>
                  <a:lnTo>
                    <a:pt x="29" y="272"/>
                  </a:lnTo>
                  <a:lnTo>
                    <a:pt x="27" y="300"/>
                  </a:lnTo>
                  <a:lnTo>
                    <a:pt x="25" y="315"/>
                  </a:lnTo>
                  <a:lnTo>
                    <a:pt x="23" y="329"/>
                  </a:lnTo>
                  <a:lnTo>
                    <a:pt x="23" y="329"/>
                  </a:lnTo>
                  <a:lnTo>
                    <a:pt x="19" y="354"/>
                  </a:lnTo>
                  <a:lnTo>
                    <a:pt x="13" y="381"/>
                  </a:lnTo>
                  <a:lnTo>
                    <a:pt x="8" y="408"/>
                  </a:lnTo>
                  <a:lnTo>
                    <a:pt x="3" y="437"/>
                  </a:lnTo>
                  <a:lnTo>
                    <a:pt x="0" y="464"/>
                  </a:lnTo>
                  <a:lnTo>
                    <a:pt x="0" y="478"/>
                  </a:lnTo>
                  <a:lnTo>
                    <a:pt x="0" y="491"/>
                  </a:lnTo>
                  <a:lnTo>
                    <a:pt x="1" y="504"/>
                  </a:lnTo>
                  <a:lnTo>
                    <a:pt x="3" y="518"/>
                  </a:lnTo>
                  <a:lnTo>
                    <a:pt x="6" y="530"/>
                  </a:lnTo>
                  <a:lnTo>
                    <a:pt x="11" y="543"/>
                  </a:lnTo>
                  <a:lnTo>
                    <a:pt x="11" y="543"/>
                  </a:lnTo>
                  <a:lnTo>
                    <a:pt x="21" y="567"/>
                  </a:lnTo>
                  <a:lnTo>
                    <a:pt x="27" y="577"/>
                  </a:lnTo>
                  <a:lnTo>
                    <a:pt x="30" y="582"/>
                  </a:lnTo>
                  <a:lnTo>
                    <a:pt x="34" y="586"/>
                  </a:lnTo>
                  <a:lnTo>
                    <a:pt x="38" y="589"/>
                  </a:lnTo>
                  <a:lnTo>
                    <a:pt x="41" y="591"/>
                  </a:lnTo>
                  <a:lnTo>
                    <a:pt x="45" y="592"/>
                  </a:lnTo>
                  <a:lnTo>
                    <a:pt x="50" y="592"/>
                  </a:lnTo>
                  <a:lnTo>
                    <a:pt x="54" y="590"/>
                  </a:lnTo>
                  <a:lnTo>
                    <a:pt x="60" y="588"/>
                  </a:lnTo>
                  <a:lnTo>
                    <a:pt x="66" y="584"/>
                  </a:lnTo>
                  <a:lnTo>
                    <a:pt x="72" y="577"/>
                  </a:lnTo>
                  <a:lnTo>
                    <a:pt x="92" y="566"/>
                  </a:lnTo>
                  <a:lnTo>
                    <a:pt x="92" y="566"/>
                  </a:lnTo>
                  <a:lnTo>
                    <a:pt x="92" y="580"/>
                  </a:lnTo>
                  <a:lnTo>
                    <a:pt x="93" y="595"/>
                  </a:lnTo>
                  <a:lnTo>
                    <a:pt x="94" y="601"/>
                  </a:lnTo>
                  <a:lnTo>
                    <a:pt x="96" y="609"/>
                  </a:lnTo>
                  <a:lnTo>
                    <a:pt x="99" y="616"/>
                  </a:lnTo>
                  <a:lnTo>
                    <a:pt x="102" y="622"/>
                  </a:lnTo>
                  <a:lnTo>
                    <a:pt x="102" y="622"/>
                  </a:lnTo>
                  <a:lnTo>
                    <a:pt x="110" y="634"/>
                  </a:lnTo>
                  <a:lnTo>
                    <a:pt x="119" y="644"/>
                  </a:lnTo>
                  <a:lnTo>
                    <a:pt x="128" y="653"/>
                  </a:lnTo>
                  <a:lnTo>
                    <a:pt x="139" y="661"/>
                  </a:lnTo>
                  <a:lnTo>
                    <a:pt x="145" y="664"/>
                  </a:lnTo>
                  <a:lnTo>
                    <a:pt x="151" y="666"/>
                  </a:lnTo>
                  <a:lnTo>
                    <a:pt x="156" y="667"/>
                  </a:lnTo>
                  <a:lnTo>
                    <a:pt x="163" y="668"/>
                  </a:lnTo>
                  <a:lnTo>
                    <a:pt x="170" y="668"/>
                  </a:lnTo>
                  <a:lnTo>
                    <a:pt x="176" y="667"/>
                  </a:lnTo>
                  <a:lnTo>
                    <a:pt x="183" y="665"/>
                  </a:lnTo>
                  <a:lnTo>
                    <a:pt x="190" y="663"/>
                  </a:lnTo>
                  <a:lnTo>
                    <a:pt x="190" y="663"/>
                  </a:lnTo>
                  <a:lnTo>
                    <a:pt x="195" y="660"/>
                  </a:lnTo>
                  <a:lnTo>
                    <a:pt x="200" y="655"/>
                  </a:lnTo>
                  <a:lnTo>
                    <a:pt x="204" y="652"/>
                  </a:lnTo>
                  <a:lnTo>
                    <a:pt x="207" y="648"/>
                  </a:lnTo>
                  <a:lnTo>
                    <a:pt x="209" y="643"/>
                  </a:lnTo>
                  <a:lnTo>
                    <a:pt x="211" y="639"/>
                  </a:lnTo>
                  <a:lnTo>
                    <a:pt x="214" y="628"/>
                  </a:lnTo>
                  <a:lnTo>
                    <a:pt x="214" y="617"/>
                  </a:lnTo>
                  <a:lnTo>
                    <a:pt x="213" y="605"/>
                  </a:lnTo>
                  <a:lnTo>
                    <a:pt x="210" y="594"/>
                  </a:lnTo>
                  <a:lnTo>
                    <a:pt x="208" y="584"/>
                  </a:lnTo>
                  <a:lnTo>
                    <a:pt x="222" y="560"/>
                  </a:lnTo>
                  <a:lnTo>
                    <a:pt x="222" y="560"/>
                  </a:lnTo>
                  <a:lnTo>
                    <a:pt x="225" y="572"/>
                  </a:lnTo>
                  <a:lnTo>
                    <a:pt x="230" y="585"/>
                  </a:lnTo>
                  <a:lnTo>
                    <a:pt x="238" y="597"/>
                  </a:lnTo>
                  <a:lnTo>
                    <a:pt x="247" y="611"/>
                  </a:lnTo>
                  <a:lnTo>
                    <a:pt x="247" y="611"/>
                  </a:lnTo>
                  <a:lnTo>
                    <a:pt x="259" y="631"/>
                  </a:lnTo>
                  <a:lnTo>
                    <a:pt x="268" y="643"/>
                  </a:lnTo>
                  <a:lnTo>
                    <a:pt x="277" y="653"/>
                  </a:lnTo>
                  <a:lnTo>
                    <a:pt x="282" y="657"/>
                  </a:lnTo>
                  <a:lnTo>
                    <a:pt x="287" y="662"/>
                  </a:lnTo>
                  <a:lnTo>
                    <a:pt x="293" y="665"/>
                  </a:lnTo>
                  <a:lnTo>
                    <a:pt x="299" y="668"/>
                  </a:lnTo>
                  <a:lnTo>
                    <a:pt x="304" y="669"/>
                  </a:lnTo>
                  <a:lnTo>
                    <a:pt x="310" y="669"/>
                  </a:lnTo>
                  <a:lnTo>
                    <a:pt x="317" y="668"/>
                  </a:lnTo>
                  <a:lnTo>
                    <a:pt x="323" y="665"/>
                  </a:lnTo>
                  <a:lnTo>
                    <a:pt x="323" y="665"/>
                  </a:lnTo>
                  <a:lnTo>
                    <a:pt x="327" y="663"/>
                  </a:lnTo>
                  <a:lnTo>
                    <a:pt x="331" y="659"/>
                  </a:lnTo>
                  <a:lnTo>
                    <a:pt x="334" y="655"/>
                  </a:lnTo>
                  <a:lnTo>
                    <a:pt x="336" y="650"/>
                  </a:lnTo>
                  <a:lnTo>
                    <a:pt x="339" y="641"/>
                  </a:lnTo>
                  <a:lnTo>
                    <a:pt x="342" y="629"/>
                  </a:lnTo>
                  <a:lnTo>
                    <a:pt x="343" y="618"/>
                  </a:lnTo>
                  <a:lnTo>
                    <a:pt x="342" y="606"/>
                  </a:lnTo>
                  <a:lnTo>
                    <a:pt x="342" y="586"/>
                  </a:lnTo>
                  <a:lnTo>
                    <a:pt x="349" y="568"/>
                  </a:lnTo>
                  <a:lnTo>
                    <a:pt x="349" y="568"/>
                  </a:lnTo>
                  <a:lnTo>
                    <a:pt x="353" y="579"/>
                  </a:lnTo>
                  <a:lnTo>
                    <a:pt x="357" y="592"/>
                  </a:lnTo>
                  <a:lnTo>
                    <a:pt x="363" y="606"/>
                  </a:lnTo>
                  <a:lnTo>
                    <a:pt x="370" y="619"/>
                  </a:lnTo>
                  <a:lnTo>
                    <a:pt x="377" y="631"/>
                  </a:lnTo>
                  <a:lnTo>
                    <a:pt x="385" y="641"/>
                  </a:lnTo>
                  <a:lnTo>
                    <a:pt x="389" y="645"/>
                  </a:lnTo>
                  <a:lnTo>
                    <a:pt x="394" y="648"/>
                  </a:lnTo>
                  <a:lnTo>
                    <a:pt x="398" y="650"/>
                  </a:lnTo>
                  <a:lnTo>
                    <a:pt x="402" y="651"/>
                  </a:lnTo>
                  <a:lnTo>
                    <a:pt x="402" y="651"/>
                  </a:lnTo>
                  <a:lnTo>
                    <a:pt x="409" y="651"/>
                  </a:lnTo>
                  <a:lnTo>
                    <a:pt x="416" y="651"/>
                  </a:lnTo>
                  <a:lnTo>
                    <a:pt x="423" y="649"/>
                  </a:lnTo>
                  <a:lnTo>
                    <a:pt x="428" y="647"/>
                  </a:lnTo>
                  <a:lnTo>
                    <a:pt x="432" y="644"/>
                  </a:lnTo>
                  <a:lnTo>
                    <a:pt x="436" y="640"/>
                  </a:lnTo>
                  <a:lnTo>
                    <a:pt x="440" y="636"/>
                  </a:lnTo>
                  <a:lnTo>
                    <a:pt x="444" y="631"/>
                  </a:lnTo>
                  <a:lnTo>
                    <a:pt x="446" y="626"/>
                  </a:lnTo>
                  <a:lnTo>
                    <a:pt x="448" y="620"/>
                  </a:lnTo>
                  <a:lnTo>
                    <a:pt x="449" y="615"/>
                  </a:lnTo>
                  <a:lnTo>
                    <a:pt x="449" y="609"/>
                  </a:lnTo>
                  <a:lnTo>
                    <a:pt x="449" y="602"/>
                  </a:lnTo>
                  <a:lnTo>
                    <a:pt x="448" y="596"/>
                  </a:lnTo>
                  <a:lnTo>
                    <a:pt x="447" y="591"/>
                  </a:lnTo>
                  <a:lnTo>
                    <a:pt x="444" y="585"/>
                  </a:lnTo>
                  <a:lnTo>
                    <a:pt x="444" y="585"/>
                  </a:lnTo>
                  <a:lnTo>
                    <a:pt x="434" y="561"/>
                  </a:lnTo>
                  <a:lnTo>
                    <a:pt x="430" y="549"/>
                  </a:lnTo>
                  <a:lnTo>
                    <a:pt x="428" y="538"/>
                  </a:lnTo>
                  <a:lnTo>
                    <a:pt x="426" y="525"/>
                  </a:lnTo>
                  <a:lnTo>
                    <a:pt x="426" y="514"/>
                  </a:lnTo>
                  <a:lnTo>
                    <a:pt x="426" y="500"/>
                  </a:lnTo>
                  <a:lnTo>
                    <a:pt x="427" y="486"/>
                  </a:lnTo>
                  <a:lnTo>
                    <a:pt x="427" y="486"/>
                  </a:lnTo>
                  <a:lnTo>
                    <a:pt x="430" y="469"/>
                  </a:lnTo>
                  <a:lnTo>
                    <a:pt x="434" y="452"/>
                  </a:lnTo>
                  <a:lnTo>
                    <a:pt x="438" y="436"/>
                  </a:lnTo>
                  <a:lnTo>
                    <a:pt x="445" y="420"/>
                  </a:lnTo>
                  <a:lnTo>
                    <a:pt x="457" y="388"/>
                  </a:lnTo>
                  <a:lnTo>
                    <a:pt x="471" y="356"/>
                  </a:lnTo>
                  <a:lnTo>
                    <a:pt x="484" y="325"/>
                  </a:lnTo>
                  <a:lnTo>
                    <a:pt x="496" y="293"/>
                  </a:lnTo>
                  <a:lnTo>
                    <a:pt x="501" y="277"/>
                  </a:lnTo>
                  <a:lnTo>
                    <a:pt x="505" y="261"/>
                  </a:lnTo>
                  <a:lnTo>
                    <a:pt x="508" y="244"/>
                  </a:lnTo>
                  <a:lnTo>
                    <a:pt x="510" y="226"/>
                  </a:lnTo>
                  <a:lnTo>
                    <a:pt x="513" y="216"/>
                  </a:lnTo>
                  <a:lnTo>
                    <a:pt x="513" y="216"/>
                  </a:lnTo>
                  <a:lnTo>
                    <a:pt x="489" y="211"/>
                  </a:lnTo>
                  <a:lnTo>
                    <a:pt x="465" y="204"/>
                  </a:lnTo>
                  <a:lnTo>
                    <a:pt x="441" y="198"/>
                  </a:lnTo>
                  <a:lnTo>
                    <a:pt x="419" y="190"/>
                  </a:lnTo>
                  <a:lnTo>
                    <a:pt x="397" y="181"/>
                  </a:lnTo>
                  <a:lnTo>
                    <a:pt x="375" y="173"/>
                  </a:lnTo>
                  <a:lnTo>
                    <a:pt x="353" y="163"/>
                  </a:lnTo>
                  <a:lnTo>
                    <a:pt x="333" y="152"/>
                  </a:lnTo>
                  <a:lnTo>
                    <a:pt x="333" y="152"/>
                  </a:lnTo>
                  <a:lnTo>
                    <a:pt x="277" y="124"/>
                  </a:lnTo>
                  <a:lnTo>
                    <a:pt x="247" y="108"/>
                  </a:lnTo>
                  <a:lnTo>
                    <a:pt x="218" y="91"/>
                  </a:lnTo>
                  <a:lnTo>
                    <a:pt x="204" y="81"/>
                  </a:lnTo>
                  <a:lnTo>
                    <a:pt x="191" y="72"/>
                  </a:lnTo>
                  <a:lnTo>
                    <a:pt x="178" y="62"/>
                  </a:lnTo>
                  <a:lnTo>
                    <a:pt x="167" y="50"/>
                  </a:lnTo>
                  <a:lnTo>
                    <a:pt x="155" y="39"/>
                  </a:lnTo>
                  <a:lnTo>
                    <a:pt x="146" y="26"/>
                  </a:lnTo>
                  <a:lnTo>
                    <a:pt x="138" y="14"/>
                  </a:lnTo>
                  <a:lnTo>
                    <a:pt x="1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590FBBA4-F06E-D4BB-0868-26478B464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" y="169"/>
              <a:ext cx="513" cy="573"/>
            </a:xfrm>
            <a:custGeom>
              <a:avLst/>
              <a:gdLst>
                <a:gd name="T0" fmla="*/ 90 w 1025"/>
                <a:gd name="T1" fmla="*/ 620 h 1147"/>
                <a:gd name="T2" fmla="*/ 120 w 1025"/>
                <a:gd name="T3" fmla="*/ 723 h 1147"/>
                <a:gd name="T4" fmla="*/ 185 w 1025"/>
                <a:gd name="T5" fmla="*/ 840 h 1147"/>
                <a:gd name="T6" fmla="*/ 233 w 1025"/>
                <a:gd name="T7" fmla="*/ 901 h 1147"/>
                <a:gd name="T8" fmla="*/ 288 w 1025"/>
                <a:gd name="T9" fmla="*/ 951 h 1147"/>
                <a:gd name="T10" fmla="*/ 348 w 1025"/>
                <a:gd name="T11" fmla="*/ 987 h 1147"/>
                <a:gd name="T12" fmla="*/ 414 w 1025"/>
                <a:gd name="T13" fmla="*/ 1007 h 1147"/>
                <a:gd name="T14" fmla="*/ 454 w 1025"/>
                <a:gd name="T15" fmla="*/ 1009 h 1147"/>
                <a:gd name="T16" fmla="*/ 525 w 1025"/>
                <a:gd name="T17" fmla="*/ 992 h 1147"/>
                <a:gd name="T18" fmla="*/ 548 w 1025"/>
                <a:gd name="T19" fmla="*/ 1045 h 1147"/>
                <a:gd name="T20" fmla="*/ 556 w 1025"/>
                <a:gd name="T21" fmla="*/ 1113 h 1147"/>
                <a:gd name="T22" fmla="*/ 629 w 1025"/>
                <a:gd name="T23" fmla="*/ 1112 h 1147"/>
                <a:gd name="T24" fmla="*/ 765 w 1025"/>
                <a:gd name="T25" fmla="*/ 1036 h 1147"/>
                <a:gd name="T26" fmla="*/ 863 w 1025"/>
                <a:gd name="T27" fmla="*/ 967 h 1147"/>
                <a:gd name="T28" fmla="*/ 967 w 1025"/>
                <a:gd name="T29" fmla="*/ 901 h 1147"/>
                <a:gd name="T30" fmla="*/ 1022 w 1025"/>
                <a:gd name="T31" fmla="*/ 852 h 1147"/>
                <a:gd name="T32" fmla="*/ 954 w 1025"/>
                <a:gd name="T33" fmla="*/ 716 h 1147"/>
                <a:gd name="T34" fmla="*/ 878 w 1025"/>
                <a:gd name="T35" fmla="*/ 528 h 1147"/>
                <a:gd name="T36" fmla="*/ 867 w 1025"/>
                <a:gd name="T37" fmla="*/ 461 h 1147"/>
                <a:gd name="T38" fmla="*/ 898 w 1025"/>
                <a:gd name="T39" fmla="*/ 449 h 1147"/>
                <a:gd name="T40" fmla="*/ 939 w 1025"/>
                <a:gd name="T41" fmla="*/ 404 h 1147"/>
                <a:gd name="T42" fmla="*/ 957 w 1025"/>
                <a:gd name="T43" fmla="*/ 368 h 1147"/>
                <a:gd name="T44" fmla="*/ 964 w 1025"/>
                <a:gd name="T45" fmla="*/ 294 h 1147"/>
                <a:gd name="T46" fmla="*/ 950 w 1025"/>
                <a:gd name="T47" fmla="*/ 211 h 1147"/>
                <a:gd name="T48" fmla="*/ 931 w 1025"/>
                <a:gd name="T49" fmla="*/ 159 h 1147"/>
                <a:gd name="T50" fmla="*/ 909 w 1025"/>
                <a:gd name="T51" fmla="*/ 128 h 1147"/>
                <a:gd name="T52" fmla="*/ 879 w 1025"/>
                <a:gd name="T53" fmla="*/ 111 h 1147"/>
                <a:gd name="T54" fmla="*/ 855 w 1025"/>
                <a:gd name="T55" fmla="*/ 112 h 1147"/>
                <a:gd name="T56" fmla="*/ 832 w 1025"/>
                <a:gd name="T57" fmla="*/ 130 h 1147"/>
                <a:gd name="T58" fmla="*/ 805 w 1025"/>
                <a:gd name="T59" fmla="*/ 182 h 1147"/>
                <a:gd name="T60" fmla="*/ 799 w 1025"/>
                <a:gd name="T61" fmla="*/ 187 h 1147"/>
                <a:gd name="T62" fmla="*/ 787 w 1025"/>
                <a:gd name="T63" fmla="*/ 196 h 1147"/>
                <a:gd name="T64" fmla="*/ 772 w 1025"/>
                <a:gd name="T65" fmla="*/ 228 h 1147"/>
                <a:gd name="T66" fmla="*/ 776 w 1025"/>
                <a:gd name="T67" fmla="*/ 366 h 1147"/>
                <a:gd name="T68" fmla="*/ 630 w 1025"/>
                <a:gd name="T69" fmla="*/ 280 h 1147"/>
                <a:gd name="T70" fmla="*/ 516 w 1025"/>
                <a:gd name="T71" fmla="*/ 201 h 1147"/>
                <a:gd name="T72" fmla="*/ 430 w 1025"/>
                <a:gd name="T73" fmla="*/ 117 h 1147"/>
                <a:gd name="T74" fmla="*/ 393 w 1025"/>
                <a:gd name="T75" fmla="*/ 63 h 1147"/>
                <a:gd name="T76" fmla="*/ 348 w 1025"/>
                <a:gd name="T77" fmla="*/ 12 h 1147"/>
                <a:gd name="T78" fmla="*/ 324 w 1025"/>
                <a:gd name="T79" fmla="*/ 2 h 1147"/>
                <a:gd name="T80" fmla="*/ 293 w 1025"/>
                <a:gd name="T81" fmla="*/ 13 h 1147"/>
                <a:gd name="T82" fmla="*/ 251 w 1025"/>
                <a:gd name="T83" fmla="*/ 51 h 1147"/>
                <a:gd name="T84" fmla="*/ 158 w 1025"/>
                <a:gd name="T85" fmla="*/ 97 h 1147"/>
                <a:gd name="T86" fmla="*/ 69 w 1025"/>
                <a:gd name="T87" fmla="*/ 125 h 1147"/>
                <a:gd name="T88" fmla="*/ 27 w 1025"/>
                <a:gd name="T89" fmla="*/ 161 h 1147"/>
                <a:gd name="T90" fmla="*/ 6 w 1025"/>
                <a:gd name="T91" fmla="*/ 236 h 1147"/>
                <a:gd name="T92" fmla="*/ 0 w 1025"/>
                <a:gd name="T93" fmla="*/ 314 h 1147"/>
                <a:gd name="T94" fmla="*/ 10 w 1025"/>
                <a:gd name="T95" fmla="*/ 392 h 1147"/>
                <a:gd name="T96" fmla="*/ 38 w 1025"/>
                <a:gd name="T97" fmla="*/ 466 h 1147"/>
                <a:gd name="T98" fmla="*/ 72 w 1025"/>
                <a:gd name="T99" fmla="*/ 534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25" h="1147">
                  <a:moveTo>
                    <a:pt x="86" y="589"/>
                  </a:moveTo>
                  <a:lnTo>
                    <a:pt x="86" y="589"/>
                  </a:lnTo>
                  <a:lnTo>
                    <a:pt x="88" y="605"/>
                  </a:lnTo>
                  <a:lnTo>
                    <a:pt x="90" y="620"/>
                  </a:lnTo>
                  <a:lnTo>
                    <a:pt x="94" y="637"/>
                  </a:lnTo>
                  <a:lnTo>
                    <a:pt x="97" y="654"/>
                  </a:lnTo>
                  <a:lnTo>
                    <a:pt x="108" y="687"/>
                  </a:lnTo>
                  <a:lnTo>
                    <a:pt x="120" y="723"/>
                  </a:lnTo>
                  <a:lnTo>
                    <a:pt x="136" y="757"/>
                  </a:lnTo>
                  <a:lnTo>
                    <a:pt x="154" y="790"/>
                  </a:lnTo>
                  <a:lnTo>
                    <a:pt x="173" y="824"/>
                  </a:lnTo>
                  <a:lnTo>
                    <a:pt x="185" y="840"/>
                  </a:lnTo>
                  <a:lnTo>
                    <a:pt x="196" y="856"/>
                  </a:lnTo>
                  <a:lnTo>
                    <a:pt x="208" y="872"/>
                  </a:lnTo>
                  <a:lnTo>
                    <a:pt x="220" y="886"/>
                  </a:lnTo>
                  <a:lnTo>
                    <a:pt x="233" y="901"/>
                  </a:lnTo>
                  <a:lnTo>
                    <a:pt x="246" y="914"/>
                  </a:lnTo>
                  <a:lnTo>
                    <a:pt x="260" y="927"/>
                  </a:lnTo>
                  <a:lnTo>
                    <a:pt x="273" y="939"/>
                  </a:lnTo>
                  <a:lnTo>
                    <a:pt x="288" y="951"/>
                  </a:lnTo>
                  <a:lnTo>
                    <a:pt x="302" y="961"/>
                  </a:lnTo>
                  <a:lnTo>
                    <a:pt x="318" y="971"/>
                  </a:lnTo>
                  <a:lnTo>
                    <a:pt x="333" y="980"/>
                  </a:lnTo>
                  <a:lnTo>
                    <a:pt x="348" y="987"/>
                  </a:lnTo>
                  <a:lnTo>
                    <a:pt x="365" y="995"/>
                  </a:lnTo>
                  <a:lnTo>
                    <a:pt x="380" y="1000"/>
                  </a:lnTo>
                  <a:lnTo>
                    <a:pt x="397" y="1004"/>
                  </a:lnTo>
                  <a:lnTo>
                    <a:pt x="414" y="1007"/>
                  </a:lnTo>
                  <a:lnTo>
                    <a:pt x="431" y="1009"/>
                  </a:lnTo>
                  <a:lnTo>
                    <a:pt x="431" y="1009"/>
                  </a:lnTo>
                  <a:lnTo>
                    <a:pt x="443" y="1009"/>
                  </a:lnTo>
                  <a:lnTo>
                    <a:pt x="454" y="1009"/>
                  </a:lnTo>
                  <a:lnTo>
                    <a:pt x="466" y="1008"/>
                  </a:lnTo>
                  <a:lnTo>
                    <a:pt x="478" y="1006"/>
                  </a:lnTo>
                  <a:lnTo>
                    <a:pt x="501" y="1001"/>
                  </a:lnTo>
                  <a:lnTo>
                    <a:pt x="525" y="992"/>
                  </a:lnTo>
                  <a:lnTo>
                    <a:pt x="533" y="995"/>
                  </a:lnTo>
                  <a:lnTo>
                    <a:pt x="533" y="995"/>
                  </a:lnTo>
                  <a:lnTo>
                    <a:pt x="544" y="1028"/>
                  </a:lnTo>
                  <a:lnTo>
                    <a:pt x="548" y="1045"/>
                  </a:lnTo>
                  <a:lnTo>
                    <a:pt x="551" y="1061"/>
                  </a:lnTo>
                  <a:lnTo>
                    <a:pt x="554" y="1079"/>
                  </a:lnTo>
                  <a:lnTo>
                    <a:pt x="555" y="1096"/>
                  </a:lnTo>
                  <a:lnTo>
                    <a:pt x="556" y="1113"/>
                  </a:lnTo>
                  <a:lnTo>
                    <a:pt x="556" y="1131"/>
                  </a:lnTo>
                  <a:lnTo>
                    <a:pt x="558" y="1147"/>
                  </a:lnTo>
                  <a:lnTo>
                    <a:pt x="558" y="1147"/>
                  </a:lnTo>
                  <a:lnTo>
                    <a:pt x="629" y="1112"/>
                  </a:lnTo>
                  <a:lnTo>
                    <a:pt x="663" y="1095"/>
                  </a:lnTo>
                  <a:lnTo>
                    <a:pt x="698" y="1076"/>
                  </a:lnTo>
                  <a:lnTo>
                    <a:pt x="732" y="1056"/>
                  </a:lnTo>
                  <a:lnTo>
                    <a:pt x="765" y="1036"/>
                  </a:lnTo>
                  <a:lnTo>
                    <a:pt x="798" y="1014"/>
                  </a:lnTo>
                  <a:lnTo>
                    <a:pt x="830" y="992"/>
                  </a:lnTo>
                  <a:lnTo>
                    <a:pt x="830" y="992"/>
                  </a:lnTo>
                  <a:lnTo>
                    <a:pt x="863" y="967"/>
                  </a:lnTo>
                  <a:lnTo>
                    <a:pt x="898" y="945"/>
                  </a:lnTo>
                  <a:lnTo>
                    <a:pt x="932" y="922"/>
                  </a:lnTo>
                  <a:lnTo>
                    <a:pt x="967" y="901"/>
                  </a:lnTo>
                  <a:lnTo>
                    <a:pt x="967" y="901"/>
                  </a:lnTo>
                  <a:lnTo>
                    <a:pt x="982" y="891"/>
                  </a:lnTo>
                  <a:lnTo>
                    <a:pt x="996" y="881"/>
                  </a:lnTo>
                  <a:lnTo>
                    <a:pt x="1025" y="860"/>
                  </a:lnTo>
                  <a:lnTo>
                    <a:pt x="1022" y="852"/>
                  </a:lnTo>
                  <a:lnTo>
                    <a:pt x="1022" y="852"/>
                  </a:lnTo>
                  <a:lnTo>
                    <a:pt x="997" y="807"/>
                  </a:lnTo>
                  <a:lnTo>
                    <a:pt x="975" y="762"/>
                  </a:lnTo>
                  <a:lnTo>
                    <a:pt x="954" y="716"/>
                  </a:lnTo>
                  <a:lnTo>
                    <a:pt x="933" y="671"/>
                  </a:lnTo>
                  <a:lnTo>
                    <a:pt x="914" y="624"/>
                  </a:lnTo>
                  <a:lnTo>
                    <a:pt x="895" y="577"/>
                  </a:lnTo>
                  <a:lnTo>
                    <a:pt x="878" y="528"/>
                  </a:lnTo>
                  <a:lnTo>
                    <a:pt x="861" y="478"/>
                  </a:lnTo>
                  <a:lnTo>
                    <a:pt x="860" y="462"/>
                  </a:lnTo>
                  <a:lnTo>
                    <a:pt x="860" y="462"/>
                  </a:lnTo>
                  <a:lnTo>
                    <a:pt x="867" y="461"/>
                  </a:lnTo>
                  <a:lnTo>
                    <a:pt x="876" y="459"/>
                  </a:lnTo>
                  <a:lnTo>
                    <a:pt x="883" y="457"/>
                  </a:lnTo>
                  <a:lnTo>
                    <a:pt x="890" y="453"/>
                  </a:lnTo>
                  <a:lnTo>
                    <a:pt x="898" y="449"/>
                  </a:lnTo>
                  <a:lnTo>
                    <a:pt x="905" y="443"/>
                  </a:lnTo>
                  <a:lnTo>
                    <a:pt x="917" y="431"/>
                  </a:lnTo>
                  <a:lnTo>
                    <a:pt x="930" y="417"/>
                  </a:lnTo>
                  <a:lnTo>
                    <a:pt x="939" y="404"/>
                  </a:lnTo>
                  <a:lnTo>
                    <a:pt x="948" y="390"/>
                  </a:lnTo>
                  <a:lnTo>
                    <a:pt x="954" y="378"/>
                  </a:lnTo>
                  <a:lnTo>
                    <a:pt x="954" y="378"/>
                  </a:lnTo>
                  <a:lnTo>
                    <a:pt x="957" y="368"/>
                  </a:lnTo>
                  <a:lnTo>
                    <a:pt x="959" y="359"/>
                  </a:lnTo>
                  <a:lnTo>
                    <a:pt x="963" y="338"/>
                  </a:lnTo>
                  <a:lnTo>
                    <a:pt x="964" y="316"/>
                  </a:lnTo>
                  <a:lnTo>
                    <a:pt x="964" y="294"/>
                  </a:lnTo>
                  <a:lnTo>
                    <a:pt x="962" y="273"/>
                  </a:lnTo>
                  <a:lnTo>
                    <a:pt x="959" y="251"/>
                  </a:lnTo>
                  <a:lnTo>
                    <a:pt x="955" y="230"/>
                  </a:lnTo>
                  <a:lnTo>
                    <a:pt x="950" y="211"/>
                  </a:lnTo>
                  <a:lnTo>
                    <a:pt x="950" y="211"/>
                  </a:lnTo>
                  <a:lnTo>
                    <a:pt x="945" y="194"/>
                  </a:lnTo>
                  <a:lnTo>
                    <a:pt x="938" y="177"/>
                  </a:lnTo>
                  <a:lnTo>
                    <a:pt x="931" y="159"/>
                  </a:lnTo>
                  <a:lnTo>
                    <a:pt x="926" y="151"/>
                  </a:lnTo>
                  <a:lnTo>
                    <a:pt x="920" y="142"/>
                  </a:lnTo>
                  <a:lnTo>
                    <a:pt x="915" y="135"/>
                  </a:lnTo>
                  <a:lnTo>
                    <a:pt x="909" y="128"/>
                  </a:lnTo>
                  <a:lnTo>
                    <a:pt x="903" y="122"/>
                  </a:lnTo>
                  <a:lnTo>
                    <a:pt x="895" y="117"/>
                  </a:lnTo>
                  <a:lnTo>
                    <a:pt x="887" y="113"/>
                  </a:lnTo>
                  <a:lnTo>
                    <a:pt x="879" y="111"/>
                  </a:lnTo>
                  <a:lnTo>
                    <a:pt x="871" y="110"/>
                  </a:lnTo>
                  <a:lnTo>
                    <a:pt x="861" y="110"/>
                  </a:lnTo>
                  <a:lnTo>
                    <a:pt x="861" y="110"/>
                  </a:lnTo>
                  <a:lnTo>
                    <a:pt x="855" y="112"/>
                  </a:lnTo>
                  <a:lnTo>
                    <a:pt x="849" y="115"/>
                  </a:lnTo>
                  <a:lnTo>
                    <a:pt x="842" y="119"/>
                  </a:lnTo>
                  <a:lnTo>
                    <a:pt x="837" y="125"/>
                  </a:lnTo>
                  <a:lnTo>
                    <a:pt x="832" y="130"/>
                  </a:lnTo>
                  <a:lnTo>
                    <a:pt x="827" y="137"/>
                  </a:lnTo>
                  <a:lnTo>
                    <a:pt x="817" y="151"/>
                  </a:lnTo>
                  <a:lnTo>
                    <a:pt x="810" y="166"/>
                  </a:lnTo>
                  <a:lnTo>
                    <a:pt x="805" y="182"/>
                  </a:lnTo>
                  <a:lnTo>
                    <a:pt x="802" y="198"/>
                  </a:lnTo>
                  <a:lnTo>
                    <a:pt x="801" y="204"/>
                  </a:lnTo>
                  <a:lnTo>
                    <a:pt x="802" y="211"/>
                  </a:lnTo>
                  <a:lnTo>
                    <a:pt x="799" y="187"/>
                  </a:lnTo>
                  <a:lnTo>
                    <a:pt x="799" y="187"/>
                  </a:lnTo>
                  <a:lnTo>
                    <a:pt x="797" y="187"/>
                  </a:lnTo>
                  <a:lnTo>
                    <a:pt x="794" y="189"/>
                  </a:lnTo>
                  <a:lnTo>
                    <a:pt x="787" y="196"/>
                  </a:lnTo>
                  <a:lnTo>
                    <a:pt x="781" y="206"/>
                  </a:lnTo>
                  <a:lnTo>
                    <a:pt x="777" y="212"/>
                  </a:lnTo>
                  <a:lnTo>
                    <a:pt x="772" y="228"/>
                  </a:lnTo>
                  <a:lnTo>
                    <a:pt x="772" y="228"/>
                  </a:lnTo>
                  <a:lnTo>
                    <a:pt x="773" y="261"/>
                  </a:lnTo>
                  <a:lnTo>
                    <a:pt x="774" y="295"/>
                  </a:lnTo>
                  <a:lnTo>
                    <a:pt x="775" y="331"/>
                  </a:lnTo>
                  <a:lnTo>
                    <a:pt x="776" y="366"/>
                  </a:lnTo>
                  <a:lnTo>
                    <a:pt x="776" y="366"/>
                  </a:lnTo>
                  <a:lnTo>
                    <a:pt x="720" y="333"/>
                  </a:lnTo>
                  <a:lnTo>
                    <a:pt x="660" y="298"/>
                  </a:lnTo>
                  <a:lnTo>
                    <a:pt x="630" y="280"/>
                  </a:lnTo>
                  <a:lnTo>
                    <a:pt x="601" y="261"/>
                  </a:lnTo>
                  <a:lnTo>
                    <a:pt x="572" y="241"/>
                  </a:lnTo>
                  <a:lnTo>
                    <a:pt x="543" y="221"/>
                  </a:lnTo>
                  <a:lnTo>
                    <a:pt x="516" y="201"/>
                  </a:lnTo>
                  <a:lnTo>
                    <a:pt x="489" y="178"/>
                  </a:lnTo>
                  <a:lnTo>
                    <a:pt x="464" y="155"/>
                  </a:lnTo>
                  <a:lnTo>
                    <a:pt x="441" y="130"/>
                  </a:lnTo>
                  <a:lnTo>
                    <a:pt x="430" y="117"/>
                  </a:lnTo>
                  <a:lnTo>
                    <a:pt x="420" y="104"/>
                  </a:lnTo>
                  <a:lnTo>
                    <a:pt x="411" y="91"/>
                  </a:lnTo>
                  <a:lnTo>
                    <a:pt x="401" y="77"/>
                  </a:lnTo>
                  <a:lnTo>
                    <a:pt x="393" y="63"/>
                  </a:lnTo>
                  <a:lnTo>
                    <a:pt x="385" y="49"/>
                  </a:lnTo>
                  <a:lnTo>
                    <a:pt x="378" y="33"/>
                  </a:lnTo>
                  <a:lnTo>
                    <a:pt x="372" y="17"/>
                  </a:lnTo>
                  <a:lnTo>
                    <a:pt x="348" y="12"/>
                  </a:lnTo>
                  <a:lnTo>
                    <a:pt x="348" y="12"/>
                  </a:lnTo>
                  <a:lnTo>
                    <a:pt x="340" y="10"/>
                  </a:lnTo>
                  <a:lnTo>
                    <a:pt x="331" y="6"/>
                  </a:lnTo>
                  <a:lnTo>
                    <a:pt x="324" y="2"/>
                  </a:lnTo>
                  <a:lnTo>
                    <a:pt x="316" y="0"/>
                  </a:lnTo>
                  <a:lnTo>
                    <a:pt x="301" y="3"/>
                  </a:lnTo>
                  <a:lnTo>
                    <a:pt x="301" y="3"/>
                  </a:lnTo>
                  <a:lnTo>
                    <a:pt x="293" y="13"/>
                  </a:lnTo>
                  <a:lnTo>
                    <a:pt x="284" y="24"/>
                  </a:lnTo>
                  <a:lnTo>
                    <a:pt x="273" y="33"/>
                  </a:lnTo>
                  <a:lnTo>
                    <a:pt x="263" y="42"/>
                  </a:lnTo>
                  <a:lnTo>
                    <a:pt x="251" y="51"/>
                  </a:lnTo>
                  <a:lnTo>
                    <a:pt x="239" y="59"/>
                  </a:lnTo>
                  <a:lnTo>
                    <a:pt x="213" y="72"/>
                  </a:lnTo>
                  <a:lnTo>
                    <a:pt x="186" y="86"/>
                  </a:lnTo>
                  <a:lnTo>
                    <a:pt x="158" y="97"/>
                  </a:lnTo>
                  <a:lnTo>
                    <a:pt x="105" y="118"/>
                  </a:lnTo>
                  <a:lnTo>
                    <a:pt x="82" y="120"/>
                  </a:lnTo>
                  <a:lnTo>
                    <a:pt x="82" y="120"/>
                  </a:lnTo>
                  <a:lnTo>
                    <a:pt x="69" y="125"/>
                  </a:lnTo>
                  <a:lnTo>
                    <a:pt x="57" y="128"/>
                  </a:lnTo>
                  <a:lnTo>
                    <a:pt x="34" y="144"/>
                  </a:lnTo>
                  <a:lnTo>
                    <a:pt x="34" y="144"/>
                  </a:lnTo>
                  <a:lnTo>
                    <a:pt x="27" y="161"/>
                  </a:lnTo>
                  <a:lnTo>
                    <a:pt x="19" y="180"/>
                  </a:lnTo>
                  <a:lnTo>
                    <a:pt x="14" y="199"/>
                  </a:lnTo>
                  <a:lnTo>
                    <a:pt x="9" y="217"/>
                  </a:lnTo>
                  <a:lnTo>
                    <a:pt x="6" y="236"/>
                  </a:lnTo>
                  <a:lnTo>
                    <a:pt x="3" y="256"/>
                  </a:lnTo>
                  <a:lnTo>
                    <a:pt x="1" y="275"/>
                  </a:lnTo>
                  <a:lnTo>
                    <a:pt x="0" y="294"/>
                  </a:lnTo>
                  <a:lnTo>
                    <a:pt x="0" y="314"/>
                  </a:lnTo>
                  <a:lnTo>
                    <a:pt x="2" y="334"/>
                  </a:lnTo>
                  <a:lnTo>
                    <a:pt x="3" y="354"/>
                  </a:lnTo>
                  <a:lnTo>
                    <a:pt x="6" y="373"/>
                  </a:lnTo>
                  <a:lnTo>
                    <a:pt x="10" y="392"/>
                  </a:lnTo>
                  <a:lnTo>
                    <a:pt x="15" y="411"/>
                  </a:lnTo>
                  <a:lnTo>
                    <a:pt x="20" y="430"/>
                  </a:lnTo>
                  <a:lnTo>
                    <a:pt x="27" y="449"/>
                  </a:lnTo>
                  <a:lnTo>
                    <a:pt x="38" y="466"/>
                  </a:lnTo>
                  <a:lnTo>
                    <a:pt x="38" y="466"/>
                  </a:lnTo>
                  <a:lnTo>
                    <a:pt x="49" y="490"/>
                  </a:lnTo>
                  <a:lnTo>
                    <a:pt x="61" y="512"/>
                  </a:lnTo>
                  <a:lnTo>
                    <a:pt x="72" y="534"/>
                  </a:lnTo>
                  <a:lnTo>
                    <a:pt x="77" y="547"/>
                  </a:lnTo>
                  <a:lnTo>
                    <a:pt x="80" y="558"/>
                  </a:lnTo>
                  <a:lnTo>
                    <a:pt x="86" y="58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BA622D6C-0E8D-AB01-BF24-98D874641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" y="169"/>
              <a:ext cx="513" cy="573"/>
            </a:xfrm>
            <a:custGeom>
              <a:avLst/>
              <a:gdLst>
                <a:gd name="T0" fmla="*/ 90 w 1025"/>
                <a:gd name="T1" fmla="*/ 620 h 1147"/>
                <a:gd name="T2" fmla="*/ 120 w 1025"/>
                <a:gd name="T3" fmla="*/ 723 h 1147"/>
                <a:gd name="T4" fmla="*/ 185 w 1025"/>
                <a:gd name="T5" fmla="*/ 840 h 1147"/>
                <a:gd name="T6" fmla="*/ 233 w 1025"/>
                <a:gd name="T7" fmla="*/ 901 h 1147"/>
                <a:gd name="T8" fmla="*/ 288 w 1025"/>
                <a:gd name="T9" fmla="*/ 951 h 1147"/>
                <a:gd name="T10" fmla="*/ 348 w 1025"/>
                <a:gd name="T11" fmla="*/ 987 h 1147"/>
                <a:gd name="T12" fmla="*/ 414 w 1025"/>
                <a:gd name="T13" fmla="*/ 1007 h 1147"/>
                <a:gd name="T14" fmla="*/ 454 w 1025"/>
                <a:gd name="T15" fmla="*/ 1009 h 1147"/>
                <a:gd name="T16" fmla="*/ 525 w 1025"/>
                <a:gd name="T17" fmla="*/ 992 h 1147"/>
                <a:gd name="T18" fmla="*/ 548 w 1025"/>
                <a:gd name="T19" fmla="*/ 1045 h 1147"/>
                <a:gd name="T20" fmla="*/ 556 w 1025"/>
                <a:gd name="T21" fmla="*/ 1113 h 1147"/>
                <a:gd name="T22" fmla="*/ 629 w 1025"/>
                <a:gd name="T23" fmla="*/ 1112 h 1147"/>
                <a:gd name="T24" fmla="*/ 765 w 1025"/>
                <a:gd name="T25" fmla="*/ 1036 h 1147"/>
                <a:gd name="T26" fmla="*/ 863 w 1025"/>
                <a:gd name="T27" fmla="*/ 967 h 1147"/>
                <a:gd name="T28" fmla="*/ 967 w 1025"/>
                <a:gd name="T29" fmla="*/ 901 h 1147"/>
                <a:gd name="T30" fmla="*/ 1022 w 1025"/>
                <a:gd name="T31" fmla="*/ 852 h 1147"/>
                <a:gd name="T32" fmla="*/ 954 w 1025"/>
                <a:gd name="T33" fmla="*/ 716 h 1147"/>
                <a:gd name="T34" fmla="*/ 878 w 1025"/>
                <a:gd name="T35" fmla="*/ 528 h 1147"/>
                <a:gd name="T36" fmla="*/ 867 w 1025"/>
                <a:gd name="T37" fmla="*/ 461 h 1147"/>
                <a:gd name="T38" fmla="*/ 898 w 1025"/>
                <a:gd name="T39" fmla="*/ 449 h 1147"/>
                <a:gd name="T40" fmla="*/ 939 w 1025"/>
                <a:gd name="T41" fmla="*/ 404 h 1147"/>
                <a:gd name="T42" fmla="*/ 957 w 1025"/>
                <a:gd name="T43" fmla="*/ 368 h 1147"/>
                <a:gd name="T44" fmla="*/ 964 w 1025"/>
                <a:gd name="T45" fmla="*/ 294 h 1147"/>
                <a:gd name="T46" fmla="*/ 950 w 1025"/>
                <a:gd name="T47" fmla="*/ 211 h 1147"/>
                <a:gd name="T48" fmla="*/ 931 w 1025"/>
                <a:gd name="T49" fmla="*/ 159 h 1147"/>
                <a:gd name="T50" fmla="*/ 909 w 1025"/>
                <a:gd name="T51" fmla="*/ 128 h 1147"/>
                <a:gd name="T52" fmla="*/ 879 w 1025"/>
                <a:gd name="T53" fmla="*/ 111 h 1147"/>
                <a:gd name="T54" fmla="*/ 855 w 1025"/>
                <a:gd name="T55" fmla="*/ 112 h 1147"/>
                <a:gd name="T56" fmla="*/ 832 w 1025"/>
                <a:gd name="T57" fmla="*/ 130 h 1147"/>
                <a:gd name="T58" fmla="*/ 805 w 1025"/>
                <a:gd name="T59" fmla="*/ 182 h 1147"/>
                <a:gd name="T60" fmla="*/ 799 w 1025"/>
                <a:gd name="T61" fmla="*/ 187 h 1147"/>
                <a:gd name="T62" fmla="*/ 787 w 1025"/>
                <a:gd name="T63" fmla="*/ 196 h 1147"/>
                <a:gd name="T64" fmla="*/ 772 w 1025"/>
                <a:gd name="T65" fmla="*/ 228 h 1147"/>
                <a:gd name="T66" fmla="*/ 776 w 1025"/>
                <a:gd name="T67" fmla="*/ 366 h 1147"/>
                <a:gd name="T68" fmla="*/ 630 w 1025"/>
                <a:gd name="T69" fmla="*/ 280 h 1147"/>
                <a:gd name="T70" fmla="*/ 516 w 1025"/>
                <a:gd name="T71" fmla="*/ 201 h 1147"/>
                <a:gd name="T72" fmla="*/ 430 w 1025"/>
                <a:gd name="T73" fmla="*/ 117 h 1147"/>
                <a:gd name="T74" fmla="*/ 393 w 1025"/>
                <a:gd name="T75" fmla="*/ 63 h 1147"/>
                <a:gd name="T76" fmla="*/ 348 w 1025"/>
                <a:gd name="T77" fmla="*/ 12 h 1147"/>
                <a:gd name="T78" fmla="*/ 324 w 1025"/>
                <a:gd name="T79" fmla="*/ 2 h 1147"/>
                <a:gd name="T80" fmla="*/ 293 w 1025"/>
                <a:gd name="T81" fmla="*/ 13 h 1147"/>
                <a:gd name="T82" fmla="*/ 251 w 1025"/>
                <a:gd name="T83" fmla="*/ 51 h 1147"/>
                <a:gd name="T84" fmla="*/ 158 w 1025"/>
                <a:gd name="T85" fmla="*/ 97 h 1147"/>
                <a:gd name="T86" fmla="*/ 69 w 1025"/>
                <a:gd name="T87" fmla="*/ 125 h 1147"/>
                <a:gd name="T88" fmla="*/ 27 w 1025"/>
                <a:gd name="T89" fmla="*/ 161 h 1147"/>
                <a:gd name="T90" fmla="*/ 6 w 1025"/>
                <a:gd name="T91" fmla="*/ 236 h 1147"/>
                <a:gd name="T92" fmla="*/ 0 w 1025"/>
                <a:gd name="T93" fmla="*/ 314 h 1147"/>
                <a:gd name="T94" fmla="*/ 10 w 1025"/>
                <a:gd name="T95" fmla="*/ 392 h 1147"/>
                <a:gd name="T96" fmla="*/ 38 w 1025"/>
                <a:gd name="T97" fmla="*/ 466 h 1147"/>
                <a:gd name="T98" fmla="*/ 72 w 1025"/>
                <a:gd name="T99" fmla="*/ 534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25" h="1147">
                  <a:moveTo>
                    <a:pt x="86" y="589"/>
                  </a:moveTo>
                  <a:lnTo>
                    <a:pt x="86" y="589"/>
                  </a:lnTo>
                  <a:lnTo>
                    <a:pt x="88" y="605"/>
                  </a:lnTo>
                  <a:lnTo>
                    <a:pt x="90" y="620"/>
                  </a:lnTo>
                  <a:lnTo>
                    <a:pt x="94" y="637"/>
                  </a:lnTo>
                  <a:lnTo>
                    <a:pt x="97" y="654"/>
                  </a:lnTo>
                  <a:lnTo>
                    <a:pt x="108" y="687"/>
                  </a:lnTo>
                  <a:lnTo>
                    <a:pt x="120" y="723"/>
                  </a:lnTo>
                  <a:lnTo>
                    <a:pt x="136" y="757"/>
                  </a:lnTo>
                  <a:lnTo>
                    <a:pt x="154" y="790"/>
                  </a:lnTo>
                  <a:lnTo>
                    <a:pt x="173" y="824"/>
                  </a:lnTo>
                  <a:lnTo>
                    <a:pt x="185" y="840"/>
                  </a:lnTo>
                  <a:lnTo>
                    <a:pt x="196" y="856"/>
                  </a:lnTo>
                  <a:lnTo>
                    <a:pt x="208" y="872"/>
                  </a:lnTo>
                  <a:lnTo>
                    <a:pt x="220" y="886"/>
                  </a:lnTo>
                  <a:lnTo>
                    <a:pt x="233" y="901"/>
                  </a:lnTo>
                  <a:lnTo>
                    <a:pt x="246" y="914"/>
                  </a:lnTo>
                  <a:lnTo>
                    <a:pt x="260" y="927"/>
                  </a:lnTo>
                  <a:lnTo>
                    <a:pt x="273" y="939"/>
                  </a:lnTo>
                  <a:lnTo>
                    <a:pt x="288" y="951"/>
                  </a:lnTo>
                  <a:lnTo>
                    <a:pt x="302" y="961"/>
                  </a:lnTo>
                  <a:lnTo>
                    <a:pt x="318" y="971"/>
                  </a:lnTo>
                  <a:lnTo>
                    <a:pt x="333" y="980"/>
                  </a:lnTo>
                  <a:lnTo>
                    <a:pt x="348" y="987"/>
                  </a:lnTo>
                  <a:lnTo>
                    <a:pt x="365" y="995"/>
                  </a:lnTo>
                  <a:lnTo>
                    <a:pt x="380" y="1000"/>
                  </a:lnTo>
                  <a:lnTo>
                    <a:pt x="397" y="1004"/>
                  </a:lnTo>
                  <a:lnTo>
                    <a:pt x="414" y="1007"/>
                  </a:lnTo>
                  <a:lnTo>
                    <a:pt x="431" y="1009"/>
                  </a:lnTo>
                  <a:lnTo>
                    <a:pt x="431" y="1009"/>
                  </a:lnTo>
                  <a:lnTo>
                    <a:pt x="443" y="1009"/>
                  </a:lnTo>
                  <a:lnTo>
                    <a:pt x="454" y="1009"/>
                  </a:lnTo>
                  <a:lnTo>
                    <a:pt x="466" y="1008"/>
                  </a:lnTo>
                  <a:lnTo>
                    <a:pt x="478" y="1006"/>
                  </a:lnTo>
                  <a:lnTo>
                    <a:pt x="501" y="1001"/>
                  </a:lnTo>
                  <a:lnTo>
                    <a:pt x="525" y="992"/>
                  </a:lnTo>
                  <a:lnTo>
                    <a:pt x="533" y="995"/>
                  </a:lnTo>
                  <a:lnTo>
                    <a:pt x="533" y="995"/>
                  </a:lnTo>
                  <a:lnTo>
                    <a:pt x="544" y="1028"/>
                  </a:lnTo>
                  <a:lnTo>
                    <a:pt x="548" y="1045"/>
                  </a:lnTo>
                  <a:lnTo>
                    <a:pt x="551" y="1061"/>
                  </a:lnTo>
                  <a:lnTo>
                    <a:pt x="554" y="1079"/>
                  </a:lnTo>
                  <a:lnTo>
                    <a:pt x="555" y="1096"/>
                  </a:lnTo>
                  <a:lnTo>
                    <a:pt x="556" y="1113"/>
                  </a:lnTo>
                  <a:lnTo>
                    <a:pt x="556" y="1131"/>
                  </a:lnTo>
                  <a:lnTo>
                    <a:pt x="558" y="1147"/>
                  </a:lnTo>
                  <a:lnTo>
                    <a:pt x="558" y="1147"/>
                  </a:lnTo>
                  <a:lnTo>
                    <a:pt x="629" y="1112"/>
                  </a:lnTo>
                  <a:lnTo>
                    <a:pt x="663" y="1095"/>
                  </a:lnTo>
                  <a:lnTo>
                    <a:pt x="698" y="1076"/>
                  </a:lnTo>
                  <a:lnTo>
                    <a:pt x="732" y="1056"/>
                  </a:lnTo>
                  <a:lnTo>
                    <a:pt x="765" y="1036"/>
                  </a:lnTo>
                  <a:lnTo>
                    <a:pt x="798" y="1014"/>
                  </a:lnTo>
                  <a:lnTo>
                    <a:pt x="830" y="992"/>
                  </a:lnTo>
                  <a:lnTo>
                    <a:pt x="830" y="992"/>
                  </a:lnTo>
                  <a:lnTo>
                    <a:pt x="863" y="967"/>
                  </a:lnTo>
                  <a:lnTo>
                    <a:pt x="898" y="945"/>
                  </a:lnTo>
                  <a:lnTo>
                    <a:pt x="932" y="922"/>
                  </a:lnTo>
                  <a:lnTo>
                    <a:pt x="967" y="901"/>
                  </a:lnTo>
                  <a:lnTo>
                    <a:pt x="967" y="901"/>
                  </a:lnTo>
                  <a:lnTo>
                    <a:pt x="982" y="891"/>
                  </a:lnTo>
                  <a:lnTo>
                    <a:pt x="996" y="881"/>
                  </a:lnTo>
                  <a:lnTo>
                    <a:pt x="1025" y="860"/>
                  </a:lnTo>
                  <a:lnTo>
                    <a:pt x="1022" y="852"/>
                  </a:lnTo>
                  <a:lnTo>
                    <a:pt x="1022" y="852"/>
                  </a:lnTo>
                  <a:lnTo>
                    <a:pt x="997" y="807"/>
                  </a:lnTo>
                  <a:lnTo>
                    <a:pt x="975" y="762"/>
                  </a:lnTo>
                  <a:lnTo>
                    <a:pt x="954" y="716"/>
                  </a:lnTo>
                  <a:lnTo>
                    <a:pt x="933" y="671"/>
                  </a:lnTo>
                  <a:lnTo>
                    <a:pt x="914" y="624"/>
                  </a:lnTo>
                  <a:lnTo>
                    <a:pt x="895" y="577"/>
                  </a:lnTo>
                  <a:lnTo>
                    <a:pt x="878" y="528"/>
                  </a:lnTo>
                  <a:lnTo>
                    <a:pt x="861" y="478"/>
                  </a:lnTo>
                  <a:lnTo>
                    <a:pt x="860" y="462"/>
                  </a:lnTo>
                  <a:lnTo>
                    <a:pt x="860" y="462"/>
                  </a:lnTo>
                  <a:lnTo>
                    <a:pt x="867" y="461"/>
                  </a:lnTo>
                  <a:lnTo>
                    <a:pt x="876" y="459"/>
                  </a:lnTo>
                  <a:lnTo>
                    <a:pt x="883" y="457"/>
                  </a:lnTo>
                  <a:lnTo>
                    <a:pt x="890" y="453"/>
                  </a:lnTo>
                  <a:lnTo>
                    <a:pt x="898" y="449"/>
                  </a:lnTo>
                  <a:lnTo>
                    <a:pt x="905" y="443"/>
                  </a:lnTo>
                  <a:lnTo>
                    <a:pt x="917" y="431"/>
                  </a:lnTo>
                  <a:lnTo>
                    <a:pt x="930" y="417"/>
                  </a:lnTo>
                  <a:lnTo>
                    <a:pt x="939" y="404"/>
                  </a:lnTo>
                  <a:lnTo>
                    <a:pt x="948" y="390"/>
                  </a:lnTo>
                  <a:lnTo>
                    <a:pt x="954" y="378"/>
                  </a:lnTo>
                  <a:lnTo>
                    <a:pt x="954" y="378"/>
                  </a:lnTo>
                  <a:lnTo>
                    <a:pt x="957" y="368"/>
                  </a:lnTo>
                  <a:lnTo>
                    <a:pt x="959" y="359"/>
                  </a:lnTo>
                  <a:lnTo>
                    <a:pt x="963" y="338"/>
                  </a:lnTo>
                  <a:lnTo>
                    <a:pt x="964" y="316"/>
                  </a:lnTo>
                  <a:lnTo>
                    <a:pt x="964" y="294"/>
                  </a:lnTo>
                  <a:lnTo>
                    <a:pt x="962" y="273"/>
                  </a:lnTo>
                  <a:lnTo>
                    <a:pt x="959" y="251"/>
                  </a:lnTo>
                  <a:lnTo>
                    <a:pt x="955" y="230"/>
                  </a:lnTo>
                  <a:lnTo>
                    <a:pt x="950" y="211"/>
                  </a:lnTo>
                  <a:lnTo>
                    <a:pt x="950" y="211"/>
                  </a:lnTo>
                  <a:lnTo>
                    <a:pt x="945" y="194"/>
                  </a:lnTo>
                  <a:lnTo>
                    <a:pt x="938" y="177"/>
                  </a:lnTo>
                  <a:lnTo>
                    <a:pt x="931" y="159"/>
                  </a:lnTo>
                  <a:lnTo>
                    <a:pt x="926" y="151"/>
                  </a:lnTo>
                  <a:lnTo>
                    <a:pt x="920" y="142"/>
                  </a:lnTo>
                  <a:lnTo>
                    <a:pt x="915" y="135"/>
                  </a:lnTo>
                  <a:lnTo>
                    <a:pt x="909" y="128"/>
                  </a:lnTo>
                  <a:lnTo>
                    <a:pt x="903" y="122"/>
                  </a:lnTo>
                  <a:lnTo>
                    <a:pt x="895" y="117"/>
                  </a:lnTo>
                  <a:lnTo>
                    <a:pt x="887" y="113"/>
                  </a:lnTo>
                  <a:lnTo>
                    <a:pt x="879" y="111"/>
                  </a:lnTo>
                  <a:lnTo>
                    <a:pt x="871" y="110"/>
                  </a:lnTo>
                  <a:lnTo>
                    <a:pt x="861" y="110"/>
                  </a:lnTo>
                  <a:lnTo>
                    <a:pt x="861" y="110"/>
                  </a:lnTo>
                  <a:lnTo>
                    <a:pt x="855" y="112"/>
                  </a:lnTo>
                  <a:lnTo>
                    <a:pt x="849" y="115"/>
                  </a:lnTo>
                  <a:lnTo>
                    <a:pt x="842" y="119"/>
                  </a:lnTo>
                  <a:lnTo>
                    <a:pt x="837" y="125"/>
                  </a:lnTo>
                  <a:lnTo>
                    <a:pt x="832" y="130"/>
                  </a:lnTo>
                  <a:lnTo>
                    <a:pt x="827" y="137"/>
                  </a:lnTo>
                  <a:lnTo>
                    <a:pt x="817" y="151"/>
                  </a:lnTo>
                  <a:lnTo>
                    <a:pt x="810" y="166"/>
                  </a:lnTo>
                  <a:lnTo>
                    <a:pt x="805" y="182"/>
                  </a:lnTo>
                  <a:lnTo>
                    <a:pt x="802" y="198"/>
                  </a:lnTo>
                  <a:lnTo>
                    <a:pt x="801" y="204"/>
                  </a:lnTo>
                  <a:lnTo>
                    <a:pt x="802" y="211"/>
                  </a:lnTo>
                  <a:lnTo>
                    <a:pt x="799" y="187"/>
                  </a:lnTo>
                  <a:lnTo>
                    <a:pt x="799" y="187"/>
                  </a:lnTo>
                  <a:lnTo>
                    <a:pt x="797" y="187"/>
                  </a:lnTo>
                  <a:lnTo>
                    <a:pt x="794" y="189"/>
                  </a:lnTo>
                  <a:lnTo>
                    <a:pt x="787" y="196"/>
                  </a:lnTo>
                  <a:lnTo>
                    <a:pt x="781" y="206"/>
                  </a:lnTo>
                  <a:lnTo>
                    <a:pt x="777" y="212"/>
                  </a:lnTo>
                  <a:lnTo>
                    <a:pt x="772" y="228"/>
                  </a:lnTo>
                  <a:lnTo>
                    <a:pt x="772" y="228"/>
                  </a:lnTo>
                  <a:lnTo>
                    <a:pt x="773" y="261"/>
                  </a:lnTo>
                  <a:lnTo>
                    <a:pt x="774" y="295"/>
                  </a:lnTo>
                  <a:lnTo>
                    <a:pt x="775" y="331"/>
                  </a:lnTo>
                  <a:lnTo>
                    <a:pt x="776" y="366"/>
                  </a:lnTo>
                  <a:lnTo>
                    <a:pt x="776" y="366"/>
                  </a:lnTo>
                  <a:lnTo>
                    <a:pt x="720" y="333"/>
                  </a:lnTo>
                  <a:lnTo>
                    <a:pt x="660" y="298"/>
                  </a:lnTo>
                  <a:lnTo>
                    <a:pt x="630" y="280"/>
                  </a:lnTo>
                  <a:lnTo>
                    <a:pt x="601" y="261"/>
                  </a:lnTo>
                  <a:lnTo>
                    <a:pt x="572" y="241"/>
                  </a:lnTo>
                  <a:lnTo>
                    <a:pt x="543" y="221"/>
                  </a:lnTo>
                  <a:lnTo>
                    <a:pt x="516" y="201"/>
                  </a:lnTo>
                  <a:lnTo>
                    <a:pt x="489" y="178"/>
                  </a:lnTo>
                  <a:lnTo>
                    <a:pt x="464" y="155"/>
                  </a:lnTo>
                  <a:lnTo>
                    <a:pt x="441" y="130"/>
                  </a:lnTo>
                  <a:lnTo>
                    <a:pt x="430" y="117"/>
                  </a:lnTo>
                  <a:lnTo>
                    <a:pt x="420" y="104"/>
                  </a:lnTo>
                  <a:lnTo>
                    <a:pt x="411" y="91"/>
                  </a:lnTo>
                  <a:lnTo>
                    <a:pt x="401" y="77"/>
                  </a:lnTo>
                  <a:lnTo>
                    <a:pt x="393" y="63"/>
                  </a:lnTo>
                  <a:lnTo>
                    <a:pt x="385" y="49"/>
                  </a:lnTo>
                  <a:lnTo>
                    <a:pt x="378" y="33"/>
                  </a:lnTo>
                  <a:lnTo>
                    <a:pt x="372" y="17"/>
                  </a:lnTo>
                  <a:lnTo>
                    <a:pt x="348" y="12"/>
                  </a:lnTo>
                  <a:lnTo>
                    <a:pt x="348" y="12"/>
                  </a:lnTo>
                  <a:lnTo>
                    <a:pt x="340" y="10"/>
                  </a:lnTo>
                  <a:lnTo>
                    <a:pt x="331" y="6"/>
                  </a:lnTo>
                  <a:lnTo>
                    <a:pt x="324" y="2"/>
                  </a:lnTo>
                  <a:lnTo>
                    <a:pt x="316" y="0"/>
                  </a:lnTo>
                  <a:lnTo>
                    <a:pt x="301" y="3"/>
                  </a:lnTo>
                  <a:lnTo>
                    <a:pt x="301" y="3"/>
                  </a:lnTo>
                  <a:lnTo>
                    <a:pt x="293" y="13"/>
                  </a:lnTo>
                  <a:lnTo>
                    <a:pt x="284" y="24"/>
                  </a:lnTo>
                  <a:lnTo>
                    <a:pt x="273" y="33"/>
                  </a:lnTo>
                  <a:lnTo>
                    <a:pt x="263" y="42"/>
                  </a:lnTo>
                  <a:lnTo>
                    <a:pt x="251" y="51"/>
                  </a:lnTo>
                  <a:lnTo>
                    <a:pt x="239" y="59"/>
                  </a:lnTo>
                  <a:lnTo>
                    <a:pt x="213" y="72"/>
                  </a:lnTo>
                  <a:lnTo>
                    <a:pt x="186" y="86"/>
                  </a:lnTo>
                  <a:lnTo>
                    <a:pt x="158" y="97"/>
                  </a:lnTo>
                  <a:lnTo>
                    <a:pt x="105" y="118"/>
                  </a:lnTo>
                  <a:lnTo>
                    <a:pt x="82" y="120"/>
                  </a:lnTo>
                  <a:lnTo>
                    <a:pt x="82" y="120"/>
                  </a:lnTo>
                  <a:lnTo>
                    <a:pt x="69" y="125"/>
                  </a:lnTo>
                  <a:lnTo>
                    <a:pt x="57" y="128"/>
                  </a:lnTo>
                  <a:lnTo>
                    <a:pt x="34" y="144"/>
                  </a:lnTo>
                  <a:lnTo>
                    <a:pt x="34" y="144"/>
                  </a:lnTo>
                  <a:lnTo>
                    <a:pt x="27" y="161"/>
                  </a:lnTo>
                  <a:lnTo>
                    <a:pt x="19" y="180"/>
                  </a:lnTo>
                  <a:lnTo>
                    <a:pt x="14" y="199"/>
                  </a:lnTo>
                  <a:lnTo>
                    <a:pt x="9" y="217"/>
                  </a:lnTo>
                  <a:lnTo>
                    <a:pt x="6" y="236"/>
                  </a:lnTo>
                  <a:lnTo>
                    <a:pt x="3" y="256"/>
                  </a:lnTo>
                  <a:lnTo>
                    <a:pt x="1" y="275"/>
                  </a:lnTo>
                  <a:lnTo>
                    <a:pt x="0" y="294"/>
                  </a:lnTo>
                  <a:lnTo>
                    <a:pt x="0" y="314"/>
                  </a:lnTo>
                  <a:lnTo>
                    <a:pt x="2" y="334"/>
                  </a:lnTo>
                  <a:lnTo>
                    <a:pt x="3" y="354"/>
                  </a:lnTo>
                  <a:lnTo>
                    <a:pt x="6" y="373"/>
                  </a:lnTo>
                  <a:lnTo>
                    <a:pt x="10" y="392"/>
                  </a:lnTo>
                  <a:lnTo>
                    <a:pt x="15" y="411"/>
                  </a:lnTo>
                  <a:lnTo>
                    <a:pt x="20" y="430"/>
                  </a:lnTo>
                  <a:lnTo>
                    <a:pt x="27" y="449"/>
                  </a:lnTo>
                  <a:lnTo>
                    <a:pt x="38" y="466"/>
                  </a:lnTo>
                  <a:lnTo>
                    <a:pt x="38" y="466"/>
                  </a:lnTo>
                  <a:lnTo>
                    <a:pt x="49" y="490"/>
                  </a:lnTo>
                  <a:lnTo>
                    <a:pt x="61" y="512"/>
                  </a:lnTo>
                  <a:lnTo>
                    <a:pt x="72" y="534"/>
                  </a:lnTo>
                  <a:lnTo>
                    <a:pt x="77" y="547"/>
                  </a:lnTo>
                  <a:lnTo>
                    <a:pt x="80" y="5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CFA5C28-19B6-FADF-47F5-472EEDB073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2" y="348"/>
              <a:ext cx="57" cy="157"/>
            </a:xfrm>
            <a:custGeom>
              <a:avLst/>
              <a:gdLst>
                <a:gd name="T0" fmla="*/ 108 w 114"/>
                <a:gd name="T1" fmla="*/ 46 h 315"/>
                <a:gd name="T2" fmla="*/ 108 w 114"/>
                <a:gd name="T3" fmla="*/ 46 h 315"/>
                <a:gd name="T4" fmla="*/ 111 w 114"/>
                <a:gd name="T5" fmla="*/ 71 h 315"/>
                <a:gd name="T6" fmla="*/ 113 w 114"/>
                <a:gd name="T7" fmla="*/ 98 h 315"/>
                <a:gd name="T8" fmla="*/ 114 w 114"/>
                <a:gd name="T9" fmla="*/ 125 h 315"/>
                <a:gd name="T10" fmla="*/ 114 w 114"/>
                <a:gd name="T11" fmla="*/ 154 h 315"/>
                <a:gd name="T12" fmla="*/ 113 w 114"/>
                <a:gd name="T13" fmla="*/ 182 h 315"/>
                <a:gd name="T14" fmla="*/ 111 w 114"/>
                <a:gd name="T15" fmla="*/ 210 h 315"/>
                <a:gd name="T16" fmla="*/ 108 w 114"/>
                <a:gd name="T17" fmla="*/ 236 h 315"/>
                <a:gd name="T18" fmla="*/ 104 w 114"/>
                <a:gd name="T19" fmla="*/ 261 h 315"/>
                <a:gd name="T20" fmla="*/ 95 w 114"/>
                <a:gd name="T21" fmla="*/ 277 h 315"/>
                <a:gd name="T22" fmla="*/ 95 w 114"/>
                <a:gd name="T23" fmla="*/ 277 h 315"/>
                <a:gd name="T24" fmla="*/ 95 w 114"/>
                <a:gd name="T25" fmla="*/ 284 h 315"/>
                <a:gd name="T26" fmla="*/ 93 w 114"/>
                <a:gd name="T27" fmla="*/ 292 h 315"/>
                <a:gd name="T28" fmla="*/ 91 w 114"/>
                <a:gd name="T29" fmla="*/ 306 h 315"/>
                <a:gd name="T30" fmla="*/ 75 w 114"/>
                <a:gd name="T31" fmla="*/ 315 h 315"/>
                <a:gd name="T32" fmla="*/ 75 w 114"/>
                <a:gd name="T33" fmla="*/ 315 h 315"/>
                <a:gd name="T34" fmla="*/ 56 w 114"/>
                <a:gd name="T35" fmla="*/ 269 h 315"/>
                <a:gd name="T36" fmla="*/ 38 w 114"/>
                <a:gd name="T37" fmla="*/ 222 h 315"/>
                <a:gd name="T38" fmla="*/ 21 w 114"/>
                <a:gd name="T39" fmla="*/ 173 h 315"/>
                <a:gd name="T40" fmla="*/ 4 w 114"/>
                <a:gd name="T41" fmla="*/ 124 h 315"/>
                <a:gd name="T42" fmla="*/ 0 w 114"/>
                <a:gd name="T43" fmla="*/ 108 h 315"/>
                <a:gd name="T44" fmla="*/ 0 w 114"/>
                <a:gd name="T45" fmla="*/ 108 h 315"/>
                <a:gd name="T46" fmla="*/ 7 w 114"/>
                <a:gd name="T47" fmla="*/ 108 h 315"/>
                <a:gd name="T48" fmla="*/ 15 w 114"/>
                <a:gd name="T49" fmla="*/ 106 h 315"/>
                <a:gd name="T50" fmla="*/ 23 w 114"/>
                <a:gd name="T51" fmla="*/ 104 h 315"/>
                <a:gd name="T52" fmla="*/ 31 w 114"/>
                <a:gd name="T53" fmla="*/ 100 h 315"/>
                <a:gd name="T54" fmla="*/ 38 w 114"/>
                <a:gd name="T55" fmla="*/ 96 h 315"/>
                <a:gd name="T56" fmla="*/ 46 w 114"/>
                <a:gd name="T57" fmla="*/ 91 h 315"/>
                <a:gd name="T58" fmla="*/ 59 w 114"/>
                <a:gd name="T59" fmla="*/ 78 h 315"/>
                <a:gd name="T60" fmla="*/ 72 w 114"/>
                <a:gd name="T61" fmla="*/ 65 h 315"/>
                <a:gd name="T62" fmla="*/ 82 w 114"/>
                <a:gd name="T63" fmla="*/ 50 h 315"/>
                <a:gd name="T64" fmla="*/ 90 w 114"/>
                <a:gd name="T65" fmla="*/ 36 h 315"/>
                <a:gd name="T66" fmla="*/ 97 w 114"/>
                <a:gd name="T67" fmla="*/ 24 h 315"/>
                <a:gd name="T68" fmla="*/ 97 w 114"/>
                <a:gd name="T69" fmla="*/ 24 h 315"/>
                <a:gd name="T70" fmla="*/ 100 w 114"/>
                <a:gd name="T71" fmla="*/ 12 h 315"/>
                <a:gd name="T72" fmla="*/ 103 w 114"/>
                <a:gd name="T73" fmla="*/ 0 h 315"/>
                <a:gd name="T74" fmla="*/ 107 w 114"/>
                <a:gd name="T75" fmla="*/ 20 h 315"/>
                <a:gd name="T76" fmla="*/ 107 w 114"/>
                <a:gd name="T77" fmla="*/ 20 h 315"/>
                <a:gd name="T78" fmla="*/ 109 w 114"/>
                <a:gd name="T79" fmla="*/ 22 h 315"/>
                <a:gd name="T80" fmla="*/ 109 w 114"/>
                <a:gd name="T81" fmla="*/ 25 h 315"/>
                <a:gd name="T82" fmla="*/ 108 w 114"/>
                <a:gd name="T83" fmla="*/ 4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4" h="315">
                  <a:moveTo>
                    <a:pt x="108" y="46"/>
                  </a:moveTo>
                  <a:lnTo>
                    <a:pt x="108" y="46"/>
                  </a:lnTo>
                  <a:lnTo>
                    <a:pt x="111" y="71"/>
                  </a:lnTo>
                  <a:lnTo>
                    <a:pt x="113" y="98"/>
                  </a:lnTo>
                  <a:lnTo>
                    <a:pt x="114" y="125"/>
                  </a:lnTo>
                  <a:lnTo>
                    <a:pt x="114" y="154"/>
                  </a:lnTo>
                  <a:lnTo>
                    <a:pt x="113" y="182"/>
                  </a:lnTo>
                  <a:lnTo>
                    <a:pt x="111" y="210"/>
                  </a:lnTo>
                  <a:lnTo>
                    <a:pt x="108" y="236"/>
                  </a:lnTo>
                  <a:lnTo>
                    <a:pt x="104" y="261"/>
                  </a:lnTo>
                  <a:lnTo>
                    <a:pt x="95" y="277"/>
                  </a:lnTo>
                  <a:lnTo>
                    <a:pt x="95" y="277"/>
                  </a:lnTo>
                  <a:lnTo>
                    <a:pt x="95" y="284"/>
                  </a:lnTo>
                  <a:lnTo>
                    <a:pt x="93" y="292"/>
                  </a:lnTo>
                  <a:lnTo>
                    <a:pt x="91" y="306"/>
                  </a:lnTo>
                  <a:lnTo>
                    <a:pt x="75" y="315"/>
                  </a:lnTo>
                  <a:lnTo>
                    <a:pt x="75" y="315"/>
                  </a:lnTo>
                  <a:lnTo>
                    <a:pt x="56" y="269"/>
                  </a:lnTo>
                  <a:lnTo>
                    <a:pt x="38" y="222"/>
                  </a:lnTo>
                  <a:lnTo>
                    <a:pt x="21" y="173"/>
                  </a:lnTo>
                  <a:lnTo>
                    <a:pt x="4" y="12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7" y="108"/>
                  </a:lnTo>
                  <a:lnTo>
                    <a:pt x="15" y="106"/>
                  </a:lnTo>
                  <a:lnTo>
                    <a:pt x="23" y="104"/>
                  </a:lnTo>
                  <a:lnTo>
                    <a:pt x="31" y="100"/>
                  </a:lnTo>
                  <a:lnTo>
                    <a:pt x="38" y="96"/>
                  </a:lnTo>
                  <a:lnTo>
                    <a:pt x="46" y="91"/>
                  </a:lnTo>
                  <a:lnTo>
                    <a:pt x="59" y="78"/>
                  </a:lnTo>
                  <a:lnTo>
                    <a:pt x="72" y="65"/>
                  </a:lnTo>
                  <a:lnTo>
                    <a:pt x="82" y="50"/>
                  </a:lnTo>
                  <a:lnTo>
                    <a:pt x="90" y="36"/>
                  </a:lnTo>
                  <a:lnTo>
                    <a:pt x="97" y="24"/>
                  </a:lnTo>
                  <a:lnTo>
                    <a:pt x="97" y="24"/>
                  </a:lnTo>
                  <a:lnTo>
                    <a:pt x="100" y="12"/>
                  </a:lnTo>
                  <a:lnTo>
                    <a:pt x="103" y="0"/>
                  </a:lnTo>
                  <a:lnTo>
                    <a:pt x="107" y="20"/>
                  </a:lnTo>
                  <a:lnTo>
                    <a:pt x="107" y="20"/>
                  </a:lnTo>
                  <a:lnTo>
                    <a:pt x="109" y="22"/>
                  </a:lnTo>
                  <a:lnTo>
                    <a:pt x="109" y="25"/>
                  </a:lnTo>
                  <a:lnTo>
                    <a:pt x="108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E43C6CA6-9113-F641-97D9-E41027C86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2" y="348"/>
              <a:ext cx="57" cy="157"/>
            </a:xfrm>
            <a:custGeom>
              <a:avLst/>
              <a:gdLst>
                <a:gd name="T0" fmla="*/ 108 w 114"/>
                <a:gd name="T1" fmla="*/ 46 h 315"/>
                <a:gd name="T2" fmla="*/ 108 w 114"/>
                <a:gd name="T3" fmla="*/ 46 h 315"/>
                <a:gd name="T4" fmla="*/ 111 w 114"/>
                <a:gd name="T5" fmla="*/ 71 h 315"/>
                <a:gd name="T6" fmla="*/ 113 w 114"/>
                <a:gd name="T7" fmla="*/ 98 h 315"/>
                <a:gd name="T8" fmla="*/ 114 w 114"/>
                <a:gd name="T9" fmla="*/ 125 h 315"/>
                <a:gd name="T10" fmla="*/ 114 w 114"/>
                <a:gd name="T11" fmla="*/ 154 h 315"/>
                <a:gd name="T12" fmla="*/ 113 w 114"/>
                <a:gd name="T13" fmla="*/ 182 h 315"/>
                <a:gd name="T14" fmla="*/ 111 w 114"/>
                <a:gd name="T15" fmla="*/ 210 h 315"/>
                <a:gd name="T16" fmla="*/ 108 w 114"/>
                <a:gd name="T17" fmla="*/ 236 h 315"/>
                <a:gd name="T18" fmla="*/ 104 w 114"/>
                <a:gd name="T19" fmla="*/ 261 h 315"/>
                <a:gd name="T20" fmla="*/ 95 w 114"/>
                <a:gd name="T21" fmla="*/ 277 h 315"/>
                <a:gd name="T22" fmla="*/ 95 w 114"/>
                <a:gd name="T23" fmla="*/ 277 h 315"/>
                <a:gd name="T24" fmla="*/ 95 w 114"/>
                <a:gd name="T25" fmla="*/ 284 h 315"/>
                <a:gd name="T26" fmla="*/ 93 w 114"/>
                <a:gd name="T27" fmla="*/ 292 h 315"/>
                <a:gd name="T28" fmla="*/ 91 w 114"/>
                <a:gd name="T29" fmla="*/ 306 h 315"/>
                <a:gd name="T30" fmla="*/ 75 w 114"/>
                <a:gd name="T31" fmla="*/ 315 h 315"/>
                <a:gd name="T32" fmla="*/ 75 w 114"/>
                <a:gd name="T33" fmla="*/ 315 h 315"/>
                <a:gd name="T34" fmla="*/ 56 w 114"/>
                <a:gd name="T35" fmla="*/ 269 h 315"/>
                <a:gd name="T36" fmla="*/ 38 w 114"/>
                <a:gd name="T37" fmla="*/ 222 h 315"/>
                <a:gd name="T38" fmla="*/ 21 w 114"/>
                <a:gd name="T39" fmla="*/ 173 h 315"/>
                <a:gd name="T40" fmla="*/ 4 w 114"/>
                <a:gd name="T41" fmla="*/ 124 h 315"/>
                <a:gd name="T42" fmla="*/ 0 w 114"/>
                <a:gd name="T43" fmla="*/ 108 h 315"/>
                <a:gd name="T44" fmla="*/ 0 w 114"/>
                <a:gd name="T45" fmla="*/ 108 h 315"/>
                <a:gd name="T46" fmla="*/ 7 w 114"/>
                <a:gd name="T47" fmla="*/ 108 h 315"/>
                <a:gd name="T48" fmla="*/ 15 w 114"/>
                <a:gd name="T49" fmla="*/ 106 h 315"/>
                <a:gd name="T50" fmla="*/ 23 w 114"/>
                <a:gd name="T51" fmla="*/ 104 h 315"/>
                <a:gd name="T52" fmla="*/ 31 w 114"/>
                <a:gd name="T53" fmla="*/ 100 h 315"/>
                <a:gd name="T54" fmla="*/ 38 w 114"/>
                <a:gd name="T55" fmla="*/ 96 h 315"/>
                <a:gd name="T56" fmla="*/ 46 w 114"/>
                <a:gd name="T57" fmla="*/ 91 h 315"/>
                <a:gd name="T58" fmla="*/ 59 w 114"/>
                <a:gd name="T59" fmla="*/ 78 h 315"/>
                <a:gd name="T60" fmla="*/ 72 w 114"/>
                <a:gd name="T61" fmla="*/ 65 h 315"/>
                <a:gd name="T62" fmla="*/ 82 w 114"/>
                <a:gd name="T63" fmla="*/ 50 h 315"/>
                <a:gd name="T64" fmla="*/ 90 w 114"/>
                <a:gd name="T65" fmla="*/ 36 h 315"/>
                <a:gd name="T66" fmla="*/ 97 w 114"/>
                <a:gd name="T67" fmla="*/ 24 h 315"/>
                <a:gd name="T68" fmla="*/ 97 w 114"/>
                <a:gd name="T69" fmla="*/ 24 h 315"/>
                <a:gd name="T70" fmla="*/ 100 w 114"/>
                <a:gd name="T71" fmla="*/ 12 h 315"/>
                <a:gd name="T72" fmla="*/ 103 w 114"/>
                <a:gd name="T73" fmla="*/ 0 h 315"/>
                <a:gd name="T74" fmla="*/ 107 w 114"/>
                <a:gd name="T75" fmla="*/ 20 h 315"/>
                <a:gd name="T76" fmla="*/ 107 w 114"/>
                <a:gd name="T77" fmla="*/ 20 h 315"/>
                <a:gd name="T78" fmla="*/ 109 w 114"/>
                <a:gd name="T79" fmla="*/ 22 h 315"/>
                <a:gd name="T80" fmla="*/ 109 w 114"/>
                <a:gd name="T81" fmla="*/ 2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4" h="315">
                  <a:moveTo>
                    <a:pt x="108" y="46"/>
                  </a:moveTo>
                  <a:lnTo>
                    <a:pt x="108" y="46"/>
                  </a:lnTo>
                  <a:lnTo>
                    <a:pt x="111" y="71"/>
                  </a:lnTo>
                  <a:lnTo>
                    <a:pt x="113" y="98"/>
                  </a:lnTo>
                  <a:lnTo>
                    <a:pt x="114" y="125"/>
                  </a:lnTo>
                  <a:lnTo>
                    <a:pt x="114" y="154"/>
                  </a:lnTo>
                  <a:lnTo>
                    <a:pt x="113" y="182"/>
                  </a:lnTo>
                  <a:lnTo>
                    <a:pt x="111" y="210"/>
                  </a:lnTo>
                  <a:lnTo>
                    <a:pt x="108" y="236"/>
                  </a:lnTo>
                  <a:lnTo>
                    <a:pt x="104" y="261"/>
                  </a:lnTo>
                  <a:lnTo>
                    <a:pt x="95" y="277"/>
                  </a:lnTo>
                  <a:lnTo>
                    <a:pt x="95" y="277"/>
                  </a:lnTo>
                  <a:lnTo>
                    <a:pt x="95" y="284"/>
                  </a:lnTo>
                  <a:lnTo>
                    <a:pt x="93" y="292"/>
                  </a:lnTo>
                  <a:lnTo>
                    <a:pt x="91" y="306"/>
                  </a:lnTo>
                  <a:lnTo>
                    <a:pt x="75" y="315"/>
                  </a:lnTo>
                  <a:lnTo>
                    <a:pt x="75" y="315"/>
                  </a:lnTo>
                  <a:lnTo>
                    <a:pt x="56" y="269"/>
                  </a:lnTo>
                  <a:lnTo>
                    <a:pt x="38" y="222"/>
                  </a:lnTo>
                  <a:lnTo>
                    <a:pt x="21" y="173"/>
                  </a:lnTo>
                  <a:lnTo>
                    <a:pt x="4" y="12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7" y="108"/>
                  </a:lnTo>
                  <a:lnTo>
                    <a:pt x="15" y="106"/>
                  </a:lnTo>
                  <a:lnTo>
                    <a:pt x="23" y="104"/>
                  </a:lnTo>
                  <a:lnTo>
                    <a:pt x="31" y="100"/>
                  </a:lnTo>
                  <a:lnTo>
                    <a:pt x="38" y="96"/>
                  </a:lnTo>
                  <a:lnTo>
                    <a:pt x="46" y="91"/>
                  </a:lnTo>
                  <a:lnTo>
                    <a:pt x="59" y="78"/>
                  </a:lnTo>
                  <a:lnTo>
                    <a:pt x="72" y="65"/>
                  </a:lnTo>
                  <a:lnTo>
                    <a:pt x="82" y="50"/>
                  </a:lnTo>
                  <a:lnTo>
                    <a:pt x="90" y="36"/>
                  </a:lnTo>
                  <a:lnTo>
                    <a:pt x="97" y="24"/>
                  </a:lnTo>
                  <a:lnTo>
                    <a:pt x="97" y="24"/>
                  </a:lnTo>
                  <a:lnTo>
                    <a:pt x="100" y="12"/>
                  </a:lnTo>
                  <a:lnTo>
                    <a:pt x="103" y="0"/>
                  </a:lnTo>
                  <a:lnTo>
                    <a:pt x="107" y="20"/>
                  </a:lnTo>
                  <a:lnTo>
                    <a:pt x="107" y="20"/>
                  </a:lnTo>
                  <a:lnTo>
                    <a:pt x="109" y="22"/>
                  </a:lnTo>
                  <a:lnTo>
                    <a:pt x="109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63369514-30C6-F6CC-6FD3-5ECFCD90C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4"/>
              <a:ext cx="521" cy="393"/>
            </a:xfrm>
            <a:custGeom>
              <a:avLst/>
              <a:gdLst>
                <a:gd name="T0" fmla="*/ 90 w 1040"/>
                <a:gd name="T1" fmla="*/ 759 h 787"/>
                <a:gd name="T2" fmla="*/ 43 w 1040"/>
                <a:gd name="T3" fmla="*/ 669 h 787"/>
                <a:gd name="T4" fmla="*/ 11 w 1040"/>
                <a:gd name="T5" fmla="*/ 576 h 787"/>
                <a:gd name="T6" fmla="*/ 0 w 1040"/>
                <a:gd name="T7" fmla="*/ 481 h 787"/>
                <a:gd name="T8" fmla="*/ 5 w 1040"/>
                <a:gd name="T9" fmla="*/ 415 h 787"/>
                <a:gd name="T10" fmla="*/ 15 w 1040"/>
                <a:gd name="T11" fmla="*/ 366 h 787"/>
                <a:gd name="T12" fmla="*/ 32 w 1040"/>
                <a:gd name="T13" fmla="*/ 316 h 787"/>
                <a:gd name="T14" fmla="*/ 47 w 1040"/>
                <a:gd name="T15" fmla="*/ 283 h 787"/>
                <a:gd name="T16" fmla="*/ 108 w 1040"/>
                <a:gd name="T17" fmla="*/ 179 h 787"/>
                <a:gd name="T18" fmla="*/ 147 w 1040"/>
                <a:gd name="T19" fmla="*/ 129 h 787"/>
                <a:gd name="T20" fmla="*/ 188 w 1040"/>
                <a:gd name="T21" fmla="*/ 86 h 787"/>
                <a:gd name="T22" fmla="*/ 234 w 1040"/>
                <a:gd name="T23" fmla="*/ 51 h 787"/>
                <a:gd name="T24" fmla="*/ 263 w 1040"/>
                <a:gd name="T25" fmla="*/ 37 h 787"/>
                <a:gd name="T26" fmla="*/ 318 w 1040"/>
                <a:gd name="T27" fmla="*/ 19 h 787"/>
                <a:gd name="T28" fmla="*/ 387 w 1040"/>
                <a:gd name="T29" fmla="*/ 4 h 787"/>
                <a:gd name="T30" fmla="*/ 459 w 1040"/>
                <a:gd name="T31" fmla="*/ 0 h 787"/>
                <a:gd name="T32" fmla="*/ 516 w 1040"/>
                <a:gd name="T33" fmla="*/ 10 h 787"/>
                <a:gd name="T34" fmla="*/ 545 w 1040"/>
                <a:gd name="T35" fmla="*/ 22 h 787"/>
                <a:gd name="T36" fmla="*/ 569 w 1040"/>
                <a:gd name="T37" fmla="*/ 41 h 787"/>
                <a:gd name="T38" fmla="*/ 597 w 1040"/>
                <a:gd name="T39" fmla="*/ 41 h 787"/>
                <a:gd name="T40" fmla="*/ 624 w 1040"/>
                <a:gd name="T41" fmla="*/ 26 h 787"/>
                <a:gd name="T42" fmla="*/ 649 w 1040"/>
                <a:gd name="T43" fmla="*/ 15 h 787"/>
                <a:gd name="T44" fmla="*/ 676 w 1040"/>
                <a:gd name="T45" fmla="*/ 10 h 787"/>
                <a:gd name="T46" fmla="*/ 731 w 1040"/>
                <a:gd name="T47" fmla="*/ 15 h 787"/>
                <a:gd name="T48" fmla="*/ 787 w 1040"/>
                <a:gd name="T49" fmla="*/ 35 h 787"/>
                <a:gd name="T50" fmla="*/ 839 w 1040"/>
                <a:gd name="T51" fmla="*/ 64 h 787"/>
                <a:gd name="T52" fmla="*/ 895 w 1040"/>
                <a:gd name="T53" fmla="*/ 108 h 787"/>
                <a:gd name="T54" fmla="*/ 927 w 1040"/>
                <a:gd name="T55" fmla="*/ 138 h 787"/>
                <a:gd name="T56" fmla="*/ 962 w 1040"/>
                <a:gd name="T57" fmla="*/ 187 h 787"/>
                <a:gd name="T58" fmla="*/ 988 w 1040"/>
                <a:gd name="T59" fmla="*/ 241 h 787"/>
                <a:gd name="T60" fmla="*/ 1013 w 1040"/>
                <a:gd name="T61" fmla="*/ 318 h 787"/>
                <a:gd name="T62" fmla="*/ 1034 w 1040"/>
                <a:gd name="T63" fmla="*/ 416 h 787"/>
                <a:gd name="T64" fmla="*/ 1039 w 1040"/>
                <a:gd name="T65" fmla="*/ 431 h 787"/>
                <a:gd name="T66" fmla="*/ 1036 w 1040"/>
                <a:gd name="T67" fmla="*/ 477 h 787"/>
                <a:gd name="T68" fmla="*/ 1025 w 1040"/>
                <a:gd name="T69" fmla="*/ 463 h 787"/>
                <a:gd name="T70" fmla="*/ 1003 w 1040"/>
                <a:gd name="T71" fmla="*/ 448 h 787"/>
                <a:gd name="T72" fmla="*/ 977 w 1040"/>
                <a:gd name="T73" fmla="*/ 445 h 787"/>
                <a:gd name="T74" fmla="*/ 959 w 1040"/>
                <a:gd name="T75" fmla="*/ 453 h 787"/>
                <a:gd name="T76" fmla="*/ 937 w 1040"/>
                <a:gd name="T77" fmla="*/ 478 h 787"/>
                <a:gd name="T78" fmla="*/ 923 w 1040"/>
                <a:gd name="T79" fmla="*/ 511 h 787"/>
                <a:gd name="T80" fmla="*/ 899 w 1040"/>
                <a:gd name="T81" fmla="*/ 539 h 787"/>
                <a:gd name="T82" fmla="*/ 890 w 1040"/>
                <a:gd name="T83" fmla="*/ 564 h 787"/>
                <a:gd name="T84" fmla="*/ 890 w 1040"/>
                <a:gd name="T85" fmla="*/ 701 h 787"/>
                <a:gd name="T86" fmla="*/ 746 w 1040"/>
                <a:gd name="T87" fmla="*/ 615 h 787"/>
                <a:gd name="T88" fmla="*/ 659 w 1040"/>
                <a:gd name="T89" fmla="*/ 557 h 787"/>
                <a:gd name="T90" fmla="*/ 579 w 1040"/>
                <a:gd name="T91" fmla="*/ 490 h 787"/>
                <a:gd name="T92" fmla="*/ 535 w 1040"/>
                <a:gd name="T93" fmla="*/ 439 h 787"/>
                <a:gd name="T94" fmla="*/ 508 w 1040"/>
                <a:gd name="T95" fmla="*/ 398 h 787"/>
                <a:gd name="T96" fmla="*/ 487 w 1040"/>
                <a:gd name="T97" fmla="*/ 352 h 787"/>
                <a:gd name="T98" fmla="*/ 457 w 1040"/>
                <a:gd name="T99" fmla="*/ 348 h 787"/>
                <a:gd name="T100" fmla="*/ 434 w 1040"/>
                <a:gd name="T101" fmla="*/ 336 h 787"/>
                <a:gd name="T102" fmla="*/ 409 w 1040"/>
                <a:gd name="T103" fmla="*/ 348 h 787"/>
                <a:gd name="T104" fmla="*/ 379 w 1040"/>
                <a:gd name="T105" fmla="*/ 377 h 787"/>
                <a:gd name="T106" fmla="*/ 329 w 1040"/>
                <a:gd name="T107" fmla="*/ 408 h 787"/>
                <a:gd name="T108" fmla="*/ 220 w 1040"/>
                <a:gd name="T109" fmla="*/ 453 h 787"/>
                <a:gd name="T110" fmla="*/ 192 w 1040"/>
                <a:gd name="T111" fmla="*/ 463 h 787"/>
                <a:gd name="T112" fmla="*/ 150 w 1040"/>
                <a:gd name="T113" fmla="*/ 480 h 787"/>
                <a:gd name="T114" fmla="*/ 135 w 1040"/>
                <a:gd name="T115" fmla="*/ 515 h 787"/>
                <a:gd name="T116" fmla="*/ 122 w 1040"/>
                <a:gd name="T117" fmla="*/ 571 h 787"/>
                <a:gd name="T118" fmla="*/ 115 w 1040"/>
                <a:gd name="T119" fmla="*/ 630 h 787"/>
                <a:gd name="T120" fmla="*/ 119 w 1040"/>
                <a:gd name="T121" fmla="*/ 689 h 787"/>
                <a:gd name="T122" fmla="*/ 131 w 1040"/>
                <a:gd name="T123" fmla="*/ 746 h 787"/>
                <a:gd name="T124" fmla="*/ 109 w 1040"/>
                <a:gd name="T125" fmla="*/ 78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40" h="787">
                  <a:moveTo>
                    <a:pt x="109" y="787"/>
                  </a:moveTo>
                  <a:lnTo>
                    <a:pt x="109" y="787"/>
                  </a:lnTo>
                  <a:lnTo>
                    <a:pt x="90" y="759"/>
                  </a:lnTo>
                  <a:lnTo>
                    <a:pt x="73" y="729"/>
                  </a:lnTo>
                  <a:lnTo>
                    <a:pt x="56" y="699"/>
                  </a:lnTo>
                  <a:lnTo>
                    <a:pt x="43" y="669"/>
                  </a:lnTo>
                  <a:lnTo>
                    <a:pt x="30" y="639"/>
                  </a:lnTo>
                  <a:lnTo>
                    <a:pt x="20" y="608"/>
                  </a:lnTo>
                  <a:lnTo>
                    <a:pt x="11" y="576"/>
                  </a:lnTo>
                  <a:lnTo>
                    <a:pt x="5" y="544"/>
                  </a:lnTo>
                  <a:lnTo>
                    <a:pt x="2" y="513"/>
                  </a:lnTo>
                  <a:lnTo>
                    <a:pt x="0" y="481"/>
                  </a:lnTo>
                  <a:lnTo>
                    <a:pt x="2" y="447"/>
                  </a:lnTo>
                  <a:lnTo>
                    <a:pt x="3" y="432"/>
                  </a:lnTo>
                  <a:lnTo>
                    <a:pt x="5" y="415"/>
                  </a:lnTo>
                  <a:lnTo>
                    <a:pt x="8" y="398"/>
                  </a:lnTo>
                  <a:lnTo>
                    <a:pt x="11" y="382"/>
                  </a:lnTo>
                  <a:lnTo>
                    <a:pt x="15" y="366"/>
                  </a:lnTo>
                  <a:lnTo>
                    <a:pt x="20" y="349"/>
                  </a:lnTo>
                  <a:lnTo>
                    <a:pt x="26" y="333"/>
                  </a:lnTo>
                  <a:lnTo>
                    <a:pt x="32" y="316"/>
                  </a:lnTo>
                  <a:lnTo>
                    <a:pt x="38" y="299"/>
                  </a:lnTo>
                  <a:lnTo>
                    <a:pt x="47" y="283"/>
                  </a:lnTo>
                  <a:lnTo>
                    <a:pt x="47" y="283"/>
                  </a:lnTo>
                  <a:lnTo>
                    <a:pt x="64" y="249"/>
                  </a:lnTo>
                  <a:lnTo>
                    <a:pt x="85" y="215"/>
                  </a:lnTo>
                  <a:lnTo>
                    <a:pt x="108" y="179"/>
                  </a:lnTo>
                  <a:lnTo>
                    <a:pt x="121" y="163"/>
                  </a:lnTo>
                  <a:lnTo>
                    <a:pt x="133" y="146"/>
                  </a:lnTo>
                  <a:lnTo>
                    <a:pt x="147" y="129"/>
                  </a:lnTo>
                  <a:lnTo>
                    <a:pt x="160" y="114"/>
                  </a:lnTo>
                  <a:lnTo>
                    <a:pt x="174" y="99"/>
                  </a:lnTo>
                  <a:lnTo>
                    <a:pt x="188" y="86"/>
                  </a:lnTo>
                  <a:lnTo>
                    <a:pt x="204" y="73"/>
                  </a:lnTo>
                  <a:lnTo>
                    <a:pt x="218" y="62"/>
                  </a:lnTo>
                  <a:lnTo>
                    <a:pt x="234" y="51"/>
                  </a:lnTo>
                  <a:lnTo>
                    <a:pt x="251" y="43"/>
                  </a:lnTo>
                  <a:lnTo>
                    <a:pt x="251" y="43"/>
                  </a:lnTo>
                  <a:lnTo>
                    <a:pt x="263" y="37"/>
                  </a:lnTo>
                  <a:lnTo>
                    <a:pt x="280" y="32"/>
                  </a:lnTo>
                  <a:lnTo>
                    <a:pt x="297" y="25"/>
                  </a:lnTo>
                  <a:lnTo>
                    <a:pt x="318" y="19"/>
                  </a:lnTo>
                  <a:lnTo>
                    <a:pt x="340" y="13"/>
                  </a:lnTo>
                  <a:lnTo>
                    <a:pt x="363" y="9"/>
                  </a:lnTo>
                  <a:lnTo>
                    <a:pt x="387" y="4"/>
                  </a:lnTo>
                  <a:lnTo>
                    <a:pt x="411" y="1"/>
                  </a:lnTo>
                  <a:lnTo>
                    <a:pt x="435" y="0"/>
                  </a:lnTo>
                  <a:lnTo>
                    <a:pt x="459" y="0"/>
                  </a:lnTo>
                  <a:lnTo>
                    <a:pt x="483" y="2"/>
                  </a:lnTo>
                  <a:lnTo>
                    <a:pt x="505" y="7"/>
                  </a:lnTo>
                  <a:lnTo>
                    <a:pt x="516" y="10"/>
                  </a:lnTo>
                  <a:lnTo>
                    <a:pt x="525" y="13"/>
                  </a:lnTo>
                  <a:lnTo>
                    <a:pt x="536" y="17"/>
                  </a:lnTo>
                  <a:lnTo>
                    <a:pt x="545" y="22"/>
                  </a:lnTo>
                  <a:lnTo>
                    <a:pt x="553" y="27"/>
                  </a:lnTo>
                  <a:lnTo>
                    <a:pt x="562" y="34"/>
                  </a:lnTo>
                  <a:lnTo>
                    <a:pt x="569" y="41"/>
                  </a:lnTo>
                  <a:lnTo>
                    <a:pt x="576" y="48"/>
                  </a:lnTo>
                  <a:lnTo>
                    <a:pt x="597" y="41"/>
                  </a:lnTo>
                  <a:lnTo>
                    <a:pt x="597" y="41"/>
                  </a:lnTo>
                  <a:lnTo>
                    <a:pt x="607" y="33"/>
                  </a:lnTo>
                  <a:lnTo>
                    <a:pt x="624" y="26"/>
                  </a:lnTo>
                  <a:lnTo>
                    <a:pt x="624" y="26"/>
                  </a:lnTo>
                  <a:lnTo>
                    <a:pt x="633" y="22"/>
                  </a:lnTo>
                  <a:lnTo>
                    <a:pt x="641" y="18"/>
                  </a:lnTo>
                  <a:lnTo>
                    <a:pt x="649" y="15"/>
                  </a:lnTo>
                  <a:lnTo>
                    <a:pt x="659" y="13"/>
                  </a:lnTo>
                  <a:lnTo>
                    <a:pt x="667" y="11"/>
                  </a:lnTo>
                  <a:lnTo>
                    <a:pt x="676" y="10"/>
                  </a:lnTo>
                  <a:lnTo>
                    <a:pt x="694" y="10"/>
                  </a:lnTo>
                  <a:lnTo>
                    <a:pt x="713" y="11"/>
                  </a:lnTo>
                  <a:lnTo>
                    <a:pt x="731" y="15"/>
                  </a:lnTo>
                  <a:lnTo>
                    <a:pt x="750" y="20"/>
                  </a:lnTo>
                  <a:lnTo>
                    <a:pt x="768" y="26"/>
                  </a:lnTo>
                  <a:lnTo>
                    <a:pt x="787" y="35"/>
                  </a:lnTo>
                  <a:lnTo>
                    <a:pt x="804" y="44"/>
                  </a:lnTo>
                  <a:lnTo>
                    <a:pt x="822" y="53"/>
                  </a:lnTo>
                  <a:lnTo>
                    <a:pt x="839" y="64"/>
                  </a:lnTo>
                  <a:lnTo>
                    <a:pt x="854" y="75"/>
                  </a:lnTo>
                  <a:lnTo>
                    <a:pt x="869" y="87"/>
                  </a:lnTo>
                  <a:lnTo>
                    <a:pt x="895" y="108"/>
                  </a:lnTo>
                  <a:lnTo>
                    <a:pt x="895" y="108"/>
                  </a:lnTo>
                  <a:lnTo>
                    <a:pt x="911" y="123"/>
                  </a:lnTo>
                  <a:lnTo>
                    <a:pt x="927" y="138"/>
                  </a:lnTo>
                  <a:lnTo>
                    <a:pt x="940" y="154"/>
                  </a:lnTo>
                  <a:lnTo>
                    <a:pt x="952" y="170"/>
                  </a:lnTo>
                  <a:lnTo>
                    <a:pt x="962" y="187"/>
                  </a:lnTo>
                  <a:lnTo>
                    <a:pt x="973" y="204"/>
                  </a:lnTo>
                  <a:lnTo>
                    <a:pt x="981" y="222"/>
                  </a:lnTo>
                  <a:lnTo>
                    <a:pt x="988" y="241"/>
                  </a:lnTo>
                  <a:lnTo>
                    <a:pt x="996" y="260"/>
                  </a:lnTo>
                  <a:lnTo>
                    <a:pt x="1002" y="278"/>
                  </a:lnTo>
                  <a:lnTo>
                    <a:pt x="1013" y="318"/>
                  </a:lnTo>
                  <a:lnTo>
                    <a:pt x="1023" y="359"/>
                  </a:lnTo>
                  <a:lnTo>
                    <a:pt x="1032" y="401"/>
                  </a:lnTo>
                  <a:lnTo>
                    <a:pt x="1034" y="416"/>
                  </a:lnTo>
                  <a:lnTo>
                    <a:pt x="1034" y="416"/>
                  </a:lnTo>
                  <a:lnTo>
                    <a:pt x="1037" y="423"/>
                  </a:lnTo>
                  <a:lnTo>
                    <a:pt x="1039" y="431"/>
                  </a:lnTo>
                  <a:lnTo>
                    <a:pt x="1040" y="439"/>
                  </a:lnTo>
                  <a:lnTo>
                    <a:pt x="1040" y="447"/>
                  </a:lnTo>
                  <a:lnTo>
                    <a:pt x="1036" y="477"/>
                  </a:lnTo>
                  <a:lnTo>
                    <a:pt x="1036" y="477"/>
                  </a:lnTo>
                  <a:lnTo>
                    <a:pt x="1031" y="470"/>
                  </a:lnTo>
                  <a:lnTo>
                    <a:pt x="1025" y="463"/>
                  </a:lnTo>
                  <a:lnTo>
                    <a:pt x="1019" y="458"/>
                  </a:lnTo>
                  <a:lnTo>
                    <a:pt x="1011" y="452"/>
                  </a:lnTo>
                  <a:lnTo>
                    <a:pt x="1003" y="448"/>
                  </a:lnTo>
                  <a:lnTo>
                    <a:pt x="995" y="446"/>
                  </a:lnTo>
                  <a:lnTo>
                    <a:pt x="986" y="445"/>
                  </a:lnTo>
                  <a:lnTo>
                    <a:pt x="977" y="445"/>
                  </a:lnTo>
                  <a:lnTo>
                    <a:pt x="977" y="445"/>
                  </a:lnTo>
                  <a:lnTo>
                    <a:pt x="968" y="448"/>
                  </a:lnTo>
                  <a:lnTo>
                    <a:pt x="959" y="453"/>
                  </a:lnTo>
                  <a:lnTo>
                    <a:pt x="952" y="461"/>
                  </a:lnTo>
                  <a:lnTo>
                    <a:pt x="945" y="469"/>
                  </a:lnTo>
                  <a:lnTo>
                    <a:pt x="937" y="478"/>
                  </a:lnTo>
                  <a:lnTo>
                    <a:pt x="931" y="489"/>
                  </a:lnTo>
                  <a:lnTo>
                    <a:pt x="926" y="499"/>
                  </a:lnTo>
                  <a:lnTo>
                    <a:pt x="923" y="511"/>
                  </a:lnTo>
                  <a:lnTo>
                    <a:pt x="903" y="533"/>
                  </a:lnTo>
                  <a:lnTo>
                    <a:pt x="903" y="533"/>
                  </a:lnTo>
                  <a:lnTo>
                    <a:pt x="899" y="539"/>
                  </a:lnTo>
                  <a:lnTo>
                    <a:pt x="897" y="542"/>
                  </a:lnTo>
                  <a:lnTo>
                    <a:pt x="896" y="546"/>
                  </a:lnTo>
                  <a:lnTo>
                    <a:pt x="890" y="564"/>
                  </a:lnTo>
                  <a:lnTo>
                    <a:pt x="890" y="564"/>
                  </a:lnTo>
                  <a:lnTo>
                    <a:pt x="890" y="701"/>
                  </a:lnTo>
                  <a:lnTo>
                    <a:pt x="890" y="701"/>
                  </a:lnTo>
                  <a:lnTo>
                    <a:pt x="834" y="668"/>
                  </a:lnTo>
                  <a:lnTo>
                    <a:pt x="776" y="633"/>
                  </a:lnTo>
                  <a:lnTo>
                    <a:pt x="746" y="615"/>
                  </a:lnTo>
                  <a:lnTo>
                    <a:pt x="717" y="596"/>
                  </a:lnTo>
                  <a:lnTo>
                    <a:pt x="688" y="576"/>
                  </a:lnTo>
                  <a:lnTo>
                    <a:pt x="659" y="557"/>
                  </a:lnTo>
                  <a:lnTo>
                    <a:pt x="630" y="536"/>
                  </a:lnTo>
                  <a:lnTo>
                    <a:pt x="604" y="513"/>
                  </a:lnTo>
                  <a:lnTo>
                    <a:pt x="579" y="490"/>
                  </a:lnTo>
                  <a:lnTo>
                    <a:pt x="557" y="465"/>
                  </a:lnTo>
                  <a:lnTo>
                    <a:pt x="545" y="452"/>
                  </a:lnTo>
                  <a:lnTo>
                    <a:pt x="535" y="439"/>
                  </a:lnTo>
                  <a:lnTo>
                    <a:pt x="525" y="426"/>
                  </a:lnTo>
                  <a:lnTo>
                    <a:pt x="516" y="412"/>
                  </a:lnTo>
                  <a:lnTo>
                    <a:pt x="508" y="398"/>
                  </a:lnTo>
                  <a:lnTo>
                    <a:pt x="499" y="384"/>
                  </a:lnTo>
                  <a:lnTo>
                    <a:pt x="493" y="368"/>
                  </a:lnTo>
                  <a:lnTo>
                    <a:pt x="487" y="352"/>
                  </a:lnTo>
                  <a:lnTo>
                    <a:pt x="465" y="350"/>
                  </a:lnTo>
                  <a:lnTo>
                    <a:pt x="465" y="350"/>
                  </a:lnTo>
                  <a:lnTo>
                    <a:pt x="457" y="348"/>
                  </a:lnTo>
                  <a:lnTo>
                    <a:pt x="448" y="345"/>
                  </a:lnTo>
                  <a:lnTo>
                    <a:pt x="440" y="341"/>
                  </a:lnTo>
                  <a:lnTo>
                    <a:pt x="434" y="336"/>
                  </a:lnTo>
                  <a:lnTo>
                    <a:pt x="417" y="338"/>
                  </a:lnTo>
                  <a:lnTo>
                    <a:pt x="417" y="338"/>
                  </a:lnTo>
                  <a:lnTo>
                    <a:pt x="409" y="348"/>
                  </a:lnTo>
                  <a:lnTo>
                    <a:pt x="399" y="359"/>
                  </a:lnTo>
                  <a:lnTo>
                    <a:pt x="389" y="368"/>
                  </a:lnTo>
                  <a:lnTo>
                    <a:pt x="379" y="377"/>
                  </a:lnTo>
                  <a:lnTo>
                    <a:pt x="366" y="386"/>
                  </a:lnTo>
                  <a:lnTo>
                    <a:pt x="355" y="394"/>
                  </a:lnTo>
                  <a:lnTo>
                    <a:pt x="329" y="408"/>
                  </a:lnTo>
                  <a:lnTo>
                    <a:pt x="302" y="421"/>
                  </a:lnTo>
                  <a:lnTo>
                    <a:pt x="274" y="433"/>
                  </a:lnTo>
                  <a:lnTo>
                    <a:pt x="220" y="453"/>
                  </a:lnTo>
                  <a:lnTo>
                    <a:pt x="199" y="460"/>
                  </a:lnTo>
                  <a:lnTo>
                    <a:pt x="199" y="460"/>
                  </a:lnTo>
                  <a:lnTo>
                    <a:pt x="192" y="463"/>
                  </a:lnTo>
                  <a:lnTo>
                    <a:pt x="186" y="466"/>
                  </a:lnTo>
                  <a:lnTo>
                    <a:pt x="172" y="469"/>
                  </a:lnTo>
                  <a:lnTo>
                    <a:pt x="150" y="480"/>
                  </a:lnTo>
                  <a:lnTo>
                    <a:pt x="150" y="480"/>
                  </a:lnTo>
                  <a:lnTo>
                    <a:pt x="142" y="496"/>
                  </a:lnTo>
                  <a:lnTo>
                    <a:pt x="135" y="515"/>
                  </a:lnTo>
                  <a:lnTo>
                    <a:pt x="130" y="534"/>
                  </a:lnTo>
                  <a:lnTo>
                    <a:pt x="125" y="552"/>
                  </a:lnTo>
                  <a:lnTo>
                    <a:pt x="122" y="571"/>
                  </a:lnTo>
                  <a:lnTo>
                    <a:pt x="119" y="591"/>
                  </a:lnTo>
                  <a:lnTo>
                    <a:pt x="116" y="610"/>
                  </a:lnTo>
                  <a:lnTo>
                    <a:pt x="115" y="630"/>
                  </a:lnTo>
                  <a:lnTo>
                    <a:pt x="115" y="649"/>
                  </a:lnTo>
                  <a:lnTo>
                    <a:pt x="117" y="669"/>
                  </a:lnTo>
                  <a:lnTo>
                    <a:pt x="119" y="689"/>
                  </a:lnTo>
                  <a:lnTo>
                    <a:pt x="122" y="708"/>
                  </a:lnTo>
                  <a:lnTo>
                    <a:pt x="126" y="727"/>
                  </a:lnTo>
                  <a:lnTo>
                    <a:pt x="131" y="746"/>
                  </a:lnTo>
                  <a:lnTo>
                    <a:pt x="136" y="765"/>
                  </a:lnTo>
                  <a:lnTo>
                    <a:pt x="142" y="784"/>
                  </a:lnTo>
                  <a:lnTo>
                    <a:pt x="109" y="7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EBF79556-822D-2F9E-132A-57BEE9DF1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4"/>
              <a:ext cx="521" cy="393"/>
            </a:xfrm>
            <a:custGeom>
              <a:avLst/>
              <a:gdLst>
                <a:gd name="T0" fmla="*/ 90 w 1040"/>
                <a:gd name="T1" fmla="*/ 759 h 787"/>
                <a:gd name="T2" fmla="*/ 43 w 1040"/>
                <a:gd name="T3" fmla="*/ 669 h 787"/>
                <a:gd name="T4" fmla="*/ 11 w 1040"/>
                <a:gd name="T5" fmla="*/ 576 h 787"/>
                <a:gd name="T6" fmla="*/ 0 w 1040"/>
                <a:gd name="T7" fmla="*/ 481 h 787"/>
                <a:gd name="T8" fmla="*/ 5 w 1040"/>
                <a:gd name="T9" fmla="*/ 415 h 787"/>
                <a:gd name="T10" fmla="*/ 15 w 1040"/>
                <a:gd name="T11" fmla="*/ 366 h 787"/>
                <a:gd name="T12" fmla="*/ 32 w 1040"/>
                <a:gd name="T13" fmla="*/ 316 h 787"/>
                <a:gd name="T14" fmla="*/ 47 w 1040"/>
                <a:gd name="T15" fmla="*/ 283 h 787"/>
                <a:gd name="T16" fmla="*/ 108 w 1040"/>
                <a:gd name="T17" fmla="*/ 179 h 787"/>
                <a:gd name="T18" fmla="*/ 147 w 1040"/>
                <a:gd name="T19" fmla="*/ 129 h 787"/>
                <a:gd name="T20" fmla="*/ 188 w 1040"/>
                <a:gd name="T21" fmla="*/ 86 h 787"/>
                <a:gd name="T22" fmla="*/ 234 w 1040"/>
                <a:gd name="T23" fmla="*/ 51 h 787"/>
                <a:gd name="T24" fmla="*/ 263 w 1040"/>
                <a:gd name="T25" fmla="*/ 37 h 787"/>
                <a:gd name="T26" fmla="*/ 318 w 1040"/>
                <a:gd name="T27" fmla="*/ 19 h 787"/>
                <a:gd name="T28" fmla="*/ 387 w 1040"/>
                <a:gd name="T29" fmla="*/ 4 h 787"/>
                <a:gd name="T30" fmla="*/ 459 w 1040"/>
                <a:gd name="T31" fmla="*/ 0 h 787"/>
                <a:gd name="T32" fmla="*/ 516 w 1040"/>
                <a:gd name="T33" fmla="*/ 10 h 787"/>
                <a:gd name="T34" fmla="*/ 545 w 1040"/>
                <a:gd name="T35" fmla="*/ 22 h 787"/>
                <a:gd name="T36" fmla="*/ 569 w 1040"/>
                <a:gd name="T37" fmla="*/ 41 h 787"/>
                <a:gd name="T38" fmla="*/ 597 w 1040"/>
                <a:gd name="T39" fmla="*/ 41 h 787"/>
                <a:gd name="T40" fmla="*/ 624 w 1040"/>
                <a:gd name="T41" fmla="*/ 26 h 787"/>
                <a:gd name="T42" fmla="*/ 649 w 1040"/>
                <a:gd name="T43" fmla="*/ 15 h 787"/>
                <a:gd name="T44" fmla="*/ 676 w 1040"/>
                <a:gd name="T45" fmla="*/ 10 h 787"/>
                <a:gd name="T46" fmla="*/ 731 w 1040"/>
                <a:gd name="T47" fmla="*/ 15 h 787"/>
                <a:gd name="T48" fmla="*/ 787 w 1040"/>
                <a:gd name="T49" fmla="*/ 35 h 787"/>
                <a:gd name="T50" fmla="*/ 839 w 1040"/>
                <a:gd name="T51" fmla="*/ 64 h 787"/>
                <a:gd name="T52" fmla="*/ 895 w 1040"/>
                <a:gd name="T53" fmla="*/ 108 h 787"/>
                <a:gd name="T54" fmla="*/ 927 w 1040"/>
                <a:gd name="T55" fmla="*/ 138 h 787"/>
                <a:gd name="T56" fmla="*/ 962 w 1040"/>
                <a:gd name="T57" fmla="*/ 187 h 787"/>
                <a:gd name="T58" fmla="*/ 988 w 1040"/>
                <a:gd name="T59" fmla="*/ 241 h 787"/>
                <a:gd name="T60" fmla="*/ 1013 w 1040"/>
                <a:gd name="T61" fmla="*/ 318 h 787"/>
                <a:gd name="T62" fmla="*/ 1034 w 1040"/>
                <a:gd name="T63" fmla="*/ 416 h 787"/>
                <a:gd name="T64" fmla="*/ 1039 w 1040"/>
                <a:gd name="T65" fmla="*/ 431 h 787"/>
                <a:gd name="T66" fmla="*/ 1036 w 1040"/>
                <a:gd name="T67" fmla="*/ 477 h 787"/>
                <a:gd name="T68" fmla="*/ 1025 w 1040"/>
                <a:gd name="T69" fmla="*/ 463 h 787"/>
                <a:gd name="T70" fmla="*/ 1003 w 1040"/>
                <a:gd name="T71" fmla="*/ 448 h 787"/>
                <a:gd name="T72" fmla="*/ 977 w 1040"/>
                <a:gd name="T73" fmla="*/ 445 h 787"/>
                <a:gd name="T74" fmla="*/ 959 w 1040"/>
                <a:gd name="T75" fmla="*/ 453 h 787"/>
                <a:gd name="T76" fmla="*/ 937 w 1040"/>
                <a:gd name="T77" fmla="*/ 478 h 787"/>
                <a:gd name="T78" fmla="*/ 923 w 1040"/>
                <a:gd name="T79" fmla="*/ 511 h 787"/>
                <a:gd name="T80" fmla="*/ 899 w 1040"/>
                <a:gd name="T81" fmla="*/ 539 h 787"/>
                <a:gd name="T82" fmla="*/ 890 w 1040"/>
                <a:gd name="T83" fmla="*/ 564 h 787"/>
                <a:gd name="T84" fmla="*/ 890 w 1040"/>
                <a:gd name="T85" fmla="*/ 701 h 787"/>
                <a:gd name="T86" fmla="*/ 746 w 1040"/>
                <a:gd name="T87" fmla="*/ 615 h 787"/>
                <a:gd name="T88" fmla="*/ 659 w 1040"/>
                <a:gd name="T89" fmla="*/ 557 h 787"/>
                <a:gd name="T90" fmla="*/ 579 w 1040"/>
                <a:gd name="T91" fmla="*/ 490 h 787"/>
                <a:gd name="T92" fmla="*/ 535 w 1040"/>
                <a:gd name="T93" fmla="*/ 439 h 787"/>
                <a:gd name="T94" fmla="*/ 508 w 1040"/>
                <a:gd name="T95" fmla="*/ 398 h 787"/>
                <a:gd name="T96" fmla="*/ 487 w 1040"/>
                <a:gd name="T97" fmla="*/ 352 h 787"/>
                <a:gd name="T98" fmla="*/ 457 w 1040"/>
                <a:gd name="T99" fmla="*/ 348 h 787"/>
                <a:gd name="T100" fmla="*/ 434 w 1040"/>
                <a:gd name="T101" fmla="*/ 336 h 787"/>
                <a:gd name="T102" fmla="*/ 409 w 1040"/>
                <a:gd name="T103" fmla="*/ 348 h 787"/>
                <a:gd name="T104" fmla="*/ 379 w 1040"/>
                <a:gd name="T105" fmla="*/ 377 h 787"/>
                <a:gd name="T106" fmla="*/ 329 w 1040"/>
                <a:gd name="T107" fmla="*/ 408 h 787"/>
                <a:gd name="T108" fmla="*/ 220 w 1040"/>
                <a:gd name="T109" fmla="*/ 453 h 787"/>
                <a:gd name="T110" fmla="*/ 192 w 1040"/>
                <a:gd name="T111" fmla="*/ 463 h 787"/>
                <a:gd name="T112" fmla="*/ 150 w 1040"/>
                <a:gd name="T113" fmla="*/ 480 h 787"/>
                <a:gd name="T114" fmla="*/ 135 w 1040"/>
                <a:gd name="T115" fmla="*/ 515 h 787"/>
                <a:gd name="T116" fmla="*/ 122 w 1040"/>
                <a:gd name="T117" fmla="*/ 571 h 787"/>
                <a:gd name="T118" fmla="*/ 115 w 1040"/>
                <a:gd name="T119" fmla="*/ 630 h 787"/>
                <a:gd name="T120" fmla="*/ 119 w 1040"/>
                <a:gd name="T121" fmla="*/ 689 h 787"/>
                <a:gd name="T122" fmla="*/ 131 w 1040"/>
                <a:gd name="T123" fmla="*/ 746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0" h="787">
                  <a:moveTo>
                    <a:pt x="109" y="787"/>
                  </a:moveTo>
                  <a:lnTo>
                    <a:pt x="109" y="787"/>
                  </a:lnTo>
                  <a:lnTo>
                    <a:pt x="90" y="759"/>
                  </a:lnTo>
                  <a:lnTo>
                    <a:pt x="73" y="729"/>
                  </a:lnTo>
                  <a:lnTo>
                    <a:pt x="56" y="699"/>
                  </a:lnTo>
                  <a:lnTo>
                    <a:pt x="43" y="669"/>
                  </a:lnTo>
                  <a:lnTo>
                    <a:pt x="30" y="639"/>
                  </a:lnTo>
                  <a:lnTo>
                    <a:pt x="20" y="608"/>
                  </a:lnTo>
                  <a:lnTo>
                    <a:pt x="11" y="576"/>
                  </a:lnTo>
                  <a:lnTo>
                    <a:pt x="5" y="544"/>
                  </a:lnTo>
                  <a:lnTo>
                    <a:pt x="2" y="513"/>
                  </a:lnTo>
                  <a:lnTo>
                    <a:pt x="0" y="481"/>
                  </a:lnTo>
                  <a:lnTo>
                    <a:pt x="2" y="447"/>
                  </a:lnTo>
                  <a:lnTo>
                    <a:pt x="3" y="432"/>
                  </a:lnTo>
                  <a:lnTo>
                    <a:pt x="5" y="415"/>
                  </a:lnTo>
                  <a:lnTo>
                    <a:pt x="8" y="398"/>
                  </a:lnTo>
                  <a:lnTo>
                    <a:pt x="11" y="382"/>
                  </a:lnTo>
                  <a:lnTo>
                    <a:pt x="15" y="366"/>
                  </a:lnTo>
                  <a:lnTo>
                    <a:pt x="20" y="349"/>
                  </a:lnTo>
                  <a:lnTo>
                    <a:pt x="26" y="333"/>
                  </a:lnTo>
                  <a:lnTo>
                    <a:pt x="32" y="316"/>
                  </a:lnTo>
                  <a:lnTo>
                    <a:pt x="38" y="299"/>
                  </a:lnTo>
                  <a:lnTo>
                    <a:pt x="47" y="283"/>
                  </a:lnTo>
                  <a:lnTo>
                    <a:pt x="47" y="283"/>
                  </a:lnTo>
                  <a:lnTo>
                    <a:pt x="64" y="249"/>
                  </a:lnTo>
                  <a:lnTo>
                    <a:pt x="85" y="215"/>
                  </a:lnTo>
                  <a:lnTo>
                    <a:pt x="108" y="179"/>
                  </a:lnTo>
                  <a:lnTo>
                    <a:pt x="121" y="163"/>
                  </a:lnTo>
                  <a:lnTo>
                    <a:pt x="133" y="146"/>
                  </a:lnTo>
                  <a:lnTo>
                    <a:pt x="147" y="129"/>
                  </a:lnTo>
                  <a:lnTo>
                    <a:pt x="160" y="114"/>
                  </a:lnTo>
                  <a:lnTo>
                    <a:pt x="174" y="99"/>
                  </a:lnTo>
                  <a:lnTo>
                    <a:pt x="188" y="86"/>
                  </a:lnTo>
                  <a:lnTo>
                    <a:pt x="204" y="73"/>
                  </a:lnTo>
                  <a:lnTo>
                    <a:pt x="218" y="62"/>
                  </a:lnTo>
                  <a:lnTo>
                    <a:pt x="234" y="51"/>
                  </a:lnTo>
                  <a:lnTo>
                    <a:pt x="251" y="43"/>
                  </a:lnTo>
                  <a:lnTo>
                    <a:pt x="251" y="43"/>
                  </a:lnTo>
                  <a:lnTo>
                    <a:pt x="263" y="37"/>
                  </a:lnTo>
                  <a:lnTo>
                    <a:pt x="280" y="32"/>
                  </a:lnTo>
                  <a:lnTo>
                    <a:pt x="297" y="25"/>
                  </a:lnTo>
                  <a:lnTo>
                    <a:pt x="318" y="19"/>
                  </a:lnTo>
                  <a:lnTo>
                    <a:pt x="340" y="13"/>
                  </a:lnTo>
                  <a:lnTo>
                    <a:pt x="363" y="9"/>
                  </a:lnTo>
                  <a:lnTo>
                    <a:pt x="387" y="4"/>
                  </a:lnTo>
                  <a:lnTo>
                    <a:pt x="411" y="1"/>
                  </a:lnTo>
                  <a:lnTo>
                    <a:pt x="435" y="0"/>
                  </a:lnTo>
                  <a:lnTo>
                    <a:pt x="459" y="0"/>
                  </a:lnTo>
                  <a:lnTo>
                    <a:pt x="483" y="2"/>
                  </a:lnTo>
                  <a:lnTo>
                    <a:pt x="505" y="7"/>
                  </a:lnTo>
                  <a:lnTo>
                    <a:pt x="516" y="10"/>
                  </a:lnTo>
                  <a:lnTo>
                    <a:pt x="525" y="13"/>
                  </a:lnTo>
                  <a:lnTo>
                    <a:pt x="536" y="17"/>
                  </a:lnTo>
                  <a:lnTo>
                    <a:pt x="545" y="22"/>
                  </a:lnTo>
                  <a:lnTo>
                    <a:pt x="553" y="27"/>
                  </a:lnTo>
                  <a:lnTo>
                    <a:pt x="562" y="34"/>
                  </a:lnTo>
                  <a:lnTo>
                    <a:pt x="569" y="41"/>
                  </a:lnTo>
                  <a:lnTo>
                    <a:pt x="576" y="48"/>
                  </a:lnTo>
                  <a:lnTo>
                    <a:pt x="597" y="41"/>
                  </a:lnTo>
                  <a:lnTo>
                    <a:pt x="597" y="41"/>
                  </a:lnTo>
                  <a:lnTo>
                    <a:pt x="607" y="33"/>
                  </a:lnTo>
                  <a:lnTo>
                    <a:pt x="624" y="26"/>
                  </a:lnTo>
                  <a:lnTo>
                    <a:pt x="624" y="26"/>
                  </a:lnTo>
                  <a:lnTo>
                    <a:pt x="633" y="22"/>
                  </a:lnTo>
                  <a:lnTo>
                    <a:pt x="641" y="18"/>
                  </a:lnTo>
                  <a:lnTo>
                    <a:pt x="649" y="15"/>
                  </a:lnTo>
                  <a:lnTo>
                    <a:pt x="659" y="13"/>
                  </a:lnTo>
                  <a:lnTo>
                    <a:pt x="667" y="11"/>
                  </a:lnTo>
                  <a:lnTo>
                    <a:pt x="676" y="10"/>
                  </a:lnTo>
                  <a:lnTo>
                    <a:pt x="694" y="10"/>
                  </a:lnTo>
                  <a:lnTo>
                    <a:pt x="713" y="11"/>
                  </a:lnTo>
                  <a:lnTo>
                    <a:pt x="731" y="15"/>
                  </a:lnTo>
                  <a:lnTo>
                    <a:pt x="750" y="20"/>
                  </a:lnTo>
                  <a:lnTo>
                    <a:pt x="768" y="26"/>
                  </a:lnTo>
                  <a:lnTo>
                    <a:pt x="787" y="35"/>
                  </a:lnTo>
                  <a:lnTo>
                    <a:pt x="804" y="44"/>
                  </a:lnTo>
                  <a:lnTo>
                    <a:pt x="822" y="53"/>
                  </a:lnTo>
                  <a:lnTo>
                    <a:pt x="839" y="64"/>
                  </a:lnTo>
                  <a:lnTo>
                    <a:pt x="854" y="75"/>
                  </a:lnTo>
                  <a:lnTo>
                    <a:pt x="869" y="87"/>
                  </a:lnTo>
                  <a:lnTo>
                    <a:pt x="895" y="108"/>
                  </a:lnTo>
                  <a:lnTo>
                    <a:pt x="895" y="108"/>
                  </a:lnTo>
                  <a:lnTo>
                    <a:pt x="911" y="123"/>
                  </a:lnTo>
                  <a:lnTo>
                    <a:pt x="927" y="138"/>
                  </a:lnTo>
                  <a:lnTo>
                    <a:pt x="940" y="154"/>
                  </a:lnTo>
                  <a:lnTo>
                    <a:pt x="952" y="170"/>
                  </a:lnTo>
                  <a:lnTo>
                    <a:pt x="962" y="187"/>
                  </a:lnTo>
                  <a:lnTo>
                    <a:pt x="973" y="204"/>
                  </a:lnTo>
                  <a:lnTo>
                    <a:pt x="981" y="222"/>
                  </a:lnTo>
                  <a:lnTo>
                    <a:pt x="988" y="241"/>
                  </a:lnTo>
                  <a:lnTo>
                    <a:pt x="996" y="260"/>
                  </a:lnTo>
                  <a:lnTo>
                    <a:pt x="1002" y="278"/>
                  </a:lnTo>
                  <a:lnTo>
                    <a:pt x="1013" y="318"/>
                  </a:lnTo>
                  <a:lnTo>
                    <a:pt x="1023" y="359"/>
                  </a:lnTo>
                  <a:lnTo>
                    <a:pt x="1032" y="401"/>
                  </a:lnTo>
                  <a:lnTo>
                    <a:pt x="1034" y="416"/>
                  </a:lnTo>
                  <a:lnTo>
                    <a:pt x="1034" y="416"/>
                  </a:lnTo>
                  <a:lnTo>
                    <a:pt x="1037" y="423"/>
                  </a:lnTo>
                  <a:lnTo>
                    <a:pt x="1039" y="431"/>
                  </a:lnTo>
                  <a:lnTo>
                    <a:pt x="1040" y="439"/>
                  </a:lnTo>
                  <a:lnTo>
                    <a:pt x="1040" y="447"/>
                  </a:lnTo>
                  <a:lnTo>
                    <a:pt x="1036" y="477"/>
                  </a:lnTo>
                  <a:lnTo>
                    <a:pt x="1036" y="477"/>
                  </a:lnTo>
                  <a:lnTo>
                    <a:pt x="1031" y="470"/>
                  </a:lnTo>
                  <a:lnTo>
                    <a:pt x="1025" y="463"/>
                  </a:lnTo>
                  <a:lnTo>
                    <a:pt x="1019" y="458"/>
                  </a:lnTo>
                  <a:lnTo>
                    <a:pt x="1011" y="452"/>
                  </a:lnTo>
                  <a:lnTo>
                    <a:pt x="1003" y="448"/>
                  </a:lnTo>
                  <a:lnTo>
                    <a:pt x="995" y="446"/>
                  </a:lnTo>
                  <a:lnTo>
                    <a:pt x="986" y="445"/>
                  </a:lnTo>
                  <a:lnTo>
                    <a:pt x="977" y="445"/>
                  </a:lnTo>
                  <a:lnTo>
                    <a:pt x="977" y="445"/>
                  </a:lnTo>
                  <a:lnTo>
                    <a:pt x="968" y="448"/>
                  </a:lnTo>
                  <a:lnTo>
                    <a:pt x="959" y="453"/>
                  </a:lnTo>
                  <a:lnTo>
                    <a:pt x="952" y="461"/>
                  </a:lnTo>
                  <a:lnTo>
                    <a:pt x="945" y="469"/>
                  </a:lnTo>
                  <a:lnTo>
                    <a:pt x="937" y="478"/>
                  </a:lnTo>
                  <a:lnTo>
                    <a:pt x="931" y="489"/>
                  </a:lnTo>
                  <a:lnTo>
                    <a:pt x="926" y="499"/>
                  </a:lnTo>
                  <a:lnTo>
                    <a:pt x="923" y="511"/>
                  </a:lnTo>
                  <a:lnTo>
                    <a:pt x="903" y="533"/>
                  </a:lnTo>
                  <a:lnTo>
                    <a:pt x="903" y="533"/>
                  </a:lnTo>
                  <a:lnTo>
                    <a:pt x="899" y="539"/>
                  </a:lnTo>
                  <a:lnTo>
                    <a:pt x="897" y="542"/>
                  </a:lnTo>
                  <a:lnTo>
                    <a:pt x="896" y="546"/>
                  </a:lnTo>
                  <a:lnTo>
                    <a:pt x="890" y="564"/>
                  </a:lnTo>
                  <a:lnTo>
                    <a:pt x="890" y="564"/>
                  </a:lnTo>
                  <a:lnTo>
                    <a:pt x="890" y="701"/>
                  </a:lnTo>
                  <a:lnTo>
                    <a:pt x="890" y="701"/>
                  </a:lnTo>
                  <a:lnTo>
                    <a:pt x="834" y="668"/>
                  </a:lnTo>
                  <a:lnTo>
                    <a:pt x="776" y="633"/>
                  </a:lnTo>
                  <a:lnTo>
                    <a:pt x="746" y="615"/>
                  </a:lnTo>
                  <a:lnTo>
                    <a:pt x="717" y="596"/>
                  </a:lnTo>
                  <a:lnTo>
                    <a:pt x="688" y="576"/>
                  </a:lnTo>
                  <a:lnTo>
                    <a:pt x="659" y="557"/>
                  </a:lnTo>
                  <a:lnTo>
                    <a:pt x="630" y="536"/>
                  </a:lnTo>
                  <a:lnTo>
                    <a:pt x="604" y="513"/>
                  </a:lnTo>
                  <a:lnTo>
                    <a:pt x="579" y="490"/>
                  </a:lnTo>
                  <a:lnTo>
                    <a:pt x="557" y="465"/>
                  </a:lnTo>
                  <a:lnTo>
                    <a:pt x="545" y="452"/>
                  </a:lnTo>
                  <a:lnTo>
                    <a:pt x="535" y="439"/>
                  </a:lnTo>
                  <a:lnTo>
                    <a:pt x="525" y="426"/>
                  </a:lnTo>
                  <a:lnTo>
                    <a:pt x="516" y="412"/>
                  </a:lnTo>
                  <a:lnTo>
                    <a:pt x="508" y="398"/>
                  </a:lnTo>
                  <a:lnTo>
                    <a:pt x="499" y="384"/>
                  </a:lnTo>
                  <a:lnTo>
                    <a:pt x="493" y="368"/>
                  </a:lnTo>
                  <a:lnTo>
                    <a:pt x="487" y="352"/>
                  </a:lnTo>
                  <a:lnTo>
                    <a:pt x="465" y="350"/>
                  </a:lnTo>
                  <a:lnTo>
                    <a:pt x="465" y="350"/>
                  </a:lnTo>
                  <a:lnTo>
                    <a:pt x="457" y="348"/>
                  </a:lnTo>
                  <a:lnTo>
                    <a:pt x="448" y="345"/>
                  </a:lnTo>
                  <a:lnTo>
                    <a:pt x="440" y="341"/>
                  </a:lnTo>
                  <a:lnTo>
                    <a:pt x="434" y="336"/>
                  </a:lnTo>
                  <a:lnTo>
                    <a:pt x="417" y="338"/>
                  </a:lnTo>
                  <a:lnTo>
                    <a:pt x="417" y="338"/>
                  </a:lnTo>
                  <a:lnTo>
                    <a:pt x="409" y="348"/>
                  </a:lnTo>
                  <a:lnTo>
                    <a:pt x="399" y="359"/>
                  </a:lnTo>
                  <a:lnTo>
                    <a:pt x="389" y="368"/>
                  </a:lnTo>
                  <a:lnTo>
                    <a:pt x="379" y="377"/>
                  </a:lnTo>
                  <a:lnTo>
                    <a:pt x="366" y="386"/>
                  </a:lnTo>
                  <a:lnTo>
                    <a:pt x="355" y="394"/>
                  </a:lnTo>
                  <a:lnTo>
                    <a:pt x="329" y="408"/>
                  </a:lnTo>
                  <a:lnTo>
                    <a:pt x="302" y="421"/>
                  </a:lnTo>
                  <a:lnTo>
                    <a:pt x="274" y="433"/>
                  </a:lnTo>
                  <a:lnTo>
                    <a:pt x="220" y="453"/>
                  </a:lnTo>
                  <a:lnTo>
                    <a:pt x="199" y="460"/>
                  </a:lnTo>
                  <a:lnTo>
                    <a:pt x="199" y="460"/>
                  </a:lnTo>
                  <a:lnTo>
                    <a:pt x="192" y="463"/>
                  </a:lnTo>
                  <a:lnTo>
                    <a:pt x="186" y="466"/>
                  </a:lnTo>
                  <a:lnTo>
                    <a:pt x="172" y="469"/>
                  </a:lnTo>
                  <a:lnTo>
                    <a:pt x="150" y="480"/>
                  </a:lnTo>
                  <a:lnTo>
                    <a:pt x="150" y="480"/>
                  </a:lnTo>
                  <a:lnTo>
                    <a:pt x="142" y="496"/>
                  </a:lnTo>
                  <a:lnTo>
                    <a:pt x="135" y="515"/>
                  </a:lnTo>
                  <a:lnTo>
                    <a:pt x="130" y="534"/>
                  </a:lnTo>
                  <a:lnTo>
                    <a:pt x="125" y="552"/>
                  </a:lnTo>
                  <a:lnTo>
                    <a:pt x="122" y="571"/>
                  </a:lnTo>
                  <a:lnTo>
                    <a:pt x="119" y="591"/>
                  </a:lnTo>
                  <a:lnTo>
                    <a:pt x="116" y="610"/>
                  </a:lnTo>
                  <a:lnTo>
                    <a:pt x="115" y="630"/>
                  </a:lnTo>
                  <a:lnTo>
                    <a:pt x="115" y="649"/>
                  </a:lnTo>
                  <a:lnTo>
                    <a:pt x="117" y="669"/>
                  </a:lnTo>
                  <a:lnTo>
                    <a:pt x="119" y="689"/>
                  </a:lnTo>
                  <a:lnTo>
                    <a:pt x="122" y="708"/>
                  </a:lnTo>
                  <a:lnTo>
                    <a:pt x="126" y="727"/>
                  </a:lnTo>
                  <a:lnTo>
                    <a:pt x="131" y="746"/>
                  </a:lnTo>
                  <a:lnTo>
                    <a:pt x="136" y="765"/>
                  </a:lnTo>
                  <a:lnTo>
                    <a:pt x="142" y="7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04A13737-F50B-3992-68F0-07C831257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588"/>
              <a:ext cx="1894" cy="2013"/>
            </a:xfrm>
            <a:custGeom>
              <a:avLst/>
              <a:gdLst>
                <a:gd name="T0" fmla="*/ 3780 w 3788"/>
                <a:gd name="T1" fmla="*/ 836 h 4026"/>
                <a:gd name="T2" fmla="*/ 3742 w 3788"/>
                <a:gd name="T3" fmla="*/ 675 h 4026"/>
                <a:gd name="T4" fmla="*/ 3640 w 3788"/>
                <a:gd name="T5" fmla="*/ 586 h 4026"/>
                <a:gd name="T6" fmla="*/ 3354 w 3788"/>
                <a:gd name="T7" fmla="*/ 438 h 4026"/>
                <a:gd name="T8" fmla="*/ 3153 w 3788"/>
                <a:gd name="T9" fmla="*/ 284 h 4026"/>
                <a:gd name="T10" fmla="*/ 3024 w 3788"/>
                <a:gd name="T11" fmla="*/ 157 h 4026"/>
                <a:gd name="T12" fmla="*/ 3001 w 3788"/>
                <a:gd name="T13" fmla="*/ 33 h 4026"/>
                <a:gd name="T14" fmla="*/ 2893 w 3788"/>
                <a:gd name="T15" fmla="*/ 70 h 4026"/>
                <a:gd name="T16" fmla="*/ 2710 w 3788"/>
                <a:gd name="T17" fmla="*/ 193 h 4026"/>
                <a:gd name="T18" fmla="*/ 2467 w 3788"/>
                <a:gd name="T19" fmla="*/ 310 h 4026"/>
                <a:gd name="T20" fmla="*/ 2401 w 3788"/>
                <a:gd name="T21" fmla="*/ 222 h 4026"/>
                <a:gd name="T22" fmla="*/ 2205 w 3788"/>
                <a:gd name="T23" fmla="*/ 327 h 4026"/>
                <a:gd name="T24" fmla="*/ 2086 w 3788"/>
                <a:gd name="T25" fmla="*/ 441 h 4026"/>
                <a:gd name="T26" fmla="*/ 1864 w 3788"/>
                <a:gd name="T27" fmla="*/ 503 h 4026"/>
                <a:gd name="T28" fmla="*/ 1764 w 3788"/>
                <a:gd name="T29" fmla="*/ 596 h 4026"/>
                <a:gd name="T30" fmla="*/ 1579 w 3788"/>
                <a:gd name="T31" fmla="*/ 888 h 4026"/>
                <a:gd name="T32" fmla="*/ 1323 w 3788"/>
                <a:gd name="T33" fmla="*/ 1333 h 4026"/>
                <a:gd name="T34" fmla="*/ 1173 w 3788"/>
                <a:gd name="T35" fmla="*/ 1513 h 4026"/>
                <a:gd name="T36" fmla="*/ 1020 w 3788"/>
                <a:gd name="T37" fmla="*/ 1620 h 4026"/>
                <a:gd name="T38" fmla="*/ 777 w 3788"/>
                <a:gd name="T39" fmla="*/ 1697 h 4026"/>
                <a:gd name="T40" fmla="*/ 362 w 3788"/>
                <a:gd name="T41" fmla="*/ 1744 h 4026"/>
                <a:gd name="T42" fmla="*/ 0 w 3788"/>
                <a:gd name="T43" fmla="*/ 1757 h 4026"/>
                <a:gd name="T44" fmla="*/ 41 w 3788"/>
                <a:gd name="T45" fmla="*/ 1996 h 4026"/>
                <a:gd name="T46" fmla="*/ 15 w 3788"/>
                <a:gd name="T47" fmla="*/ 2251 h 4026"/>
                <a:gd name="T48" fmla="*/ 69 w 3788"/>
                <a:gd name="T49" fmla="*/ 2289 h 4026"/>
                <a:gd name="T50" fmla="*/ 343 w 3788"/>
                <a:gd name="T51" fmla="*/ 2259 h 4026"/>
                <a:gd name="T52" fmla="*/ 742 w 3788"/>
                <a:gd name="T53" fmla="*/ 2169 h 4026"/>
                <a:gd name="T54" fmla="*/ 708 w 3788"/>
                <a:gd name="T55" fmla="*/ 2299 h 4026"/>
                <a:gd name="T56" fmla="*/ 316 w 3788"/>
                <a:gd name="T57" fmla="*/ 2774 h 4026"/>
                <a:gd name="T58" fmla="*/ 187 w 3788"/>
                <a:gd name="T59" fmla="*/ 2914 h 4026"/>
                <a:gd name="T60" fmla="*/ 103 w 3788"/>
                <a:gd name="T61" fmla="*/ 3054 h 4026"/>
                <a:gd name="T62" fmla="*/ 112 w 3788"/>
                <a:gd name="T63" fmla="*/ 3146 h 4026"/>
                <a:gd name="T64" fmla="*/ 190 w 3788"/>
                <a:gd name="T65" fmla="*/ 3228 h 4026"/>
                <a:gd name="T66" fmla="*/ 303 w 3788"/>
                <a:gd name="T67" fmla="*/ 3295 h 4026"/>
                <a:gd name="T68" fmla="*/ 1052 w 3788"/>
                <a:gd name="T69" fmla="*/ 2660 h 4026"/>
                <a:gd name="T70" fmla="*/ 1351 w 3788"/>
                <a:gd name="T71" fmla="*/ 2843 h 4026"/>
                <a:gd name="T72" fmla="*/ 1536 w 3788"/>
                <a:gd name="T73" fmla="*/ 2919 h 4026"/>
                <a:gd name="T74" fmla="*/ 1483 w 3788"/>
                <a:gd name="T75" fmla="*/ 3425 h 4026"/>
                <a:gd name="T76" fmla="*/ 1517 w 3788"/>
                <a:gd name="T77" fmla="*/ 3635 h 4026"/>
                <a:gd name="T78" fmla="*/ 1558 w 3788"/>
                <a:gd name="T79" fmla="*/ 3856 h 4026"/>
                <a:gd name="T80" fmla="*/ 1647 w 3788"/>
                <a:gd name="T81" fmla="*/ 3958 h 4026"/>
                <a:gd name="T82" fmla="*/ 1790 w 3788"/>
                <a:gd name="T83" fmla="*/ 3990 h 4026"/>
                <a:gd name="T84" fmla="*/ 2107 w 3788"/>
                <a:gd name="T85" fmla="*/ 3964 h 4026"/>
                <a:gd name="T86" fmla="*/ 2375 w 3788"/>
                <a:gd name="T87" fmla="*/ 3859 h 4026"/>
                <a:gd name="T88" fmla="*/ 2480 w 3788"/>
                <a:gd name="T89" fmla="*/ 3848 h 4026"/>
                <a:gd name="T90" fmla="*/ 2646 w 3788"/>
                <a:gd name="T91" fmla="*/ 3950 h 4026"/>
                <a:gd name="T92" fmla="*/ 2810 w 3788"/>
                <a:gd name="T93" fmla="*/ 4009 h 4026"/>
                <a:gd name="T94" fmla="*/ 2984 w 3788"/>
                <a:gd name="T95" fmla="*/ 4025 h 4026"/>
                <a:gd name="T96" fmla="*/ 3077 w 3788"/>
                <a:gd name="T97" fmla="*/ 3880 h 4026"/>
                <a:gd name="T98" fmla="*/ 3222 w 3788"/>
                <a:gd name="T99" fmla="*/ 3565 h 4026"/>
                <a:gd name="T100" fmla="*/ 3388 w 3788"/>
                <a:gd name="T101" fmla="*/ 3140 h 4026"/>
                <a:gd name="T102" fmla="*/ 3580 w 3788"/>
                <a:gd name="T103" fmla="*/ 2752 h 4026"/>
                <a:gd name="T104" fmla="*/ 3650 w 3788"/>
                <a:gd name="T105" fmla="*/ 2503 h 4026"/>
                <a:gd name="T106" fmla="*/ 3716 w 3788"/>
                <a:gd name="T107" fmla="*/ 1811 h 4026"/>
                <a:gd name="T108" fmla="*/ 3750 w 3788"/>
                <a:gd name="T109" fmla="*/ 1408 h 4026"/>
                <a:gd name="T110" fmla="*/ 3751 w 3788"/>
                <a:gd name="T111" fmla="*/ 1188 h 4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8" h="4026">
                  <a:moveTo>
                    <a:pt x="3784" y="1090"/>
                  </a:moveTo>
                  <a:lnTo>
                    <a:pt x="3784" y="1090"/>
                  </a:lnTo>
                  <a:lnTo>
                    <a:pt x="3786" y="1048"/>
                  </a:lnTo>
                  <a:lnTo>
                    <a:pt x="3788" y="1007"/>
                  </a:lnTo>
                  <a:lnTo>
                    <a:pt x="3788" y="964"/>
                  </a:lnTo>
                  <a:lnTo>
                    <a:pt x="3787" y="921"/>
                  </a:lnTo>
                  <a:lnTo>
                    <a:pt x="3784" y="879"/>
                  </a:lnTo>
                  <a:lnTo>
                    <a:pt x="3780" y="836"/>
                  </a:lnTo>
                  <a:lnTo>
                    <a:pt x="3775" y="794"/>
                  </a:lnTo>
                  <a:lnTo>
                    <a:pt x="3769" y="752"/>
                  </a:lnTo>
                  <a:lnTo>
                    <a:pt x="3769" y="752"/>
                  </a:lnTo>
                  <a:lnTo>
                    <a:pt x="3766" y="735"/>
                  </a:lnTo>
                  <a:lnTo>
                    <a:pt x="3762" y="718"/>
                  </a:lnTo>
                  <a:lnTo>
                    <a:pt x="3755" y="702"/>
                  </a:lnTo>
                  <a:lnTo>
                    <a:pt x="3749" y="689"/>
                  </a:lnTo>
                  <a:lnTo>
                    <a:pt x="3742" y="675"/>
                  </a:lnTo>
                  <a:lnTo>
                    <a:pt x="3734" y="663"/>
                  </a:lnTo>
                  <a:lnTo>
                    <a:pt x="3725" y="651"/>
                  </a:lnTo>
                  <a:lnTo>
                    <a:pt x="3715" y="641"/>
                  </a:lnTo>
                  <a:lnTo>
                    <a:pt x="3705" y="631"/>
                  </a:lnTo>
                  <a:lnTo>
                    <a:pt x="3693" y="620"/>
                  </a:lnTo>
                  <a:lnTo>
                    <a:pt x="3681" y="611"/>
                  </a:lnTo>
                  <a:lnTo>
                    <a:pt x="3668" y="602"/>
                  </a:lnTo>
                  <a:lnTo>
                    <a:pt x="3640" y="586"/>
                  </a:lnTo>
                  <a:lnTo>
                    <a:pt x="3611" y="569"/>
                  </a:lnTo>
                  <a:lnTo>
                    <a:pt x="3611" y="569"/>
                  </a:lnTo>
                  <a:lnTo>
                    <a:pt x="3570" y="548"/>
                  </a:lnTo>
                  <a:lnTo>
                    <a:pt x="3530" y="528"/>
                  </a:lnTo>
                  <a:lnTo>
                    <a:pt x="3451" y="491"/>
                  </a:lnTo>
                  <a:lnTo>
                    <a:pt x="3411" y="471"/>
                  </a:lnTo>
                  <a:lnTo>
                    <a:pt x="3373" y="449"/>
                  </a:lnTo>
                  <a:lnTo>
                    <a:pt x="3354" y="438"/>
                  </a:lnTo>
                  <a:lnTo>
                    <a:pt x="3335" y="425"/>
                  </a:lnTo>
                  <a:lnTo>
                    <a:pt x="3316" y="412"/>
                  </a:lnTo>
                  <a:lnTo>
                    <a:pt x="3299" y="398"/>
                  </a:lnTo>
                  <a:lnTo>
                    <a:pt x="3299" y="398"/>
                  </a:lnTo>
                  <a:lnTo>
                    <a:pt x="3262" y="369"/>
                  </a:lnTo>
                  <a:lnTo>
                    <a:pt x="3226" y="341"/>
                  </a:lnTo>
                  <a:lnTo>
                    <a:pt x="3189" y="313"/>
                  </a:lnTo>
                  <a:lnTo>
                    <a:pt x="3153" y="284"/>
                  </a:lnTo>
                  <a:lnTo>
                    <a:pt x="3153" y="284"/>
                  </a:lnTo>
                  <a:lnTo>
                    <a:pt x="3137" y="270"/>
                  </a:lnTo>
                  <a:lnTo>
                    <a:pt x="3123" y="255"/>
                  </a:lnTo>
                  <a:lnTo>
                    <a:pt x="3095" y="226"/>
                  </a:lnTo>
                  <a:lnTo>
                    <a:pt x="3068" y="197"/>
                  </a:lnTo>
                  <a:lnTo>
                    <a:pt x="3053" y="183"/>
                  </a:lnTo>
                  <a:lnTo>
                    <a:pt x="3039" y="169"/>
                  </a:lnTo>
                  <a:lnTo>
                    <a:pt x="3024" y="157"/>
                  </a:lnTo>
                  <a:lnTo>
                    <a:pt x="3024" y="157"/>
                  </a:lnTo>
                  <a:lnTo>
                    <a:pt x="3020" y="148"/>
                  </a:lnTo>
                  <a:lnTo>
                    <a:pt x="3016" y="140"/>
                  </a:lnTo>
                  <a:lnTo>
                    <a:pt x="3011" y="122"/>
                  </a:lnTo>
                  <a:lnTo>
                    <a:pt x="3007" y="104"/>
                  </a:lnTo>
                  <a:lnTo>
                    <a:pt x="3006" y="87"/>
                  </a:lnTo>
                  <a:lnTo>
                    <a:pt x="3003" y="50"/>
                  </a:lnTo>
                  <a:lnTo>
                    <a:pt x="3001" y="33"/>
                  </a:lnTo>
                  <a:lnTo>
                    <a:pt x="2997" y="15"/>
                  </a:lnTo>
                  <a:lnTo>
                    <a:pt x="2991" y="0"/>
                  </a:lnTo>
                  <a:lnTo>
                    <a:pt x="2991" y="0"/>
                  </a:lnTo>
                  <a:lnTo>
                    <a:pt x="2976" y="9"/>
                  </a:lnTo>
                  <a:lnTo>
                    <a:pt x="2962" y="18"/>
                  </a:lnTo>
                  <a:lnTo>
                    <a:pt x="2934" y="39"/>
                  </a:lnTo>
                  <a:lnTo>
                    <a:pt x="2907" y="61"/>
                  </a:lnTo>
                  <a:lnTo>
                    <a:pt x="2893" y="70"/>
                  </a:lnTo>
                  <a:lnTo>
                    <a:pt x="2878" y="79"/>
                  </a:lnTo>
                  <a:lnTo>
                    <a:pt x="2878" y="79"/>
                  </a:lnTo>
                  <a:lnTo>
                    <a:pt x="2843" y="100"/>
                  </a:lnTo>
                  <a:lnTo>
                    <a:pt x="2809" y="123"/>
                  </a:lnTo>
                  <a:lnTo>
                    <a:pt x="2774" y="146"/>
                  </a:lnTo>
                  <a:lnTo>
                    <a:pt x="2741" y="171"/>
                  </a:lnTo>
                  <a:lnTo>
                    <a:pt x="2741" y="171"/>
                  </a:lnTo>
                  <a:lnTo>
                    <a:pt x="2710" y="193"/>
                  </a:lnTo>
                  <a:lnTo>
                    <a:pt x="2677" y="214"/>
                  </a:lnTo>
                  <a:lnTo>
                    <a:pt x="2644" y="235"/>
                  </a:lnTo>
                  <a:lnTo>
                    <a:pt x="2610" y="253"/>
                  </a:lnTo>
                  <a:lnTo>
                    <a:pt x="2575" y="272"/>
                  </a:lnTo>
                  <a:lnTo>
                    <a:pt x="2541" y="290"/>
                  </a:lnTo>
                  <a:lnTo>
                    <a:pt x="2472" y="323"/>
                  </a:lnTo>
                  <a:lnTo>
                    <a:pt x="2467" y="310"/>
                  </a:lnTo>
                  <a:lnTo>
                    <a:pt x="2467" y="310"/>
                  </a:lnTo>
                  <a:lnTo>
                    <a:pt x="2467" y="285"/>
                  </a:lnTo>
                  <a:lnTo>
                    <a:pt x="2465" y="260"/>
                  </a:lnTo>
                  <a:lnTo>
                    <a:pt x="2461" y="236"/>
                  </a:lnTo>
                  <a:lnTo>
                    <a:pt x="2456" y="212"/>
                  </a:lnTo>
                  <a:lnTo>
                    <a:pt x="2453" y="199"/>
                  </a:lnTo>
                  <a:lnTo>
                    <a:pt x="2453" y="199"/>
                  </a:lnTo>
                  <a:lnTo>
                    <a:pt x="2427" y="210"/>
                  </a:lnTo>
                  <a:lnTo>
                    <a:pt x="2401" y="222"/>
                  </a:lnTo>
                  <a:lnTo>
                    <a:pt x="2348" y="248"/>
                  </a:lnTo>
                  <a:lnTo>
                    <a:pt x="2321" y="261"/>
                  </a:lnTo>
                  <a:lnTo>
                    <a:pt x="2293" y="273"/>
                  </a:lnTo>
                  <a:lnTo>
                    <a:pt x="2267" y="285"/>
                  </a:lnTo>
                  <a:lnTo>
                    <a:pt x="2240" y="294"/>
                  </a:lnTo>
                  <a:lnTo>
                    <a:pt x="2240" y="294"/>
                  </a:lnTo>
                  <a:lnTo>
                    <a:pt x="2223" y="311"/>
                  </a:lnTo>
                  <a:lnTo>
                    <a:pt x="2205" y="327"/>
                  </a:lnTo>
                  <a:lnTo>
                    <a:pt x="2167" y="359"/>
                  </a:lnTo>
                  <a:lnTo>
                    <a:pt x="2148" y="374"/>
                  </a:lnTo>
                  <a:lnTo>
                    <a:pt x="2130" y="391"/>
                  </a:lnTo>
                  <a:lnTo>
                    <a:pt x="2113" y="409"/>
                  </a:lnTo>
                  <a:lnTo>
                    <a:pt x="2106" y="418"/>
                  </a:lnTo>
                  <a:lnTo>
                    <a:pt x="2099" y="427"/>
                  </a:lnTo>
                  <a:lnTo>
                    <a:pt x="2086" y="441"/>
                  </a:lnTo>
                  <a:lnTo>
                    <a:pt x="2086" y="441"/>
                  </a:lnTo>
                  <a:lnTo>
                    <a:pt x="2023" y="451"/>
                  </a:lnTo>
                  <a:lnTo>
                    <a:pt x="1991" y="458"/>
                  </a:lnTo>
                  <a:lnTo>
                    <a:pt x="1959" y="465"/>
                  </a:lnTo>
                  <a:lnTo>
                    <a:pt x="1929" y="474"/>
                  </a:lnTo>
                  <a:lnTo>
                    <a:pt x="1901" y="485"/>
                  </a:lnTo>
                  <a:lnTo>
                    <a:pt x="1888" y="490"/>
                  </a:lnTo>
                  <a:lnTo>
                    <a:pt x="1875" y="496"/>
                  </a:lnTo>
                  <a:lnTo>
                    <a:pt x="1864" y="503"/>
                  </a:lnTo>
                  <a:lnTo>
                    <a:pt x="1852" y="511"/>
                  </a:lnTo>
                  <a:lnTo>
                    <a:pt x="1852" y="511"/>
                  </a:lnTo>
                  <a:lnTo>
                    <a:pt x="1837" y="522"/>
                  </a:lnTo>
                  <a:lnTo>
                    <a:pt x="1821" y="534"/>
                  </a:lnTo>
                  <a:lnTo>
                    <a:pt x="1805" y="548"/>
                  </a:lnTo>
                  <a:lnTo>
                    <a:pt x="1791" y="563"/>
                  </a:lnTo>
                  <a:lnTo>
                    <a:pt x="1777" y="578"/>
                  </a:lnTo>
                  <a:lnTo>
                    <a:pt x="1764" y="596"/>
                  </a:lnTo>
                  <a:lnTo>
                    <a:pt x="1750" y="614"/>
                  </a:lnTo>
                  <a:lnTo>
                    <a:pt x="1738" y="632"/>
                  </a:lnTo>
                  <a:lnTo>
                    <a:pt x="1714" y="669"/>
                  </a:lnTo>
                  <a:lnTo>
                    <a:pt x="1691" y="707"/>
                  </a:lnTo>
                  <a:lnTo>
                    <a:pt x="1648" y="777"/>
                  </a:lnTo>
                  <a:lnTo>
                    <a:pt x="1648" y="777"/>
                  </a:lnTo>
                  <a:lnTo>
                    <a:pt x="1613" y="833"/>
                  </a:lnTo>
                  <a:lnTo>
                    <a:pt x="1579" y="888"/>
                  </a:lnTo>
                  <a:lnTo>
                    <a:pt x="1545" y="944"/>
                  </a:lnTo>
                  <a:lnTo>
                    <a:pt x="1512" y="1001"/>
                  </a:lnTo>
                  <a:lnTo>
                    <a:pt x="1447" y="1116"/>
                  </a:lnTo>
                  <a:lnTo>
                    <a:pt x="1382" y="1232"/>
                  </a:lnTo>
                  <a:lnTo>
                    <a:pt x="1382" y="1232"/>
                  </a:lnTo>
                  <a:lnTo>
                    <a:pt x="1353" y="1283"/>
                  </a:lnTo>
                  <a:lnTo>
                    <a:pt x="1338" y="1308"/>
                  </a:lnTo>
                  <a:lnTo>
                    <a:pt x="1323" y="1333"/>
                  </a:lnTo>
                  <a:lnTo>
                    <a:pt x="1306" y="1357"/>
                  </a:lnTo>
                  <a:lnTo>
                    <a:pt x="1289" y="1381"/>
                  </a:lnTo>
                  <a:lnTo>
                    <a:pt x="1272" y="1405"/>
                  </a:lnTo>
                  <a:lnTo>
                    <a:pt x="1254" y="1428"/>
                  </a:lnTo>
                  <a:lnTo>
                    <a:pt x="1234" y="1449"/>
                  </a:lnTo>
                  <a:lnTo>
                    <a:pt x="1214" y="1471"/>
                  </a:lnTo>
                  <a:lnTo>
                    <a:pt x="1195" y="1493"/>
                  </a:lnTo>
                  <a:lnTo>
                    <a:pt x="1173" y="1513"/>
                  </a:lnTo>
                  <a:lnTo>
                    <a:pt x="1151" y="1533"/>
                  </a:lnTo>
                  <a:lnTo>
                    <a:pt x="1127" y="1552"/>
                  </a:lnTo>
                  <a:lnTo>
                    <a:pt x="1103" y="1569"/>
                  </a:lnTo>
                  <a:lnTo>
                    <a:pt x="1078" y="1586"/>
                  </a:lnTo>
                  <a:lnTo>
                    <a:pt x="1078" y="1586"/>
                  </a:lnTo>
                  <a:lnTo>
                    <a:pt x="1059" y="1598"/>
                  </a:lnTo>
                  <a:lnTo>
                    <a:pt x="1040" y="1610"/>
                  </a:lnTo>
                  <a:lnTo>
                    <a:pt x="1020" y="1620"/>
                  </a:lnTo>
                  <a:lnTo>
                    <a:pt x="999" y="1630"/>
                  </a:lnTo>
                  <a:lnTo>
                    <a:pt x="978" y="1639"/>
                  </a:lnTo>
                  <a:lnTo>
                    <a:pt x="957" y="1648"/>
                  </a:lnTo>
                  <a:lnTo>
                    <a:pt x="936" y="1656"/>
                  </a:lnTo>
                  <a:lnTo>
                    <a:pt x="914" y="1663"/>
                  </a:lnTo>
                  <a:lnTo>
                    <a:pt x="870" y="1677"/>
                  </a:lnTo>
                  <a:lnTo>
                    <a:pt x="824" y="1688"/>
                  </a:lnTo>
                  <a:lnTo>
                    <a:pt x="777" y="1697"/>
                  </a:lnTo>
                  <a:lnTo>
                    <a:pt x="732" y="1706"/>
                  </a:lnTo>
                  <a:lnTo>
                    <a:pt x="684" y="1713"/>
                  </a:lnTo>
                  <a:lnTo>
                    <a:pt x="637" y="1718"/>
                  </a:lnTo>
                  <a:lnTo>
                    <a:pt x="589" y="1723"/>
                  </a:lnTo>
                  <a:lnTo>
                    <a:pt x="542" y="1728"/>
                  </a:lnTo>
                  <a:lnTo>
                    <a:pt x="451" y="1736"/>
                  </a:lnTo>
                  <a:lnTo>
                    <a:pt x="362" y="1744"/>
                  </a:lnTo>
                  <a:lnTo>
                    <a:pt x="362" y="1744"/>
                  </a:lnTo>
                  <a:lnTo>
                    <a:pt x="273" y="1754"/>
                  </a:lnTo>
                  <a:lnTo>
                    <a:pt x="183" y="1762"/>
                  </a:lnTo>
                  <a:lnTo>
                    <a:pt x="138" y="1765"/>
                  </a:lnTo>
                  <a:lnTo>
                    <a:pt x="94" y="1767"/>
                  </a:lnTo>
                  <a:lnTo>
                    <a:pt x="49" y="1768"/>
                  </a:lnTo>
                  <a:lnTo>
                    <a:pt x="4" y="1769"/>
                  </a:lnTo>
                  <a:lnTo>
                    <a:pt x="0" y="1757"/>
                  </a:lnTo>
                  <a:lnTo>
                    <a:pt x="0" y="1757"/>
                  </a:lnTo>
                  <a:lnTo>
                    <a:pt x="9" y="1782"/>
                  </a:lnTo>
                  <a:lnTo>
                    <a:pt x="17" y="1809"/>
                  </a:lnTo>
                  <a:lnTo>
                    <a:pt x="24" y="1837"/>
                  </a:lnTo>
                  <a:lnTo>
                    <a:pt x="29" y="1867"/>
                  </a:lnTo>
                  <a:lnTo>
                    <a:pt x="34" y="1898"/>
                  </a:lnTo>
                  <a:lnTo>
                    <a:pt x="38" y="1930"/>
                  </a:lnTo>
                  <a:lnTo>
                    <a:pt x="40" y="1963"/>
                  </a:lnTo>
                  <a:lnTo>
                    <a:pt x="41" y="1996"/>
                  </a:lnTo>
                  <a:lnTo>
                    <a:pt x="41" y="2030"/>
                  </a:lnTo>
                  <a:lnTo>
                    <a:pt x="40" y="2063"/>
                  </a:lnTo>
                  <a:lnTo>
                    <a:pt x="38" y="2096"/>
                  </a:lnTo>
                  <a:lnTo>
                    <a:pt x="34" y="2130"/>
                  </a:lnTo>
                  <a:lnTo>
                    <a:pt x="31" y="2161"/>
                  </a:lnTo>
                  <a:lnTo>
                    <a:pt x="26" y="2192"/>
                  </a:lnTo>
                  <a:lnTo>
                    <a:pt x="21" y="2222"/>
                  </a:lnTo>
                  <a:lnTo>
                    <a:pt x="15" y="2251"/>
                  </a:lnTo>
                  <a:lnTo>
                    <a:pt x="15" y="2251"/>
                  </a:lnTo>
                  <a:lnTo>
                    <a:pt x="7" y="2276"/>
                  </a:lnTo>
                  <a:lnTo>
                    <a:pt x="0" y="2299"/>
                  </a:lnTo>
                  <a:lnTo>
                    <a:pt x="0" y="2311"/>
                  </a:lnTo>
                  <a:lnTo>
                    <a:pt x="0" y="2311"/>
                  </a:lnTo>
                  <a:lnTo>
                    <a:pt x="22" y="2303"/>
                  </a:lnTo>
                  <a:lnTo>
                    <a:pt x="45" y="2295"/>
                  </a:lnTo>
                  <a:lnTo>
                    <a:pt x="69" y="2289"/>
                  </a:lnTo>
                  <a:lnTo>
                    <a:pt x="93" y="2285"/>
                  </a:lnTo>
                  <a:lnTo>
                    <a:pt x="118" y="2281"/>
                  </a:lnTo>
                  <a:lnTo>
                    <a:pt x="143" y="2278"/>
                  </a:lnTo>
                  <a:lnTo>
                    <a:pt x="193" y="2274"/>
                  </a:lnTo>
                  <a:lnTo>
                    <a:pt x="244" y="2269"/>
                  </a:lnTo>
                  <a:lnTo>
                    <a:pt x="293" y="2265"/>
                  </a:lnTo>
                  <a:lnTo>
                    <a:pt x="318" y="2262"/>
                  </a:lnTo>
                  <a:lnTo>
                    <a:pt x="343" y="2259"/>
                  </a:lnTo>
                  <a:lnTo>
                    <a:pt x="367" y="2254"/>
                  </a:lnTo>
                  <a:lnTo>
                    <a:pt x="391" y="2249"/>
                  </a:lnTo>
                  <a:lnTo>
                    <a:pt x="391" y="2249"/>
                  </a:lnTo>
                  <a:lnTo>
                    <a:pt x="441" y="2236"/>
                  </a:lnTo>
                  <a:lnTo>
                    <a:pt x="492" y="2225"/>
                  </a:lnTo>
                  <a:lnTo>
                    <a:pt x="593" y="2203"/>
                  </a:lnTo>
                  <a:lnTo>
                    <a:pt x="693" y="2181"/>
                  </a:lnTo>
                  <a:lnTo>
                    <a:pt x="742" y="2169"/>
                  </a:lnTo>
                  <a:lnTo>
                    <a:pt x="791" y="2157"/>
                  </a:lnTo>
                  <a:lnTo>
                    <a:pt x="840" y="2151"/>
                  </a:lnTo>
                  <a:lnTo>
                    <a:pt x="840" y="2151"/>
                  </a:lnTo>
                  <a:lnTo>
                    <a:pt x="808" y="2189"/>
                  </a:lnTo>
                  <a:lnTo>
                    <a:pt x="775" y="2227"/>
                  </a:lnTo>
                  <a:lnTo>
                    <a:pt x="742" y="2263"/>
                  </a:lnTo>
                  <a:lnTo>
                    <a:pt x="708" y="2299"/>
                  </a:lnTo>
                  <a:lnTo>
                    <a:pt x="708" y="2299"/>
                  </a:lnTo>
                  <a:lnTo>
                    <a:pt x="682" y="2327"/>
                  </a:lnTo>
                  <a:lnTo>
                    <a:pt x="656" y="2356"/>
                  </a:lnTo>
                  <a:lnTo>
                    <a:pt x="605" y="2414"/>
                  </a:lnTo>
                  <a:lnTo>
                    <a:pt x="556" y="2475"/>
                  </a:lnTo>
                  <a:lnTo>
                    <a:pt x="508" y="2535"/>
                  </a:lnTo>
                  <a:lnTo>
                    <a:pt x="412" y="2656"/>
                  </a:lnTo>
                  <a:lnTo>
                    <a:pt x="364" y="2715"/>
                  </a:lnTo>
                  <a:lnTo>
                    <a:pt x="316" y="2774"/>
                  </a:lnTo>
                  <a:lnTo>
                    <a:pt x="316" y="2774"/>
                  </a:lnTo>
                  <a:lnTo>
                    <a:pt x="301" y="2791"/>
                  </a:lnTo>
                  <a:lnTo>
                    <a:pt x="285" y="2809"/>
                  </a:lnTo>
                  <a:lnTo>
                    <a:pt x="252" y="2844"/>
                  </a:lnTo>
                  <a:lnTo>
                    <a:pt x="219" y="2879"/>
                  </a:lnTo>
                  <a:lnTo>
                    <a:pt x="203" y="2897"/>
                  </a:lnTo>
                  <a:lnTo>
                    <a:pt x="187" y="2914"/>
                  </a:lnTo>
                  <a:lnTo>
                    <a:pt x="187" y="2914"/>
                  </a:lnTo>
                  <a:lnTo>
                    <a:pt x="172" y="2933"/>
                  </a:lnTo>
                  <a:lnTo>
                    <a:pt x="157" y="2953"/>
                  </a:lnTo>
                  <a:lnTo>
                    <a:pt x="142" y="2974"/>
                  </a:lnTo>
                  <a:lnTo>
                    <a:pt x="128" y="2996"/>
                  </a:lnTo>
                  <a:lnTo>
                    <a:pt x="117" y="3018"/>
                  </a:lnTo>
                  <a:lnTo>
                    <a:pt x="111" y="3030"/>
                  </a:lnTo>
                  <a:lnTo>
                    <a:pt x="106" y="3041"/>
                  </a:lnTo>
                  <a:lnTo>
                    <a:pt x="103" y="3054"/>
                  </a:lnTo>
                  <a:lnTo>
                    <a:pt x="101" y="3065"/>
                  </a:lnTo>
                  <a:lnTo>
                    <a:pt x="99" y="3078"/>
                  </a:lnTo>
                  <a:lnTo>
                    <a:pt x="98" y="3090"/>
                  </a:lnTo>
                  <a:lnTo>
                    <a:pt x="98" y="3090"/>
                  </a:lnTo>
                  <a:lnTo>
                    <a:pt x="99" y="3105"/>
                  </a:lnTo>
                  <a:lnTo>
                    <a:pt x="102" y="3118"/>
                  </a:lnTo>
                  <a:lnTo>
                    <a:pt x="106" y="3133"/>
                  </a:lnTo>
                  <a:lnTo>
                    <a:pt x="112" y="3146"/>
                  </a:lnTo>
                  <a:lnTo>
                    <a:pt x="112" y="3146"/>
                  </a:lnTo>
                  <a:lnTo>
                    <a:pt x="117" y="3153"/>
                  </a:lnTo>
                  <a:lnTo>
                    <a:pt x="121" y="3159"/>
                  </a:lnTo>
                  <a:lnTo>
                    <a:pt x="130" y="3170"/>
                  </a:lnTo>
                  <a:lnTo>
                    <a:pt x="151" y="3190"/>
                  </a:lnTo>
                  <a:lnTo>
                    <a:pt x="151" y="3190"/>
                  </a:lnTo>
                  <a:lnTo>
                    <a:pt x="177" y="3216"/>
                  </a:lnTo>
                  <a:lnTo>
                    <a:pt x="190" y="3228"/>
                  </a:lnTo>
                  <a:lnTo>
                    <a:pt x="205" y="3239"/>
                  </a:lnTo>
                  <a:lnTo>
                    <a:pt x="205" y="3239"/>
                  </a:lnTo>
                  <a:lnTo>
                    <a:pt x="234" y="3259"/>
                  </a:lnTo>
                  <a:lnTo>
                    <a:pt x="249" y="3270"/>
                  </a:lnTo>
                  <a:lnTo>
                    <a:pt x="263" y="3281"/>
                  </a:lnTo>
                  <a:lnTo>
                    <a:pt x="263" y="3281"/>
                  </a:lnTo>
                  <a:lnTo>
                    <a:pt x="280" y="3296"/>
                  </a:lnTo>
                  <a:lnTo>
                    <a:pt x="303" y="3295"/>
                  </a:lnTo>
                  <a:lnTo>
                    <a:pt x="303" y="3295"/>
                  </a:lnTo>
                  <a:lnTo>
                    <a:pt x="780" y="2476"/>
                  </a:lnTo>
                  <a:lnTo>
                    <a:pt x="791" y="2440"/>
                  </a:lnTo>
                  <a:lnTo>
                    <a:pt x="791" y="2440"/>
                  </a:lnTo>
                  <a:lnTo>
                    <a:pt x="879" y="2517"/>
                  </a:lnTo>
                  <a:lnTo>
                    <a:pt x="966" y="2590"/>
                  </a:lnTo>
                  <a:lnTo>
                    <a:pt x="1008" y="2626"/>
                  </a:lnTo>
                  <a:lnTo>
                    <a:pt x="1052" y="2660"/>
                  </a:lnTo>
                  <a:lnTo>
                    <a:pt x="1095" y="2692"/>
                  </a:lnTo>
                  <a:lnTo>
                    <a:pt x="1139" y="2724"/>
                  </a:lnTo>
                  <a:lnTo>
                    <a:pt x="1183" y="2753"/>
                  </a:lnTo>
                  <a:lnTo>
                    <a:pt x="1230" y="2781"/>
                  </a:lnTo>
                  <a:lnTo>
                    <a:pt x="1277" y="2807"/>
                  </a:lnTo>
                  <a:lnTo>
                    <a:pt x="1301" y="2819"/>
                  </a:lnTo>
                  <a:lnTo>
                    <a:pt x="1326" y="2832"/>
                  </a:lnTo>
                  <a:lnTo>
                    <a:pt x="1351" y="2843"/>
                  </a:lnTo>
                  <a:lnTo>
                    <a:pt x="1376" y="2854"/>
                  </a:lnTo>
                  <a:lnTo>
                    <a:pt x="1402" y="2864"/>
                  </a:lnTo>
                  <a:lnTo>
                    <a:pt x="1428" y="2874"/>
                  </a:lnTo>
                  <a:lnTo>
                    <a:pt x="1455" y="2883"/>
                  </a:lnTo>
                  <a:lnTo>
                    <a:pt x="1483" y="2891"/>
                  </a:lnTo>
                  <a:lnTo>
                    <a:pt x="1511" y="2900"/>
                  </a:lnTo>
                  <a:lnTo>
                    <a:pt x="1540" y="2907"/>
                  </a:lnTo>
                  <a:lnTo>
                    <a:pt x="1536" y="2919"/>
                  </a:lnTo>
                  <a:lnTo>
                    <a:pt x="1536" y="2919"/>
                  </a:lnTo>
                  <a:lnTo>
                    <a:pt x="1527" y="3035"/>
                  </a:lnTo>
                  <a:lnTo>
                    <a:pt x="1519" y="3151"/>
                  </a:lnTo>
                  <a:lnTo>
                    <a:pt x="1511" y="3265"/>
                  </a:lnTo>
                  <a:lnTo>
                    <a:pt x="1506" y="3324"/>
                  </a:lnTo>
                  <a:lnTo>
                    <a:pt x="1500" y="3381"/>
                  </a:lnTo>
                  <a:lnTo>
                    <a:pt x="1483" y="3425"/>
                  </a:lnTo>
                  <a:lnTo>
                    <a:pt x="1483" y="3425"/>
                  </a:lnTo>
                  <a:lnTo>
                    <a:pt x="1489" y="3439"/>
                  </a:lnTo>
                  <a:lnTo>
                    <a:pt x="1493" y="3455"/>
                  </a:lnTo>
                  <a:lnTo>
                    <a:pt x="1497" y="3471"/>
                  </a:lnTo>
                  <a:lnTo>
                    <a:pt x="1502" y="3487"/>
                  </a:lnTo>
                  <a:lnTo>
                    <a:pt x="1507" y="3522"/>
                  </a:lnTo>
                  <a:lnTo>
                    <a:pt x="1512" y="3558"/>
                  </a:lnTo>
                  <a:lnTo>
                    <a:pt x="1515" y="3597"/>
                  </a:lnTo>
                  <a:lnTo>
                    <a:pt x="1517" y="3635"/>
                  </a:lnTo>
                  <a:lnTo>
                    <a:pt x="1520" y="3674"/>
                  </a:lnTo>
                  <a:lnTo>
                    <a:pt x="1524" y="3712"/>
                  </a:lnTo>
                  <a:lnTo>
                    <a:pt x="1530" y="3751"/>
                  </a:lnTo>
                  <a:lnTo>
                    <a:pt x="1536" y="3787"/>
                  </a:lnTo>
                  <a:lnTo>
                    <a:pt x="1541" y="3806"/>
                  </a:lnTo>
                  <a:lnTo>
                    <a:pt x="1545" y="3823"/>
                  </a:lnTo>
                  <a:lnTo>
                    <a:pt x="1552" y="3840"/>
                  </a:lnTo>
                  <a:lnTo>
                    <a:pt x="1558" y="3856"/>
                  </a:lnTo>
                  <a:lnTo>
                    <a:pt x="1565" y="3872"/>
                  </a:lnTo>
                  <a:lnTo>
                    <a:pt x="1573" y="3887"/>
                  </a:lnTo>
                  <a:lnTo>
                    <a:pt x="1583" y="3901"/>
                  </a:lnTo>
                  <a:lnTo>
                    <a:pt x="1593" y="3914"/>
                  </a:lnTo>
                  <a:lnTo>
                    <a:pt x="1605" y="3927"/>
                  </a:lnTo>
                  <a:lnTo>
                    <a:pt x="1617" y="3938"/>
                  </a:lnTo>
                  <a:lnTo>
                    <a:pt x="1632" y="3949"/>
                  </a:lnTo>
                  <a:lnTo>
                    <a:pt x="1647" y="3958"/>
                  </a:lnTo>
                  <a:lnTo>
                    <a:pt x="1647" y="3958"/>
                  </a:lnTo>
                  <a:lnTo>
                    <a:pt x="1664" y="3968"/>
                  </a:lnTo>
                  <a:lnTo>
                    <a:pt x="1683" y="3974"/>
                  </a:lnTo>
                  <a:lnTo>
                    <a:pt x="1702" y="3980"/>
                  </a:lnTo>
                  <a:lnTo>
                    <a:pt x="1723" y="3984"/>
                  </a:lnTo>
                  <a:lnTo>
                    <a:pt x="1744" y="3987"/>
                  </a:lnTo>
                  <a:lnTo>
                    <a:pt x="1767" y="3989"/>
                  </a:lnTo>
                  <a:lnTo>
                    <a:pt x="1790" y="3990"/>
                  </a:lnTo>
                  <a:lnTo>
                    <a:pt x="1813" y="3990"/>
                  </a:lnTo>
                  <a:lnTo>
                    <a:pt x="1860" y="3989"/>
                  </a:lnTo>
                  <a:lnTo>
                    <a:pt x="1905" y="3986"/>
                  </a:lnTo>
                  <a:lnTo>
                    <a:pt x="1985" y="3981"/>
                  </a:lnTo>
                  <a:lnTo>
                    <a:pt x="1985" y="3981"/>
                  </a:lnTo>
                  <a:lnTo>
                    <a:pt x="2027" y="3977"/>
                  </a:lnTo>
                  <a:lnTo>
                    <a:pt x="2068" y="3971"/>
                  </a:lnTo>
                  <a:lnTo>
                    <a:pt x="2107" y="3964"/>
                  </a:lnTo>
                  <a:lnTo>
                    <a:pt x="2147" y="3956"/>
                  </a:lnTo>
                  <a:lnTo>
                    <a:pt x="2186" y="3947"/>
                  </a:lnTo>
                  <a:lnTo>
                    <a:pt x="2225" y="3936"/>
                  </a:lnTo>
                  <a:lnTo>
                    <a:pt x="2302" y="3914"/>
                  </a:lnTo>
                  <a:lnTo>
                    <a:pt x="2327" y="3902"/>
                  </a:lnTo>
                  <a:lnTo>
                    <a:pt x="2327" y="3902"/>
                  </a:lnTo>
                  <a:lnTo>
                    <a:pt x="2352" y="3881"/>
                  </a:lnTo>
                  <a:lnTo>
                    <a:pt x="2375" y="3859"/>
                  </a:lnTo>
                  <a:lnTo>
                    <a:pt x="2399" y="3838"/>
                  </a:lnTo>
                  <a:lnTo>
                    <a:pt x="2421" y="3815"/>
                  </a:lnTo>
                  <a:lnTo>
                    <a:pt x="2443" y="3798"/>
                  </a:lnTo>
                  <a:lnTo>
                    <a:pt x="2443" y="3798"/>
                  </a:lnTo>
                  <a:lnTo>
                    <a:pt x="2451" y="3811"/>
                  </a:lnTo>
                  <a:lnTo>
                    <a:pt x="2459" y="3824"/>
                  </a:lnTo>
                  <a:lnTo>
                    <a:pt x="2468" y="3836"/>
                  </a:lnTo>
                  <a:lnTo>
                    <a:pt x="2480" y="3848"/>
                  </a:lnTo>
                  <a:lnTo>
                    <a:pt x="2491" y="3859"/>
                  </a:lnTo>
                  <a:lnTo>
                    <a:pt x="2504" y="3870"/>
                  </a:lnTo>
                  <a:lnTo>
                    <a:pt x="2517" y="3879"/>
                  </a:lnTo>
                  <a:lnTo>
                    <a:pt x="2531" y="3888"/>
                  </a:lnTo>
                  <a:lnTo>
                    <a:pt x="2560" y="3906"/>
                  </a:lnTo>
                  <a:lnTo>
                    <a:pt x="2590" y="3922"/>
                  </a:lnTo>
                  <a:lnTo>
                    <a:pt x="2646" y="3950"/>
                  </a:lnTo>
                  <a:lnTo>
                    <a:pt x="2646" y="3950"/>
                  </a:lnTo>
                  <a:lnTo>
                    <a:pt x="2665" y="3960"/>
                  </a:lnTo>
                  <a:lnTo>
                    <a:pt x="2684" y="3969"/>
                  </a:lnTo>
                  <a:lnTo>
                    <a:pt x="2703" y="3977"/>
                  </a:lnTo>
                  <a:lnTo>
                    <a:pt x="2724" y="3985"/>
                  </a:lnTo>
                  <a:lnTo>
                    <a:pt x="2745" y="3993"/>
                  </a:lnTo>
                  <a:lnTo>
                    <a:pt x="2766" y="3999"/>
                  </a:lnTo>
                  <a:lnTo>
                    <a:pt x="2788" y="4004"/>
                  </a:lnTo>
                  <a:lnTo>
                    <a:pt x="2810" y="4009"/>
                  </a:lnTo>
                  <a:lnTo>
                    <a:pt x="2833" y="4014"/>
                  </a:lnTo>
                  <a:lnTo>
                    <a:pt x="2854" y="4018"/>
                  </a:lnTo>
                  <a:lnTo>
                    <a:pt x="2876" y="4021"/>
                  </a:lnTo>
                  <a:lnTo>
                    <a:pt x="2898" y="4023"/>
                  </a:lnTo>
                  <a:lnTo>
                    <a:pt x="2920" y="4025"/>
                  </a:lnTo>
                  <a:lnTo>
                    <a:pt x="2942" y="4026"/>
                  </a:lnTo>
                  <a:lnTo>
                    <a:pt x="2964" y="4026"/>
                  </a:lnTo>
                  <a:lnTo>
                    <a:pt x="2984" y="4025"/>
                  </a:lnTo>
                  <a:lnTo>
                    <a:pt x="3026" y="3986"/>
                  </a:lnTo>
                  <a:lnTo>
                    <a:pt x="3026" y="3986"/>
                  </a:lnTo>
                  <a:lnTo>
                    <a:pt x="3035" y="3970"/>
                  </a:lnTo>
                  <a:lnTo>
                    <a:pt x="3045" y="3953"/>
                  </a:lnTo>
                  <a:lnTo>
                    <a:pt x="3052" y="3934"/>
                  </a:lnTo>
                  <a:lnTo>
                    <a:pt x="3059" y="3915"/>
                  </a:lnTo>
                  <a:lnTo>
                    <a:pt x="3059" y="3915"/>
                  </a:lnTo>
                  <a:lnTo>
                    <a:pt x="3077" y="3880"/>
                  </a:lnTo>
                  <a:lnTo>
                    <a:pt x="3096" y="3845"/>
                  </a:lnTo>
                  <a:lnTo>
                    <a:pt x="3133" y="3774"/>
                  </a:lnTo>
                  <a:lnTo>
                    <a:pt x="3152" y="3737"/>
                  </a:lnTo>
                  <a:lnTo>
                    <a:pt x="3170" y="3702"/>
                  </a:lnTo>
                  <a:lnTo>
                    <a:pt x="3186" y="3665"/>
                  </a:lnTo>
                  <a:lnTo>
                    <a:pt x="3201" y="3628"/>
                  </a:lnTo>
                  <a:lnTo>
                    <a:pt x="3201" y="3628"/>
                  </a:lnTo>
                  <a:lnTo>
                    <a:pt x="3222" y="3565"/>
                  </a:lnTo>
                  <a:lnTo>
                    <a:pt x="3242" y="3504"/>
                  </a:lnTo>
                  <a:lnTo>
                    <a:pt x="3264" y="3444"/>
                  </a:lnTo>
                  <a:lnTo>
                    <a:pt x="3287" y="3383"/>
                  </a:lnTo>
                  <a:lnTo>
                    <a:pt x="3310" y="3322"/>
                  </a:lnTo>
                  <a:lnTo>
                    <a:pt x="3335" y="3261"/>
                  </a:lnTo>
                  <a:lnTo>
                    <a:pt x="3361" y="3201"/>
                  </a:lnTo>
                  <a:lnTo>
                    <a:pt x="3388" y="3140"/>
                  </a:lnTo>
                  <a:lnTo>
                    <a:pt x="3388" y="3140"/>
                  </a:lnTo>
                  <a:lnTo>
                    <a:pt x="3407" y="3102"/>
                  </a:lnTo>
                  <a:lnTo>
                    <a:pt x="3426" y="3063"/>
                  </a:lnTo>
                  <a:lnTo>
                    <a:pt x="3465" y="2987"/>
                  </a:lnTo>
                  <a:lnTo>
                    <a:pt x="3506" y="2909"/>
                  </a:lnTo>
                  <a:lnTo>
                    <a:pt x="3526" y="2871"/>
                  </a:lnTo>
                  <a:lnTo>
                    <a:pt x="3544" y="2831"/>
                  </a:lnTo>
                  <a:lnTo>
                    <a:pt x="3563" y="2791"/>
                  </a:lnTo>
                  <a:lnTo>
                    <a:pt x="3580" y="2752"/>
                  </a:lnTo>
                  <a:lnTo>
                    <a:pt x="3596" y="2711"/>
                  </a:lnTo>
                  <a:lnTo>
                    <a:pt x="3611" y="2670"/>
                  </a:lnTo>
                  <a:lnTo>
                    <a:pt x="3623" y="2629"/>
                  </a:lnTo>
                  <a:lnTo>
                    <a:pt x="3635" y="2587"/>
                  </a:lnTo>
                  <a:lnTo>
                    <a:pt x="3644" y="2545"/>
                  </a:lnTo>
                  <a:lnTo>
                    <a:pt x="3647" y="2525"/>
                  </a:lnTo>
                  <a:lnTo>
                    <a:pt x="3650" y="2503"/>
                  </a:lnTo>
                  <a:lnTo>
                    <a:pt x="3650" y="2503"/>
                  </a:lnTo>
                  <a:lnTo>
                    <a:pt x="3660" y="2428"/>
                  </a:lnTo>
                  <a:lnTo>
                    <a:pt x="3668" y="2352"/>
                  </a:lnTo>
                  <a:lnTo>
                    <a:pt x="3683" y="2201"/>
                  </a:lnTo>
                  <a:lnTo>
                    <a:pt x="3696" y="2050"/>
                  </a:lnTo>
                  <a:lnTo>
                    <a:pt x="3709" y="1898"/>
                  </a:lnTo>
                  <a:lnTo>
                    <a:pt x="3709" y="1898"/>
                  </a:lnTo>
                  <a:lnTo>
                    <a:pt x="3713" y="1855"/>
                  </a:lnTo>
                  <a:lnTo>
                    <a:pt x="3716" y="1811"/>
                  </a:lnTo>
                  <a:lnTo>
                    <a:pt x="3721" y="1723"/>
                  </a:lnTo>
                  <a:lnTo>
                    <a:pt x="3726" y="1636"/>
                  </a:lnTo>
                  <a:lnTo>
                    <a:pt x="3729" y="1592"/>
                  </a:lnTo>
                  <a:lnTo>
                    <a:pt x="3734" y="1548"/>
                  </a:lnTo>
                  <a:lnTo>
                    <a:pt x="3734" y="1548"/>
                  </a:lnTo>
                  <a:lnTo>
                    <a:pt x="3738" y="1504"/>
                  </a:lnTo>
                  <a:lnTo>
                    <a:pt x="3744" y="1457"/>
                  </a:lnTo>
                  <a:lnTo>
                    <a:pt x="3750" y="1408"/>
                  </a:lnTo>
                  <a:lnTo>
                    <a:pt x="3755" y="1359"/>
                  </a:lnTo>
                  <a:lnTo>
                    <a:pt x="3758" y="1334"/>
                  </a:lnTo>
                  <a:lnTo>
                    <a:pt x="3759" y="1309"/>
                  </a:lnTo>
                  <a:lnTo>
                    <a:pt x="3760" y="1284"/>
                  </a:lnTo>
                  <a:lnTo>
                    <a:pt x="3760" y="1260"/>
                  </a:lnTo>
                  <a:lnTo>
                    <a:pt x="3758" y="1235"/>
                  </a:lnTo>
                  <a:lnTo>
                    <a:pt x="3755" y="1212"/>
                  </a:lnTo>
                  <a:lnTo>
                    <a:pt x="3751" y="1188"/>
                  </a:lnTo>
                  <a:lnTo>
                    <a:pt x="3746" y="1165"/>
                  </a:lnTo>
                  <a:lnTo>
                    <a:pt x="3784" y="10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3EA3FD0B-EE35-085A-13E5-139BB0883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588"/>
              <a:ext cx="1894" cy="2013"/>
            </a:xfrm>
            <a:custGeom>
              <a:avLst/>
              <a:gdLst>
                <a:gd name="T0" fmla="*/ 3780 w 3788"/>
                <a:gd name="T1" fmla="*/ 836 h 4026"/>
                <a:gd name="T2" fmla="*/ 3742 w 3788"/>
                <a:gd name="T3" fmla="*/ 675 h 4026"/>
                <a:gd name="T4" fmla="*/ 3640 w 3788"/>
                <a:gd name="T5" fmla="*/ 586 h 4026"/>
                <a:gd name="T6" fmla="*/ 3354 w 3788"/>
                <a:gd name="T7" fmla="*/ 438 h 4026"/>
                <a:gd name="T8" fmla="*/ 3153 w 3788"/>
                <a:gd name="T9" fmla="*/ 284 h 4026"/>
                <a:gd name="T10" fmla="*/ 3024 w 3788"/>
                <a:gd name="T11" fmla="*/ 157 h 4026"/>
                <a:gd name="T12" fmla="*/ 3001 w 3788"/>
                <a:gd name="T13" fmla="*/ 33 h 4026"/>
                <a:gd name="T14" fmla="*/ 2893 w 3788"/>
                <a:gd name="T15" fmla="*/ 70 h 4026"/>
                <a:gd name="T16" fmla="*/ 2710 w 3788"/>
                <a:gd name="T17" fmla="*/ 193 h 4026"/>
                <a:gd name="T18" fmla="*/ 2467 w 3788"/>
                <a:gd name="T19" fmla="*/ 310 h 4026"/>
                <a:gd name="T20" fmla="*/ 2401 w 3788"/>
                <a:gd name="T21" fmla="*/ 222 h 4026"/>
                <a:gd name="T22" fmla="*/ 2205 w 3788"/>
                <a:gd name="T23" fmla="*/ 327 h 4026"/>
                <a:gd name="T24" fmla="*/ 2086 w 3788"/>
                <a:gd name="T25" fmla="*/ 441 h 4026"/>
                <a:gd name="T26" fmla="*/ 1864 w 3788"/>
                <a:gd name="T27" fmla="*/ 503 h 4026"/>
                <a:gd name="T28" fmla="*/ 1764 w 3788"/>
                <a:gd name="T29" fmla="*/ 596 h 4026"/>
                <a:gd name="T30" fmla="*/ 1579 w 3788"/>
                <a:gd name="T31" fmla="*/ 888 h 4026"/>
                <a:gd name="T32" fmla="*/ 1323 w 3788"/>
                <a:gd name="T33" fmla="*/ 1333 h 4026"/>
                <a:gd name="T34" fmla="*/ 1173 w 3788"/>
                <a:gd name="T35" fmla="*/ 1513 h 4026"/>
                <a:gd name="T36" fmla="*/ 1020 w 3788"/>
                <a:gd name="T37" fmla="*/ 1620 h 4026"/>
                <a:gd name="T38" fmla="*/ 777 w 3788"/>
                <a:gd name="T39" fmla="*/ 1697 h 4026"/>
                <a:gd name="T40" fmla="*/ 362 w 3788"/>
                <a:gd name="T41" fmla="*/ 1744 h 4026"/>
                <a:gd name="T42" fmla="*/ 0 w 3788"/>
                <a:gd name="T43" fmla="*/ 1757 h 4026"/>
                <a:gd name="T44" fmla="*/ 41 w 3788"/>
                <a:gd name="T45" fmla="*/ 1996 h 4026"/>
                <a:gd name="T46" fmla="*/ 15 w 3788"/>
                <a:gd name="T47" fmla="*/ 2251 h 4026"/>
                <a:gd name="T48" fmla="*/ 69 w 3788"/>
                <a:gd name="T49" fmla="*/ 2289 h 4026"/>
                <a:gd name="T50" fmla="*/ 343 w 3788"/>
                <a:gd name="T51" fmla="*/ 2259 h 4026"/>
                <a:gd name="T52" fmla="*/ 742 w 3788"/>
                <a:gd name="T53" fmla="*/ 2169 h 4026"/>
                <a:gd name="T54" fmla="*/ 708 w 3788"/>
                <a:gd name="T55" fmla="*/ 2299 h 4026"/>
                <a:gd name="T56" fmla="*/ 316 w 3788"/>
                <a:gd name="T57" fmla="*/ 2774 h 4026"/>
                <a:gd name="T58" fmla="*/ 187 w 3788"/>
                <a:gd name="T59" fmla="*/ 2914 h 4026"/>
                <a:gd name="T60" fmla="*/ 103 w 3788"/>
                <a:gd name="T61" fmla="*/ 3054 h 4026"/>
                <a:gd name="T62" fmla="*/ 112 w 3788"/>
                <a:gd name="T63" fmla="*/ 3146 h 4026"/>
                <a:gd name="T64" fmla="*/ 190 w 3788"/>
                <a:gd name="T65" fmla="*/ 3228 h 4026"/>
                <a:gd name="T66" fmla="*/ 303 w 3788"/>
                <a:gd name="T67" fmla="*/ 3295 h 4026"/>
                <a:gd name="T68" fmla="*/ 1052 w 3788"/>
                <a:gd name="T69" fmla="*/ 2660 h 4026"/>
                <a:gd name="T70" fmla="*/ 1351 w 3788"/>
                <a:gd name="T71" fmla="*/ 2843 h 4026"/>
                <a:gd name="T72" fmla="*/ 1536 w 3788"/>
                <a:gd name="T73" fmla="*/ 2919 h 4026"/>
                <a:gd name="T74" fmla="*/ 1483 w 3788"/>
                <a:gd name="T75" fmla="*/ 3425 h 4026"/>
                <a:gd name="T76" fmla="*/ 1517 w 3788"/>
                <a:gd name="T77" fmla="*/ 3635 h 4026"/>
                <a:gd name="T78" fmla="*/ 1558 w 3788"/>
                <a:gd name="T79" fmla="*/ 3856 h 4026"/>
                <a:gd name="T80" fmla="*/ 1647 w 3788"/>
                <a:gd name="T81" fmla="*/ 3958 h 4026"/>
                <a:gd name="T82" fmla="*/ 1790 w 3788"/>
                <a:gd name="T83" fmla="*/ 3990 h 4026"/>
                <a:gd name="T84" fmla="*/ 2107 w 3788"/>
                <a:gd name="T85" fmla="*/ 3964 h 4026"/>
                <a:gd name="T86" fmla="*/ 2375 w 3788"/>
                <a:gd name="T87" fmla="*/ 3859 h 4026"/>
                <a:gd name="T88" fmla="*/ 2480 w 3788"/>
                <a:gd name="T89" fmla="*/ 3848 h 4026"/>
                <a:gd name="T90" fmla="*/ 2646 w 3788"/>
                <a:gd name="T91" fmla="*/ 3950 h 4026"/>
                <a:gd name="T92" fmla="*/ 2810 w 3788"/>
                <a:gd name="T93" fmla="*/ 4009 h 4026"/>
                <a:gd name="T94" fmla="*/ 2984 w 3788"/>
                <a:gd name="T95" fmla="*/ 4025 h 4026"/>
                <a:gd name="T96" fmla="*/ 3077 w 3788"/>
                <a:gd name="T97" fmla="*/ 3880 h 4026"/>
                <a:gd name="T98" fmla="*/ 3222 w 3788"/>
                <a:gd name="T99" fmla="*/ 3565 h 4026"/>
                <a:gd name="T100" fmla="*/ 3388 w 3788"/>
                <a:gd name="T101" fmla="*/ 3140 h 4026"/>
                <a:gd name="T102" fmla="*/ 3580 w 3788"/>
                <a:gd name="T103" fmla="*/ 2752 h 4026"/>
                <a:gd name="T104" fmla="*/ 3650 w 3788"/>
                <a:gd name="T105" fmla="*/ 2503 h 4026"/>
                <a:gd name="T106" fmla="*/ 3716 w 3788"/>
                <a:gd name="T107" fmla="*/ 1811 h 4026"/>
                <a:gd name="T108" fmla="*/ 3750 w 3788"/>
                <a:gd name="T109" fmla="*/ 1408 h 4026"/>
                <a:gd name="T110" fmla="*/ 3751 w 3788"/>
                <a:gd name="T111" fmla="*/ 1188 h 4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8" h="4026">
                  <a:moveTo>
                    <a:pt x="3784" y="1090"/>
                  </a:moveTo>
                  <a:lnTo>
                    <a:pt x="3784" y="1090"/>
                  </a:lnTo>
                  <a:lnTo>
                    <a:pt x="3786" y="1048"/>
                  </a:lnTo>
                  <a:lnTo>
                    <a:pt x="3788" y="1007"/>
                  </a:lnTo>
                  <a:lnTo>
                    <a:pt x="3788" y="964"/>
                  </a:lnTo>
                  <a:lnTo>
                    <a:pt x="3787" y="921"/>
                  </a:lnTo>
                  <a:lnTo>
                    <a:pt x="3784" y="879"/>
                  </a:lnTo>
                  <a:lnTo>
                    <a:pt x="3780" y="836"/>
                  </a:lnTo>
                  <a:lnTo>
                    <a:pt x="3775" y="794"/>
                  </a:lnTo>
                  <a:lnTo>
                    <a:pt x="3769" y="752"/>
                  </a:lnTo>
                  <a:lnTo>
                    <a:pt x="3769" y="752"/>
                  </a:lnTo>
                  <a:lnTo>
                    <a:pt x="3766" y="735"/>
                  </a:lnTo>
                  <a:lnTo>
                    <a:pt x="3762" y="718"/>
                  </a:lnTo>
                  <a:lnTo>
                    <a:pt x="3755" y="702"/>
                  </a:lnTo>
                  <a:lnTo>
                    <a:pt x="3749" y="689"/>
                  </a:lnTo>
                  <a:lnTo>
                    <a:pt x="3742" y="675"/>
                  </a:lnTo>
                  <a:lnTo>
                    <a:pt x="3734" y="663"/>
                  </a:lnTo>
                  <a:lnTo>
                    <a:pt x="3725" y="651"/>
                  </a:lnTo>
                  <a:lnTo>
                    <a:pt x="3715" y="641"/>
                  </a:lnTo>
                  <a:lnTo>
                    <a:pt x="3705" y="631"/>
                  </a:lnTo>
                  <a:lnTo>
                    <a:pt x="3693" y="620"/>
                  </a:lnTo>
                  <a:lnTo>
                    <a:pt x="3681" y="611"/>
                  </a:lnTo>
                  <a:lnTo>
                    <a:pt x="3668" y="602"/>
                  </a:lnTo>
                  <a:lnTo>
                    <a:pt x="3640" y="586"/>
                  </a:lnTo>
                  <a:lnTo>
                    <a:pt x="3611" y="569"/>
                  </a:lnTo>
                  <a:lnTo>
                    <a:pt x="3611" y="569"/>
                  </a:lnTo>
                  <a:lnTo>
                    <a:pt x="3570" y="548"/>
                  </a:lnTo>
                  <a:lnTo>
                    <a:pt x="3530" y="528"/>
                  </a:lnTo>
                  <a:lnTo>
                    <a:pt x="3451" y="491"/>
                  </a:lnTo>
                  <a:lnTo>
                    <a:pt x="3411" y="471"/>
                  </a:lnTo>
                  <a:lnTo>
                    <a:pt x="3373" y="449"/>
                  </a:lnTo>
                  <a:lnTo>
                    <a:pt x="3354" y="438"/>
                  </a:lnTo>
                  <a:lnTo>
                    <a:pt x="3335" y="425"/>
                  </a:lnTo>
                  <a:lnTo>
                    <a:pt x="3316" y="412"/>
                  </a:lnTo>
                  <a:lnTo>
                    <a:pt x="3299" y="398"/>
                  </a:lnTo>
                  <a:lnTo>
                    <a:pt x="3299" y="398"/>
                  </a:lnTo>
                  <a:lnTo>
                    <a:pt x="3262" y="369"/>
                  </a:lnTo>
                  <a:lnTo>
                    <a:pt x="3226" y="341"/>
                  </a:lnTo>
                  <a:lnTo>
                    <a:pt x="3189" y="313"/>
                  </a:lnTo>
                  <a:lnTo>
                    <a:pt x="3153" y="284"/>
                  </a:lnTo>
                  <a:lnTo>
                    <a:pt x="3153" y="284"/>
                  </a:lnTo>
                  <a:lnTo>
                    <a:pt x="3137" y="270"/>
                  </a:lnTo>
                  <a:lnTo>
                    <a:pt x="3123" y="255"/>
                  </a:lnTo>
                  <a:lnTo>
                    <a:pt x="3095" y="226"/>
                  </a:lnTo>
                  <a:lnTo>
                    <a:pt x="3068" y="197"/>
                  </a:lnTo>
                  <a:lnTo>
                    <a:pt x="3053" y="183"/>
                  </a:lnTo>
                  <a:lnTo>
                    <a:pt x="3039" y="169"/>
                  </a:lnTo>
                  <a:lnTo>
                    <a:pt x="3024" y="157"/>
                  </a:lnTo>
                  <a:lnTo>
                    <a:pt x="3024" y="157"/>
                  </a:lnTo>
                  <a:lnTo>
                    <a:pt x="3020" y="148"/>
                  </a:lnTo>
                  <a:lnTo>
                    <a:pt x="3016" y="140"/>
                  </a:lnTo>
                  <a:lnTo>
                    <a:pt x="3011" y="122"/>
                  </a:lnTo>
                  <a:lnTo>
                    <a:pt x="3007" y="104"/>
                  </a:lnTo>
                  <a:lnTo>
                    <a:pt x="3006" y="87"/>
                  </a:lnTo>
                  <a:lnTo>
                    <a:pt x="3003" y="50"/>
                  </a:lnTo>
                  <a:lnTo>
                    <a:pt x="3001" y="33"/>
                  </a:lnTo>
                  <a:lnTo>
                    <a:pt x="2997" y="15"/>
                  </a:lnTo>
                  <a:lnTo>
                    <a:pt x="2991" y="0"/>
                  </a:lnTo>
                  <a:lnTo>
                    <a:pt x="2991" y="0"/>
                  </a:lnTo>
                  <a:lnTo>
                    <a:pt x="2976" y="9"/>
                  </a:lnTo>
                  <a:lnTo>
                    <a:pt x="2962" y="18"/>
                  </a:lnTo>
                  <a:lnTo>
                    <a:pt x="2934" y="39"/>
                  </a:lnTo>
                  <a:lnTo>
                    <a:pt x="2907" y="61"/>
                  </a:lnTo>
                  <a:lnTo>
                    <a:pt x="2893" y="70"/>
                  </a:lnTo>
                  <a:lnTo>
                    <a:pt x="2878" y="79"/>
                  </a:lnTo>
                  <a:lnTo>
                    <a:pt x="2878" y="79"/>
                  </a:lnTo>
                  <a:lnTo>
                    <a:pt x="2843" y="100"/>
                  </a:lnTo>
                  <a:lnTo>
                    <a:pt x="2809" y="123"/>
                  </a:lnTo>
                  <a:lnTo>
                    <a:pt x="2774" y="146"/>
                  </a:lnTo>
                  <a:lnTo>
                    <a:pt x="2741" y="171"/>
                  </a:lnTo>
                  <a:lnTo>
                    <a:pt x="2741" y="171"/>
                  </a:lnTo>
                  <a:lnTo>
                    <a:pt x="2710" y="193"/>
                  </a:lnTo>
                  <a:lnTo>
                    <a:pt x="2677" y="214"/>
                  </a:lnTo>
                  <a:lnTo>
                    <a:pt x="2644" y="235"/>
                  </a:lnTo>
                  <a:lnTo>
                    <a:pt x="2610" y="253"/>
                  </a:lnTo>
                  <a:lnTo>
                    <a:pt x="2575" y="272"/>
                  </a:lnTo>
                  <a:lnTo>
                    <a:pt x="2541" y="290"/>
                  </a:lnTo>
                  <a:lnTo>
                    <a:pt x="2472" y="323"/>
                  </a:lnTo>
                  <a:lnTo>
                    <a:pt x="2467" y="310"/>
                  </a:lnTo>
                  <a:lnTo>
                    <a:pt x="2467" y="310"/>
                  </a:lnTo>
                  <a:lnTo>
                    <a:pt x="2467" y="285"/>
                  </a:lnTo>
                  <a:lnTo>
                    <a:pt x="2465" y="260"/>
                  </a:lnTo>
                  <a:lnTo>
                    <a:pt x="2461" y="236"/>
                  </a:lnTo>
                  <a:lnTo>
                    <a:pt x="2456" y="212"/>
                  </a:lnTo>
                  <a:lnTo>
                    <a:pt x="2453" y="199"/>
                  </a:lnTo>
                  <a:lnTo>
                    <a:pt x="2453" y="199"/>
                  </a:lnTo>
                  <a:lnTo>
                    <a:pt x="2427" y="210"/>
                  </a:lnTo>
                  <a:lnTo>
                    <a:pt x="2401" y="222"/>
                  </a:lnTo>
                  <a:lnTo>
                    <a:pt x="2348" y="248"/>
                  </a:lnTo>
                  <a:lnTo>
                    <a:pt x="2321" y="261"/>
                  </a:lnTo>
                  <a:lnTo>
                    <a:pt x="2293" y="273"/>
                  </a:lnTo>
                  <a:lnTo>
                    <a:pt x="2267" y="285"/>
                  </a:lnTo>
                  <a:lnTo>
                    <a:pt x="2240" y="294"/>
                  </a:lnTo>
                  <a:lnTo>
                    <a:pt x="2240" y="294"/>
                  </a:lnTo>
                  <a:lnTo>
                    <a:pt x="2223" y="311"/>
                  </a:lnTo>
                  <a:lnTo>
                    <a:pt x="2205" y="327"/>
                  </a:lnTo>
                  <a:lnTo>
                    <a:pt x="2167" y="359"/>
                  </a:lnTo>
                  <a:lnTo>
                    <a:pt x="2148" y="374"/>
                  </a:lnTo>
                  <a:lnTo>
                    <a:pt x="2130" y="391"/>
                  </a:lnTo>
                  <a:lnTo>
                    <a:pt x="2113" y="409"/>
                  </a:lnTo>
                  <a:lnTo>
                    <a:pt x="2106" y="418"/>
                  </a:lnTo>
                  <a:lnTo>
                    <a:pt x="2099" y="427"/>
                  </a:lnTo>
                  <a:lnTo>
                    <a:pt x="2086" y="441"/>
                  </a:lnTo>
                  <a:lnTo>
                    <a:pt x="2086" y="441"/>
                  </a:lnTo>
                  <a:lnTo>
                    <a:pt x="2023" y="451"/>
                  </a:lnTo>
                  <a:lnTo>
                    <a:pt x="1991" y="458"/>
                  </a:lnTo>
                  <a:lnTo>
                    <a:pt x="1959" y="465"/>
                  </a:lnTo>
                  <a:lnTo>
                    <a:pt x="1929" y="474"/>
                  </a:lnTo>
                  <a:lnTo>
                    <a:pt x="1901" y="485"/>
                  </a:lnTo>
                  <a:lnTo>
                    <a:pt x="1888" y="490"/>
                  </a:lnTo>
                  <a:lnTo>
                    <a:pt x="1875" y="496"/>
                  </a:lnTo>
                  <a:lnTo>
                    <a:pt x="1864" y="503"/>
                  </a:lnTo>
                  <a:lnTo>
                    <a:pt x="1852" y="511"/>
                  </a:lnTo>
                  <a:lnTo>
                    <a:pt x="1852" y="511"/>
                  </a:lnTo>
                  <a:lnTo>
                    <a:pt x="1837" y="522"/>
                  </a:lnTo>
                  <a:lnTo>
                    <a:pt x="1821" y="534"/>
                  </a:lnTo>
                  <a:lnTo>
                    <a:pt x="1805" y="548"/>
                  </a:lnTo>
                  <a:lnTo>
                    <a:pt x="1791" y="563"/>
                  </a:lnTo>
                  <a:lnTo>
                    <a:pt x="1777" y="578"/>
                  </a:lnTo>
                  <a:lnTo>
                    <a:pt x="1764" y="596"/>
                  </a:lnTo>
                  <a:lnTo>
                    <a:pt x="1750" y="614"/>
                  </a:lnTo>
                  <a:lnTo>
                    <a:pt x="1738" y="632"/>
                  </a:lnTo>
                  <a:lnTo>
                    <a:pt x="1714" y="669"/>
                  </a:lnTo>
                  <a:lnTo>
                    <a:pt x="1691" y="707"/>
                  </a:lnTo>
                  <a:lnTo>
                    <a:pt x="1648" y="777"/>
                  </a:lnTo>
                  <a:lnTo>
                    <a:pt x="1648" y="777"/>
                  </a:lnTo>
                  <a:lnTo>
                    <a:pt x="1613" y="833"/>
                  </a:lnTo>
                  <a:lnTo>
                    <a:pt x="1579" y="888"/>
                  </a:lnTo>
                  <a:lnTo>
                    <a:pt x="1545" y="944"/>
                  </a:lnTo>
                  <a:lnTo>
                    <a:pt x="1512" y="1001"/>
                  </a:lnTo>
                  <a:lnTo>
                    <a:pt x="1447" y="1116"/>
                  </a:lnTo>
                  <a:lnTo>
                    <a:pt x="1382" y="1232"/>
                  </a:lnTo>
                  <a:lnTo>
                    <a:pt x="1382" y="1232"/>
                  </a:lnTo>
                  <a:lnTo>
                    <a:pt x="1353" y="1283"/>
                  </a:lnTo>
                  <a:lnTo>
                    <a:pt x="1338" y="1308"/>
                  </a:lnTo>
                  <a:lnTo>
                    <a:pt x="1323" y="1333"/>
                  </a:lnTo>
                  <a:lnTo>
                    <a:pt x="1306" y="1357"/>
                  </a:lnTo>
                  <a:lnTo>
                    <a:pt x="1289" y="1381"/>
                  </a:lnTo>
                  <a:lnTo>
                    <a:pt x="1272" y="1405"/>
                  </a:lnTo>
                  <a:lnTo>
                    <a:pt x="1254" y="1428"/>
                  </a:lnTo>
                  <a:lnTo>
                    <a:pt x="1234" y="1449"/>
                  </a:lnTo>
                  <a:lnTo>
                    <a:pt x="1214" y="1471"/>
                  </a:lnTo>
                  <a:lnTo>
                    <a:pt x="1195" y="1493"/>
                  </a:lnTo>
                  <a:lnTo>
                    <a:pt x="1173" y="1513"/>
                  </a:lnTo>
                  <a:lnTo>
                    <a:pt x="1151" y="1533"/>
                  </a:lnTo>
                  <a:lnTo>
                    <a:pt x="1127" y="1552"/>
                  </a:lnTo>
                  <a:lnTo>
                    <a:pt x="1103" y="1569"/>
                  </a:lnTo>
                  <a:lnTo>
                    <a:pt x="1078" y="1586"/>
                  </a:lnTo>
                  <a:lnTo>
                    <a:pt x="1078" y="1586"/>
                  </a:lnTo>
                  <a:lnTo>
                    <a:pt x="1059" y="1598"/>
                  </a:lnTo>
                  <a:lnTo>
                    <a:pt x="1040" y="1610"/>
                  </a:lnTo>
                  <a:lnTo>
                    <a:pt x="1020" y="1620"/>
                  </a:lnTo>
                  <a:lnTo>
                    <a:pt x="999" y="1630"/>
                  </a:lnTo>
                  <a:lnTo>
                    <a:pt x="978" y="1639"/>
                  </a:lnTo>
                  <a:lnTo>
                    <a:pt x="957" y="1648"/>
                  </a:lnTo>
                  <a:lnTo>
                    <a:pt x="936" y="1656"/>
                  </a:lnTo>
                  <a:lnTo>
                    <a:pt x="914" y="1663"/>
                  </a:lnTo>
                  <a:lnTo>
                    <a:pt x="870" y="1677"/>
                  </a:lnTo>
                  <a:lnTo>
                    <a:pt x="824" y="1688"/>
                  </a:lnTo>
                  <a:lnTo>
                    <a:pt x="777" y="1697"/>
                  </a:lnTo>
                  <a:lnTo>
                    <a:pt x="732" y="1706"/>
                  </a:lnTo>
                  <a:lnTo>
                    <a:pt x="684" y="1713"/>
                  </a:lnTo>
                  <a:lnTo>
                    <a:pt x="637" y="1718"/>
                  </a:lnTo>
                  <a:lnTo>
                    <a:pt x="589" y="1723"/>
                  </a:lnTo>
                  <a:lnTo>
                    <a:pt x="542" y="1728"/>
                  </a:lnTo>
                  <a:lnTo>
                    <a:pt x="451" y="1736"/>
                  </a:lnTo>
                  <a:lnTo>
                    <a:pt x="362" y="1744"/>
                  </a:lnTo>
                  <a:lnTo>
                    <a:pt x="362" y="1744"/>
                  </a:lnTo>
                  <a:lnTo>
                    <a:pt x="273" y="1754"/>
                  </a:lnTo>
                  <a:lnTo>
                    <a:pt x="183" y="1762"/>
                  </a:lnTo>
                  <a:lnTo>
                    <a:pt x="138" y="1765"/>
                  </a:lnTo>
                  <a:lnTo>
                    <a:pt x="94" y="1767"/>
                  </a:lnTo>
                  <a:lnTo>
                    <a:pt x="49" y="1768"/>
                  </a:lnTo>
                  <a:lnTo>
                    <a:pt x="4" y="1769"/>
                  </a:lnTo>
                  <a:lnTo>
                    <a:pt x="0" y="1757"/>
                  </a:lnTo>
                  <a:lnTo>
                    <a:pt x="0" y="1757"/>
                  </a:lnTo>
                  <a:lnTo>
                    <a:pt x="9" y="1782"/>
                  </a:lnTo>
                  <a:lnTo>
                    <a:pt x="17" y="1809"/>
                  </a:lnTo>
                  <a:lnTo>
                    <a:pt x="24" y="1837"/>
                  </a:lnTo>
                  <a:lnTo>
                    <a:pt x="29" y="1867"/>
                  </a:lnTo>
                  <a:lnTo>
                    <a:pt x="34" y="1898"/>
                  </a:lnTo>
                  <a:lnTo>
                    <a:pt x="38" y="1930"/>
                  </a:lnTo>
                  <a:lnTo>
                    <a:pt x="40" y="1963"/>
                  </a:lnTo>
                  <a:lnTo>
                    <a:pt x="41" y="1996"/>
                  </a:lnTo>
                  <a:lnTo>
                    <a:pt x="41" y="2030"/>
                  </a:lnTo>
                  <a:lnTo>
                    <a:pt x="40" y="2063"/>
                  </a:lnTo>
                  <a:lnTo>
                    <a:pt x="38" y="2096"/>
                  </a:lnTo>
                  <a:lnTo>
                    <a:pt x="34" y="2130"/>
                  </a:lnTo>
                  <a:lnTo>
                    <a:pt x="31" y="2161"/>
                  </a:lnTo>
                  <a:lnTo>
                    <a:pt x="26" y="2192"/>
                  </a:lnTo>
                  <a:lnTo>
                    <a:pt x="21" y="2222"/>
                  </a:lnTo>
                  <a:lnTo>
                    <a:pt x="15" y="2251"/>
                  </a:lnTo>
                  <a:lnTo>
                    <a:pt x="15" y="2251"/>
                  </a:lnTo>
                  <a:lnTo>
                    <a:pt x="7" y="2276"/>
                  </a:lnTo>
                  <a:lnTo>
                    <a:pt x="0" y="2299"/>
                  </a:lnTo>
                  <a:lnTo>
                    <a:pt x="0" y="2311"/>
                  </a:lnTo>
                  <a:lnTo>
                    <a:pt x="0" y="2311"/>
                  </a:lnTo>
                  <a:lnTo>
                    <a:pt x="22" y="2303"/>
                  </a:lnTo>
                  <a:lnTo>
                    <a:pt x="45" y="2295"/>
                  </a:lnTo>
                  <a:lnTo>
                    <a:pt x="69" y="2289"/>
                  </a:lnTo>
                  <a:lnTo>
                    <a:pt x="93" y="2285"/>
                  </a:lnTo>
                  <a:lnTo>
                    <a:pt x="118" y="2281"/>
                  </a:lnTo>
                  <a:lnTo>
                    <a:pt x="143" y="2278"/>
                  </a:lnTo>
                  <a:lnTo>
                    <a:pt x="193" y="2274"/>
                  </a:lnTo>
                  <a:lnTo>
                    <a:pt x="244" y="2269"/>
                  </a:lnTo>
                  <a:lnTo>
                    <a:pt x="293" y="2265"/>
                  </a:lnTo>
                  <a:lnTo>
                    <a:pt x="318" y="2262"/>
                  </a:lnTo>
                  <a:lnTo>
                    <a:pt x="343" y="2259"/>
                  </a:lnTo>
                  <a:lnTo>
                    <a:pt x="367" y="2254"/>
                  </a:lnTo>
                  <a:lnTo>
                    <a:pt x="391" y="2249"/>
                  </a:lnTo>
                  <a:lnTo>
                    <a:pt x="391" y="2249"/>
                  </a:lnTo>
                  <a:lnTo>
                    <a:pt x="441" y="2236"/>
                  </a:lnTo>
                  <a:lnTo>
                    <a:pt x="492" y="2225"/>
                  </a:lnTo>
                  <a:lnTo>
                    <a:pt x="593" y="2203"/>
                  </a:lnTo>
                  <a:lnTo>
                    <a:pt x="693" y="2181"/>
                  </a:lnTo>
                  <a:lnTo>
                    <a:pt x="742" y="2169"/>
                  </a:lnTo>
                  <a:lnTo>
                    <a:pt x="791" y="2157"/>
                  </a:lnTo>
                  <a:lnTo>
                    <a:pt x="840" y="2151"/>
                  </a:lnTo>
                  <a:lnTo>
                    <a:pt x="840" y="2151"/>
                  </a:lnTo>
                  <a:lnTo>
                    <a:pt x="808" y="2189"/>
                  </a:lnTo>
                  <a:lnTo>
                    <a:pt x="775" y="2227"/>
                  </a:lnTo>
                  <a:lnTo>
                    <a:pt x="742" y="2263"/>
                  </a:lnTo>
                  <a:lnTo>
                    <a:pt x="708" y="2299"/>
                  </a:lnTo>
                  <a:lnTo>
                    <a:pt x="708" y="2299"/>
                  </a:lnTo>
                  <a:lnTo>
                    <a:pt x="682" y="2327"/>
                  </a:lnTo>
                  <a:lnTo>
                    <a:pt x="656" y="2356"/>
                  </a:lnTo>
                  <a:lnTo>
                    <a:pt x="605" y="2414"/>
                  </a:lnTo>
                  <a:lnTo>
                    <a:pt x="556" y="2475"/>
                  </a:lnTo>
                  <a:lnTo>
                    <a:pt x="508" y="2535"/>
                  </a:lnTo>
                  <a:lnTo>
                    <a:pt x="412" y="2656"/>
                  </a:lnTo>
                  <a:lnTo>
                    <a:pt x="364" y="2715"/>
                  </a:lnTo>
                  <a:lnTo>
                    <a:pt x="316" y="2774"/>
                  </a:lnTo>
                  <a:lnTo>
                    <a:pt x="316" y="2774"/>
                  </a:lnTo>
                  <a:lnTo>
                    <a:pt x="301" y="2791"/>
                  </a:lnTo>
                  <a:lnTo>
                    <a:pt x="285" y="2809"/>
                  </a:lnTo>
                  <a:lnTo>
                    <a:pt x="252" y="2844"/>
                  </a:lnTo>
                  <a:lnTo>
                    <a:pt x="219" y="2879"/>
                  </a:lnTo>
                  <a:lnTo>
                    <a:pt x="203" y="2897"/>
                  </a:lnTo>
                  <a:lnTo>
                    <a:pt x="187" y="2914"/>
                  </a:lnTo>
                  <a:lnTo>
                    <a:pt x="187" y="2914"/>
                  </a:lnTo>
                  <a:lnTo>
                    <a:pt x="172" y="2933"/>
                  </a:lnTo>
                  <a:lnTo>
                    <a:pt x="157" y="2953"/>
                  </a:lnTo>
                  <a:lnTo>
                    <a:pt x="142" y="2974"/>
                  </a:lnTo>
                  <a:lnTo>
                    <a:pt x="128" y="2996"/>
                  </a:lnTo>
                  <a:lnTo>
                    <a:pt x="117" y="3018"/>
                  </a:lnTo>
                  <a:lnTo>
                    <a:pt x="111" y="3030"/>
                  </a:lnTo>
                  <a:lnTo>
                    <a:pt x="106" y="3041"/>
                  </a:lnTo>
                  <a:lnTo>
                    <a:pt x="103" y="3054"/>
                  </a:lnTo>
                  <a:lnTo>
                    <a:pt x="101" y="3065"/>
                  </a:lnTo>
                  <a:lnTo>
                    <a:pt x="99" y="3078"/>
                  </a:lnTo>
                  <a:lnTo>
                    <a:pt x="98" y="3090"/>
                  </a:lnTo>
                  <a:lnTo>
                    <a:pt x="98" y="3090"/>
                  </a:lnTo>
                  <a:lnTo>
                    <a:pt x="99" y="3105"/>
                  </a:lnTo>
                  <a:lnTo>
                    <a:pt x="102" y="3118"/>
                  </a:lnTo>
                  <a:lnTo>
                    <a:pt x="106" y="3133"/>
                  </a:lnTo>
                  <a:lnTo>
                    <a:pt x="112" y="3146"/>
                  </a:lnTo>
                  <a:lnTo>
                    <a:pt x="112" y="3146"/>
                  </a:lnTo>
                  <a:lnTo>
                    <a:pt x="117" y="3153"/>
                  </a:lnTo>
                  <a:lnTo>
                    <a:pt x="121" y="3159"/>
                  </a:lnTo>
                  <a:lnTo>
                    <a:pt x="130" y="3170"/>
                  </a:lnTo>
                  <a:lnTo>
                    <a:pt x="151" y="3190"/>
                  </a:lnTo>
                  <a:lnTo>
                    <a:pt x="151" y="3190"/>
                  </a:lnTo>
                  <a:lnTo>
                    <a:pt x="177" y="3216"/>
                  </a:lnTo>
                  <a:lnTo>
                    <a:pt x="190" y="3228"/>
                  </a:lnTo>
                  <a:lnTo>
                    <a:pt x="205" y="3239"/>
                  </a:lnTo>
                  <a:lnTo>
                    <a:pt x="205" y="3239"/>
                  </a:lnTo>
                  <a:lnTo>
                    <a:pt x="234" y="3259"/>
                  </a:lnTo>
                  <a:lnTo>
                    <a:pt x="249" y="3270"/>
                  </a:lnTo>
                  <a:lnTo>
                    <a:pt x="263" y="3281"/>
                  </a:lnTo>
                  <a:lnTo>
                    <a:pt x="263" y="3281"/>
                  </a:lnTo>
                  <a:lnTo>
                    <a:pt x="280" y="3296"/>
                  </a:lnTo>
                  <a:lnTo>
                    <a:pt x="303" y="3295"/>
                  </a:lnTo>
                  <a:lnTo>
                    <a:pt x="303" y="3295"/>
                  </a:lnTo>
                  <a:lnTo>
                    <a:pt x="780" y="2476"/>
                  </a:lnTo>
                  <a:lnTo>
                    <a:pt x="791" y="2440"/>
                  </a:lnTo>
                  <a:lnTo>
                    <a:pt x="791" y="2440"/>
                  </a:lnTo>
                  <a:lnTo>
                    <a:pt x="879" y="2517"/>
                  </a:lnTo>
                  <a:lnTo>
                    <a:pt x="966" y="2590"/>
                  </a:lnTo>
                  <a:lnTo>
                    <a:pt x="1008" y="2626"/>
                  </a:lnTo>
                  <a:lnTo>
                    <a:pt x="1052" y="2660"/>
                  </a:lnTo>
                  <a:lnTo>
                    <a:pt x="1095" y="2692"/>
                  </a:lnTo>
                  <a:lnTo>
                    <a:pt x="1139" y="2724"/>
                  </a:lnTo>
                  <a:lnTo>
                    <a:pt x="1183" y="2753"/>
                  </a:lnTo>
                  <a:lnTo>
                    <a:pt x="1230" y="2781"/>
                  </a:lnTo>
                  <a:lnTo>
                    <a:pt x="1277" y="2807"/>
                  </a:lnTo>
                  <a:lnTo>
                    <a:pt x="1301" y="2819"/>
                  </a:lnTo>
                  <a:lnTo>
                    <a:pt x="1326" y="2832"/>
                  </a:lnTo>
                  <a:lnTo>
                    <a:pt x="1351" y="2843"/>
                  </a:lnTo>
                  <a:lnTo>
                    <a:pt x="1376" y="2854"/>
                  </a:lnTo>
                  <a:lnTo>
                    <a:pt x="1402" y="2864"/>
                  </a:lnTo>
                  <a:lnTo>
                    <a:pt x="1428" y="2874"/>
                  </a:lnTo>
                  <a:lnTo>
                    <a:pt x="1455" y="2883"/>
                  </a:lnTo>
                  <a:lnTo>
                    <a:pt x="1483" y="2891"/>
                  </a:lnTo>
                  <a:lnTo>
                    <a:pt x="1511" y="2900"/>
                  </a:lnTo>
                  <a:lnTo>
                    <a:pt x="1540" y="2907"/>
                  </a:lnTo>
                  <a:lnTo>
                    <a:pt x="1536" y="2919"/>
                  </a:lnTo>
                  <a:lnTo>
                    <a:pt x="1536" y="2919"/>
                  </a:lnTo>
                  <a:lnTo>
                    <a:pt x="1527" y="3035"/>
                  </a:lnTo>
                  <a:lnTo>
                    <a:pt x="1519" y="3151"/>
                  </a:lnTo>
                  <a:lnTo>
                    <a:pt x="1511" y="3265"/>
                  </a:lnTo>
                  <a:lnTo>
                    <a:pt x="1506" y="3324"/>
                  </a:lnTo>
                  <a:lnTo>
                    <a:pt x="1500" y="3381"/>
                  </a:lnTo>
                  <a:lnTo>
                    <a:pt x="1483" y="3425"/>
                  </a:lnTo>
                  <a:lnTo>
                    <a:pt x="1483" y="3425"/>
                  </a:lnTo>
                  <a:lnTo>
                    <a:pt x="1489" y="3439"/>
                  </a:lnTo>
                  <a:lnTo>
                    <a:pt x="1493" y="3455"/>
                  </a:lnTo>
                  <a:lnTo>
                    <a:pt x="1497" y="3471"/>
                  </a:lnTo>
                  <a:lnTo>
                    <a:pt x="1502" y="3487"/>
                  </a:lnTo>
                  <a:lnTo>
                    <a:pt x="1507" y="3522"/>
                  </a:lnTo>
                  <a:lnTo>
                    <a:pt x="1512" y="3558"/>
                  </a:lnTo>
                  <a:lnTo>
                    <a:pt x="1515" y="3597"/>
                  </a:lnTo>
                  <a:lnTo>
                    <a:pt x="1517" y="3635"/>
                  </a:lnTo>
                  <a:lnTo>
                    <a:pt x="1520" y="3674"/>
                  </a:lnTo>
                  <a:lnTo>
                    <a:pt x="1524" y="3712"/>
                  </a:lnTo>
                  <a:lnTo>
                    <a:pt x="1530" y="3751"/>
                  </a:lnTo>
                  <a:lnTo>
                    <a:pt x="1536" y="3787"/>
                  </a:lnTo>
                  <a:lnTo>
                    <a:pt x="1541" y="3806"/>
                  </a:lnTo>
                  <a:lnTo>
                    <a:pt x="1545" y="3823"/>
                  </a:lnTo>
                  <a:lnTo>
                    <a:pt x="1552" y="3840"/>
                  </a:lnTo>
                  <a:lnTo>
                    <a:pt x="1558" y="3856"/>
                  </a:lnTo>
                  <a:lnTo>
                    <a:pt x="1565" y="3872"/>
                  </a:lnTo>
                  <a:lnTo>
                    <a:pt x="1573" y="3887"/>
                  </a:lnTo>
                  <a:lnTo>
                    <a:pt x="1583" y="3901"/>
                  </a:lnTo>
                  <a:lnTo>
                    <a:pt x="1593" y="3914"/>
                  </a:lnTo>
                  <a:lnTo>
                    <a:pt x="1605" y="3927"/>
                  </a:lnTo>
                  <a:lnTo>
                    <a:pt x="1617" y="3938"/>
                  </a:lnTo>
                  <a:lnTo>
                    <a:pt x="1632" y="3949"/>
                  </a:lnTo>
                  <a:lnTo>
                    <a:pt x="1647" y="3958"/>
                  </a:lnTo>
                  <a:lnTo>
                    <a:pt x="1647" y="3958"/>
                  </a:lnTo>
                  <a:lnTo>
                    <a:pt x="1664" y="3968"/>
                  </a:lnTo>
                  <a:lnTo>
                    <a:pt x="1683" y="3974"/>
                  </a:lnTo>
                  <a:lnTo>
                    <a:pt x="1702" y="3980"/>
                  </a:lnTo>
                  <a:lnTo>
                    <a:pt x="1723" y="3984"/>
                  </a:lnTo>
                  <a:lnTo>
                    <a:pt x="1744" y="3987"/>
                  </a:lnTo>
                  <a:lnTo>
                    <a:pt x="1767" y="3989"/>
                  </a:lnTo>
                  <a:lnTo>
                    <a:pt x="1790" y="3990"/>
                  </a:lnTo>
                  <a:lnTo>
                    <a:pt x="1813" y="3990"/>
                  </a:lnTo>
                  <a:lnTo>
                    <a:pt x="1860" y="3989"/>
                  </a:lnTo>
                  <a:lnTo>
                    <a:pt x="1905" y="3986"/>
                  </a:lnTo>
                  <a:lnTo>
                    <a:pt x="1985" y="3981"/>
                  </a:lnTo>
                  <a:lnTo>
                    <a:pt x="1985" y="3981"/>
                  </a:lnTo>
                  <a:lnTo>
                    <a:pt x="2027" y="3977"/>
                  </a:lnTo>
                  <a:lnTo>
                    <a:pt x="2068" y="3971"/>
                  </a:lnTo>
                  <a:lnTo>
                    <a:pt x="2107" y="3964"/>
                  </a:lnTo>
                  <a:lnTo>
                    <a:pt x="2147" y="3956"/>
                  </a:lnTo>
                  <a:lnTo>
                    <a:pt x="2186" y="3947"/>
                  </a:lnTo>
                  <a:lnTo>
                    <a:pt x="2225" y="3936"/>
                  </a:lnTo>
                  <a:lnTo>
                    <a:pt x="2302" y="3914"/>
                  </a:lnTo>
                  <a:lnTo>
                    <a:pt x="2327" y="3902"/>
                  </a:lnTo>
                  <a:lnTo>
                    <a:pt x="2327" y="3902"/>
                  </a:lnTo>
                  <a:lnTo>
                    <a:pt x="2352" y="3881"/>
                  </a:lnTo>
                  <a:lnTo>
                    <a:pt x="2375" y="3859"/>
                  </a:lnTo>
                  <a:lnTo>
                    <a:pt x="2399" y="3838"/>
                  </a:lnTo>
                  <a:lnTo>
                    <a:pt x="2421" y="3815"/>
                  </a:lnTo>
                  <a:lnTo>
                    <a:pt x="2443" y="3798"/>
                  </a:lnTo>
                  <a:lnTo>
                    <a:pt x="2443" y="3798"/>
                  </a:lnTo>
                  <a:lnTo>
                    <a:pt x="2451" y="3811"/>
                  </a:lnTo>
                  <a:lnTo>
                    <a:pt x="2459" y="3824"/>
                  </a:lnTo>
                  <a:lnTo>
                    <a:pt x="2468" y="3836"/>
                  </a:lnTo>
                  <a:lnTo>
                    <a:pt x="2480" y="3848"/>
                  </a:lnTo>
                  <a:lnTo>
                    <a:pt x="2491" y="3859"/>
                  </a:lnTo>
                  <a:lnTo>
                    <a:pt x="2504" y="3870"/>
                  </a:lnTo>
                  <a:lnTo>
                    <a:pt x="2517" y="3879"/>
                  </a:lnTo>
                  <a:lnTo>
                    <a:pt x="2531" y="3888"/>
                  </a:lnTo>
                  <a:lnTo>
                    <a:pt x="2560" y="3906"/>
                  </a:lnTo>
                  <a:lnTo>
                    <a:pt x="2590" y="3922"/>
                  </a:lnTo>
                  <a:lnTo>
                    <a:pt x="2646" y="3950"/>
                  </a:lnTo>
                  <a:lnTo>
                    <a:pt x="2646" y="3950"/>
                  </a:lnTo>
                  <a:lnTo>
                    <a:pt x="2665" y="3960"/>
                  </a:lnTo>
                  <a:lnTo>
                    <a:pt x="2684" y="3969"/>
                  </a:lnTo>
                  <a:lnTo>
                    <a:pt x="2703" y="3977"/>
                  </a:lnTo>
                  <a:lnTo>
                    <a:pt x="2724" y="3985"/>
                  </a:lnTo>
                  <a:lnTo>
                    <a:pt x="2745" y="3993"/>
                  </a:lnTo>
                  <a:lnTo>
                    <a:pt x="2766" y="3999"/>
                  </a:lnTo>
                  <a:lnTo>
                    <a:pt x="2788" y="4004"/>
                  </a:lnTo>
                  <a:lnTo>
                    <a:pt x="2810" y="4009"/>
                  </a:lnTo>
                  <a:lnTo>
                    <a:pt x="2833" y="4014"/>
                  </a:lnTo>
                  <a:lnTo>
                    <a:pt x="2854" y="4018"/>
                  </a:lnTo>
                  <a:lnTo>
                    <a:pt x="2876" y="4021"/>
                  </a:lnTo>
                  <a:lnTo>
                    <a:pt x="2898" y="4023"/>
                  </a:lnTo>
                  <a:lnTo>
                    <a:pt x="2920" y="4025"/>
                  </a:lnTo>
                  <a:lnTo>
                    <a:pt x="2942" y="4026"/>
                  </a:lnTo>
                  <a:lnTo>
                    <a:pt x="2964" y="4026"/>
                  </a:lnTo>
                  <a:lnTo>
                    <a:pt x="2984" y="4025"/>
                  </a:lnTo>
                  <a:lnTo>
                    <a:pt x="3026" y="3986"/>
                  </a:lnTo>
                  <a:lnTo>
                    <a:pt x="3026" y="3986"/>
                  </a:lnTo>
                  <a:lnTo>
                    <a:pt x="3035" y="3970"/>
                  </a:lnTo>
                  <a:lnTo>
                    <a:pt x="3045" y="3953"/>
                  </a:lnTo>
                  <a:lnTo>
                    <a:pt x="3052" y="3934"/>
                  </a:lnTo>
                  <a:lnTo>
                    <a:pt x="3059" y="3915"/>
                  </a:lnTo>
                  <a:lnTo>
                    <a:pt x="3059" y="3915"/>
                  </a:lnTo>
                  <a:lnTo>
                    <a:pt x="3077" y="3880"/>
                  </a:lnTo>
                  <a:lnTo>
                    <a:pt x="3096" y="3845"/>
                  </a:lnTo>
                  <a:lnTo>
                    <a:pt x="3133" y="3774"/>
                  </a:lnTo>
                  <a:lnTo>
                    <a:pt x="3152" y="3737"/>
                  </a:lnTo>
                  <a:lnTo>
                    <a:pt x="3170" y="3702"/>
                  </a:lnTo>
                  <a:lnTo>
                    <a:pt x="3186" y="3665"/>
                  </a:lnTo>
                  <a:lnTo>
                    <a:pt x="3201" y="3628"/>
                  </a:lnTo>
                  <a:lnTo>
                    <a:pt x="3201" y="3628"/>
                  </a:lnTo>
                  <a:lnTo>
                    <a:pt x="3222" y="3565"/>
                  </a:lnTo>
                  <a:lnTo>
                    <a:pt x="3242" y="3504"/>
                  </a:lnTo>
                  <a:lnTo>
                    <a:pt x="3264" y="3444"/>
                  </a:lnTo>
                  <a:lnTo>
                    <a:pt x="3287" y="3383"/>
                  </a:lnTo>
                  <a:lnTo>
                    <a:pt x="3310" y="3322"/>
                  </a:lnTo>
                  <a:lnTo>
                    <a:pt x="3335" y="3261"/>
                  </a:lnTo>
                  <a:lnTo>
                    <a:pt x="3361" y="3201"/>
                  </a:lnTo>
                  <a:lnTo>
                    <a:pt x="3388" y="3140"/>
                  </a:lnTo>
                  <a:lnTo>
                    <a:pt x="3388" y="3140"/>
                  </a:lnTo>
                  <a:lnTo>
                    <a:pt x="3407" y="3102"/>
                  </a:lnTo>
                  <a:lnTo>
                    <a:pt x="3426" y="3063"/>
                  </a:lnTo>
                  <a:lnTo>
                    <a:pt x="3465" y="2987"/>
                  </a:lnTo>
                  <a:lnTo>
                    <a:pt x="3506" y="2909"/>
                  </a:lnTo>
                  <a:lnTo>
                    <a:pt x="3526" y="2871"/>
                  </a:lnTo>
                  <a:lnTo>
                    <a:pt x="3544" y="2831"/>
                  </a:lnTo>
                  <a:lnTo>
                    <a:pt x="3563" y="2791"/>
                  </a:lnTo>
                  <a:lnTo>
                    <a:pt x="3580" y="2752"/>
                  </a:lnTo>
                  <a:lnTo>
                    <a:pt x="3596" y="2711"/>
                  </a:lnTo>
                  <a:lnTo>
                    <a:pt x="3611" y="2670"/>
                  </a:lnTo>
                  <a:lnTo>
                    <a:pt x="3623" y="2629"/>
                  </a:lnTo>
                  <a:lnTo>
                    <a:pt x="3635" y="2587"/>
                  </a:lnTo>
                  <a:lnTo>
                    <a:pt x="3644" y="2545"/>
                  </a:lnTo>
                  <a:lnTo>
                    <a:pt x="3647" y="2525"/>
                  </a:lnTo>
                  <a:lnTo>
                    <a:pt x="3650" y="2503"/>
                  </a:lnTo>
                  <a:lnTo>
                    <a:pt x="3650" y="2503"/>
                  </a:lnTo>
                  <a:lnTo>
                    <a:pt x="3660" y="2428"/>
                  </a:lnTo>
                  <a:lnTo>
                    <a:pt x="3668" y="2352"/>
                  </a:lnTo>
                  <a:lnTo>
                    <a:pt x="3683" y="2201"/>
                  </a:lnTo>
                  <a:lnTo>
                    <a:pt x="3696" y="2050"/>
                  </a:lnTo>
                  <a:lnTo>
                    <a:pt x="3709" y="1898"/>
                  </a:lnTo>
                  <a:lnTo>
                    <a:pt x="3709" y="1898"/>
                  </a:lnTo>
                  <a:lnTo>
                    <a:pt x="3713" y="1855"/>
                  </a:lnTo>
                  <a:lnTo>
                    <a:pt x="3716" y="1811"/>
                  </a:lnTo>
                  <a:lnTo>
                    <a:pt x="3721" y="1723"/>
                  </a:lnTo>
                  <a:lnTo>
                    <a:pt x="3726" y="1636"/>
                  </a:lnTo>
                  <a:lnTo>
                    <a:pt x="3729" y="1592"/>
                  </a:lnTo>
                  <a:lnTo>
                    <a:pt x="3734" y="1548"/>
                  </a:lnTo>
                  <a:lnTo>
                    <a:pt x="3734" y="1548"/>
                  </a:lnTo>
                  <a:lnTo>
                    <a:pt x="3738" y="1504"/>
                  </a:lnTo>
                  <a:lnTo>
                    <a:pt x="3744" y="1457"/>
                  </a:lnTo>
                  <a:lnTo>
                    <a:pt x="3750" y="1408"/>
                  </a:lnTo>
                  <a:lnTo>
                    <a:pt x="3755" y="1359"/>
                  </a:lnTo>
                  <a:lnTo>
                    <a:pt x="3758" y="1334"/>
                  </a:lnTo>
                  <a:lnTo>
                    <a:pt x="3759" y="1309"/>
                  </a:lnTo>
                  <a:lnTo>
                    <a:pt x="3760" y="1284"/>
                  </a:lnTo>
                  <a:lnTo>
                    <a:pt x="3760" y="1260"/>
                  </a:lnTo>
                  <a:lnTo>
                    <a:pt x="3758" y="1235"/>
                  </a:lnTo>
                  <a:lnTo>
                    <a:pt x="3755" y="1212"/>
                  </a:lnTo>
                  <a:lnTo>
                    <a:pt x="3751" y="1188"/>
                  </a:lnTo>
                  <a:lnTo>
                    <a:pt x="3746" y="11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6F309A7C-5248-1FF6-97AF-D901CDEDA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3" y="1719"/>
              <a:ext cx="383" cy="318"/>
            </a:xfrm>
            <a:custGeom>
              <a:avLst/>
              <a:gdLst>
                <a:gd name="T0" fmla="*/ 742 w 766"/>
                <a:gd name="T1" fmla="*/ 464 h 638"/>
                <a:gd name="T2" fmla="*/ 699 w 766"/>
                <a:gd name="T3" fmla="*/ 453 h 638"/>
                <a:gd name="T4" fmla="*/ 655 w 766"/>
                <a:gd name="T5" fmla="*/ 438 h 638"/>
                <a:gd name="T6" fmla="*/ 612 w 766"/>
                <a:gd name="T7" fmla="*/ 417 h 638"/>
                <a:gd name="T8" fmla="*/ 569 w 766"/>
                <a:gd name="T9" fmla="*/ 392 h 638"/>
                <a:gd name="T10" fmla="*/ 527 w 766"/>
                <a:gd name="T11" fmla="*/ 366 h 638"/>
                <a:gd name="T12" fmla="*/ 449 w 766"/>
                <a:gd name="T13" fmla="*/ 308 h 638"/>
                <a:gd name="T14" fmla="*/ 415 w 766"/>
                <a:gd name="T15" fmla="*/ 280 h 638"/>
                <a:gd name="T16" fmla="*/ 340 w 766"/>
                <a:gd name="T17" fmla="*/ 222 h 638"/>
                <a:gd name="T18" fmla="*/ 264 w 766"/>
                <a:gd name="T19" fmla="*/ 156 h 638"/>
                <a:gd name="T20" fmla="*/ 211 w 766"/>
                <a:gd name="T21" fmla="*/ 104 h 638"/>
                <a:gd name="T22" fmla="*/ 179 w 766"/>
                <a:gd name="T23" fmla="*/ 69 h 638"/>
                <a:gd name="T24" fmla="*/ 150 w 766"/>
                <a:gd name="T25" fmla="*/ 32 h 638"/>
                <a:gd name="T26" fmla="*/ 132 w 766"/>
                <a:gd name="T27" fmla="*/ 0 h 638"/>
                <a:gd name="T28" fmla="*/ 99 w 766"/>
                <a:gd name="T29" fmla="*/ 31 h 638"/>
                <a:gd name="T30" fmla="*/ 66 w 766"/>
                <a:gd name="T31" fmla="*/ 63 h 638"/>
                <a:gd name="T32" fmla="*/ 35 w 766"/>
                <a:gd name="T33" fmla="*/ 93 h 638"/>
                <a:gd name="T34" fmla="*/ 16 w 766"/>
                <a:gd name="T35" fmla="*/ 114 h 638"/>
                <a:gd name="T36" fmla="*/ 4 w 766"/>
                <a:gd name="T37" fmla="*/ 137 h 638"/>
                <a:gd name="T38" fmla="*/ 0 w 766"/>
                <a:gd name="T39" fmla="*/ 171 h 638"/>
                <a:gd name="T40" fmla="*/ 88 w 766"/>
                <a:gd name="T41" fmla="*/ 248 h 638"/>
                <a:gd name="T42" fmla="*/ 217 w 766"/>
                <a:gd name="T43" fmla="*/ 356 h 638"/>
                <a:gd name="T44" fmla="*/ 304 w 766"/>
                <a:gd name="T45" fmla="*/ 423 h 638"/>
                <a:gd name="T46" fmla="*/ 392 w 766"/>
                <a:gd name="T47" fmla="*/ 483 h 638"/>
                <a:gd name="T48" fmla="*/ 486 w 766"/>
                <a:gd name="T49" fmla="*/ 538 h 638"/>
                <a:gd name="T50" fmla="*/ 535 w 766"/>
                <a:gd name="T51" fmla="*/ 563 h 638"/>
                <a:gd name="T52" fmla="*/ 585 w 766"/>
                <a:gd name="T53" fmla="*/ 585 h 638"/>
                <a:gd name="T54" fmla="*/ 637 w 766"/>
                <a:gd name="T55" fmla="*/ 604 h 638"/>
                <a:gd name="T56" fmla="*/ 692 w 766"/>
                <a:gd name="T57" fmla="*/ 622 h 638"/>
                <a:gd name="T58" fmla="*/ 749 w 766"/>
                <a:gd name="T59" fmla="*/ 638 h 638"/>
                <a:gd name="T60" fmla="*/ 747 w 766"/>
                <a:gd name="T61" fmla="*/ 624 h 638"/>
                <a:gd name="T62" fmla="*/ 753 w 766"/>
                <a:gd name="T63" fmla="*/ 558 h 638"/>
                <a:gd name="T64" fmla="*/ 766 w 766"/>
                <a:gd name="T65" fmla="*/ 459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66" h="638">
                  <a:moveTo>
                    <a:pt x="742" y="464"/>
                  </a:moveTo>
                  <a:lnTo>
                    <a:pt x="742" y="464"/>
                  </a:lnTo>
                  <a:lnTo>
                    <a:pt x="721" y="459"/>
                  </a:lnTo>
                  <a:lnTo>
                    <a:pt x="699" y="453"/>
                  </a:lnTo>
                  <a:lnTo>
                    <a:pt x="677" y="446"/>
                  </a:lnTo>
                  <a:lnTo>
                    <a:pt x="655" y="438"/>
                  </a:lnTo>
                  <a:lnTo>
                    <a:pt x="633" y="427"/>
                  </a:lnTo>
                  <a:lnTo>
                    <a:pt x="612" y="417"/>
                  </a:lnTo>
                  <a:lnTo>
                    <a:pt x="591" y="404"/>
                  </a:lnTo>
                  <a:lnTo>
                    <a:pt x="569" y="392"/>
                  </a:lnTo>
                  <a:lnTo>
                    <a:pt x="548" y="379"/>
                  </a:lnTo>
                  <a:lnTo>
                    <a:pt x="527" y="366"/>
                  </a:lnTo>
                  <a:lnTo>
                    <a:pt x="487" y="337"/>
                  </a:lnTo>
                  <a:lnTo>
                    <a:pt x="449" y="308"/>
                  </a:lnTo>
                  <a:lnTo>
                    <a:pt x="415" y="280"/>
                  </a:lnTo>
                  <a:lnTo>
                    <a:pt x="415" y="280"/>
                  </a:lnTo>
                  <a:lnTo>
                    <a:pt x="378" y="252"/>
                  </a:lnTo>
                  <a:lnTo>
                    <a:pt x="340" y="222"/>
                  </a:lnTo>
                  <a:lnTo>
                    <a:pt x="303" y="190"/>
                  </a:lnTo>
                  <a:lnTo>
                    <a:pt x="264" y="156"/>
                  </a:lnTo>
                  <a:lnTo>
                    <a:pt x="228" y="122"/>
                  </a:lnTo>
                  <a:lnTo>
                    <a:pt x="211" y="104"/>
                  </a:lnTo>
                  <a:lnTo>
                    <a:pt x="194" y="87"/>
                  </a:lnTo>
                  <a:lnTo>
                    <a:pt x="179" y="69"/>
                  </a:lnTo>
                  <a:lnTo>
                    <a:pt x="163" y="50"/>
                  </a:lnTo>
                  <a:lnTo>
                    <a:pt x="150" y="32"/>
                  </a:lnTo>
                  <a:lnTo>
                    <a:pt x="137" y="14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99" y="31"/>
                  </a:lnTo>
                  <a:lnTo>
                    <a:pt x="66" y="63"/>
                  </a:lnTo>
                  <a:lnTo>
                    <a:pt x="66" y="63"/>
                  </a:lnTo>
                  <a:lnTo>
                    <a:pt x="44" y="83"/>
                  </a:lnTo>
                  <a:lnTo>
                    <a:pt x="35" y="93"/>
                  </a:lnTo>
                  <a:lnTo>
                    <a:pt x="26" y="103"/>
                  </a:lnTo>
                  <a:lnTo>
                    <a:pt x="16" y="114"/>
                  </a:lnTo>
                  <a:lnTo>
                    <a:pt x="9" y="125"/>
                  </a:lnTo>
                  <a:lnTo>
                    <a:pt x="4" y="137"/>
                  </a:lnTo>
                  <a:lnTo>
                    <a:pt x="0" y="150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88" y="248"/>
                  </a:lnTo>
                  <a:lnTo>
                    <a:pt x="175" y="321"/>
                  </a:lnTo>
                  <a:lnTo>
                    <a:pt x="217" y="356"/>
                  </a:lnTo>
                  <a:lnTo>
                    <a:pt x="261" y="391"/>
                  </a:lnTo>
                  <a:lnTo>
                    <a:pt x="304" y="423"/>
                  </a:lnTo>
                  <a:lnTo>
                    <a:pt x="348" y="454"/>
                  </a:lnTo>
                  <a:lnTo>
                    <a:pt x="392" y="483"/>
                  </a:lnTo>
                  <a:lnTo>
                    <a:pt x="439" y="512"/>
                  </a:lnTo>
                  <a:lnTo>
                    <a:pt x="486" y="538"/>
                  </a:lnTo>
                  <a:lnTo>
                    <a:pt x="510" y="550"/>
                  </a:lnTo>
                  <a:lnTo>
                    <a:pt x="535" y="563"/>
                  </a:lnTo>
                  <a:lnTo>
                    <a:pt x="560" y="574"/>
                  </a:lnTo>
                  <a:lnTo>
                    <a:pt x="585" y="585"/>
                  </a:lnTo>
                  <a:lnTo>
                    <a:pt x="611" y="595"/>
                  </a:lnTo>
                  <a:lnTo>
                    <a:pt x="637" y="604"/>
                  </a:lnTo>
                  <a:lnTo>
                    <a:pt x="664" y="614"/>
                  </a:lnTo>
                  <a:lnTo>
                    <a:pt x="692" y="622"/>
                  </a:lnTo>
                  <a:lnTo>
                    <a:pt x="720" y="630"/>
                  </a:lnTo>
                  <a:lnTo>
                    <a:pt x="749" y="638"/>
                  </a:lnTo>
                  <a:lnTo>
                    <a:pt x="747" y="624"/>
                  </a:lnTo>
                  <a:lnTo>
                    <a:pt x="747" y="624"/>
                  </a:lnTo>
                  <a:lnTo>
                    <a:pt x="753" y="558"/>
                  </a:lnTo>
                  <a:lnTo>
                    <a:pt x="753" y="558"/>
                  </a:lnTo>
                  <a:lnTo>
                    <a:pt x="759" y="509"/>
                  </a:lnTo>
                  <a:lnTo>
                    <a:pt x="766" y="459"/>
                  </a:lnTo>
                  <a:lnTo>
                    <a:pt x="742" y="4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73F10296-8455-135A-54D4-2507CC297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3" y="1719"/>
              <a:ext cx="383" cy="318"/>
            </a:xfrm>
            <a:custGeom>
              <a:avLst/>
              <a:gdLst>
                <a:gd name="T0" fmla="*/ 742 w 766"/>
                <a:gd name="T1" fmla="*/ 464 h 638"/>
                <a:gd name="T2" fmla="*/ 699 w 766"/>
                <a:gd name="T3" fmla="*/ 453 h 638"/>
                <a:gd name="T4" fmla="*/ 655 w 766"/>
                <a:gd name="T5" fmla="*/ 438 h 638"/>
                <a:gd name="T6" fmla="*/ 612 w 766"/>
                <a:gd name="T7" fmla="*/ 417 h 638"/>
                <a:gd name="T8" fmla="*/ 569 w 766"/>
                <a:gd name="T9" fmla="*/ 392 h 638"/>
                <a:gd name="T10" fmla="*/ 527 w 766"/>
                <a:gd name="T11" fmla="*/ 366 h 638"/>
                <a:gd name="T12" fmla="*/ 449 w 766"/>
                <a:gd name="T13" fmla="*/ 308 h 638"/>
                <a:gd name="T14" fmla="*/ 415 w 766"/>
                <a:gd name="T15" fmla="*/ 280 h 638"/>
                <a:gd name="T16" fmla="*/ 340 w 766"/>
                <a:gd name="T17" fmla="*/ 222 h 638"/>
                <a:gd name="T18" fmla="*/ 264 w 766"/>
                <a:gd name="T19" fmla="*/ 156 h 638"/>
                <a:gd name="T20" fmla="*/ 211 w 766"/>
                <a:gd name="T21" fmla="*/ 104 h 638"/>
                <a:gd name="T22" fmla="*/ 179 w 766"/>
                <a:gd name="T23" fmla="*/ 69 h 638"/>
                <a:gd name="T24" fmla="*/ 150 w 766"/>
                <a:gd name="T25" fmla="*/ 32 h 638"/>
                <a:gd name="T26" fmla="*/ 132 w 766"/>
                <a:gd name="T27" fmla="*/ 0 h 638"/>
                <a:gd name="T28" fmla="*/ 99 w 766"/>
                <a:gd name="T29" fmla="*/ 31 h 638"/>
                <a:gd name="T30" fmla="*/ 66 w 766"/>
                <a:gd name="T31" fmla="*/ 63 h 638"/>
                <a:gd name="T32" fmla="*/ 35 w 766"/>
                <a:gd name="T33" fmla="*/ 93 h 638"/>
                <a:gd name="T34" fmla="*/ 16 w 766"/>
                <a:gd name="T35" fmla="*/ 114 h 638"/>
                <a:gd name="T36" fmla="*/ 4 w 766"/>
                <a:gd name="T37" fmla="*/ 137 h 638"/>
                <a:gd name="T38" fmla="*/ 0 w 766"/>
                <a:gd name="T39" fmla="*/ 171 h 638"/>
                <a:gd name="T40" fmla="*/ 88 w 766"/>
                <a:gd name="T41" fmla="*/ 248 h 638"/>
                <a:gd name="T42" fmla="*/ 217 w 766"/>
                <a:gd name="T43" fmla="*/ 356 h 638"/>
                <a:gd name="T44" fmla="*/ 304 w 766"/>
                <a:gd name="T45" fmla="*/ 423 h 638"/>
                <a:gd name="T46" fmla="*/ 392 w 766"/>
                <a:gd name="T47" fmla="*/ 483 h 638"/>
                <a:gd name="T48" fmla="*/ 486 w 766"/>
                <a:gd name="T49" fmla="*/ 538 h 638"/>
                <a:gd name="T50" fmla="*/ 535 w 766"/>
                <a:gd name="T51" fmla="*/ 563 h 638"/>
                <a:gd name="T52" fmla="*/ 585 w 766"/>
                <a:gd name="T53" fmla="*/ 585 h 638"/>
                <a:gd name="T54" fmla="*/ 637 w 766"/>
                <a:gd name="T55" fmla="*/ 604 h 638"/>
                <a:gd name="T56" fmla="*/ 692 w 766"/>
                <a:gd name="T57" fmla="*/ 622 h 638"/>
                <a:gd name="T58" fmla="*/ 749 w 766"/>
                <a:gd name="T59" fmla="*/ 638 h 638"/>
                <a:gd name="T60" fmla="*/ 747 w 766"/>
                <a:gd name="T61" fmla="*/ 624 h 638"/>
                <a:gd name="T62" fmla="*/ 753 w 766"/>
                <a:gd name="T63" fmla="*/ 558 h 638"/>
                <a:gd name="T64" fmla="*/ 766 w 766"/>
                <a:gd name="T65" fmla="*/ 459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66" h="638">
                  <a:moveTo>
                    <a:pt x="742" y="464"/>
                  </a:moveTo>
                  <a:lnTo>
                    <a:pt x="742" y="464"/>
                  </a:lnTo>
                  <a:lnTo>
                    <a:pt x="721" y="459"/>
                  </a:lnTo>
                  <a:lnTo>
                    <a:pt x="699" y="453"/>
                  </a:lnTo>
                  <a:lnTo>
                    <a:pt x="677" y="446"/>
                  </a:lnTo>
                  <a:lnTo>
                    <a:pt x="655" y="438"/>
                  </a:lnTo>
                  <a:lnTo>
                    <a:pt x="633" y="427"/>
                  </a:lnTo>
                  <a:lnTo>
                    <a:pt x="612" y="417"/>
                  </a:lnTo>
                  <a:lnTo>
                    <a:pt x="591" y="404"/>
                  </a:lnTo>
                  <a:lnTo>
                    <a:pt x="569" y="392"/>
                  </a:lnTo>
                  <a:lnTo>
                    <a:pt x="548" y="379"/>
                  </a:lnTo>
                  <a:lnTo>
                    <a:pt x="527" y="366"/>
                  </a:lnTo>
                  <a:lnTo>
                    <a:pt x="487" y="337"/>
                  </a:lnTo>
                  <a:lnTo>
                    <a:pt x="449" y="308"/>
                  </a:lnTo>
                  <a:lnTo>
                    <a:pt x="415" y="280"/>
                  </a:lnTo>
                  <a:lnTo>
                    <a:pt x="415" y="280"/>
                  </a:lnTo>
                  <a:lnTo>
                    <a:pt x="378" y="252"/>
                  </a:lnTo>
                  <a:lnTo>
                    <a:pt x="340" y="222"/>
                  </a:lnTo>
                  <a:lnTo>
                    <a:pt x="303" y="190"/>
                  </a:lnTo>
                  <a:lnTo>
                    <a:pt x="264" y="156"/>
                  </a:lnTo>
                  <a:lnTo>
                    <a:pt x="228" y="122"/>
                  </a:lnTo>
                  <a:lnTo>
                    <a:pt x="211" y="104"/>
                  </a:lnTo>
                  <a:lnTo>
                    <a:pt x="194" y="87"/>
                  </a:lnTo>
                  <a:lnTo>
                    <a:pt x="179" y="69"/>
                  </a:lnTo>
                  <a:lnTo>
                    <a:pt x="163" y="50"/>
                  </a:lnTo>
                  <a:lnTo>
                    <a:pt x="150" y="32"/>
                  </a:lnTo>
                  <a:lnTo>
                    <a:pt x="137" y="14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99" y="31"/>
                  </a:lnTo>
                  <a:lnTo>
                    <a:pt x="66" y="63"/>
                  </a:lnTo>
                  <a:lnTo>
                    <a:pt x="66" y="63"/>
                  </a:lnTo>
                  <a:lnTo>
                    <a:pt x="44" y="83"/>
                  </a:lnTo>
                  <a:lnTo>
                    <a:pt x="35" y="93"/>
                  </a:lnTo>
                  <a:lnTo>
                    <a:pt x="26" y="103"/>
                  </a:lnTo>
                  <a:lnTo>
                    <a:pt x="16" y="114"/>
                  </a:lnTo>
                  <a:lnTo>
                    <a:pt x="9" y="125"/>
                  </a:lnTo>
                  <a:lnTo>
                    <a:pt x="4" y="137"/>
                  </a:lnTo>
                  <a:lnTo>
                    <a:pt x="0" y="150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88" y="248"/>
                  </a:lnTo>
                  <a:lnTo>
                    <a:pt x="175" y="321"/>
                  </a:lnTo>
                  <a:lnTo>
                    <a:pt x="217" y="356"/>
                  </a:lnTo>
                  <a:lnTo>
                    <a:pt x="261" y="391"/>
                  </a:lnTo>
                  <a:lnTo>
                    <a:pt x="304" y="423"/>
                  </a:lnTo>
                  <a:lnTo>
                    <a:pt x="348" y="454"/>
                  </a:lnTo>
                  <a:lnTo>
                    <a:pt x="392" y="483"/>
                  </a:lnTo>
                  <a:lnTo>
                    <a:pt x="439" y="512"/>
                  </a:lnTo>
                  <a:lnTo>
                    <a:pt x="486" y="538"/>
                  </a:lnTo>
                  <a:lnTo>
                    <a:pt x="510" y="550"/>
                  </a:lnTo>
                  <a:lnTo>
                    <a:pt x="535" y="563"/>
                  </a:lnTo>
                  <a:lnTo>
                    <a:pt x="560" y="574"/>
                  </a:lnTo>
                  <a:lnTo>
                    <a:pt x="585" y="585"/>
                  </a:lnTo>
                  <a:lnTo>
                    <a:pt x="611" y="595"/>
                  </a:lnTo>
                  <a:lnTo>
                    <a:pt x="637" y="604"/>
                  </a:lnTo>
                  <a:lnTo>
                    <a:pt x="664" y="614"/>
                  </a:lnTo>
                  <a:lnTo>
                    <a:pt x="692" y="622"/>
                  </a:lnTo>
                  <a:lnTo>
                    <a:pt x="720" y="630"/>
                  </a:lnTo>
                  <a:lnTo>
                    <a:pt x="749" y="638"/>
                  </a:lnTo>
                  <a:lnTo>
                    <a:pt x="747" y="624"/>
                  </a:lnTo>
                  <a:lnTo>
                    <a:pt x="747" y="624"/>
                  </a:lnTo>
                  <a:lnTo>
                    <a:pt x="753" y="558"/>
                  </a:lnTo>
                  <a:lnTo>
                    <a:pt x="753" y="558"/>
                  </a:lnTo>
                  <a:lnTo>
                    <a:pt x="759" y="509"/>
                  </a:lnTo>
                  <a:lnTo>
                    <a:pt x="766" y="45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6C54FF2B-3663-0E4A-3E3D-870BF6794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" y="3836"/>
              <a:ext cx="761" cy="373"/>
            </a:xfrm>
            <a:custGeom>
              <a:avLst/>
              <a:gdLst>
                <a:gd name="T0" fmla="*/ 856 w 1524"/>
                <a:gd name="T1" fmla="*/ 86 h 747"/>
                <a:gd name="T2" fmla="*/ 765 w 1524"/>
                <a:gd name="T3" fmla="*/ 203 h 747"/>
                <a:gd name="T4" fmla="*/ 715 w 1524"/>
                <a:gd name="T5" fmla="*/ 257 h 747"/>
                <a:gd name="T6" fmla="*/ 687 w 1524"/>
                <a:gd name="T7" fmla="*/ 281 h 747"/>
                <a:gd name="T8" fmla="*/ 632 w 1524"/>
                <a:gd name="T9" fmla="*/ 316 h 747"/>
                <a:gd name="T10" fmla="*/ 575 w 1524"/>
                <a:gd name="T11" fmla="*/ 342 h 747"/>
                <a:gd name="T12" fmla="*/ 452 w 1524"/>
                <a:gd name="T13" fmla="*/ 381 h 747"/>
                <a:gd name="T14" fmla="*/ 369 w 1524"/>
                <a:gd name="T15" fmla="*/ 406 h 747"/>
                <a:gd name="T16" fmla="*/ 251 w 1524"/>
                <a:gd name="T17" fmla="*/ 447 h 747"/>
                <a:gd name="T18" fmla="*/ 133 w 1524"/>
                <a:gd name="T19" fmla="*/ 497 h 747"/>
                <a:gd name="T20" fmla="*/ 79 w 1524"/>
                <a:gd name="T21" fmla="*/ 527 h 747"/>
                <a:gd name="T22" fmla="*/ 36 w 1524"/>
                <a:gd name="T23" fmla="*/ 560 h 747"/>
                <a:gd name="T24" fmla="*/ 7 w 1524"/>
                <a:gd name="T25" fmla="*/ 594 h 747"/>
                <a:gd name="T26" fmla="*/ 0 w 1524"/>
                <a:gd name="T27" fmla="*/ 618 h 747"/>
                <a:gd name="T28" fmla="*/ 1 w 1524"/>
                <a:gd name="T29" fmla="*/ 637 h 747"/>
                <a:gd name="T30" fmla="*/ 10 w 1524"/>
                <a:gd name="T31" fmla="*/ 655 h 747"/>
                <a:gd name="T32" fmla="*/ 31 w 1524"/>
                <a:gd name="T33" fmla="*/ 681 h 747"/>
                <a:gd name="T34" fmla="*/ 69 w 1524"/>
                <a:gd name="T35" fmla="*/ 706 h 747"/>
                <a:gd name="T36" fmla="*/ 114 w 1524"/>
                <a:gd name="T37" fmla="*/ 726 h 747"/>
                <a:gd name="T38" fmla="*/ 166 w 1524"/>
                <a:gd name="T39" fmla="*/ 739 h 747"/>
                <a:gd name="T40" fmla="*/ 245 w 1524"/>
                <a:gd name="T41" fmla="*/ 746 h 747"/>
                <a:gd name="T42" fmla="*/ 375 w 1524"/>
                <a:gd name="T43" fmla="*/ 743 h 747"/>
                <a:gd name="T44" fmla="*/ 506 w 1524"/>
                <a:gd name="T45" fmla="*/ 727 h 747"/>
                <a:gd name="T46" fmla="*/ 687 w 1524"/>
                <a:gd name="T47" fmla="*/ 694 h 747"/>
                <a:gd name="T48" fmla="*/ 725 w 1524"/>
                <a:gd name="T49" fmla="*/ 685 h 747"/>
                <a:gd name="T50" fmla="*/ 811 w 1524"/>
                <a:gd name="T51" fmla="*/ 654 h 747"/>
                <a:gd name="T52" fmla="*/ 921 w 1524"/>
                <a:gd name="T53" fmla="*/ 616 h 747"/>
                <a:gd name="T54" fmla="*/ 985 w 1524"/>
                <a:gd name="T55" fmla="*/ 602 h 747"/>
                <a:gd name="T56" fmla="*/ 1023 w 1524"/>
                <a:gd name="T57" fmla="*/ 600 h 747"/>
                <a:gd name="T58" fmla="*/ 1049 w 1524"/>
                <a:gd name="T59" fmla="*/ 605 h 747"/>
                <a:gd name="T60" fmla="*/ 1062 w 1524"/>
                <a:gd name="T61" fmla="*/ 614 h 747"/>
                <a:gd name="T62" fmla="*/ 1072 w 1524"/>
                <a:gd name="T63" fmla="*/ 636 h 747"/>
                <a:gd name="T64" fmla="*/ 1084 w 1524"/>
                <a:gd name="T65" fmla="*/ 647 h 747"/>
                <a:gd name="T66" fmla="*/ 1115 w 1524"/>
                <a:gd name="T67" fmla="*/ 656 h 747"/>
                <a:gd name="T68" fmla="*/ 1180 w 1524"/>
                <a:gd name="T69" fmla="*/ 665 h 747"/>
                <a:gd name="T70" fmla="*/ 1249 w 1524"/>
                <a:gd name="T71" fmla="*/ 656 h 747"/>
                <a:gd name="T72" fmla="*/ 1330 w 1524"/>
                <a:gd name="T73" fmla="*/ 632 h 747"/>
                <a:gd name="T74" fmla="*/ 1402 w 1524"/>
                <a:gd name="T75" fmla="*/ 605 h 747"/>
                <a:gd name="T76" fmla="*/ 1457 w 1524"/>
                <a:gd name="T77" fmla="*/ 572 h 747"/>
                <a:gd name="T78" fmla="*/ 1484 w 1524"/>
                <a:gd name="T79" fmla="*/ 543 h 747"/>
                <a:gd name="T80" fmla="*/ 1500 w 1524"/>
                <a:gd name="T81" fmla="*/ 517 h 747"/>
                <a:gd name="T82" fmla="*/ 1511 w 1524"/>
                <a:gd name="T83" fmla="*/ 485 h 747"/>
                <a:gd name="T84" fmla="*/ 1523 w 1524"/>
                <a:gd name="T85" fmla="*/ 400 h 747"/>
                <a:gd name="T86" fmla="*/ 1524 w 1524"/>
                <a:gd name="T87" fmla="*/ 289 h 747"/>
                <a:gd name="T88" fmla="*/ 1518 w 1524"/>
                <a:gd name="T89" fmla="*/ 227 h 747"/>
                <a:gd name="T90" fmla="*/ 1505 w 1524"/>
                <a:gd name="T91" fmla="*/ 170 h 747"/>
                <a:gd name="T92" fmla="*/ 1484 w 1524"/>
                <a:gd name="T93" fmla="*/ 131 h 747"/>
                <a:gd name="T94" fmla="*/ 1466 w 1524"/>
                <a:gd name="T95" fmla="*/ 113 h 747"/>
                <a:gd name="T96" fmla="*/ 1346 w 1524"/>
                <a:gd name="T97" fmla="*/ 77 h 747"/>
                <a:gd name="T98" fmla="*/ 1277 w 1524"/>
                <a:gd name="T99" fmla="*/ 53 h 747"/>
                <a:gd name="T100" fmla="*/ 1179 w 1524"/>
                <a:gd name="T101" fmla="*/ 34 h 747"/>
                <a:gd name="T102" fmla="*/ 1055 w 1524"/>
                <a:gd name="T103" fmla="*/ 17 h 747"/>
                <a:gd name="T104" fmla="*/ 986 w 1524"/>
                <a:gd name="T105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24" h="747">
                  <a:moveTo>
                    <a:pt x="879" y="56"/>
                  </a:moveTo>
                  <a:lnTo>
                    <a:pt x="879" y="56"/>
                  </a:lnTo>
                  <a:lnTo>
                    <a:pt x="856" y="86"/>
                  </a:lnTo>
                  <a:lnTo>
                    <a:pt x="833" y="115"/>
                  </a:lnTo>
                  <a:lnTo>
                    <a:pt x="788" y="174"/>
                  </a:lnTo>
                  <a:lnTo>
                    <a:pt x="765" y="203"/>
                  </a:lnTo>
                  <a:lnTo>
                    <a:pt x="741" y="230"/>
                  </a:lnTo>
                  <a:lnTo>
                    <a:pt x="729" y="244"/>
                  </a:lnTo>
                  <a:lnTo>
                    <a:pt x="715" y="257"/>
                  </a:lnTo>
                  <a:lnTo>
                    <a:pt x="702" y="270"/>
                  </a:lnTo>
                  <a:lnTo>
                    <a:pt x="687" y="281"/>
                  </a:lnTo>
                  <a:lnTo>
                    <a:pt x="687" y="281"/>
                  </a:lnTo>
                  <a:lnTo>
                    <a:pt x="668" y="294"/>
                  </a:lnTo>
                  <a:lnTo>
                    <a:pt x="651" y="305"/>
                  </a:lnTo>
                  <a:lnTo>
                    <a:pt x="632" y="316"/>
                  </a:lnTo>
                  <a:lnTo>
                    <a:pt x="613" y="325"/>
                  </a:lnTo>
                  <a:lnTo>
                    <a:pt x="593" y="333"/>
                  </a:lnTo>
                  <a:lnTo>
                    <a:pt x="575" y="342"/>
                  </a:lnTo>
                  <a:lnTo>
                    <a:pt x="534" y="355"/>
                  </a:lnTo>
                  <a:lnTo>
                    <a:pt x="493" y="369"/>
                  </a:lnTo>
                  <a:lnTo>
                    <a:pt x="452" y="381"/>
                  </a:lnTo>
                  <a:lnTo>
                    <a:pt x="410" y="393"/>
                  </a:lnTo>
                  <a:lnTo>
                    <a:pt x="369" y="406"/>
                  </a:lnTo>
                  <a:lnTo>
                    <a:pt x="369" y="406"/>
                  </a:lnTo>
                  <a:lnTo>
                    <a:pt x="321" y="423"/>
                  </a:lnTo>
                  <a:lnTo>
                    <a:pt x="287" y="435"/>
                  </a:lnTo>
                  <a:lnTo>
                    <a:pt x="251" y="447"/>
                  </a:lnTo>
                  <a:lnTo>
                    <a:pt x="212" y="463"/>
                  </a:lnTo>
                  <a:lnTo>
                    <a:pt x="172" y="479"/>
                  </a:lnTo>
                  <a:lnTo>
                    <a:pt x="133" y="497"/>
                  </a:lnTo>
                  <a:lnTo>
                    <a:pt x="115" y="506"/>
                  </a:lnTo>
                  <a:lnTo>
                    <a:pt x="97" y="517"/>
                  </a:lnTo>
                  <a:lnTo>
                    <a:pt x="79" y="527"/>
                  </a:lnTo>
                  <a:lnTo>
                    <a:pt x="64" y="538"/>
                  </a:lnTo>
                  <a:lnTo>
                    <a:pt x="49" y="548"/>
                  </a:lnTo>
                  <a:lnTo>
                    <a:pt x="36" y="560"/>
                  </a:lnTo>
                  <a:lnTo>
                    <a:pt x="24" y="571"/>
                  </a:lnTo>
                  <a:lnTo>
                    <a:pt x="15" y="582"/>
                  </a:lnTo>
                  <a:lnTo>
                    <a:pt x="7" y="594"/>
                  </a:lnTo>
                  <a:lnTo>
                    <a:pt x="3" y="606"/>
                  </a:lnTo>
                  <a:lnTo>
                    <a:pt x="1" y="613"/>
                  </a:lnTo>
                  <a:lnTo>
                    <a:pt x="0" y="618"/>
                  </a:lnTo>
                  <a:lnTo>
                    <a:pt x="0" y="624"/>
                  </a:lnTo>
                  <a:lnTo>
                    <a:pt x="0" y="630"/>
                  </a:lnTo>
                  <a:lnTo>
                    <a:pt x="1" y="637"/>
                  </a:lnTo>
                  <a:lnTo>
                    <a:pt x="3" y="643"/>
                  </a:lnTo>
                  <a:lnTo>
                    <a:pt x="6" y="649"/>
                  </a:lnTo>
                  <a:lnTo>
                    <a:pt x="10" y="655"/>
                  </a:lnTo>
                  <a:lnTo>
                    <a:pt x="14" y="662"/>
                  </a:lnTo>
                  <a:lnTo>
                    <a:pt x="19" y="668"/>
                  </a:lnTo>
                  <a:lnTo>
                    <a:pt x="31" y="681"/>
                  </a:lnTo>
                  <a:lnTo>
                    <a:pt x="48" y="694"/>
                  </a:lnTo>
                  <a:lnTo>
                    <a:pt x="69" y="706"/>
                  </a:lnTo>
                  <a:lnTo>
                    <a:pt x="69" y="706"/>
                  </a:lnTo>
                  <a:lnTo>
                    <a:pt x="82" y="714"/>
                  </a:lnTo>
                  <a:lnTo>
                    <a:pt x="97" y="720"/>
                  </a:lnTo>
                  <a:lnTo>
                    <a:pt x="114" y="726"/>
                  </a:lnTo>
                  <a:lnTo>
                    <a:pt x="130" y="730"/>
                  </a:lnTo>
                  <a:lnTo>
                    <a:pt x="148" y="735"/>
                  </a:lnTo>
                  <a:lnTo>
                    <a:pt x="166" y="739"/>
                  </a:lnTo>
                  <a:lnTo>
                    <a:pt x="184" y="741"/>
                  </a:lnTo>
                  <a:lnTo>
                    <a:pt x="204" y="743"/>
                  </a:lnTo>
                  <a:lnTo>
                    <a:pt x="245" y="746"/>
                  </a:lnTo>
                  <a:lnTo>
                    <a:pt x="287" y="747"/>
                  </a:lnTo>
                  <a:lnTo>
                    <a:pt x="331" y="745"/>
                  </a:lnTo>
                  <a:lnTo>
                    <a:pt x="375" y="743"/>
                  </a:lnTo>
                  <a:lnTo>
                    <a:pt x="420" y="739"/>
                  </a:lnTo>
                  <a:lnTo>
                    <a:pt x="463" y="734"/>
                  </a:lnTo>
                  <a:lnTo>
                    <a:pt x="506" y="727"/>
                  </a:lnTo>
                  <a:lnTo>
                    <a:pt x="547" y="721"/>
                  </a:lnTo>
                  <a:lnTo>
                    <a:pt x="622" y="707"/>
                  </a:lnTo>
                  <a:lnTo>
                    <a:pt x="687" y="694"/>
                  </a:lnTo>
                  <a:lnTo>
                    <a:pt x="687" y="694"/>
                  </a:lnTo>
                  <a:lnTo>
                    <a:pt x="706" y="690"/>
                  </a:lnTo>
                  <a:lnTo>
                    <a:pt x="725" y="685"/>
                  </a:lnTo>
                  <a:lnTo>
                    <a:pt x="746" y="678"/>
                  </a:lnTo>
                  <a:lnTo>
                    <a:pt x="767" y="671"/>
                  </a:lnTo>
                  <a:lnTo>
                    <a:pt x="811" y="654"/>
                  </a:lnTo>
                  <a:lnTo>
                    <a:pt x="855" y="638"/>
                  </a:lnTo>
                  <a:lnTo>
                    <a:pt x="899" y="622"/>
                  </a:lnTo>
                  <a:lnTo>
                    <a:pt x="921" y="616"/>
                  </a:lnTo>
                  <a:lnTo>
                    <a:pt x="943" y="610"/>
                  </a:lnTo>
                  <a:lnTo>
                    <a:pt x="964" y="605"/>
                  </a:lnTo>
                  <a:lnTo>
                    <a:pt x="985" y="602"/>
                  </a:lnTo>
                  <a:lnTo>
                    <a:pt x="1004" y="600"/>
                  </a:lnTo>
                  <a:lnTo>
                    <a:pt x="1023" y="600"/>
                  </a:lnTo>
                  <a:lnTo>
                    <a:pt x="1023" y="600"/>
                  </a:lnTo>
                  <a:lnTo>
                    <a:pt x="1035" y="602"/>
                  </a:lnTo>
                  <a:lnTo>
                    <a:pt x="1043" y="603"/>
                  </a:lnTo>
                  <a:lnTo>
                    <a:pt x="1049" y="605"/>
                  </a:lnTo>
                  <a:lnTo>
                    <a:pt x="1054" y="609"/>
                  </a:lnTo>
                  <a:lnTo>
                    <a:pt x="1058" y="611"/>
                  </a:lnTo>
                  <a:lnTo>
                    <a:pt x="1062" y="614"/>
                  </a:lnTo>
                  <a:lnTo>
                    <a:pt x="1065" y="621"/>
                  </a:lnTo>
                  <a:lnTo>
                    <a:pt x="1068" y="628"/>
                  </a:lnTo>
                  <a:lnTo>
                    <a:pt x="1072" y="636"/>
                  </a:lnTo>
                  <a:lnTo>
                    <a:pt x="1075" y="640"/>
                  </a:lnTo>
                  <a:lnTo>
                    <a:pt x="1079" y="643"/>
                  </a:lnTo>
                  <a:lnTo>
                    <a:pt x="1084" y="647"/>
                  </a:lnTo>
                  <a:lnTo>
                    <a:pt x="1092" y="650"/>
                  </a:lnTo>
                  <a:lnTo>
                    <a:pt x="1092" y="650"/>
                  </a:lnTo>
                  <a:lnTo>
                    <a:pt x="1115" y="656"/>
                  </a:lnTo>
                  <a:lnTo>
                    <a:pt x="1138" y="661"/>
                  </a:lnTo>
                  <a:lnTo>
                    <a:pt x="1159" y="664"/>
                  </a:lnTo>
                  <a:lnTo>
                    <a:pt x="1180" y="665"/>
                  </a:lnTo>
                  <a:lnTo>
                    <a:pt x="1202" y="664"/>
                  </a:lnTo>
                  <a:lnTo>
                    <a:pt x="1225" y="661"/>
                  </a:lnTo>
                  <a:lnTo>
                    <a:pt x="1249" y="656"/>
                  </a:lnTo>
                  <a:lnTo>
                    <a:pt x="1273" y="650"/>
                  </a:lnTo>
                  <a:lnTo>
                    <a:pt x="1273" y="650"/>
                  </a:lnTo>
                  <a:lnTo>
                    <a:pt x="1330" y="632"/>
                  </a:lnTo>
                  <a:lnTo>
                    <a:pt x="1356" y="624"/>
                  </a:lnTo>
                  <a:lnTo>
                    <a:pt x="1380" y="615"/>
                  </a:lnTo>
                  <a:lnTo>
                    <a:pt x="1402" y="605"/>
                  </a:lnTo>
                  <a:lnTo>
                    <a:pt x="1422" y="595"/>
                  </a:lnTo>
                  <a:lnTo>
                    <a:pt x="1440" y="585"/>
                  </a:lnTo>
                  <a:lnTo>
                    <a:pt x="1457" y="572"/>
                  </a:lnTo>
                  <a:lnTo>
                    <a:pt x="1472" y="559"/>
                  </a:lnTo>
                  <a:lnTo>
                    <a:pt x="1478" y="551"/>
                  </a:lnTo>
                  <a:lnTo>
                    <a:pt x="1484" y="543"/>
                  </a:lnTo>
                  <a:lnTo>
                    <a:pt x="1490" y="535"/>
                  </a:lnTo>
                  <a:lnTo>
                    <a:pt x="1496" y="526"/>
                  </a:lnTo>
                  <a:lnTo>
                    <a:pt x="1500" y="517"/>
                  </a:lnTo>
                  <a:lnTo>
                    <a:pt x="1504" y="506"/>
                  </a:lnTo>
                  <a:lnTo>
                    <a:pt x="1508" y="496"/>
                  </a:lnTo>
                  <a:lnTo>
                    <a:pt x="1511" y="485"/>
                  </a:lnTo>
                  <a:lnTo>
                    <a:pt x="1517" y="460"/>
                  </a:lnTo>
                  <a:lnTo>
                    <a:pt x="1520" y="431"/>
                  </a:lnTo>
                  <a:lnTo>
                    <a:pt x="1523" y="400"/>
                  </a:lnTo>
                  <a:lnTo>
                    <a:pt x="1523" y="400"/>
                  </a:lnTo>
                  <a:lnTo>
                    <a:pt x="1524" y="329"/>
                  </a:lnTo>
                  <a:lnTo>
                    <a:pt x="1524" y="289"/>
                  </a:lnTo>
                  <a:lnTo>
                    <a:pt x="1523" y="268"/>
                  </a:lnTo>
                  <a:lnTo>
                    <a:pt x="1520" y="247"/>
                  </a:lnTo>
                  <a:lnTo>
                    <a:pt x="1518" y="227"/>
                  </a:lnTo>
                  <a:lnTo>
                    <a:pt x="1515" y="207"/>
                  </a:lnTo>
                  <a:lnTo>
                    <a:pt x="1510" y="188"/>
                  </a:lnTo>
                  <a:lnTo>
                    <a:pt x="1505" y="170"/>
                  </a:lnTo>
                  <a:lnTo>
                    <a:pt x="1498" y="153"/>
                  </a:lnTo>
                  <a:lnTo>
                    <a:pt x="1489" y="138"/>
                  </a:lnTo>
                  <a:lnTo>
                    <a:pt x="1484" y="131"/>
                  </a:lnTo>
                  <a:lnTo>
                    <a:pt x="1479" y="124"/>
                  </a:lnTo>
                  <a:lnTo>
                    <a:pt x="1473" y="119"/>
                  </a:lnTo>
                  <a:lnTo>
                    <a:pt x="1466" y="113"/>
                  </a:lnTo>
                  <a:lnTo>
                    <a:pt x="1366" y="88"/>
                  </a:lnTo>
                  <a:lnTo>
                    <a:pt x="1366" y="88"/>
                  </a:lnTo>
                  <a:lnTo>
                    <a:pt x="1346" y="77"/>
                  </a:lnTo>
                  <a:lnTo>
                    <a:pt x="1323" y="68"/>
                  </a:lnTo>
                  <a:lnTo>
                    <a:pt x="1300" y="59"/>
                  </a:lnTo>
                  <a:lnTo>
                    <a:pt x="1277" y="53"/>
                  </a:lnTo>
                  <a:lnTo>
                    <a:pt x="1253" y="47"/>
                  </a:lnTo>
                  <a:lnTo>
                    <a:pt x="1228" y="43"/>
                  </a:lnTo>
                  <a:lnTo>
                    <a:pt x="1179" y="34"/>
                  </a:lnTo>
                  <a:lnTo>
                    <a:pt x="1129" y="28"/>
                  </a:lnTo>
                  <a:lnTo>
                    <a:pt x="1080" y="21"/>
                  </a:lnTo>
                  <a:lnTo>
                    <a:pt x="1055" y="17"/>
                  </a:lnTo>
                  <a:lnTo>
                    <a:pt x="1032" y="13"/>
                  </a:lnTo>
                  <a:lnTo>
                    <a:pt x="1009" y="6"/>
                  </a:lnTo>
                  <a:lnTo>
                    <a:pt x="986" y="0"/>
                  </a:lnTo>
                  <a:lnTo>
                    <a:pt x="879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7379AA1C-9184-1DCF-85A4-CE3291063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" y="3836"/>
              <a:ext cx="761" cy="373"/>
            </a:xfrm>
            <a:custGeom>
              <a:avLst/>
              <a:gdLst>
                <a:gd name="T0" fmla="*/ 856 w 1524"/>
                <a:gd name="T1" fmla="*/ 86 h 747"/>
                <a:gd name="T2" fmla="*/ 765 w 1524"/>
                <a:gd name="T3" fmla="*/ 203 h 747"/>
                <a:gd name="T4" fmla="*/ 715 w 1524"/>
                <a:gd name="T5" fmla="*/ 257 h 747"/>
                <a:gd name="T6" fmla="*/ 687 w 1524"/>
                <a:gd name="T7" fmla="*/ 281 h 747"/>
                <a:gd name="T8" fmla="*/ 632 w 1524"/>
                <a:gd name="T9" fmla="*/ 316 h 747"/>
                <a:gd name="T10" fmla="*/ 575 w 1524"/>
                <a:gd name="T11" fmla="*/ 342 h 747"/>
                <a:gd name="T12" fmla="*/ 452 w 1524"/>
                <a:gd name="T13" fmla="*/ 381 h 747"/>
                <a:gd name="T14" fmla="*/ 369 w 1524"/>
                <a:gd name="T15" fmla="*/ 406 h 747"/>
                <a:gd name="T16" fmla="*/ 251 w 1524"/>
                <a:gd name="T17" fmla="*/ 447 h 747"/>
                <a:gd name="T18" fmla="*/ 133 w 1524"/>
                <a:gd name="T19" fmla="*/ 497 h 747"/>
                <a:gd name="T20" fmla="*/ 79 w 1524"/>
                <a:gd name="T21" fmla="*/ 527 h 747"/>
                <a:gd name="T22" fmla="*/ 36 w 1524"/>
                <a:gd name="T23" fmla="*/ 560 h 747"/>
                <a:gd name="T24" fmla="*/ 7 w 1524"/>
                <a:gd name="T25" fmla="*/ 594 h 747"/>
                <a:gd name="T26" fmla="*/ 0 w 1524"/>
                <a:gd name="T27" fmla="*/ 618 h 747"/>
                <a:gd name="T28" fmla="*/ 1 w 1524"/>
                <a:gd name="T29" fmla="*/ 637 h 747"/>
                <a:gd name="T30" fmla="*/ 10 w 1524"/>
                <a:gd name="T31" fmla="*/ 655 h 747"/>
                <a:gd name="T32" fmla="*/ 31 w 1524"/>
                <a:gd name="T33" fmla="*/ 681 h 747"/>
                <a:gd name="T34" fmla="*/ 69 w 1524"/>
                <a:gd name="T35" fmla="*/ 706 h 747"/>
                <a:gd name="T36" fmla="*/ 114 w 1524"/>
                <a:gd name="T37" fmla="*/ 726 h 747"/>
                <a:gd name="T38" fmla="*/ 166 w 1524"/>
                <a:gd name="T39" fmla="*/ 739 h 747"/>
                <a:gd name="T40" fmla="*/ 245 w 1524"/>
                <a:gd name="T41" fmla="*/ 746 h 747"/>
                <a:gd name="T42" fmla="*/ 375 w 1524"/>
                <a:gd name="T43" fmla="*/ 743 h 747"/>
                <a:gd name="T44" fmla="*/ 506 w 1524"/>
                <a:gd name="T45" fmla="*/ 727 h 747"/>
                <a:gd name="T46" fmla="*/ 687 w 1524"/>
                <a:gd name="T47" fmla="*/ 694 h 747"/>
                <a:gd name="T48" fmla="*/ 725 w 1524"/>
                <a:gd name="T49" fmla="*/ 685 h 747"/>
                <a:gd name="T50" fmla="*/ 811 w 1524"/>
                <a:gd name="T51" fmla="*/ 654 h 747"/>
                <a:gd name="T52" fmla="*/ 921 w 1524"/>
                <a:gd name="T53" fmla="*/ 616 h 747"/>
                <a:gd name="T54" fmla="*/ 985 w 1524"/>
                <a:gd name="T55" fmla="*/ 602 h 747"/>
                <a:gd name="T56" fmla="*/ 1023 w 1524"/>
                <a:gd name="T57" fmla="*/ 600 h 747"/>
                <a:gd name="T58" fmla="*/ 1049 w 1524"/>
                <a:gd name="T59" fmla="*/ 605 h 747"/>
                <a:gd name="T60" fmla="*/ 1062 w 1524"/>
                <a:gd name="T61" fmla="*/ 614 h 747"/>
                <a:gd name="T62" fmla="*/ 1072 w 1524"/>
                <a:gd name="T63" fmla="*/ 636 h 747"/>
                <a:gd name="T64" fmla="*/ 1084 w 1524"/>
                <a:gd name="T65" fmla="*/ 647 h 747"/>
                <a:gd name="T66" fmla="*/ 1115 w 1524"/>
                <a:gd name="T67" fmla="*/ 656 h 747"/>
                <a:gd name="T68" fmla="*/ 1180 w 1524"/>
                <a:gd name="T69" fmla="*/ 665 h 747"/>
                <a:gd name="T70" fmla="*/ 1249 w 1524"/>
                <a:gd name="T71" fmla="*/ 656 h 747"/>
                <a:gd name="T72" fmla="*/ 1330 w 1524"/>
                <a:gd name="T73" fmla="*/ 632 h 747"/>
                <a:gd name="T74" fmla="*/ 1402 w 1524"/>
                <a:gd name="T75" fmla="*/ 605 h 747"/>
                <a:gd name="T76" fmla="*/ 1457 w 1524"/>
                <a:gd name="T77" fmla="*/ 572 h 747"/>
                <a:gd name="T78" fmla="*/ 1484 w 1524"/>
                <a:gd name="T79" fmla="*/ 543 h 747"/>
                <a:gd name="T80" fmla="*/ 1500 w 1524"/>
                <a:gd name="T81" fmla="*/ 517 h 747"/>
                <a:gd name="T82" fmla="*/ 1511 w 1524"/>
                <a:gd name="T83" fmla="*/ 485 h 747"/>
                <a:gd name="T84" fmla="*/ 1523 w 1524"/>
                <a:gd name="T85" fmla="*/ 400 h 747"/>
                <a:gd name="T86" fmla="*/ 1524 w 1524"/>
                <a:gd name="T87" fmla="*/ 289 h 747"/>
                <a:gd name="T88" fmla="*/ 1518 w 1524"/>
                <a:gd name="T89" fmla="*/ 227 h 747"/>
                <a:gd name="T90" fmla="*/ 1505 w 1524"/>
                <a:gd name="T91" fmla="*/ 170 h 747"/>
                <a:gd name="T92" fmla="*/ 1484 w 1524"/>
                <a:gd name="T93" fmla="*/ 131 h 747"/>
                <a:gd name="T94" fmla="*/ 1466 w 1524"/>
                <a:gd name="T95" fmla="*/ 113 h 747"/>
                <a:gd name="T96" fmla="*/ 1346 w 1524"/>
                <a:gd name="T97" fmla="*/ 77 h 747"/>
                <a:gd name="T98" fmla="*/ 1277 w 1524"/>
                <a:gd name="T99" fmla="*/ 53 h 747"/>
                <a:gd name="T100" fmla="*/ 1179 w 1524"/>
                <a:gd name="T101" fmla="*/ 34 h 747"/>
                <a:gd name="T102" fmla="*/ 1055 w 1524"/>
                <a:gd name="T103" fmla="*/ 17 h 747"/>
                <a:gd name="T104" fmla="*/ 986 w 1524"/>
                <a:gd name="T105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24" h="747">
                  <a:moveTo>
                    <a:pt x="879" y="56"/>
                  </a:moveTo>
                  <a:lnTo>
                    <a:pt x="879" y="56"/>
                  </a:lnTo>
                  <a:lnTo>
                    <a:pt x="856" y="86"/>
                  </a:lnTo>
                  <a:lnTo>
                    <a:pt x="833" y="115"/>
                  </a:lnTo>
                  <a:lnTo>
                    <a:pt x="788" y="174"/>
                  </a:lnTo>
                  <a:lnTo>
                    <a:pt x="765" y="203"/>
                  </a:lnTo>
                  <a:lnTo>
                    <a:pt x="741" y="230"/>
                  </a:lnTo>
                  <a:lnTo>
                    <a:pt x="729" y="244"/>
                  </a:lnTo>
                  <a:lnTo>
                    <a:pt x="715" y="257"/>
                  </a:lnTo>
                  <a:lnTo>
                    <a:pt x="702" y="270"/>
                  </a:lnTo>
                  <a:lnTo>
                    <a:pt x="687" y="281"/>
                  </a:lnTo>
                  <a:lnTo>
                    <a:pt x="687" y="281"/>
                  </a:lnTo>
                  <a:lnTo>
                    <a:pt x="668" y="294"/>
                  </a:lnTo>
                  <a:lnTo>
                    <a:pt x="651" y="305"/>
                  </a:lnTo>
                  <a:lnTo>
                    <a:pt x="632" y="316"/>
                  </a:lnTo>
                  <a:lnTo>
                    <a:pt x="613" y="325"/>
                  </a:lnTo>
                  <a:lnTo>
                    <a:pt x="593" y="333"/>
                  </a:lnTo>
                  <a:lnTo>
                    <a:pt x="575" y="342"/>
                  </a:lnTo>
                  <a:lnTo>
                    <a:pt x="534" y="355"/>
                  </a:lnTo>
                  <a:lnTo>
                    <a:pt x="493" y="369"/>
                  </a:lnTo>
                  <a:lnTo>
                    <a:pt x="452" y="381"/>
                  </a:lnTo>
                  <a:lnTo>
                    <a:pt x="410" y="393"/>
                  </a:lnTo>
                  <a:lnTo>
                    <a:pt x="369" y="406"/>
                  </a:lnTo>
                  <a:lnTo>
                    <a:pt x="369" y="406"/>
                  </a:lnTo>
                  <a:lnTo>
                    <a:pt x="321" y="423"/>
                  </a:lnTo>
                  <a:lnTo>
                    <a:pt x="287" y="435"/>
                  </a:lnTo>
                  <a:lnTo>
                    <a:pt x="251" y="447"/>
                  </a:lnTo>
                  <a:lnTo>
                    <a:pt x="212" y="463"/>
                  </a:lnTo>
                  <a:lnTo>
                    <a:pt x="172" y="479"/>
                  </a:lnTo>
                  <a:lnTo>
                    <a:pt x="133" y="497"/>
                  </a:lnTo>
                  <a:lnTo>
                    <a:pt x="115" y="506"/>
                  </a:lnTo>
                  <a:lnTo>
                    <a:pt x="97" y="517"/>
                  </a:lnTo>
                  <a:lnTo>
                    <a:pt x="79" y="527"/>
                  </a:lnTo>
                  <a:lnTo>
                    <a:pt x="64" y="538"/>
                  </a:lnTo>
                  <a:lnTo>
                    <a:pt x="49" y="548"/>
                  </a:lnTo>
                  <a:lnTo>
                    <a:pt x="36" y="560"/>
                  </a:lnTo>
                  <a:lnTo>
                    <a:pt x="24" y="571"/>
                  </a:lnTo>
                  <a:lnTo>
                    <a:pt x="15" y="582"/>
                  </a:lnTo>
                  <a:lnTo>
                    <a:pt x="7" y="594"/>
                  </a:lnTo>
                  <a:lnTo>
                    <a:pt x="3" y="606"/>
                  </a:lnTo>
                  <a:lnTo>
                    <a:pt x="1" y="613"/>
                  </a:lnTo>
                  <a:lnTo>
                    <a:pt x="0" y="618"/>
                  </a:lnTo>
                  <a:lnTo>
                    <a:pt x="0" y="624"/>
                  </a:lnTo>
                  <a:lnTo>
                    <a:pt x="0" y="630"/>
                  </a:lnTo>
                  <a:lnTo>
                    <a:pt x="1" y="637"/>
                  </a:lnTo>
                  <a:lnTo>
                    <a:pt x="3" y="643"/>
                  </a:lnTo>
                  <a:lnTo>
                    <a:pt x="6" y="649"/>
                  </a:lnTo>
                  <a:lnTo>
                    <a:pt x="10" y="655"/>
                  </a:lnTo>
                  <a:lnTo>
                    <a:pt x="14" y="662"/>
                  </a:lnTo>
                  <a:lnTo>
                    <a:pt x="19" y="668"/>
                  </a:lnTo>
                  <a:lnTo>
                    <a:pt x="31" y="681"/>
                  </a:lnTo>
                  <a:lnTo>
                    <a:pt x="48" y="694"/>
                  </a:lnTo>
                  <a:lnTo>
                    <a:pt x="69" y="706"/>
                  </a:lnTo>
                  <a:lnTo>
                    <a:pt x="69" y="706"/>
                  </a:lnTo>
                  <a:lnTo>
                    <a:pt x="82" y="714"/>
                  </a:lnTo>
                  <a:lnTo>
                    <a:pt x="97" y="720"/>
                  </a:lnTo>
                  <a:lnTo>
                    <a:pt x="114" y="726"/>
                  </a:lnTo>
                  <a:lnTo>
                    <a:pt x="130" y="730"/>
                  </a:lnTo>
                  <a:lnTo>
                    <a:pt x="148" y="735"/>
                  </a:lnTo>
                  <a:lnTo>
                    <a:pt x="166" y="739"/>
                  </a:lnTo>
                  <a:lnTo>
                    <a:pt x="184" y="741"/>
                  </a:lnTo>
                  <a:lnTo>
                    <a:pt x="204" y="743"/>
                  </a:lnTo>
                  <a:lnTo>
                    <a:pt x="245" y="746"/>
                  </a:lnTo>
                  <a:lnTo>
                    <a:pt x="287" y="747"/>
                  </a:lnTo>
                  <a:lnTo>
                    <a:pt x="331" y="745"/>
                  </a:lnTo>
                  <a:lnTo>
                    <a:pt x="375" y="743"/>
                  </a:lnTo>
                  <a:lnTo>
                    <a:pt x="420" y="739"/>
                  </a:lnTo>
                  <a:lnTo>
                    <a:pt x="463" y="734"/>
                  </a:lnTo>
                  <a:lnTo>
                    <a:pt x="506" y="727"/>
                  </a:lnTo>
                  <a:lnTo>
                    <a:pt x="547" y="721"/>
                  </a:lnTo>
                  <a:lnTo>
                    <a:pt x="622" y="707"/>
                  </a:lnTo>
                  <a:lnTo>
                    <a:pt x="687" y="694"/>
                  </a:lnTo>
                  <a:lnTo>
                    <a:pt x="687" y="694"/>
                  </a:lnTo>
                  <a:lnTo>
                    <a:pt x="706" y="690"/>
                  </a:lnTo>
                  <a:lnTo>
                    <a:pt x="725" y="685"/>
                  </a:lnTo>
                  <a:lnTo>
                    <a:pt x="746" y="678"/>
                  </a:lnTo>
                  <a:lnTo>
                    <a:pt x="767" y="671"/>
                  </a:lnTo>
                  <a:lnTo>
                    <a:pt x="811" y="654"/>
                  </a:lnTo>
                  <a:lnTo>
                    <a:pt x="855" y="638"/>
                  </a:lnTo>
                  <a:lnTo>
                    <a:pt x="899" y="622"/>
                  </a:lnTo>
                  <a:lnTo>
                    <a:pt x="921" y="616"/>
                  </a:lnTo>
                  <a:lnTo>
                    <a:pt x="943" y="610"/>
                  </a:lnTo>
                  <a:lnTo>
                    <a:pt x="964" y="605"/>
                  </a:lnTo>
                  <a:lnTo>
                    <a:pt x="985" y="602"/>
                  </a:lnTo>
                  <a:lnTo>
                    <a:pt x="1004" y="600"/>
                  </a:lnTo>
                  <a:lnTo>
                    <a:pt x="1023" y="600"/>
                  </a:lnTo>
                  <a:lnTo>
                    <a:pt x="1023" y="600"/>
                  </a:lnTo>
                  <a:lnTo>
                    <a:pt x="1035" y="602"/>
                  </a:lnTo>
                  <a:lnTo>
                    <a:pt x="1043" y="603"/>
                  </a:lnTo>
                  <a:lnTo>
                    <a:pt x="1049" y="605"/>
                  </a:lnTo>
                  <a:lnTo>
                    <a:pt x="1054" y="609"/>
                  </a:lnTo>
                  <a:lnTo>
                    <a:pt x="1058" y="611"/>
                  </a:lnTo>
                  <a:lnTo>
                    <a:pt x="1062" y="614"/>
                  </a:lnTo>
                  <a:lnTo>
                    <a:pt x="1065" y="621"/>
                  </a:lnTo>
                  <a:lnTo>
                    <a:pt x="1068" y="628"/>
                  </a:lnTo>
                  <a:lnTo>
                    <a:pt x="1072" y="636"/>
                  </a:lnTo>
                  <a:lnTo>
                    <a:pt x="1075" y="640"/>
                  </a:lnTo>
                  <a:lnTo>
                    <a:pt x="1079" y="643"/>
                  </a:lnTo>
                  <a:lnTo>
                    <a:pt x="1084" y="647"/>
                  </a:lnTo>
                  <a:lnTo>
                    <a:pt x="1092" y="650"/>
                  </a:lnTo>
                  <a:lnTo>
                    <a:pt x="1092" y="650"/>
                  </a:lnTo>
                  <a:lnTo>
                    <a:pt x="1115" y="656"/>
                  </a:lnTo>
                  <a:lnTo>
                    <a:pt x="1138" y="661"/>
                  </a:lnTo>
                  <a:lnTo>
                    <a:pt x="1159" y="664"/>
                  </a:lnTo>
                  <a:lnTo>
                    <a:pt x="1180" y="665"/>
                  </a:lnTo>
                  <a:lnTo>
                    <a:pt x="1202" y="664"/>
                  </a:lnTo>
                  <a:lnTo>
                    <a:pt x="1225" y="661"/>
                  </a:lnTo>
                  <a:lnTo>
                    <a:pt x="1249" y="656"/>
                  </a:lnTo>
                  <a:lnTo>
                    <a:pt x="1273" y="650"/>
                  </a:lnTo>
                  <a:lnTo>
                    <a:pt x="1273" y="650"/>
                  </a:lnTo>
                  <a:lnTo>
                    <a:pt x="1330" y="632"/>
                  </a:lnTo>
                  <a:lnTo>
                    <a:pt x="1356" y="624"/>
                  </a:lnTo>
                  <a:lnTo>
                    <a:pt x="1380" y="615"/>
                  </a:lnTo>
                  <a:lnTo>
                    <a:pt x="1402" y="605"/>
                  </a:lnTo>
                  <a:lnTo>
                    <a:pt x="1422" y="595"/>
                  </a:lnTo>
                  <a:lnTo>
                    <a:pt x="1440" y="585"/>
                  </a:lnTo>
                  <a:lnTo>
                    <a:pt x="1457" y="572"/>
                  </a:lnTo>
                  <a:lnTo>
                    <a:pt x="1472" y="559"/>
                  </a:lnTo>
                  <a:lnTo>
                    <a:pt x="1478" y="551"/>
                  </a:lnTo>
                  <a:lnTo>
                    <a:pt x="1484" y="543"/>
                  </a:lnTo>
                  <a:lnTo>
                    <a:pt x="1490" y="535"/>
                  </a:lnTo>
                  <a:lnTo>
                    <a:pt x="1496" y="526"/>
                  </a:lnTo>
                  <a:lnTo>
                    <a:pt x="1500" y="517"/>
                  </a:lnTo>
                  <a:lnTo>
                    <a:pt x="1504" y="506"/>
                  </a:lnTo>
                  <a:lnTo>
                    <a:pt x="1508" y="496"/>
                  </a:lnTo>
                  <a:lnTo>
                    <a:pt x="1511" y="485"/>
                  </a:lnTo>
                  <a:lnTo>
                    <a:pt x="1517" y="460"/>
                  </a:lnTo>
                  <a:lnTo>
                    <a:pt x="1520" y="431"/>
                  </a:lnTo>
                  <a:lnTo>
                    <a:pt x="1523" y="400"/>
                  </a:lnTo>
                  <a:lnTo>
                    <a:pt x="1523" y="400"/>
                  </a:lnTo>
                  <a:lnTo>
                    <a:pt x="1524" y="329"/>
                  </a:lnTo>
                  <a:lnTo>
                    <a:pt x="1524" y="289"/>
                  </a:lnTo>
                  <a:lnTo>
                    <a:pt x="1523" y="268"/>
                  </a:lnTo>
                  <a:lnTo>
                    <a:pt x="1520" y="247"/>
                  </a:lnTo>
                  <a:lnTo>
                    <a:pt x="1518" y="227"/>
                  </a:lnTo>
                  <a:lnTo>
                    <a:pt x="1515" y="207"/>
                  </a:lnTo>
                  <a:lnTo>
                    <a:pt x="1510" y="188"/>
                  </a:lnTo>
                  <a:lnTo>
                    <a:pt x="1505" y="170"/>
                  </a:lnTo>
                  <a:lnTo>
                    <a:pt x="1498" y="153"/>
                  </a:lnTo>
                  <a:lnTo>
                    <a:pt x="1489" y="138"/>
                  </a:lnTo>
                  <a:lnTo>
                    <a:pt x="1484" y="131"/>
                  </a:lnTo>
                  <a:lnTo>
                    <a:pt x="1479" y="124"/>
                  </a:lnTo>
                  <a:lnTo>
                    <a:pt x="1473" y="119"/>
                  </a:lnTo>
                  <a:lnTo>
                    <a:pt x="1466" y="113"/>
                  </a:lnTo>
                  <a:lnTo>
                    <a:pt x="1366" y="88"/>
                  </a:lnTo>
                  <a:lnTo>
                    <a:pt x="1366" y="88"/>
                  </a:lnTo>
                  <a:lnTo>
                    <a:pt x="1346" y="77"/>
                  </a:lnTo>
                  <a:lnTo>
                    <a:pt x="1323" y="68"/>
                  </a:lnTo>
                  <a:lnTo>
                    <a:pt x="1300" y="59"/>
                  </a:lnTo>
                  <a:lnTo>
                    <a:pt x="1277" y="53"/>
                  </a:lnTo>
                  <a:lnTo>
                    <a:pt x="1253" y="47"/>
                  </a:lnTo>
                  <a:lnTo>
                    <a:pt x="1228" y="43"/>
                  </a:lnTo>
                  <a:lnTo>
                    <a:pt x="1179" y="34"/>
                  </a:lnTo>
                  <a:lnTo>
                    <a:pt x="1129" y="28"/>
                  </a:lnTo>
                  <a:lnTo>
                    <a:pt x="1080" y="21"/>
                  </a:lnTo>
                  <a:lnTo>
                    <a:pt x="1055" y="17"/>
                  </a:lnTo>
                  <a:lnTo>
                    <a:pt x="1032" y="13"/>
                  </a:lnTo>
                  <a:lnTo>
                    <a:pt x="1009" y="6"/>
                  </a:lnTo>
                  <a:lnTo>
                    <a:pt x="9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3BA229A-241B-AEF6-D6B5-D03454219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3816"/>
              <a:ext cx="347" cy="499"/>
            </a:xfrm>
            <a:custGeom>
              <a:avLst/>
              <a:gdLst>
                <a:gd name="T0" fmla="*/ 466 w 693"/>
                <a:gd name="T1" fmla="*/ 14 h 999"/>
                <a:gd name="T2" fmla="*/ 460 w 693"/>
                <a:gd name="T3" fmla="*/ 42 h 999"/>
                <a:gd name="T4" fmla="*/ 431 w 693"/>
                <a:gd name="T5" fmla="*/ 86 h 999"/>
                <a:gd name="T6" fmla="*/ 394 w 693"/>
                <a:gd name="T7" fmla="*/ 119 h 999"/>
                <a:gd name="T8" fmla="*/ 275 w 693"/>
                <a:gd name="T9" fmla="*/ 209 h 999"/>
                <a:gd name="T10" fmla="*/ 206 w 693"/>
                <a:gd name="T11" fmla="*/ 270 h 999"/>
                <a:gd name="T12" fmla="*/ 169 w 693"/>
                <a:gd name="T13" fmla="*/ 313 h 999"/>
                <a:gd name="T14" fmla="*/ 155 w 693"/>
                <a:gd name="T15" fmla="*/ 421 h 999"/>
                <a:gd name="T16" fmla="*/ 131 w 693"/>
                <a:gd name="T17" fmla="*/ 542 h 999"/>
                <a:gd name="T18" fmla="*/ 114 w 693"/>
                <a:gd name="T19" fmla="*/ 602 h 999"/>
                <a:gd name="T20" fmla="*/ 88 w 693"/>
                <a:gd name="T21" fmla="*/ 662 h 999"/>
                <a:gd name="T22" fmla="*/ 45 w 693"/>
                <a:gd name="T23" fmla="*/ 750 h 999"/>
                <a:gd name="T24" fmla="*/ 12 w 693"/>
                <a:gd name="T25" fmla="*/ 840 h 999"/>
                <a:gd name="T26" fmla="*/ 3 w 693"/>
                <a:gd name="T27" fmla="*/ 887 h 999"/>
                <a:gd name="T28" fmla="*/ 0 w 693"/>
                <a:gd name="T29" fmla="*/ 921 h 999"/>
                <a:gd name="T30" fmla="*/ 2 w 693"/>
                <a:gd name="T31" fmla="*/ 960 h 999"/>
                <a:gd name="T32" fmla="*/ 14 w 693"/>
                <a:gd name="T33" fmla="*/ 981 h 999"/>
                <a:gd name="T34" fmla="*/ 35 w 693"/>
                <a:gd name="T35" fmla="*/ 989 h 999"/>
                <a:gd name="T36" fmla="*/ 79 w 693"/>
                <a:gd name="T37" fmla="*/ 990 h 999"/>
                <a:gd name="T38" fmla="*/ 141 w 693"/>
                <a:gd name="T39" fmla="*/ 991 h 999"/>
                <a:gd name="T40" fmla="*/ 266 w 693"/>
                <a:gd name="T41" fmla="*/ 999 h 999"/>
                <a:gd name="T42" fmla="*/ 327 w 693"/>
                <a:gd name="T43" fmla="*/ 995 h 999"/>
                <a:gd name="T44" fmla="*/ 357 w 693"/>
                <a:gd name="T45" fmla="*/ 990 h 999"/>
                <a:gd name="T46" fmla="*/ 436 w 693"/>
                <a:gd name="T47" fmla="*/ 966 h 999"/>
                <a:gd name="T48" fmla="*/ 512 w 693"/>
                <a:gd name="T49" fmla="*/ 933 h 999"/>
                <a:gd name="T50" fmla="*/ 584 w 693"/>
                <a:gd name="T51" fmla="*/ 895 h 999"/>
                <a:gd name="T52" fmla="*/ 635 w 693"/>
                <a:gd name="T53" fmla="*/ 864 h 999"/>
                <a:gd name="T54" fmla="*/ 660 w 693"/>
                <a:gd name="T55" fmla="*/ 841 h 999"/>
                <a:gd name="T56" fmla="*/ 679 w 693"/>
                <a:gd name="T57" fmla="*/ 812 h 999"/>
                <a:gd name="T58" fmla="*/ 690 w 693"/>
                <a:gd name="T59" fmla="*/ 777 h 999"/>
                <a:gd name="T60" fmla="*/ 693 w 693"/>
                <a:gd name="T61" fmla="*/ 731 h 999"/>
                <a:gd name="T62" fmla="*/ 690 w 693"/>
                <a:gd name="T63" fmla="*/ 638 h 999"/>
                <a:gd name="T64" fmla="*/ 684 w 693"/>
                <a:gd name="T65" fmla="*/ 537 h 999"/>
                <a:gd name="T66" fmla="*/ 671 w 693"/>
                <a:gd name="T67" fmla="*/ 425 h 999"/>
                <a:gd name="T68" fmla="*/ 654 w 693"/>
                <a:gd name="T69" fmla="*/ 341 h 999"/>
                <a:gd name="T70" fmla="*/ 627 w 693"/>
                <a:gd name="T71" fmla="*/ 261 h 999"/>
                <a:gd name="T72" fmla="*/ 587 w 693"/>
                <a:gd name="T73" fmla="*/ 186 h 999"/>
                <a:gd name="T74" fmla="*/ 550 w 693"/>
                <a:gd name="T75" fmla="*/ 143 h 999"/>
                <a:gd name="T76" fmla="*/ 551 w 693"/>
                <a:gd name="T77" fmla="*/ 120 h 999"/>
                <a:gd name="T78" fmla="*/ 545 w 693"/>
                <a:gd name="T79" fmla="*/ 98 h 999"/>
                <a:gd name="T80" fmla="*/ 527 w 693"/>
                <a:gd name="T81" fmla="*/ 65 h 999"/>
                <a:gd name="T82" fmla="*/ 502 w 693"/>
                <a:gd name="T83" fmla="*/ 37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93" h="999">
                  <a:moveTo>
                    <a:pt x="465" y="0"/>
                  </a:moveTo>
                  <a:lnTo>
                    <a:pt x="465" y="0"/>
                  </a:lnTo>
                  <a:lnTo>
                    <a:pt x="466" y="14"/>
                  </a:lnTo>
                  <a:lnTo>
                    <a:pt x="464" y="28"/>
                  </a:lnTo>
                  <a:lnTo>
                    <a:pt x="462" y="35"/>
                  </a:lnTo>
                  <a:lnTo>
                    <a:pt x="460" y="42"/>
                  </a:lnTo>
                  <a:lnTo>
                    <a:pt x="454" y="56"/>
                  </a:lnTo>
                  <a:lnTo>
                    <a:pt x="444" y="70"/>
                  </a:lnTo>
                  <a:lnTo>
                    <a:pt x="431" y="86"/>
                  </a:lnTo>
                  <a:lnTo>
                    <a:pt x="414" y="103"/>
                  </a:lnTo>
                  <a:lnTo>
                    <a:pt x="394" y="119"/>
                  </a:lnTo>
                  <a:lnTo>
                    <a:pt x="394" y="119"/>
                  </a:lnTo>
                  <a:lnTo>
                    <a:pt x="333" y="165"/>
                  </a:lnTo>
                  <a:lnTo>
                    <a:pt x="303" y="187"/>
                  </a:lnTo>
                  <a:lnTo>
                    <a:pt x="275" y="209"/>
                  </a:lnTo>
                  <a:lnTo>
                    <a:pt x="246" y="233"/>
                  </a:lnTo>
                  <a:lnTo>
                    <a:pt x="219" y="258"/>
                  </a:lnTo>
                  <a:lnTo>
                    <a:pt x="206" y="270"/>
                  </a:lnTo>
                  <a:lnTo>
                    <a:pt x="194" y="284"/>
                  </a:lnTo>
                  <a:lnTo>
                    <a:pt x="181" y="298"/>
                  </a:lnTo>
                  <a:lnTo>
                    <a:pt x="169" y="313"/>
                  </a:lnTo>
                  <a:lnTo>
                    <a:pt x="166" y="337"/>
                  </a:lnTo>
                  <a:lnTo>
                    <a:pt x="166" y="337"/>
                  </a:lnTo>
                  <a:lnTo>
                    <a:pt x="155" y="421"/>
                  </a:lnTo>
                  <a:lnTo>
                    <a:pt x="149" y="462"/>
                  </a:lnTo>
                  <a:lnTo>
                    <a:pt x="141" y="502"/>
                  </a:lnTo>
                  <a:lnTo>
                    <a:pt x="131" y="542"/>
                  </a:lnTo>
                  <a:lnTo>
                    <a:pt x="126" y="562"/>
                  </a:lnTo>
                  <a:lnTo>
                    <a:pt x="120" y="582"/>
                  </a:lnTo>
                  <a:lnTo>
                    <a:pt x="114" y="602"/>
                  </a:lnTo>
                  <a:lnTo>
                    <a:pt x="105" y="622"/>
                  </a:lnTo>
                  <a:lnTo>
                    <a:pt x="97" y="642"/>
                  </a:lnTo>
                  <a:lnTo>
                    <a:pt x="88" y="662"/>
                  </a:lnTo>
                  <a:lnTo>
                    <a:pt x="88" y="662"/>
                  </a:lnTo>
                  <a:lnTo>
                    <a:pt x="59" y="720"/>
                  </a:lnTo>
                  <a:lnTo>
                    <a:pt x="45" y="750"/>
                  </a:lnTo>
                  <a:lnTo>
                    <a:pt x="33" y="779"/>
                  </a:lnTo>
                  <a:lnTo>
                    <a:pt x="21" y="809"/>
                  </a:lnTo>
                  <a:lnTo>
                    <a:pt x="12" y="840"/>
                  </a:lnTo>
                  <a:lnTo>
                    <a:pt x="9" y="856"/>
                  </a:lnTo>
                  <a:lnTo>
                    <a:pt x="5" y="871"/>
                  </a:lnTo>
                  <a:lnTo>
                    <a:pt x="3" y="887"/>
                  </a:lnTo>
                  <a:lnTo>
                    <a:pt x="1" y="904"/>
                  </a:lnTo>
                  <a:lnTo>
                    <a:pt x="1" y="904"/>
                  </a:lnTo>
                  <a:lnTo>
                    <a:pt x="0" y="921"/>
                  </a:lnTo>
                  <a:lnTo>
                    <a:pt x="0" y="936"/>
                  </a:lnTo>
                  <a:lnTo>
                    <a:pt x="1" y="950"/>
                  </a:lnTo>
                  <a:lnTo>
                    <a:pt x="2" y="960"/>
                  </a:lnTo>
                  <a:lnTo>
                    <a:pt x="5" y="968"/>
                  </a:lnTo>
                  <a:lnTo>
                    <a:pt x="9" y="976"/>
                  </a:lnTo>
                  <a:lnTo>
                    <a:pt x="14" y="981"/>
                  </a:lnTo>
                  <a:lnTo>
                    <a:pt x="19" y="985"/>
                  </a:lnTo>
                  <a:lnTo>
                    <a:pt x="26" y="987"/>
                  </a:lnTo>
                  <a:lnTo>
                    <a:pt x="35" y="989"/>
                  </a:lnTo>
                  <a:lnTo>
                    <a:pt x="44" y="990"/>
                  </a:lnTo>
                  <a:lnTo>
                    <a:pt x="54" y="991"/>
                  </a:lnTo>
                  <a:lnTo>
                    <a:pt x="79" y="990"/>
                  </a:lnTo>
                  <a:lnTo>
                    <a:pt x="110" y="990"/>
                  </a:lnTo>
                  <a:lnTo>
                    <a:pt x="110" y="990"/>
                  </a:lnTo>
                  <a:lnTo>
                    <a:pt x="141" y="991"/>
                  </a:lnTo>
                  <a:lnTo>
                    <a:pt x="172" y="993"/>
                  </a:lnTo>
                  <a:lnTo>
                    <a:pt x="234" y="998"/>
                  </a:lnTo>
                  <a:lnTo>
                    <a:pt x="266" y="999"/>
                  </a:lnTo>
                  <a:lnTo>
                    <a:pt x="297" y="999"/>
                  </a:lnTo>
                  <a:lnTo>
                    <a:pt x="312" y="998"/>
                  </a:lnTo>
                  <a:lnTo>
                    <a:pt x="327" y="995"/>
                  </a:lnTo>
                  <a:lnTo>
                    <a:pt x="343" y="993"/>
                  </a:lnTo>
                  <a:lnTo>
                    <a:pt x="357" y="990"/>
                  </a:lnTo>
                  <a:lnTo>
                    <a:pt x="357" y="990"/>
                  </a:lnTo>
                  <a:lnTo>
                    <a:pt x="383" y="983"/>
                  </a:lnTo>
                  <a:lnTo>
                    <a:pt x="410" y="976"/>
                  </a:lnTo>
                  <a:lnTo>
                    <a:pt x="436" y="966"/>
                  </a:lnTo>
                  <a:lnTo>
                    <a:pt x="461" y="956"/>
                  </a:lnTo>
                  <a:lnTo>
                    <a:pt x="487" y="944"/>
                  </a:lnTo>
                  <a:lnTo>
                    <a:pt x="512" y="933"/>
                  </a:lnTo>
                  <a:lnTo>
                    <a:pt x="562" y="907"/>
                  </a:lnTo>
                  <a:lnTo>
                    <a:pt x="562" y="907"/>
                  </a:lnTo>
                  <a:lnTo>
                    <a:pt x="584" y="895"/>
                  </a:lnTo>
                  <a:lnTo>
                    <a:pt x="605" y="884"/>
                  </a:lnTo>
                  <a:lnTo>
                    <a:pt x="626" y="871"/>
                  </a:lnTo>
                  <a:lnTo>
                    <a:pt x="635" y="864"/>
                  </a:lnTo>
                  <a:lnTo>
                    <a:pt x="643" y="857"/>
                  </a:lnTo>
                  <a:lnTo>
                    <a:pt x="652" y="850"/>
                  </a:lnTo>
                  <a:lnTo>
                    <a:pt x="660" y="841"/>
                  </a:lnTo>
                  <a:lnTo>
                    <a:pt x="667" y="833"/>
                  </a:lnTo>
                  <a:lnTo>
                    <a:pt x="674" y="823"/>
                  </a:lnTo>
                  <a:lnTo>
                    <a:pt x="679" y="812"/>
                  </a:lnTo>
                  <a:lnTo>
                    <a:pt x="684" y="802"/>
                  </a:lnTo>
                  <a:lnTo>
                    <a:pt x="687" y="789"/>
                  </a:lnTo>
                  <a:lnTo>
                    <a:pt x="690" y="777"/>
                  </a:lnTo>
                  <a:lnTo>
                    <a:pt x="690" y="777"/>
                  </a:lnTo>
                  <a:lnTo>
                    <a:pt x="692" y="754"/>
                  </a:lnTo>
                  <a:lnTo>
                    <a:pt x="693" y="731"/>
                  </a:lnTo>
                  <a:lnTo>
                    <a:pt x="693" y="708"/>
                  </a:lnTo>
                  <a:lnTo>
                    <a:pt x="692" y="685"/>
                  </a:lnTo>
                  <a:lnTo>
                    <a:pt x="690" y="638"/>
                  </a:lnTo>
                  <a:lnTo>
                    <a:pt x="687" y="593"/>
                  </a:lnTo>
                  <a:lnTo>
                    <a:pt x="687" y="593"/>
                  </a:lnTo>
                  <a:lnTo>
                    <a:pt x="684" y="537"/>
                  </a:lnTo>
                  <a:lnTo>
                    <a:pt x="680" y="481"/>
                  </a:lnTo>
                  <a:lnTo>
                    <a:pt x="676" y="453"/>
                  </a:lnTo>
                  <a:lnTo>
                    <a:pt x="671" y="425"/>
                  </a:lnTo>
                  <a:lnTo>
                    <a:pt x="667" y="396"/>
                  </a:lnTo>
                  <a:lnTo>
                    <a:pt x="661" y="368"/>
                  </a:lnTo>
                  <a:lnTo>
                    <a:pt x="654" y="341"/>
                  </a:lnTo>
                  <a:lnTo>
                    <a:pt x="646" y="313"/>
                  </a:lnTo>
                  <a:lnTo>
                    <a:pt x="637" y="287"/>
                  </a:lnTo>
                  <a:lnTo>
                    <a:pt x="627" y="261"/>
                  </a:lnTo>
                  <a:lnTo>
                    <a:pt x="615" y="235"/>
                  </a:lnTo>
                  <a:lnTo>
                    <a:pt x="602" y="210"/>
                  </a:lnTo>
                  <a:lnTo>
                    <a:pt x="587" y="186"/>
                  </a:lnTo>
                  <a:lnTo>
                    <a:pt x="571" y="162"/>
                  </a:lnTo>
                  <a:lnTo>
                    <a:pt x="550" y="143"/>
                  </a:lnTo>
                  <a:lnTo>
                    <a:pt x="550" y="143"/>
                  </a:lnTo>
                  <a:lnTo>
                    <a:pt x="551" y="137"/>
                  </a:lnTo>
                  <a:lnTo>
                    <a:pt x="551" y="130"/>
                  </a:lnTo>
                  <a:lnTo>
                    <a:pt x="551" y="120"/>
                  </a:lnTo>
                  <a:lnTo>
                    <a:pt x="549" y="110"/>
                  </a:lnTo>
                  <a:lnTo>
                    <a:pt x="549" y="110"/>
                  </a:lnTo>
                  <a:lnTo>
                    <a:pt x="545" y="98"/>
                  </a:lnTo>
                  <a:lnTo>
                    <a:pt x="539" y="87"/>
                  </a:lnTo>
                  <a:lnTo>
                    <a:pt x="534" y="76"/>
                  </a:lnTo>
                  <a:lnTo>
                    <a:pt x="527" y="65"/>
                  </a:lnTo>
                  <a:lnTo>
                    <a:pt x="520" y="55"/>
                  </a:lnTo>
                  <a:lnTo>
                    <a:pt x="511" y="45"/>
                  </a:lnTo>
                  <a:lnTo>
                    <a:pt x="502" y="37"/>
                  </a:lnTo>
                  <a:lnTo>
                    <a:pt x="492" y="29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E6B8A65-702B-457E-8014-C90EB88AA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3816"/>
              <a:ext cx="347" cy="499"/>
            </a:xfrm>
            <a:custGeom>
              <a:avLst/>
              <a:gdLst>
                <a:gd name="T0" fmla="*/ 465 w 693"/>
                <a:gd name="T1" fmla="*/ 0 h 999"/>
                <a:gd name="T2" fmla="*/ 464 w 693"/>
                <a:gd name="T3" fmla="*/ 28 h 999"/>
                <a:gd name="T4" fmla="*/ 460 w 693"/>
                <a:gd name="T5" fmla="*/ 42 h 999"/>
                <a:gd name="T6" fmla="*/ 444 w 693"/>
                <a:gd name="T7" fmla="*/ 70 h 999"/>
                <a:gd name="T8" fmla="*/ 414 w 693"/>
                <a:gd name="T9" fmla="*/ 103 h 999"/>
                <a:gd name="T10" fmla="*/ 394 w 693"/>
                <a:gd name="T11" fmla="*/ 119 h 999"/>
                <a:gd name="T12" fmla="*/ 303 w 693"/>
                <a:gd name="T13" fmla="*/ 187 h 999"/>
                <a:gd name="T14" fmla="*/ 246 w 693"/>
                <a:gd name="T15" fmla="*/ 233 h 999"/>
                <a:gd name="T16" fmla="*/ 206 w 693"/>
                <a:gd name="T17" fmla="*/ 270 h 999"/>
                <a:gd name="T18" fmla="*/ 181 w 693"/>
                <a:gd name="T19" fmla="*/ 298 h 999"/>
                <a:gd name="T20" fmla="*/ 166 w 693"/>
                <a:gd name="T21" fmla="*/ 337 h 999"/>
                <a:gd name="T22" fmla="*/ 155 w 693"/>
                <a:gd name="T23" fmla="*/ 421 h 999"/>
                <a:gd name="T24" fmla="*/ 141 w 693"/>
                <a:gd name="T25" fmla="*/ 502 h 999"/>
                <a:gd name="T26" fmla="*/ 126 w 693"/>
                <a:gd name="T27" fmla="*/ 562 h 999"/>
                <a:gd name="T28" fmla="*/ 114 w 693"/>
                <a:gd name="T29" fmla="*/ 602 h 999"/>
                <a:gd name="T30" fmla="*/ 97 w 693"/>
                <a:gd name="T31" fmla="*/ 642 h 999"/>
                <a:gd name="T32" fmla="*/ 88 w 693"/>
                <a:gd name="T33" fmla="*/ 662 h 999"/>
                <a:gd name="T34" fmla="*/ 45 w 693"/>
                <a:gd name="T35" fmla="*/ 750 h 999"/>
                <a:gd name="T36" fmla="*/ 21 w 693"/>
                <a:gd name="T37" fmla="*/ 809 h 999"/>
                <a:gd name="T38" fmla="*/ 9 w 693"/>
                <a:gd name="T39" fmla="*/ 856 h 999"/>
                <a:gd name="T40" fmla="*/ 3 w 693"/>
                <a:gd name="T41" fmla="*/ 887 h 999"/>
                <a:gd name="T42" fmla="*/ 1 w 693"/>
                <a:gd name="T43" fmla="*/ 904 h 999"/>
                <a:gd name="T44" fmla="*/ 0 w 693"/>
                <a:gd name="T45" fmla="*/ 936 h 999"/>
                <a:gd name="T46" fmla="*/ 2 w 693"/>
                <a:gd name="T47" fmla="*/ 960 h 999"/>
                <a:gd name="T48" fmla="*/ 9 w 693"/>
                <a:gd name="T49" fmla="*/ 976 h 999"/>
                <a:gd name="T50" fmla="*/ 19 w 693"/>
                <a:gd name="T51" fmla="*/ 985 h 999"/>
                <a:gd name="T52" fmla="*/ 35 w 693"/>
                <a:gd name="T53" fmla="*/ 989 h 999"/>
                <a:gd name="T54" fmla="*/ 54 w 693"/>
                <a:gd name="T55" fmla="*/ 991 h 999"/>
                <a:gd name="T56" fmla="*/ 110 w 693"/>
                <a:gd name="T57" fmla="*/ 990 h 999"/>
                <a:gd name="T58" fmla="*/ 141 w 693"/>
                <a:gd name="T59" fmla="*/ 991 h 999"/>
                <a:gd name="T60" fmla="*/ 234 w 693"/>
                <a:gd name="T61" fmla="*/ 998 h 999"/>
                <a:gd name="T62" fmla="*/ 297 w 693"/>
                <a:gd name="T63" fmla="*/ 999 h 999"/>
                <a:gd name="T64" fmla="*/ 327 w 693"/>
                <a:gd name="T65" fmla="*/ 995 h 999"/>
                <a:gd name="T66" fmla="*/ 357 w 693"/>
                <a:gd name="T67" fmla="*/ 990 h 999"/>
                <a:gd name="T68" fmla="*/ 383 w 693"/>
                <a:gd name="T69" fmla="*/ 983 h 999"/>
                <a:gd name="T70" fmla="*/ 436 w 693"/>
                <a:gd name="T71" fmla="*/ 966 h 999"/>
                <a:gd name="T72" fmla="*/ 487 w 693"/>
                <a:gd name="T73" fmla="*/ 944 h 999"/>
                <a:gd name="T74" fmla="*/ 562 w 693"/>
                <a:gd name="T75" fmla="*/ 907 h 999"/>
                <a:gd name="T76" fmla="*/ 584 w 693"/>
                <a:gd name="T77" fmla="*/ 895 h 999"/>
                <a:gd name="T78" fmla="*/ 626 w 693"/>
                <a:gd name="T79" fmla="*/ 871 h 999"/>
                <a:gd name="T80" fmla="*/ 643 w 693"/>
                <a:gd name="T81" fmla="*/ 857 h 999"/>
                <a:gd name="T82" fmla="*/ 660 w 693"/>
                <a:gd name="T83" fmla="*/ 841 h 999"/>
                <a:gd name="T84" fmla="*/ 674 w 693"/>
                <a:gd name="T85" fmla="*/ 823 h 999"/>
                <a:gd name="T86" fmla="*/ 684 w 693"/>
                <a:gd name="T87" fmla="*/ 802 h 999"/>
                <a:gd name="T88" fmla="*/ 690 w 693"/>
                <a:gd name="T89" fmla="*/ 777 h 999"/>
                <a:gd name="T90" fmla="*/ 692 w 693"/>
                <a:gd name="T91" fmla="*/ 754 h 999"/>
                <a:gd name="T92" fmla="*/ 693 w 693"/>
                <a:gd name="T93" fmla="*/ 708 h 999"/>
                <a:gd name="T94" fmla="*/ 690 w 693"/>
                <a:gd name="T95" fmla="*/ 638 h 999"/>
                <a:gd name="T96" fmla="*/ 687 w 693"/>
                <a:gd name="T97" fmla="*/ 593 h 999"/>
                <a:gd name="T98" fmla="*/ 680 w 693"/>
                <a:gd name="T99" fmla="*/ 481 h 999"/>
                <a:gd name="T100" fmla="*/ 671 w 693"/>
                <a:gd name="T101" fmla="*/ 425 h 999"/>
                <a:gd name="T102" fmla="*/ 661 w 693"/>
                <a:gd name="T103" fmla="*/ 368 h 999"/>
                <a:gd name="T104" fmla="*/ 646 w 693"/>
                <a:gd name="T105" fmla="*/ 313 h 999"/>
                <a:gd name="T106" fmla="*/ 627 w 693"/>
                <a:gd name="T107" fmla="*/ 261 h 999"/>
                <a:gd name="T108" fmla="*/ 602 w 693"/>
                <a:gd name="T109" fmla="*/ 210 h 999"/>
                <a:gd name="T110" fmla="*/ 571 w 693"/>
                <a:gd name="T111" fmla="*/ 162 h 999"/>
                <a:gd name="T112" fmla="*/ 550 w 693"/>
                <a:gd name="T113" fmla="*/ 143 h 999"/>
                <a:gd name="T114" fmla="*/ 551 w 693"/>
                <a:gd name="T115" fmla="*/ 130 h 999"/>
                <a:gd name="T116" fmla="*/ 549 w 693"/>
                <a:gd name="T117" fmla="*/ 110 h 999"/>
                <a:gd name="T118" fmla="*/ 545 w 693"/>
                <a:gd name="T119" fmla="*/ 98 h 999"/>
                <a:gd name="T120" fmla="*/ 534 w 693"/>
                <a:gd name="T121" fmla="*/ 76 h 999"/>
                <a:gd name="T122" fmla="*/ 520 w 693"/>
                <a:gd name="T123" fmla="*/ 55 h 999"/>
                <a:gd name="T124" fmla="*/ 502 w 693"/>
                <a:gd name="T125" fmla="*/ 37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93" h="999">
                  <a:moveTo>
                    <a:pt x="465" y="0"/>
                  </a:moveTo>
                  <a:lnTo>
                    <a:pt x="465" y="0"/>
                  </a:lnTo>
                  <a:lnTo>
                    <a:pt x="466" y="14"/>
                  </a:lnTo>
                  <a:lnTo>
                    <a:pt x="464" y="28"/>
                  </a:lnTo>
                  <a:lnTo>
                    <a:pt x="462" y="35"/>
                  </a:lnTo>
                  <a:lnTo>
                    <a:pt x="460" y="42"/>
                  </a:lnTo>
                  <a:lnTo>
                    <a:pt x="454" y="56"/>
                  </a:lnTo>
                  <a:lnTo>
                    <a:pt x="444" y="70"/>
                  </a:lnTo>
                  <a:lnTo>
                    <a:pt x="431" y="86"/>
                  </a:lnTo>
                  <a:lnTo>
                    <a:pt x="414" y="103"/>
                  </a:lnTo>
                  <a:lnTo>
                    <a:pt x="394" y="119"/>
                  </a:lnTo>
                  <a:lnTo>
                    <a:pt x="394" y="119"/>
                  </a:lnTo>
                  <a:lnTo>
                    <a:pt x="333" y="165"/>
                  </a:lnTo>
                  <a:lnTo>
                    <a:pt x="303" y="187"/>
                  </a:lnTo>
                  <a:lnTo>
                    <a:pt x="275" y="209"/>
                  </a:lnTo>
                  <a:lnTo>
                    <a:pt x="246" y="233"/>
                  </a:lnTo>
                  <a:lnTo>
                    <a:pt x="219" y="258"/>
                  </a:lnTo>
                  <a:lnTo>
                    <a:pt x="206" y="270"/>
                  </a:lnTo>
                  <a:lnTo>
                    <a:pt x="194" y="284"/>
                  </a:lnTo>
                  <a:lnTo>
                    <a:pt x="181" y="298"/>
                  </a:lnTo>
                  <a:lnTo>
                    <a:pt x="169" y="313"/>
                  </a:lnTo>
                  <a:lnTo>
                    <a:pt x="166" y="337"/>
                  </a:lnTo>
                  <a:lnTo>
                    <a:pt x="166" y="337"/>
                  </a:lnTo>
                  <a:lnTo>
                    <a:pt x="155" y="421"/>
                  </a:lnTo>
                  <a:lnTo>
                    <a:pt x="149" y="462"/>
                  </a:lnTo>
                  <a:lnTo>
                    <a:pt x="141" y="502"/>
                  </a:lnTo>
                  <a:lnTo>
                    <a:pt x="131" y="542"/>
                  </a:lnTo>
                  <a:lnTo>
                    <a:pt x="126" y="562"/>
                  </a:lnTo>
                  <a:lnTo>
                    <a:pt x="120" y="582"/>
                  </a:lnTo>
                  <a:lnTo>
                    <a:pt x="114" y="602"/>
                  </a:lnTo>
                  <a:lnTo>
                    <a:pt x="105" y="622"/>
                  </a:lnTo>
                  <a:lnTo>
                    <a:pt x="97" y="642"/>
                  </a:lnTo>
                  <a:lnTo>
                    <a:pt x="88" y="662"/>
                  </a:lnTo>
                  <a:lnTo>
                    <a:pt x="88" y="662"/>
                  </a:lnTo>
                  <a:lnTo>
                    <a:pt x="59" y="720"/>
                  </a:lnTo>
                  <a:lnTo>
                    <a:pt x="45" y="750"/>
                  </a:lnTo>
                  <a:lnTo>
                    <a:pt x="33" y="779"/>
                  </a:lnTo>
                  <a:lnTo>
                    <a:pt x="21" y="809"/>
                  </a:lnTo>
                  <a:lnTo>
                    <a:pt x="12" y="840"/>
                  </a:lnTo>
                  <a:lnTo>
                    <a:pt x="9" y="856"/>
                  </a:lnTo>
                  <a:lnTo>
                    <a:pt x="5" y="871"/>
                  </a:lnTo>
                  <a:lnTo>
                    <a:pt x="3" y="887"/>
                  </a:lnTo>
                  <a:lnTo>
                    <a:pt x="1" y="904"/>
                  </a:lnTo>
                  <a:lnTo>
                    <a:pt x="1" y="904"/>
                  </a:lnTo>
                  <a:lnTo>
                    <a:pt x="0" y="921"/>
                  </a:lnTo>
                  <a:lnTo>
                    <a:pt x="0" y="936"/>
                  </a:lnTo>
                  <a:lnTo>
                    <a:pt x="1" y="950"/>
                  </a:lnTo>
                  <a:lnTo>
                    <a:pt x="2" y="960"/>
                  </a:lnTo>
                  <a:lnTo>
                    <a:pt x="5" y="968"/>
                  </a:lnTo>
                  <a:lnTo>
                    <a:pt x="9" y="976"/>
                  </a:lnTo>
                  <a:lnTo>
                    <a:pt x="14" y="981"/>
                  </a:lnTo>
                  <a:lnTo>
                    <a:pt x="19" y="985"/>
                  </a:lnTo>
                  <a:lnTo>
                    <a:pt x="26" y="987"/>
                  </a:lnTo>
                  <a:lnTo>
                    <a:pt x="35" y="989"/>
                  </a:lnTo>
                  <a:lnTo>
                    <a:pt x="44" y="990"/>
                  </a:lnTo>
                  <a:lnTo>
                    <a:pt x="54" y="991"/>
                  </a:lnTo>
                  <a:lnTo>
                    <a:pt x="79" y="990"/>
                  </a:lnTo>
                  <a:lnTo>
                    <a:pt x="110" y="990"/>
                  </a:lnTo>
                  <a:lnTo>
                    <a:pt x="110" y="990"/>
                  </a:lnTo>
                  <a:lnTo>
                    <a:pt x="141" y="991"/>
                  </a:lnTo>
                  <a:lnTo>
                    <a:pt x="172" y="993"/>
                  </a:lnTo>
                  <a:lnTo>
                    <a:pt x="234" y="998"/>
                  </a:lnTo>
                  <a:lnTo>
                    <a:pt x="266" y="999"/>
                  </a:lnTo>
                  <a:lnTo>
                    <a:pt x="297" y="999"/>
                  </a:lnTo>
                  <a:lnTo>
                    <a:pt x="312" y="998"/>
                  </a:lnTo>
                  <a:lnTo>
                    <a:pt x="327" y="995"/>
                  </a:lnTo>
                  <a:lnTo>
                    <a:pt x="343" y="993"/>
                  </a:lnTo>
                  <a:lnTo>
                    <a:pt x="357" y="990"/>
                  </a:lnTo>
                  <a:lnTo>
                    <a:pt x="357" y="990"/>
                  </a:lnTo>
                  <a:lnTo>
                    <a:pt x="383" y="983"/>
                  </a:lnTo>
                  <a:lnTo>
                    <a:pt x="410" y="976"/>
                  </a:lnTo>
                  <a:lnTo>
                    <a:pt x="436" y="966"/>
                  </a:lnTo>
                  <a:lnTo>
                    <a:pt x="461" y="956"/>
                  </a:lnTo>
                  <a:lnTo>
                    <a:pt x="487" y="944"/>
                  </a:lnTo>
                  <a:lnTo>
                    <a:pt x="512" y="933"/>
                  </a:lnTo>
                  <a:lnTo>
                    <a:pt x="562" y="907"/>
                  </a:lnTo>
                  <a:lnTo>
                    <a:pt x="562" y="907"/>
                  </a:lnTo>
                  <a:lnTo>
                    <a:pt x="584" y="895"/>
                  </a:lnTo>
                  <a:lnTo>
                    <a:pt x="605" y="884"/>
                  </a:lnTo>
                  <a:lnTo>
                    <a:pt x="626" y="871"/>
                  </a:lnTo>
                  <a:lnTo>
                    <a:pt x="635" y="864"/>
                  </a:lnTo>
                  <a:lnTo>
                    <a:pt x="643" y="857"/>
                  </a:lnTo>
                  <a:lnTo>
                    <a:pt x="652" y="850"/>
                  </a:lnTo>
                  <a:lnTo>
                    <a:pt x="660" y="841"/>
                  </a:lnTo>
                  <a:lnTo>
                    <a:pt x="667" y="833"/>
                  </a:lnTo>
                  <a:lnTo>
                    <a:pt x="674" y="823"/>
                  </a:lnTo>
                  <a:lnTo>
                    <a:pt x="679" y="812"/>
                  </a:lnTo>
                  <a:lnTo>
                    <a:pt x="684" y="802"/>
                  </a:lnTo>
                  <a:lnTo>
                    <a:pt x="687" y="789"/>
                  </a:lnTo>
                  <a:lnTo>
                    <a:pt x="690" y="777"/>
                  </a:lnTo>
                  <a:lnTo>
                    <a:pt x="690" y="777"/>
                  </a:lnTo>
                  <a:lnTo>
                    <a:pt x="692" y="754"/>
                  </a:lnTo>
                  <a:lnTo>
                    <a:pt x="693" y="731"/>
                  </a:lnTo>
                  <a:lnTo>
                    <a:pt x="693" y="708"/>
                  </a:lnTo>
                  <a:lnTo>
                    <a:pt x="692" y="685"/>
                  </a:lnTo>
                  <a:lnTo>
                    <a:pt x="690" y="638"/>
                  </a:lnTo>
                  <a:lnTo>
                    <a:pt x="687" y="593"/>
                  </a:lnTo>
                  <a:lnTo>
                    <a:pt x="687" y="593"/>
                  </a:lnTo>
                  <a:lnTo>
                    <a:pt x="684" y="537"/>
                  </a:lnTo>
                  <a:lnTo>
                    <a:pt x="680" y="481"/>
                  </a:lnTo>
                  <a:lnTo>
                    <a:pt x="676" y="453"/>
                  </a:lnTo>
                  <a:lnTo>
                    <a:pt x="671" y="425"/>
                  </a:lnTo>
                  <a:lnTo>
                    <a:pt x="667" y="396"/>
                  </a:lnTo>
                  <a:lnTo>
                    <a:pt x="661" y="368"/>
                  </a:lnTo>
                  <a:lnTo>
                    <a:pt x="654" y="341"/>
                  </a:lnTo>
                  <a:lnTo>
                    <a:pt x="646" y="313"/>
                  </a:lnTo>
                  <a:lnTo>
                    <a:pt x="637" y="287"/>
                  </a:lnTo>
                  <a:lnTo>
                    <a:pt x="627" y="261"/>
                  </a:lnTo>
                  <a:lnTo>
                    <a:pt x="615" y="235"/>
                  </a:lnTo>
                  <a:lnTo>
                    <a:pt x="602" y="210"/>
                  </a:lnTo>
                  <a:lnTo>
                    <a:pt x="587" y="186"/>
                  </a:lnTo>
                  <a:lnTo>
                    <a:pt x="571" y="162"/>
                  </a:lnTo>
                  <a:lnTo>
                    <a:pt x="550" y="143"/>
                  </a:lnTo>
                  <a:lnTo>
                    <a:pt x="550" y="143"/>
                  </a:lnTo>
                  <a:lnTo>
                    <a:pt x="551" y="137"/>
                  </a:lnTo>
                  <a:lnTo>
                    <a:pt x="551" y="130"/>
                  </a:lnTo>
                  <a:lnTo>
                    <a:pt x="551" y="120"/>
                  </a:lnTo>
                  <a:lnTo>
                    <a:pt x="549" y="110"/>
                  </a:lnTo>
                  <a:lnTo>
                    <a:pt x="549" y="110"/>
                  </a:lnTo>
                  <a:lnTo>
                    <a:pt x="545" y="98"/>
                  </a:lnTo>
                  <a:lnTo>
                    <a:pt x="539" y="87"/>
                  </a:lnTo>
                  <a:lnTo>
                    <a:pt x="534" y="76"/>
                  </a:lnTo>
                  <a:lnTo>
                    <a:pt x="527" y="65"/>
                  </a:lnTo>
                  <a:lnTo>
                    <a:pt x="520" y="55"/>
                  </a:lnTo>
                  <a:lnTo>
                    <a:pt x="511" y="45"/>
                  </a:lnTo>
                  <a:lnTo>
                    <a:pt x="502" y="37"/>
                  </a:lnTo>
                  <a:lnTo>
                    <a:pt x="492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B20A5AC3-0FFA-4C49-5AF6-29DC130DD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1798"/>
              <a:ext cx="2162" cy="2185"/>
            </a:xfrm>
            <a:custGeom>
              <a:avLst/>
              <a:gdLst>
                <a:gd name="T0" fmla="*/ 3534 w 4324"/>
                <a:gd name="T1" fmla="*/ 1794 h 4371"/>
                <a:gd name="T2" fmla="*/ 3483 w 4324"/>
                <a:gd name="T3" fmla="*/ 2246 h 4371"/>
                <a:gd name="T4" fmla="*/ 3440 w 4324"/>
                <a:gd name="T5" fmla="*/ 2632 h 4371"/>
                <a:gd name="T6" fmla="*/ 3445 w 4324"/>
                <a:gd name="T7" fmla="*/ 2737 h 4371"/>
                <a:gd name="T8" fmla="*/ 3478 w 4324"/>
                <a:gd name="T9" fmla="*/ 2856 h 4371"/>
                <a:gd name="T10" fmla="*/ 3536 w 4324"/>
                <a:gd name="T11" fmla="*/ 2963 h 4371"/>
                <a:gd name="T12" fmla="*/ 3662 w 4324"/>
                <a:gd name="T13" fmla="*/ 3120 h 4371"/>
                <a:gd name="T14" fmla="*/ 3833 w 4324"/>
                <a:gd name="T15" fmla="*/ 3301 h 4371"/>
                <a:gd name="T16" fmla="*/ 4037 w 4324"/>
                <a:gd name="T17" fmla="*/ 3540 h 4371"/>
                <a:gd name="T18" fmla="*/ 4164 w 4324"/>
                <a:gd name="T19" fmla="*/ 3722 h 4371"/>
                <a:gd name="T20" fmla="*/ 4252 w 4324"/>
                <a:gd name="T21" fmla="*/ 3876 h 4371"/>
                <a:gd name="T22" fmla="*/ 4314 w 4324"/>
                <a:gd name="T23" fmla="*/ 4000 h 4371"/>
                <a:gd name="T24" fmla="*/ 4322 w 4324"/>
                <a:gd name="T25" fmla="*/ 4059 h 4371"/>
                <a:gd name="T26" fmla="*/ 4289 w 4324"/>
                <a:gd name="T27" fmla="*/ 4118 h 4371"/>
                <a:gd name="T28" fmla="*/ 4161 w 4324"/>
                <a:gd name="T29" fmla="*/ 4219 h 4371"/>
                <a:gd name="T30" fmla="*/ 4052 w 4324"/>
                <a:gd name="T31" fmla="*/ 4316 h 4371"/>
                <a:gd name="T32" fmla="*/ 4009 w 4324"/>
                <a:gd name="T33" fmla="*/ 4361 h 4371"/>
                <a:gd name="T34" fmla="*/ 3984 w 4324"/>
                <a:gd name="T35" fmla="*/ 4371 h 4371"/>
                <a:gd name="T36" fmla="*/ 3905 w 4324"/>
                <a:gd name="T37" fmla="*/ 4343 h 4371"/>
                <a:gd name="T38" fmla="*/ 3827 w 4324"/>
                <a:gd name="T39" fmla="*/ 4270 h 4371"/>
                <a:gd name="T40" fmla="*/ 3708 w 4324"/>
                <a:gd name="T41" fmla="*/ 4120 h 4371"/>
                <a:gd name="T42" fmla="*/ 3457 w 4324"/>
                <a:gd name="T43" fmla="*/ 3831 h 4371"/>
                <a:gd name="T44" fmla="*/ 3340 w 4324"/>
                <a:gd name="T45" fmla="*/ 3702 h 4371"/>
                <a:gd name="T46" fmla="*/ 3129 w 4324"/>
                <a:gd name="T47" fmla="*/ 3519 h 4371"/>
                <a:gd name="T48" fmla="*/ 2953 w 4324"/>
                <a:gd name="T49" fmla="*/ 3351 h 4371"/>
                <a:gd name="T50" fmla="*/ 2771 w 4324"/>
                <a:gd name="T51" fmla="*/ 3121 h 4371"/>
                <a:gd name="T52" fmla="*/ 2683 w 4324"/>
                <a:gd name="T53" fmla="*/ 2981 h 4371"/>
                <a:gd name="T54" fmla="*/ 2625 w 4324"/>
                <a:gd name="T55" fmla="*/ 2851 h 4371"/>
                <a:gd name="T56" fmla="*/ 2566 w 4324"/>
                <a:gd name="T57" fmla="*/ 2676 h 4371"/>
                <a:gd name="T58" fmla="*/ 2495 w 4324"/>
                <a:gd name="T59" fmla="*/ 2349 h 4371"/>
                <a:gd name="T60" fmla="*/ 2438 w 4324"/>
                <a:gd name="T61" fmla="*/ 1899 h 4371"/>
                <a:gd name="T62" fmla="*/ 520 w 4324"/>
                <a:gd name="T63" fmla="*/ 4172 h 4371"/>
                <a:gd name="T64" fmla="*/ 502 w 4324"/>
                <a:gd name="T65" fmla="*/ 4181 h 4371"/>
                <a:gd name="T66" fmla="*/ 445 w 4324"/>
                <a:gd name="T67" fmla="*/ 4168 h 4371"/>
                <a:gd name="T68" fmla="*/ 335 w 4324"/>
                <a:gd name="T69" fmla="*/ 4131 h 4371"/>
                <a:gd name="T70" fmla="*/ 164 w 4324"/>
                <a:gd name="T71" fmla="*/ 4100 h 4371"/>
                <a:gd name="T72" fmla="*/ 21 w 4324"/>
                <a:gd name="T73" fmla="*/ 4072 h 4371"/>
                <a:gd name="T74" fmla="*/ 13 w 4324"/>
                <a:gd name="T75" fmla="*/ 3998 h 4371"/>
                <a:gd name="T76" fmla="*/ 2335 w 4324"/>
                <a:gd name="T77" fmla="*/ 0 h 4371"/>
                <a:gd name="T78" fmla="*/ 2639 w 4324"/>
                <a:gd name="T79" fmla="*/ 253 h 4371"/>
                <a:gd name="T80" fmla="*/ 2845 w 4324"/>
                <a:gd name="T81" fmla="*/ 380 h 4371"/>
                <a:gd name="T82" fmla="*/ 2972 w 4324"/>
                <a:gd name="T83" fmla="*/ 434 h 4371"/>
                <a:gd name="T84" fmla="*/ 3082 w 4324"/>
                <a:gd name="T85" fmla="*/ 454 h 4371"/>
                <a:gd name="T86" fmla="*/ 3055 w 4324"/>
                <a:gd name="T87" fmla="*/ 819 h 4371"/>
                <a:gd name="T88" fmla="*/ 3033 w 4324"/>
                <a:gd name="T89" fmla="*/ 1000 h 4371"/>
                <a:gd name="T90" fmla="*/ 3056 w 4324"/>
                <a:gd name="T91" fmla="*/ 1118 h 4371"/>
                <a:gd name="T92" fmla="*/ 3074 w 4324"/>
                <a:gd name="T93" fmla="*/ 1311 h 4371"/>
                <a:gd name="T94" fmla="*/ 3102 w 4324"/>
                <a:gd name="T95" fmla="*/ 1416 h 4371"/>
                <a:gd name="T96" fmla="*/ 3149 w 4324"/>
                <a:gd name="T97" fmla="*/ 1487 h 4371"/>
                <a:gd name="T98" fmla="*/ 3208 w 4324"/>
                <a:gd name="T99" fmla="*/ 1528 h 4371"/>
                <a:gd name="T100" fmla="*/ 3311 w 4324"/>
                <a:gd name="T101" fmla="*/ 1550 h 4371"/>
                <a:gd name="T102" fmla="*/ 3529 w 4324"/>
                <a:gd name="T103" fmla="*/ 1541 h 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24" h="4371">
                  <a:moveTo>
                    <a:pt x="3540" y="1601"/>
                  </a:moveTo>
                  <a:lnTo>
                    <a:pt x="3540" y="1601"/>
                  </a:lnTo>
                  <a:lnTo>
                    <a:pt x="3540" y="1665"/>
                  </a:lnTo>
                  <a:lnTo>
                    <a:pt x="3537" y="1730"/>
                  </a:lnTo>
                  <a:lnTo>
                    <a:pt x="3534" y="1794"/>
                  </a:lnTo>
                  <a:lnTo>
                    <a:pt x="3528" y="1859"/>
                  </a:lnTo>
                  <a:lnTo>
                    <a:pt x="3522" y="1924"/>
                  </a:lnTo>
                  <a:lnTo>
                    <a:pt x="3515" y="1988"/>
                  </a:lnTo>
                  <a:lnTo>
                    <a:pt x="3499" y="2116"/>
                  </a:lnTo>
                  <a:lnTo>
                    <a:pt x="3483" y="2246"/>
                  </a:lnTo>
                  <a:lnTo>
                    <a:pt x="3466" y="2375"/>
                  </a:lnTo>
                  <a:lnTo>
                    <a:pt x="3459" y="2439"/>
                  </a:lnTo>
                  <a:lnTo>
                    <a:pt x="3451" y="2504"/>
                  </a:lnTo>
                  <a:lnTo>
                    <a:pt x="3445" y="2567"/>
                  </a:lnTo>
                  <a:lnTo>
                    <a:pt x="3440" y="2632"/>
                  </a:lnTo>
                  <a:lnTo>
                    <a:pt x="3440" y="2632"/>
                  </a:lnTo>
                  <a:lnTo>
                    <a:pt x="3439" y="2659"/>
                  </a:lnTo>
                  <a:lnTo>
                    <a:pt x="3440" y="2686"/>
                  </a:lnTo>
                  <a:lnTo>
                    <a:pt x="3442" y="2712"/>
                  </a:lnTo>
                  <a:lnTo>
                    <a:pt x="3445" y="2737"/>
                  </a:lnTo>
                  <a:lnTo>
                    <a:pt x="3449" y="2762"/>
                  </a:lnTo>
                  <a:lnTo>
                    <a:pt x="3455" y="2786"/>
                  </a:lnTo>
                  <a:lnTo>
                    <a:pt x="3462" y="2810"/>
                  </a:lnTo>
                  <a:lnTo>
                    <a:pt x="3469" y="2833"/>
                  </a:lnTo>
                  <a:lnTo>
                    <a:pt x="3478" y="2856"/>
                  </a:lnTo>
                  <a:lnTo>
                    <a:pt x="3488" y="2879"/>
                  </a:lnTo>
                  <a:lnTo>
                    <a:pt x="3499" y="2901"/>
                  </a:lnTo>
                  <a:lnTo>
                    <a:pt x="3511" y="2922"/>
                  </a:lnTo>
                  <a:lnTo>
                    <a:pt x="3523" y="2944"/>
                  </a:lnTo>
                  <a:lnTo>
                    <a:pt x="3536" y="2963"/>
                  </a:lnTo>
                  <a:lnTo>
                    <a:pt x="3550" y="2984"/>
                  </a:lnTo>
                  <a:lnTo>
                    <a:pt x="3565" y="3004"/>
                  </a:lnTo>
                  <a:lnTo>
                    <a:pt x="3595" y="3044"/>
                  </a:lnTo>
                  <a:lnTo>
                    <a:pt x="3627" y="3082"/>
                  </a:lnTo>
                  <a:lnTo>
                    <a:pt x="3662" y="3120"/>
                  </a:lnTo>
                  <a:lnTo>
                    <a:pt x="3696" y="3156"/>
                  </a:lnTo>
                  <a:lnTo>
                    <a:pt x="3766" y="3229"/>
                  </a:lnTo>
                  <a:lnTo>
                    <a:pt x="3800" y="3266"/>
                  </a:lnTo>
                  <a:lnTo>
                    <a:pt x="3833" y="3301"/>
                  </a:lnTo>
                  <a:lnTo>
                    <a:pt x="3833" y="3301"/>
                  </a:lnTo>
                  <a:lnTo>
                    <a:pt x="3894" y="3368"/>
                  </a:lnTo>
                  <a:lnTo>
                    <a:pt x="3953" y="3435"/>
                  </a:lnTo>
                  <a:lnTo>
                    <a:pt x="3981" y="3470"/>
                  </a:lnTo>
                  <a:lnTo>
                    <a:pt x="4009" y="3504"/>
                  </a:lnTo>
                  <a:lnTo>
                    <a:pt x="4037" y="3540"/>
                  </a:lnTo>
                  <a:lnTo>
                    <a:pt x="4064" y="3575"/>
                  </a:lnTo>
                  <a:lnTo>
                    <a:pt x="4090" y="3610"/>
                  </a:lnTo>
                  <a:lnTo>
                    <a:pt x="4115" y="3647"/>
                  </a:lnTo>
                  <a:lnTo>
                    <a:pt x="4140" y="3684"/>
                  </a:lnTo>
                  <a:lnTo>
                    <a:pt x="4164" y="3722"/>
                  </a:lnTo>
                  <a:lnTo>
                    <a:pt x="4188" y="3759"/>
                  </a:lnTo>
                  <a:lnTo>
                    <a:pt x="4210" y="3798"/>
                  </a:lnTo>
                  <a:lnTo>
                    <a:pt x="4232" y="3836"/>
                  </a:lnTo>
                  <a:lnTo>
                    <a:pt x="4252" y="3876"/>
                  </a:lnTo>
                  <a:lnTo>
                    <a:pt x="4252" y="3876"/>
                  </a:lnTo>
                  <a:lnTo>
                    <a:pt x="4264" y="3901"/>
                  </a:lnTo>
                  <a:lnTo>
                    <a:pt x="4277" y="3924"/>
                  </a:lnTo>
                  <a:lnTo>
                    <a:pt x="4297" y="3965"/>
                  </a:lnTo>
                  <a:lnTo>
                    <a:pt x="4307" y="3982"/>
                  </a:lnTo>
                  <a:lnTo>
                    <a:pt x="4314" y="4000"/>
                  </a:lnTo>
                  <a:lnTo>
                    <a:pt x="4320" y="4016"/>
                  </a:lnTo>
                  <a:lnTo>
                    <a:pt x="4323" y="4032"/>
                  </a:lnTo>
                  <a:lnTo>
                    <a:pt x="4323" y="4032"/>
                  </a:lnTo>
                  <a:lnTo>
                    <a:pt x="4324" y="4046"/>
                  </a:lnTo>
                  <a:lnTo>
                    <a:pt x="4322" y="4059"/>
                  </a:lnTo>
                  <a:lnTo>
                    <a:pt x="4320" y="4067"/>
                  </a:lnTo>
                  <a:lnTo>
                    <a:pt x="4318" y="4074"/>
                  </a:lnTo>
                  <a:lnTo>
                    <a:pt x="4312" y="4088"/>
                  </a:lnTo>
                  <a:lnTo>
                    <a:pt x="4302" y="4102"/>
                  </a:lnTo>
                  <a:lnTo>
                    <a:pt x="4289" y="4118"/>
                  </a:lnTo>
                  <a:lnTo>
                    <a:pt x="4272" y="4134"/>
                  </a:lnTo>
                  <a:lnTo>
                    <a:pt x="4252" y="4151"/>
                  </a:lnTo>
                  <a:lnTo>
                    <a:pt x="4252" y="4151"/>
                  </a:lnTo>
                  <a:lnTo>
                    <a:pt x="4191" y="4197"/>
                  </a:lnTo>
                  <a:lnTo>
                    <a:pt x="4161" y="4219"/>
                  </a:lnTo>
                  <a:lnTo>
                    <a:pt x="4133" y="4241"/>
                  </a:lnTo>
                  <a:lnTo>
                    <a:pt x="4104" y="4265"/>
                  </a:lnTo>
                  <a:lnTo>
                    <a:pt x="4077" y="4290"/>
                  </a:lnTo>
                  <a:lnTo>
                    <a:pt x="4064" y="4302"/>
                  </a:lnTo>
                  <a:lnTo>
                    <a:pt x="4052" y="4316"/>
                  </a:lnTo>
                  <a:lnTo>
                    <a:pt x="4039" y="4330"/>
                  </a:lnTo>
                  <a:lnTo>
                    <a:pt x="4027" y="4345"/>
                  </a:lnTo>
                  <a:lnTo>
                    <a:pt x="4013" y="4355"/>
                  </a:lnTo>
                  <a:lnTo>
                    <a:pt x="4013" y="4355"/>
                  </a:lnTo>
                  <a:lnTo>
                    <a:pt x="4009" y="4361"/>
                  </a:lnTo>
                  <a:lnTo>
                    <a:pt x="4004" y="4365"/>
                  </a:lnTo>
                  <a:lnTo>
                    <a:pt x="4000" y="4368"/>
                  </a:lnTo>
                  <a:lnTo>
                    <a:pt x="3995" y="4370"/>
                  </a:lnTo>
                  <a:lnTo>
                    <a:pt x="3989" y="4371"/>
                  </a:lnTo>
                  <a:lnTo>
                    <a:pt x="3984" y="4371"/>
                  </a:lnTo>
                  <a:lnTo>
                    <a:pt x="3971" y="4369"/>
                  </a:lnTo>
                  <a:lnTo>
                    <a:pt x="3939" y="4364"/>
                  </a:lnTo>
                  <a:lnTo>
                    <a:pt x="3939" y="4364"/>
                  </a:lnTo>
                  <a:lnTo>
                    <a:pt x="3923" y="4354"/>
                  </a:lnTo>
                  <a:lnTo>
                    <a:pt x="3905" y="4343"/>
                  </a:lnTo>
                  <a:lnTo>
                    <a:pt x="3890" y="4330"/>
                  </a:lnTo>
                  <a:lnTo>
                    <a:pt x="3873" y="4316"/>
                  </a:lnTo>
                  <a:lnTo>
                    <a:pt x="3857" y="4301"/>
                  </a:lnTo>
                  <a:lnTo>
                    <a:pt x="3842" y="4287"/>
                  </a:lnTo>
                  <a:lnTo>
                    <a:pt x="3827" y="4270"/>
                  </a:lnTo>
                  <a:lnTo>
                    <a:pt x="3813" y="4253"/>
                  </a:lnTo>
                  <a:lnTo>
                    <a:pt x="3784" y="4220"/>
                  </a:lnTo>
                  <a:lnTo>
                    <a:pt x="3758" y="4185"/>
                  </a:lnTo>
                  <a:lnTo>
                    <a:pt x="3708" y="4120"/>
                  </a:lnTo>
                  <a:lnTo>
                    <a:pt x="3708" y="4120"/>
                  </a:lnTo>
                  <a:lnTo>
                    <a:pt x="3673" y="4078"/>
                  </a:lnTo>
                  <a:lnTo>
                    <a:pt x="3638" y="4036"/>
                  </a:lnTo>
                  <a:lnTo>
                    <a:pt x="3565" y="3954"/>
                  </a:lnTo>
                  <a:lnTo>
                    <a:pt x="3493" y="3872"/>
                  </a:lnTo>
                  <a:lnTo>
                    <a:pt x="3457" y="3831"/>
                  </a:lnTo>
                  <a:lnTo>
                    <a:pt x="3421" y="3789"/>
                  </a:lnTo>
                  <a:lnTo>
                    <a:pt x="3421" y="3789"/>
                  </a:lnTo>
                  <a:lnTo>
                    <a:pt x="3395" y="3759"/>
                  </a:lnTo>
                  <a:lnTo>
                    <a:pt x="3368" y="3730"/>
                  </a:lnTo>
                  <a:lnTo>
                    <a:pt x="3340" y="3702"/>
                  </a:lnTo>
                  <a:lnTo>
                    <a:pt x="3311" y="3675"/>
                  </a:lnTo>
                  <a:lnTo>
                    <a:pt x="3281" y="3648"/>
                  </a:lnTo>
                  <a:lnTo>
                    <a:pt x="3251" y="3622"/>
                  </a:lnTo>
                  <a:lnTo>
                    <a:pt x="3190" y="3570"/>
                  </a:lnTo>
                  <a:lnTo>
                    <a:pt x="3129" y="3519"/>
                  </a:lnTo>
                  <a:lnTo>
                    <a:pt x="3067" y="3466"/>
                  </a:lnTo>
                  <a:lnTo>
                    <a:pt x="3038" y="3438"/>
                  </a:lnTo>
                  <a:lnTo>
                    <a:pt x="3009" y="3410"/>
                  </a:lnTo>
                  <a:lnTo>
                    <a:pt x="2981" y="3381"/>
                  </a:lnTo>
                  <a:lnTo>
                    <a:pt x="2953" y="3351"/>
                  </a:lnTo>
                  <a:lnTo>
                    <a:pt x="2953" y="3351"/>
                  </a:lnTo>
                  <a:lnTo>
                    <a:pt x="2870" y="3250"/>
                  </a:lnTo>
                  <a:lnTo>
                    <a:pt x="2829" y="3199"/>
                  </a:lnTo>
                  <a:lnTo>
                    <a:pt x="2790" y="3148"/>
                  </a:lnTo>
                  <a:lnTo>
                    <a:pt x="2771" y="3121"/>
                  </a:lnTo>
                  <a:lnTo>
                    <a:pt x="2752" y="3095"/>
                  </a:lnTo>
                  <a:lnTo>
                    <a:pt x="2733" y="3068"/>
                  </a:lnTo>
                  <a:lnTo>
                    <a:pt x="2717" y="3039"/>
                  </a:lnTo>
                  <a:lnTo>
                    <a:pt x="2699" y="3010"/>
                  </a:lnTo>
                  <a:lnTo>
                    <a:pt x="2683" y="2981"/>
                  </a:lnTo>
                  <a:lnTo>
                    <a:pt x="2668" y="2951"/>
                  </a:lnTo>
                  <a:lnTo>
                    <a:pt x="2653" y="2920"/>
                  </a:lnTo>
                  <a:lnTo>
                    <a:pt x="2653" y="2920"/>
                  </a:lnTo>
                  <a:lnTo>
                    <a:pt x="2639" y="2885"/>
                  </a:lnTo>
                  <a:lnTo>
                    <a:pt x="2625" y="2851"/>
                  </a:lnTo>
                  <a:lnTo>
                    <a:pt x="2612" y="2816"/>
                  </a:lnTo>
                  <a:lnTo>
                    <a:pt x="2599" y="2782"/>
                  </a:lnTo>
                  <a:lnTo>
                    <a:pt x="2588" y="2747"/>
                  </a:lnTo>
                  <a:lnTo>
                    <a:pt x="2576" y="2711"/>
                  </a:lnTo>
                  <a:lnTo>
                    <a:pt x="2566" y="2676"/>
                  </a:lnTo>
                  <a:lnTo>
                    <a:pt x="2557" y="2640"/>
                  </a:lnTo>
                  <a:lnTo>
                    <a:pt x="2538" y="2567"/>
                  </a:lnTo>
                  <a:lnTo>
                    <a:pt x="2522" y="2496"/>
                  </a:lnTo>
                  <a:lnTo>
                    <a:pt x="2508" y="2422"/>
                  </a:lnTo>
                  <a:lnTo>
                    <a:pt x="2495" y="2349"/>
                  </a:lnTo>
                  <a:lnTo>
                    <a:pt x="2484" y="2274"/>
                  </a:lnTo>
                  <a:lnTo>
                    <a:pt x="2473" y="2200"/>
                  </a:lnTo>
                  <a:lnTo>
                    <a:pt x="2464" y="2125"/>
                  </a:lnTo>
                  <a:lnTo>
                    <a:pt x="2455" y="2050"/>
                  </a:lnTo>
                  <a:lnTo>
                    <a:pt x="2438" y="1899"/>
                  </a:lnTo>
                  <a:lnTo>
                    <a:pt x="2420" y="1749"/>
                  </a:lnTo>
                  <a:lnTo>
                    <a:pt x="2421" y="1725"/>
                  </a:lnTo>
                  <a:lnTo>
                    <a:pt x="2421" y="1725"/>
                  </a:lnTo>
                  <a:lnTo>
                    <a:pt x="563" y="4131"/>
                  </a:lnTo>
                  <a:lnTo>
                    <a:pt x="520" y="4172"/>
                  </a:lnTo>
                  <a:lnTo>
                    <a:pt x="520" y="4172"/>
                  </a:lnTo>
                  <a:lnTo>
                    <a:pt x="516" y="4175"/>
                  </a:lnTo>
                  <a:lnTo>
                    <a:pt x="511" y="4178"/>
                  </a:lnTo>
                  <a:lnTo>
                    <a:pt x="507" y="4180"/>
                  </a:lnTo>
                  <a:lnTo>
                    <a:pt x="502" y="4181"/>
                  </a:lnTo>
                  <a:lnTo>
                    <a:pt x="493" y="4182"/>
                  </a:lnTo>
                  <a:lnTo>
                    <a:pt x="485" y="4181"/>
                  </a:lnTo>
                  <a:lnTo>
                    <a:pt x="475" y="4178"/>
                  </a:lnTo>
                  <a:lnTo>
                    <a:pt x="466" y="4175"/>
                  </a:lnTo>
                  <a:lnTo>
                    <a:pt x="445" y="4168"/>
                  </a:lnTo>
                  <a:lnTo>
                    <a:pt x="401" y="4159"/>
                  </a:lnTo>
                  <a:lnTo>
                    <a:pt x="401" y="4159"/>
                  </a:lnTo>
                  <a:lnTo>
                    <a:pt x="381" y="4149"/>
                  </a:lnTo>
                  <a:lnTo>
                    <a:pt x="358" y="4140"/>
                  </a:lnTo>
                  <a:lnTo>
                    <a:pt x="335" y="4131"/>
                  </a:lnTo>
                  <a:lnTo>
                    <a:pt x="312" y="4125"/>
                  </a:lnTo>
                  <a:lnTo>
                    <a:pt x="288" y="4119"/>
                  </a:lnTo>
                  <a:lnTo>
                    <a:pt x="263" y="4115"/>
                  </a:lnTo>
                  <a:lnTo>
                    <a:pt x="214" y="4106"/>
                  </a:lnTo>
                  <a:lnTo>
                    <a:pt x="164" y="4100"/>
                  </a:lnTo>
                  <a:lnTo>
                    <a:pt x="115" y="4093"/>
                  </a:lnTo>
                  <a:lnTo>
                    <a:pt x="90" y="4089"/>
                  </a:lnTo>
                  <a:lnTo>
                    <a:pt x="67" y="4084"/>
                  </a:lnTo>
                  <a:lnTo>
                    <a:pt x="44" y="4078"/>
                  </a:lnTo>
                  <a:lnTo>
                    <a:pt x="21" y="4072"/>
                  </a:lnTo>
                  <a:lnTo>
                    <a:pt x="0" y="4051"/>
                  </a:lnTo>
                  <a:lnTo>
                    <a:pt x="0" y="4051"/>
                  </a:lnTo>
                  <a:lnTo>
                    <a:pt x="0" y="4034"/>
                  </a:lnTo>
                  <a:lnTo>
                    <a:pt x="13" y="3998"/>
                  </a:lnTo>
                  <a:lnTo>
                    <a:pt x="13" y="3998"/>
                  </a:lnTo>
                  <a:lnTo>
                    <a:pt x="1847" y="855"/>
                  </a:lnTo>
                  <a:lnTo>
                    <a:pt x="1847" y="855"/>
                  </a:lnTo>
                  <a:lnTo>
                    <a:pt x="2324" y="36"/>
                  </a:lnTo>
                  <a:lnTo>
                    <a:pt x="2335" y="0"/>
                  </a:lnTo>
                  <a:lnTo>
                    <a:pt x="2335" y="0"/>
                  </a:lnTo>
                  <a:lnTo>
                    <a:pt x="2423" y="77"/>
                  </a:lnTo>
                  <a:lnTo>
                    <a:pt x="2510" y="150"/>
                  </a:lnTo>
                  <a:lnTo>
                    <a:pt x="2552" y="186"/>
                  </a:lnTo>
                  <a:lnTo>
                    <a:pt x="2596" y="220"/>
                  </a:lnTo>
                  <a:lnTo>
                    <a:pt x="2639" y="253"/>
                  </a:lnTo>
                  <a:lnTo>
                    <a:pt x="2683" y="284"/>
                  </a:lnTo>
                  <a:lnTo>
                    <a:pt x="2727" y="313"/>
                  </a:lnTo>
                  <a:lnTo>
                    <a:pt x="2774" y="341"/>
                  </a:lnTo>
                  <a:lnTo>
                    <a:pt x="2821" y="367"/>
                  </a:lnTo>
                  <a:lnTo>
                    <a:pt x="2845" y="380"/>
                  </a:lnTo>
                  <a:lnTo>
                    <a:pt x="2870" y="392"/>
                  </a:lnTo>
                  <a:lnTo>
                    <a:pt x="2895" y="404"/>
                  </a:lnTo>
                  <a:lnTo>
                    <a:pt x="2920" y="414"/>
                  </a:lnTo>
                  <a:lnTo>
                    <a:pt x="2946" y="424"/>
                  </a:lnTo>
                  <a:lnTo>
                    <a:pt x="2972" y="434"/>
                  </a:lnTo>
                  <a:lnTo>
                    <a:pt x="2999" y="443"/>
                  </a:lnTo>
                  <a:lnTo>
                    <a:pt x="3027" y="452"/>
                  </a:lnTo>
                  <a:lnTo>
                    <a:pt x="3055" y="460"/>
                  </a:lnTo>
                  <a:lnTo>
                    <a:pt x="3084" y="467"/>
                  </a:lnTo>
                  <a:lnTo>
                    <a:pt x="3082" y="454"/>
                  </a:lnTo>
                  <a:lnTo>
                    <a:pt x="3082" y="454"/>
                  </a:lnTo>
                  <a:lnTo>
                    <a:pt x="3077" y="514"/>
                  </a:lnTo>
                  <a:lnTo>
                    <a:pt x="3073" y="575"/>
                  </a:lnTo>
                  <a:lnTo>
                    <a:pt x="3064" y="697"/>
                  </a:lnTo>
                  <a:lnTo>
                    <a:pt x="3055" y="819"/>
                  </a:lnTo>
                  <a:lnTo>
                    <a:pt x="3050" y="880"/>
                  </a:lnTo>
                  <a:lnTo>
                    <a:pt x="3044" y="941"/>
                  </a:lnTo>
                  <a:lnTo>
                    <a:pt x="3027" y="985"/>
                  </a:lnTo>
                  <a:lnTo>
                    <a:pt x="3027" y="985"/>
                  </a:lnTo>
                  <a:lnTo>
                    <a:pt x="3033" y="1000"/>
                  </a:lnTo>
                  <a:lnTo>
                    <a:pt x="3037" y="1015"/>
                  </a:lnTo>
                  <a:lnTo>
                    <a:pt x="3041" y="1031"/>
                  </a:lnTo>
                  <a:lnTo>
                    <a:pt x="3046" y="1047"/>
                  </a:lnTo>
                  <a:lnTo>
                    <a:pt x="3051" y="1082"/>
                  </a:lnTo>
                  <a:lnTo>
                    <a:pt x="3056" y="1118"/>
                  </a:lnTo>
                  <a:lnTo>
                    <a:pt x="3059" y="1157"/>
                  </a:lnTo>
                  <a:lnTo>
                    <a:pt x="3061" y="1195"/>
                  </a:lnTo>
                  <a:lnTo>
                    <a:pt x="3064" y="1234"/>
                  </a:lnTo>
                  <a:lnTo>
                    <a:pt x="3068" y="1272"/>
                  </a:lnTo>
                  <a:lnTo>
                    <a:pt x="3074" y="1311"/>
                  </a:lnTo>
                  <a:lnTo>
                    <a:pt x="3080" y="1348"/>
                  </a:lnTo>
                  <a:lnTo>
                    <a:pt x="3085" y="1366"/>
                  </a:lnTo>
                  <a:lnTo>
                    <a:pt x="3089" y="1383"/>
                  </a:lnTo>
                  <a:lnTo>
                    <a:pt x="3096" y="1401"/>
                  </a:lnTo>
                  <a:lnTo>
                    <a:pt x="3102" y="1416"/>
                  </a:lnTo>
                  <a:lnTo>
                    <a:pt x="3109" y="1432"/>
                  </a:lnTo>
                  <a:lnTo>
                    <a:pt x="3117" y="1448"/>
                  </a:lnTo>
                  <a:lnTo>
                    <a:pt x="3127" y="1461"/>
                  </a:lnTo>
                  <a:lnTo>
                    <a:pt x="3137" y="1475"/>
                  </a:lnTo>
                  <a:lnTo>
                    <a:pt x="3149" y="1487"/>
                  </a:lnTo>
                  <a:lnTo>
                    <a:pt x="3161" y="1499"/>
                  </a:lnTo>
                  <a:lnTo>
                    <a:pt x="3176" y="1509"/>
                  </a:lnTo>
                  <a:lnTo>
                    <a:pt x="3191" y="1518"/>
                  </a:lnTo>
                  <a:lnTo>
                    <a:pt x="3191" y="1518"/>
                  </a:lnTo>
                  <a:lnTo>
                    <a:pt x="3208" y="1528"/>
                  </a:lnTo>
                  <a:lnTo>
                    <a:pt x="3227" y="1534"/>
                  </a:lnTo>
                  <a:lnTo>
                    <a:pt x="3246" y="1540"/>
                  </a:lnTo>
                  <a:lnTo>
                    <a:pt x="3267" y="1544"/>
                  </a:lnTo>
                  <a:lnTo>
                    <a:pt x="3288" y="1548"/>
                  </a:lnTo>
                  <a:lnTo>
                    <a:pt x="3311" y="1550"/>
                  </a:lnTo>
                  <a:lnTo>
                    <a:pt x="3334" y="1551"/>
                  </a:lnTo>
                  <a:lnTo>
                    <a:pt x="3357" y="1551"/>
                  </a:lnTo>
                  <a:lnTo>
                    <a:pt x="3404" y="1550"/>
                  </a:lnTo>
                  <a:lnTo>
                    <a:pt x="3449" y="1546"/>
                  </a:lnTo>
                  <a:lnTo>
                    <a:pt x="3529" y="1541"/>
                  </a:lnTo>
                  <a:lnTo>
                    <a:pt x="3540" y="1601"/>
                  </a:lnTo>
                  <a:close/>
                </a:path>
              </a:pathLst>
            </a:custGeom>
            <a:solidFill>
              <a:srgbClr val="F5D8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542D75CF-FAE4-B210-CEB8-3520081FE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1798"/>
              <a:ext cx="2162" cy="2185"/>
            </a:xfrm>
            <a:custGeom>
              <a:avLst/>
              <a:gdLst>
                <a:gd name="T0" fmla="*/ 3534 w 4324"/>
                <a:gd name="T1" fmla="*/ 1794 h 4371"/>
                <a:gd name="T2" fmla="*/ 3483 w 4324"/>
                <a:gd name="T3" fmla="*/ 2246 h 4371"/>
                <a:gd name="T4" fmla="*/ 3440 w 4324"/>
                <a:gd name="T5" fmla="*/ 2632 h 4371"/>
                <a:gd name="T6" fmla="*/ 3445 w 4324"/>
                <a:gd name="T7" fmla="*/ 2737 h 4371"/>
                <a:gd name="T8" fmla="*/ 3478 w 4324"/>
                <a:gd name="T9" fmla="*/ 2856 h 4371"/>
                <a:gd name="T10" fmla="*/ 3536 w 4324"/>
                <a:gd name="T11" fmla="*/ 2963 h 4371"/>
                <a:gd name="T12" fmla="*/ 3662 w 4324"/>
                <a:gd name="T13" fmla="*/ 3120 h 4371"/>
                <a:gd name="T14" fmla="*/ 3833 w 4324"/>
                <a:gd name="T15" fmla="*/ 3301 h 4371"/>
                <a:gd name="T16" fmla="*/ 4037 w 4324"/>
                <a:gd name="T17" fmla="*/ 3540 h 4371"/>
                <a:gd name="T18" fmla="*/ 4164 w 4324"/>
                <a:gd name="T19" fmla="*/ 3722 h 4371"/>
                <a:gd name="T20" fmla="*/ 4252 w 4324"/>
                <a:gd name="T21" fmla="*/ 3876 h 4371"/>
                <a:gd name="T22" fmla="*/ 4314 w 4324"/>
                <a:gd name="T23" fmla="*/ 4000 h 4371"/>
                <a:gd name="T24" fmla="*/ 4322 w 4324"/>
                <a:gd name="T25" fmla="*/ 4059 h 4371"/>
                <a:gd name="T26" fmla="*/ 4289 w 4324"/>
                <a:gd name="T27" fmla="*/ 4118 h 4371"/>
                <a:gd name="T28" fmla="*/ 4161 w 4324"/>
                <a:gd name="T29" fmla="*/ 4219 h 4371"/>
                <a:gd name="T30" fmla="*/ 4052 w 4324"/>
                <a:gd name="T31" fmla="*/ 4316 h 4371"/>
                <a:gd name="T32" fmla="*/ 4009 w 4324"/>
                <a:gd name="T33" fmla="*/ 4361 h 4371"/>
                <a:gd name="T34" fmla="*/ 3984 w 4324"/>
                <a:gd name="T35" fmla="*/ 4371 h 4371"/>
                <a:gd name="T36" fmla="*/ 3905 w 4324"/>
                <a:gd name="T37" fmla="*/ 4343 h 4371"/>
                <a:gd name="T38" fmla="*/ 3827 w 4324"/>
                <a:gd name="T39" fmla="*/ 4270 h 4371"/>
                <a:gd name="T40" fmla="*/ 3708 w 4324"/>
                <a:gd name="T41" fmla="*/ 4120 h 4371"/>
                <a:gd name="T42" fmla="*/ 3457 w 4324"/>
                <a:gd name="T43" fmla="*/ 3831 h 4371"/>
                <a:gd name="T44" fmla="*/ 3340 w 4324"/>
                <a:gd name="T45" fmla="*/ 3702 h 4371"/>
                <a:gd name="T46" fmla="*/ 3129 w 4324"/>
                <a:gd name="T47" fmla="*/ 3519 h 4371"/>
                <a:gd name="T48" fmla="*/ 2953 w 4324"/>
                <a:gd name="T49" fmla="*/ 3351 h 4371"/>
                <a:gd name="T50" fmla="*/ 2771 w 4324"/>
                <a:gd name="T51" fmla="*/ 3121 h 4371"/>
                <a:gd name="T52" fmla="*/ 2683 w 4324"/>
                <a:gd name="T53" fmla="*/ 2981 h 4371"/>
                <a:gd name="T54" fmla="*/ 2625 w 4324"/>
                <a:gd name="T55" fmla="*/ 2851 h 4371"/>
                <a:gd name="T56" fmla="*/ 2566 w 4324"/>
                <a:gd name="T57" fmla="*/ 2676 h 4371"/>
                <a:gd name="T58" fmla="*/ 2495 w 4324"/>
                <a:gd name="T59" fmla="*/ 2349 h 4371"/>
                <a:gd name="T60" fmla="*/ 2438 w 4324"/>
                <a:gd name="T61" fmla="*/ 1899 h 4371"/>
                <a:gd name="T62" fmla="*/ 520 w 4324"/>
                <a:gd name="T63" fmla="*/ 4172 h 4371"/>
                <a:gd name="T64" fmla="*/ 502 w 4324"/>
                <a:gd name="T65" fmla="*/ 4181 h 4371"/>
                <a:gd name="T66" fmla="*/ 445 w 4324"/>
                <a:gd name="T67" fmla="*/ 4168 h 4371"/>
                <a:gd name="T68" fmla="*/ 335 w 4324"/>
                <a:gd name="T69" fmla="*/ 4131 h 4371"/>
                <a:gd name="T70" fmla="*/ 164 w 4324"/>
                <a:gd name="T71" fmla="*/ 4100 h 4371"/>
                <a:gd name="T72" fmla="*/ 21 w 4324"/>
                <a:gd name="T73" fmla="*/ 4072 h 4371"/>
                <a:gd name="T74" fmla="*/ 13 w 4324"/>
                <a:gd name="T75" fmla="*/ 3998 h 4371"/>
                <a:gd name="T76" fmla="*/ 2335 w 4324"/>
                <a:gd name="T77" fmla="*/ 0 h 4371"/>
                <a:gd name="T78" fmla="*/ 2639 w 4324"/>
                <a:gd name="T79" fmla="*/ 253 h 4371"/>
                <a:gd name="T80" fmla="*/ 2845 w 4324"/>
                <a:gd name="T81" fmla="*/ 380 h 4371"/>
                <a:gd name="T82" fmla="*/ 2972 w 4324"/>
                <a:gd name="T83" fmla="*/ 434 h 4371"/>
                <a:gd name="T84" fmla="*/ 3082 w 4324"/>
                <a:gd name="T85" fmla="*/ 454 h 4371"/>
                <a:gd name="T86" fmla="*/ 3055 w 4324"/>
                <a:gd name="T87" fmla="*/ 819 h 4371"/>
                <a:gd name="T88" fmla="*/ 3033 w 4324"/>
                <a:gd name="T89" fmla="*/ 1000 h 4371"/>
                <a:gd name="T90" fmla="*/ 3056 w 4324"/>
                <a:gd name="T91" fmla="*/ 1118 h 4371"/>
                <a:gd name="T92" fmla="*/ 3074 w 4324"/>
                <a:gd name="T93" fmla="*/ 1311 h 4371"/>
                <a:gd name="T94" fmla="*/ 3102 w 4324"/>
                <a:gd name="T95" fmla="*/ 1416 h 4371"/>
                <a:gd name="T96" fmla="*/ 3149 w 4324"/>
                <a:gd name="T97" fmla="*/ 1487 h 4371"/>
                <a:gd name="T98" fmla="*/ 3208 w 4324"/>
                <a:gd name="T99" fmla="*/ 1528 h 4371"/>
                <a:gd name="T100" fmla="*/ 3311 w 4324"/>
                <a:gd name="T101" fmla="*/ 1550 h 4371"/>
                <a:gd name="T102" fmla="*/ 3529 w 4324"/>
                <a:gd name="T103" fmla="*/ 1541 h 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24" h="4371">
                  <a:moveTo>
                    <a:pt x="3540" y="1601"/>
                  </a:moveTo>
                  <a:lnTo>
                    <a:pt x="3540" y="1601"/>
                  </a:lnTo>
                  <a:lnTo>
                    <a:pt x="3540" y="1665"/>
                  </a:lnTo>
                  <a:lnTo>
                    <a:pt x="3537" y="1730"/>
                  </a:lnTo>
                  <a:lnTo>
                    <a:pt x="3534" y="1794"/>
                  </a:lnTo>
                  <a:lnTo>
                    <a:pt x="3528" y="1859"/>
                  </a:lnTo>
                  <a:lnTo>
                    <a:pt x="3522" y="1924"/>
                  </a:lnTo>
                  <a:lnTo>
                    <a:pt x="3515" y="1988"/>
                  </a:lnTo>
                  <a:lnTo>
                    <a:pt x="3499" y="2116"/>
                  </a:lnTo>
                  <a:lnTo>
                    <a:pt x="3483" y="2246"/>
                  </a:lnTo>
                  <a:lnTo>
                    <a:pt x="3466" y="2375"/>
                  </a:lnTo>
                  <a:lnTo>
                    <a:pt x="3459" y="2439"/>
                  </a:lnTo>
                  <a:lnTo>
                    <a:pt x="3451" y="2504"/>
                  </a:lnTo>
                  <a:lnTo>
                    <a:pt x="3445" y="2567"/>
                  </a:lnTo>
                  <a:lnTo>
                    <a:pt x="3440" y="2632"/>
                  </a:lnTo>
                  <a:lnTo>
                    <a:pt x="3440" y="2632"/>
                  </a:lnTo>
                  <a:lnTo>
                    <a:pt x="3439" y="2659"/>
                  </a:lnTo>
                  <a:lnTo>
                    <a:pt x="3440" y="2686"/>
                  </a:lnTo>
                  <a:lnTo>
                    <a:pt x="3442" y="2712"/>
                  </a:lnTo>
                  <a:lnTo>
                    <a:pt x="3445" y="2737"/>
                  </a:lnTo>
                  <a:lnTo>
                    <a:pt x="3449" y="2762"/>
                  </a:lnTo>
                  <a:lnTo>
                    <a:pt x="3455" y="2786"/>
                  </a:lnTo>
                  <a:lnTo>
                    <a:pt x="3462" y="2810"/>
                  </a:lnTo>
                  <a:lnTo>
                    <a:pt x="3469" y="2833"/>
                  </a:lnTo>
                  <a:lnTo>
                    <a:pt x="3478" y="2856"/>
                  </a:lnTo>
                  <a:lnTo>
                    <a:pt x="3488" y="2879"/>
                  </a:lnTo>
                  <a:lnTo>
                    <a:pt x="3499" y="2901"/>
                  </a:lnTo>
                  <a:lnTo>
                    <a:pt x="3511" y="2922"/>
                  </a:lnTo>
                  <a:lnTo>
                    <a:pt x="3523" y="2944"/>
                  </a:lnTo>
                  <a:lnTo>
                    <a:pt x="3536" y="2963"/>
                  </a:lnTo>
                  <a:lnTo>
                    <a:pt x="3550" y="2984"/>
                  </a:lnTo>
                  <a:lnTo>
                    <a:pt x="3565" y="3004"/>
                  </a:lnTo>
                  <a:lnTo>
                    <a:pt x="3595" y="3044"/>
                  </a:lnTo>
                  <a:lnTo>
                    <a:pt x="3627" y="3082"/>
                  </a:lnTo>
                  <a:lnTo>
                    <a:pt x="3662" y="3120"/>
                  </a:lnTo>
                  <a:lnTo>
                    <a:pt x="3696" y="3156"/>
                  </a:lnTo>
                  <a:lnTo>
                    <a:pt x="3766" y="3229"/>
                  </a:lnTo>
                  <a:lnTo>
                    <a:pt x="3800" y="3266"/>
                  </a:lnTo>
                  <a:lnTo>
                    <a:pt x="3833" y="3301"/>
                  </a:lnTo>
                  <a:lnTo>
                    <a:pt x="3833" y="3301"/>
                  </a:lnTo>
                  <a:lnTo>
                    <a:pt x="3894" y="3368"/>
                  </a:lnTo>
                  <a:lnTo>
                    <a:pt x="3953" y="3435"/>
                  </a:lnTo>
                  <a:lnTo>
                    <a:pt x="3981" y="3470"/>
                  </a:lnTo>
                  <a:lnTo>
                    <a:pt x="4009" y="3504"/>
                  </a:lnTo>
                  <a:lnTo>
                    <a:pt x="4037" y="3540"/>
                  </a:lnTo>
                  <a:lnTo>
                    <a:pt x="4064" y="3575"/>
                  </a:lnTo>
                  <a:lnTo>
                    <a:pt x="4090" y="3610"/>
                  </a:lnTo>
                  <a:lnTo>
                    <a:pt x="4115" y="3647"/>
                  </a:lnTo>
                  <a:lnTo>
                    <a:pt x="4140" y="3684"/>
                  </a:lnTo>
                  <a:lnTo>
                    <a:pt x="4164" y="3722"/>
                  </a:lnTo>
                  <a:lnTo>
                    <a:pt x="4188" y="3759"/>
                  </a:lnTo>
                  <a:lnTo>
                    <a:pt x="4210" y="3798"/>
                  </a:lnTo>
                  <a:lnTo>
                    <a:pt x="4232" y="3836"/>
                  </a:lnTo>
                  <a:lnTo>
                    <a:pt x="4252" y="3876"/>
                  </a:lnTo>
                  <a:lnTo>
                    <a:pt x="4252" y="3876"/>
                  </a:lnTo>
                  <a:lnTo>
                    <a:pt x="4264" y="3901"/>
                  </a:lnTo>
                  <a:lnTo>
                    <a:pt x="4277" y="3924"/>
                  </a:lnTo>
                  <a:lnTo>
                    <a:pt x="4297" y="3965"/>
                  </a:lnTo>
                  <a:lnTo>
                    <a:pt x="4307" y="3982"/>
                  </a:lnTo>
                  <a:lnTo>
                    <a:pt x="4314" y="4000"/>
                  </a:lnTo>
                  <a:lnTo>
                    <a:pt x="4320" y="4016"/>
                  </a:lnTo>
                  <a:lnTo>
                    <a:pt x="4323" y="4032"/>
                  </a:lnTo>
                  <a:lnTo>
                    <a:pt x="4323" y="4032"/>
                  </a:lnTo>
                  <a:lnTo>
                    <a:pt x="4324" y="4046"/>
                  </a:lnTo>
                  <a:lnTo>
                    <a:pt x="4322" y="4059"/>
                  </a:lnTo>
                  <a:lnTo>
                    <a:pt x="4320" y="4067"/>
                  </a:lnTo>
                  <a:lnTo>
                    <a:pt x="4318" y="4074"/>
                  </a:lnTo>
                  <a:lnTo>
                    <a:pt x="4312" y="4088"/>
                  </a:lnTo>
                  <a:lnTo>
                    <a:pt x="4302" y="4102"/>
                  </a:lnTo>
                  <a:lnTo>
                    <a:pt x="4289" y="4118"/>
                  </a:lnTo>
                  <a:lnTo>
                    <a:pt x="4272" y="4134"/>
                  </a:lnTo>
                  <a:lnTo>
                    <a:pt x="4252" y="4151"/>
                  </a:lnTo>
                  <a:lnTo>
                    <a:pt x="4252" y="4151"/>
                  </a:lnTo>
                  <a:lnTo>
                    <a:pt x="4191" y="4197"/>
                  </a:lnTo>
                  <a:lnTo>
                    <a:pt x="4161" y="4219"/>
                  </a:lnTo>
                  <a:lnTo>
                    <a:pt x="4133" y="4241"/>
                  </a:lnTo>
                  <a:lnTo>
                    <a:pt x="4104" y="4265"/>
                  </a:lnTo>
                  <a:lnTo>
                    <a:pt x="4077" y="4290"/>
                  </a:lnTo>
                  <a:lnTo>
                    <a:pt x="4064" y="4302"/>
                  </a:lnTo>
                  <a:lnTo>
                    <a:pt x="4052" y="4316"/>
                  </a:lnTo>
                  <a:lnTo>
                    <a:pt x="4039" y="4330"/>
                  </a:lnTo>
                  <a:lnTo>
                    <a:pt x="4027" y="4345"/>
                  </a:lnTo>
                  <a:lnTo>
                    <a:pt x="4013" y="4355"/>
                  </a:lnTo>
                  <a:lnTo>
                    <a:pt x="4013" y="4355"/>
                  </a:lnTo>
                  <a:lnTo>
                    <a:pt x="4009" y="4361"/>
                  </a:lnTo>
                  <a:lnTo>
                    <a:pt x="4004" y="4365"/>
                  </a:lnTo>
                  <a:lnTo>
                    <a:pt x="4000" y="4368"/>
                  </a:lnTo>
                  <a:lnTo>
                    <a:pt x="3995" y="4370"/>
                  </a:lnTo>
                  <a:lnTo>
                    <a:pt x="3989" y="4371"/>
                  </a:lnTo>
                  <a:lnTo>
                    <a:pt x="3984" y="4371"/>
                  </a:lnTo>
                  <a:lnTo>
                    <a:pt x="3971" y="4369"/>
                  </a:lnTo>
                  <a:lnTo>
                    <a:pt x="3939" y="4364"/>
                  </a:lnTo>
                  <a:lnTo>
                    <a:pt x="3939" y="4364"/>
                  </a:lnTo>
                  <a:lnTo>
                    <a:pt x="3923" y="4354"/>
                  </a:lnTo>
                  <a:lnTo>
                    <a:pt x="3905" y="4343"/>
                  </a:lnTo>
                  <a:lnTo>
                    <a:pt x="3890" y="4330"/>
                  </a:lnTo>
                  <a:lnTo>
                    <a:pt x="3873" y="4316"/>
                  </a:lnTo>
                  <a:lnTo>
                    <a:pt x="3857" y="4301"/>
                  </a:lnTo>
                  <a:lnTo>
                    <a:pt x="3842" y="4287"/>
                  </a:lnTo>
                  <a:lnTo>
                    <a:pt x="3827" y="4270"/>
                  </a:lnTo>
                  <a:lnTo>
                    <a:pt x="3813" y="4253"/>
                  </a:lnTo>
                  <a:lnTo>
                    <a:pt x="3784" y="4220"/>
                  </a:lnTo>
                  <a:lnTo>
                    <a:pt x="3758" y="4185"/>
                  </a:lnTo>
                  <a:lnTo>
                    <a:pt x="3708" y="4120"/>
                  </a:lnTo>
                  <a:lnTo>
                    <a:pt x="3708" y="4120"/>
                  </a:lnTo>
                  <a:lnTo>
                    <a:pt x="3673" y="4078"/>
                  </a:lnTo>
                  <a:lnTo>
                    <a:pt x="3638" y="4036"/>
                  </a:lnTo>
                  <a:lnTo>
                    <a:pt x="3565" y="3954"/>
                  </a:lnTo>
                  <a:lnTo>
                    <a:pt x="3493" y="3872"/>
                  </a:lnTo>
                  <a:lnTo>
                    <a:pt x="3457" y="3831"/>
                  </a:lnTo>
                  <a:lnTo>
                    <a:pt x="3421" y="3789"/>
                  </a:lnTo>
                  <a:lnTo>
                    <a:pt x="3421" y="3789"/>
                  </a:lnTo>
                  <a:lnTo>
                    <a:pt x="3395" y="3759"/>
                  </a:lnTo>
                  <a:lnTo>
                    <a:pt x="3368" y="3730"/>
                  </a:lnTo>
                  <a:lnTo>
                    <a:pt x="3340" y="3702"/>
                  </a:lnTo>
                  <a:lnTo>
                    <a:pt x="3311" y="3675"/>
                  </a:lnTo>
                  <a:lnTo>
                    <a:pt x="3281" y="3648"/>
                  </a:lnTo>
                  <a:lnTo>
                    <a:pt x="3251" y="3622"/>
                  </a:lnTo>
                  <a:lnTo>
                    <a:pt x="3190" y="3570"/>
                  </a:lnTo>
                  <a:lnTo>
                    <a:pt x="3129" y="3519"/>
                  </a:lnTo>
                  <a:lnTo>
                    <a:pt x="3067" y="3466"/>
                  </a:lnTo>
                  <a:lnTo>
                    <a:pt x="3038" y="3438"/>
                  </a:lnTo>
                  <a:lnTo>
                    <a:pt x="3009" y="3410"/>
                  </a:lnTo>
                  <a:lnTo>
                    <a:pt x="2981" y="3381"/>
                  </a:lnTo>
                  <a:lnTo>
                    <a:pt x="2953" y="3351"/>
                  </a:lnTo>
                  <a:lnTo>
                    <a:pt x="2953" y="3351"/>
                  </a:lnTo>
                  <a:lnTo>
                    <a:pt x="2870" y="3250"/>
                  </a:lnTo>
                  <a:lnTo>
                    <a:pt x="2829" y="3199"/>
                  </a:lnTo>
                  <a:lnTo>
                    <a:pt x="2790" y="3148"/>
                  </a:lnTo>
                  <a:lnTo>
                    <a:pt x="2771" y="3121"/>
                  </a:lnTo>
                  <a:lnTo>
                    <a:pt x="2752" y="3095"/>
                  </a:lnTo>
                  <a:lnTo>
                    <a:pt x="2733" y="3068"/>
                  </a:lnTo>
                  <a:lnTo>
                    <a:pt x="2717" y="3039"/>
                  </a:lnTo>
                  <a:lnTo>
                    <a:pt x="2699" y="3010"/>
                  </a:lnTo>
                  <a:lnTo>
                    <a:pt x="2683" y="2981"/>
                  </a:lnTo>
                  <a:lnTo>
                    <a:pt x="2668" y="2951"/>
                  </a:lnTo>
                  <a:lnTo>
                    <a:pt x="2653" y="2920"/>
                  </a:lnTo>
                  <a:lnTo>
                    <a:pt x="2653" y="2920"/>
                  </a:lnTo>
                  <a:lnTo>
                    <a:pt x="2639" y="2885"/>
                  </a:lnTo>
                  <a:lnTo>
                    <a:pt x="2625" y="2851"/>
                  </a:lnTo>
                  <a:lnTo>
                    <a:pt x="2612" y="2816"/>
                  </a:lnTo>
                  <a:lnTo>
                    <a:pt x="2599" y="2782"/>
                  </a:lnTo>
                  <a:lnTo>
                    <a:pt x="2588" y="2747"/>
                  </a:lnTo>
                  <a:lnTo>
                    <a:pt x="2576" y="2711"/>
                  </a:lnTo>
                  <a:lnTo>
                    <a:pt x="2566" y="2676"/>
                  </a:lnTo>
                  <a:lnTo>
                    <a:pt x="2557" y="2640"/>
                  </a:lnTo>
                  <a:lnTo>
                    <a:pt x="2538" y="2567"/>
                  </a:lnTo>
                  <a:lnTo>
                    <a:pt x="2522" y="2496"/>
                  </a:lnTo>
                  <a:lnTo>
                    <a:pt x="2508" y="2422"/>
                  </a:lnTo>
                  <a:lnTo>
                    <a:pt x="2495" y="2349"/>
                  </a:lnTo>
                  <a:lnTo>
                    <a:pt x="2484" y="2274"/>
                  </a:lnTo>
                  <a:lnTo>
                    <a:pt x="2473" y="2200"/>
                  </a:lnTo>
                  <a:lnTo>
                    <a:pt x="2464" y="2125"/>
                  </a:lnTo>
                  <a:lnTo>
                    <a:pt x="2455" y="2050"/>
                  </a:lnTo>
                  <a:lnTo>
                    <a:pt x="2438" y="1899"/>
                  </a:lnTo>
                  <a:lnTo>
                    <a:pt x="2420" y="1749"/>
                  </a:lnTo>
                  <a:lnTo>
                    <a:pt x="2421" y="1725"/>
                  </a:lnTo>
                  <a:lnTo>
                    <a:pt x="2421" y="1725"/>
                  </a:lnTo>
                  <a:lnTo>
                    <a:pt x="563" y="4131"/>
                  </a:lnTo>
                  <a:lnTo>
                    <a:pt x="520" y="4172"/>
                  </a:lnTo>
                  <a:lnTo>
                    <a:pt x="520" y="4172"/>
                  </a:lnTo>
                  <a:lnTo>
                    <a:pt x="516" y="4175"/>
                  </a:lnTo>
                  <a:lnTo>
                    <a:pt x="511" y="4178"/>
                  </a:lnTo>
                  <a:lnTo>
                    <a:pt x="507" y="4180"/>
                  </a:lnTo>
                  <a:lnTo>
                    <a:pt x="502" y="4181"/>
                  </a:lnTo>
                  <a:lnTo>
                    <a:pt x="493" y="4182"/>
                  </a:lnTo>
                  <a:lnTo>
                    <a:pt x="485" y="4181"/>
                  </a:lnTo>
                  <a:lnTo>
                    <a:pt x="475" y="4178"/>
                  </a:lnTo>
                  <a:lnTo>
                    <a:pt x="466" y="4175"/>
                  </a:lnTo>
                  <a:lnTo>
                    <a:pt x="445" y="4168"/>
                  </a:lnTo>
                  <a:lnTo>
                    <a:pt x="401" y="4159"/>
                  </a:lnTo>
                  <a:lnTo>
                    <a:pt x="401" y="4159"/>
                  </a:lnTo>
                  <a:lnTo>
                    <a:pt x="381" y="4149"/>
                  </a:lnTo>
                  <a:lnTo>
                    <a:pt x="358" y="4140"/>
                  </a:lnTo>
                  <a:lnTo>
                    <a:pt x="335" y="4131"/>
                  </a:lnTo>
                  <a:lnTo>
                    <a:pt x="312" y="4125"/>
                  </a:lnTo>
                  <a:lnTo>
                    <a:pt x="288" y="4119"/>
                  </a:lnTo>
                  <a:lnTo>
                    <a:pt x="263" y="4115"/>
                  </a:lnTo>
                  <a:lnTo>
                    <a:pt x="214" y="4106"/>
                  </a:lnTo>
                  <a:lnTo>
                    <a:pt x="164" y="4100"/>
                  </a:lnTo>
                  <a:lnTo>
                    <a:pt x="115" y="4093"/>
                  </a:lnTo>
                  <a:lnTo>
                    <a:pt x="90" y="4089"/>
                  </a:lnTo>
                  <a:lnTo>
                    <a:pt x="67" y="4084"/>
                  </a:lnTo>
                  <a:lnTo>
                    <a:pt x="44" y="4078"/>
                  </a:lnTo>
                  <a:lnTo>
                    <a:pt x="21" y="4072"/>
                  </a:lnTo>
                  <a:lnTo>
                    <a:pt x="0" y="4051"/>
                  </a:lnTo>
                  <a:lnTo>
                    <a:pt x="0" y="4051"/>
                  </a:lnTo>
                  <a:lnTo>
                    <a:pt x="0" y="4034"/>
                  </a:lnTo>
                  <a:lnTo>
                    <a:pt x="13" y="3998"/>
                  </a:lnTo>
                  <a:lnTo>
                    <a:pt x="13" y="3998"/>
                  </a:lnTo>
                  <a:lnTo>
                    <a:pt x="1847" y="855"/>
                  </a:lnTo>
                  <a:lnTo>
                    <a:pt x="1847" y="855"/>
                  </a:lnTo>
                  <a:lnTo>
                    <a:pt x="2324" y="36"/>
                  </a:lnTo>
                  <a:lnTo>
                    <a:pt x="2335" y="0"/>
                  </a:lnTo>
                  <a:lnTo>
                    <a:pt x="2335" y="0"/>
                  </a:lnTo>
                  <a:lnTo>
                    <a:pt x="2423" y="77"/>
                  </a:lnTo>
                  <a:lnTo>
                    <a:pt x="2510" y="150"/>
                  </a:lnTo>
                  <a:lnTo>
                    <a:pt x="2552" y="186"/>
                  </a:lnTo>
                  <a:lnTo>
                    <a:pt x="2596" y="220"/>
                  </a:lnTo>
                  <a:lnTo>
                    <a:pt x="2639" y="253"/>
                  </a:lnTo>
                  <a:lnTo>
                    <a:pt x="2683" y="284"/>
                  </a:lnTo>
                  <a:lnTo>
                    <a:pt x="2727" y="313"/>
                  </a:lnTo>
                  <a:lnTo>
                    <a:pt x="2774" y="341"/>
                  </a:lnTo>
                  <a:lnTo>
                    <a:pt x="2821" y="367"/>
                  </a:lnTo>
                  <a:lnTo>
                    <a:pt x="2845" y="380"/>
                  </a:lnTo>
                  <a:lnTo>
                    <a:pt x="2870" y="392"/>
                  </a:lnTo>
                  <a:lnTo>
                    <a:pt x="2895" y="404"/>
                  </a:lnTo>
                  <a:lnTo>
                    <a:pt x="2920" y="414"/>
                  </a:lnTo>
                  <a:lnTo>
                    <a:pt x="2946" y="424"/>
                  </a:lnTo>
                  <a:lnTo>
                    <a:pt x="2972" y="434"/>
                  </a:lnTo>
                  <a:lnTo>
                    <a:pt x="2999" y="443"/>
                  </a:lnTo>
                  <a:lnTo>
                    <a:pt x="3027" y="452"/>
                  </a:lnTo>
                  <a:lnTo>
                    <a:pt x="3055" y="460"/>
                  </a:lnTo>
                  <a:lnTo>
                    <a:pt x="3084" y="467"/>
                  </a:lnTo>
                  <a:lnTo>
                    <a:pt x="3082" y="454"/>
                  </a:lnTo>
                  <a:lnTo>
                    <a:pt x="3082" y="454"/>
                  </a:lnTo>
                  <a:lnTo>
                    <a:pt x="3077" y="514"/>
                  </a:lnTo>
                  <a:lnTo>
                    <a:pt x="3073" y="575"/>
                  </a:lnTo>
                  <a:lnTo>
                    <a:pt x="3064" y="697"/>
                  </a:lnTo>
                  <a:lnTo>
                    <a:pt x="3055" y="819"/>
                  </a:lnTo>
                  <a:lnTo>
                    <a:pt x="3050" y="880"/>
                  </a:lnTo>
                  <a:lnTo>
                    <a:pt x="3044" y="941"/>
                  </a:lnTo>
                  <a:lnTo>
                    <a:pt x="3027" y="985"/>
                  </a:lnTo>
                  <a:lnTo>
                    <a:pt x="3027" y="985"/>
                  </a:lnTo>
                  <a:lnTo>
                    <a:pt x="3033" y="1000"/>
                  </a:lnTo>
                  <a:lnTo>
                    <a:pt x="3037" y="1015"/>
                  </a:lnTo>
                  <a:lnTo>
                    <a:pt x="3041" y="1031"/>
                  </a:lnTo>
                  <a:lnTo>
                    <a:pt x="3046" y="1047"/>
                  </a:lnTo>
                  <a:lnTo>
                    <a:pt x="3051" y="1082"/>
                  </a:lnTo>
                  <a:lnTo>
                    <a:pt x="3056" y="1118"/>
                  </a:lnTo>
                  <a:lnTo>
                    <a:pt x="3059" y="1157"/>
                  </a:lnTo>
                  <a:lnTo>
                    <a:pt x="3061" y="1195"/>
                  </a:lnTo>
                  <a:lnTo>
                    <a:pt x="3064" y="1234"/>
                  </a:lnTo>
                  <a:lnTo>
                    <a:pt x="3068" y="1272"/>
                  </a:lnTo>
                  <a:lnTo>
                    <a:pt x="3074" y="1311"/>
                  </a:lnTo>
                  <a:lnTo>
                    <a:pt x="3080" y="1348"/>
                  </a:lnTo>
                  <a:lnTo>
                    <a:pt x="3085" y="1366"/>
                  </a:lnTo>
                  <a:lnTo>
                    <a:pt x="3089" y="1383"/>
                  </a:lnTo>
                  <a:lnTo>
                    <a:pt x="3096" y="1401"/>
                  </a:lnTo>
                  <a:lnTo>
                    <a:pt x="3102" y="1416"/>
                  </a:lnTo>
                  <a:lnTo>
                    <a:pt x="3109" y="1432"/>
                  </a:lnTo>
                  <a:lnTo>
                    <a:pt x="3117" y="1448"/>
                  </a:lnTo>
                  <a:lnTo>
                    <a:pt x="3127" y="1461"/>
                  </a:lnTo>
                  <a:lnTo>
                    <a:pt x="3137" y="1475"/>
                  </a:lnTo>
                  <a:lnTo>
                    <a:pt x="3149" y="1487"/>
                  </a:lnTo>
                  <a:lnTo>
                    <a:pt x="3161" y="1499"/>
                  </a:lnTo>
                  <a:lnTo>
                    <a:pt x="3176" y="1509"/>
                  </a:lnTo>
                  <a:lnTo>
                    <a:pt x="3191" y="1518"/>
                  </a:lnTo>
                  <a:lnTo>
                    <a:pt x="3191" y="1518"/>
                  </a:lnTo>
                  <a:lnTo>
                    <a:pt x="3208" y="1528"/>
                  </a:lnTo>
                  <a:lnTo>
                    <a:pt x="3227" y="1534"/>
                  </a:lnTo>
                  <a:lnTo>
                    <a:pt x="3246" y="1540"/>
                  </a:lnTo>
                  <a:lnTo>
                    <a:pt x="3267" y="1544"/>
                  </a:lnTo>
                  <a:lnTo>
                    <a:pt x="3288" y="1548"/>
                  </a:lnTo>
                  <a:lnTo>
                    <a:pt x="3311" y="1550"/>
                  </a:lnTo>
                  <a:lnTo>
                    <a:pt x="3334" y="1551"/>
                  </a:lnTo>
                  <a:lnTo>
                    <a:pt x="3357" y="1551"/>
                  </a:lnTo>
                  <a:lnTo>
                    <a:pt x="3404" y="1550"/>
                  </a:lnTo>
                  <a:lnTo>
                    <a:pt x="3449" y="1546"/>
                  </a:lnTo>
                  <a:lnTo>
                    <a:pt x="3529" y="154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5CB754FF-FC0D-6E06-0C04-17C50A7A9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" y="1462"/>
              <a:ext cx="93" cy="247"/>
            </a:xfrm>
            <a:custGeom>
              <a:avLst/>
              <a:gdLst>
                <a:gd name="T0" fmla="*/ 136 w 187"/>
                <a:gd name="T1" fmla="*/ 25 h 494"/>
                <a:gd name="T2" fmla="*/ 136 w 187"/>
                <a:gd name="T3" fmla="*/ 25 h 494"/>
                <a:gd name="T4" fmla="*/ 138 w 187"/>
                <a:gd name="T5" fmla="*/ 36 h 494"/>
                <a:gd name="T6" fmla="*/ 139 w 187"/>
                <a:gd name="T7" fmla="*/ 47 h 494"/>
                <a:gd name="T8" fmla="*/ 140 w 187"/>
                <a:gd name="T9" fmla="*/ 59 h 494"/>
                <a:gd name="T10" fmla="*/ 139 w 187"/>
                <a:gd name="T11" fmla="*/ 70 h 494"/>
                <a:gd name="T12" fmla="*/ 138 w 187"/>
                <a:gd name="T13" fmla="*/ 93 h 494"/>
                <a:gd name="T14" fmla="*/ 134 w 187"/>
                <a:gd name="T15" fmla="*/ 117 h 494"/>
                <a:gd name="T16" fmla="*/ 127 w 187"/>
                <a:gd name="T17" fmla="*/ 140 h 494"/>
                <a:gd name="T18" fmla="*/ 121 w 187"/>
                <a:gd name="T19" fmla="*/ 163 h 494"/>
                <a:gd name="T20" fmla="*/ 113 w 187"/>
                <a:gd name="T21" fmla="*/ 184 h 494"/>
                <a:gd name="T22" fmla="*/ 104 w 187"/>
                <a:gd name="T23" fmla="*/ 205 h 494"/>
                <a:gd name="T24" fmla="*/ 104 w 187"/>
                <a:gd name="T25" fmla="*/ 205 h 494"/>
                <a:gd name="T26" fmla="*/ 71 w 187"/>
                <a:gd name="T27" fmla="*/ 291 h 494"/>
                <a:gd name="T28" fmla="*/ 53 w 187"/>
                <a:gd name="T29" fmla="*/ 334 h 494"/>
                <a:gd name="T30" fmla="*/ 43 w 187"/>
                <a:gd name="T31" fmla="*/ 355 h 494"/>
                <a:gd name="T32" fmla="*/ 34 w 187"/>
                <a:gd name="T33" fmla="*/ 376 h 494"/>
                <a:gd name="T34" fmla="*/ 34 w 187"/>
                <a:gd name="T35" fmla="*/ 376 h 494"/>
                <a:gd name="T36" fmla="*/ 31 w 187"/>
                <a:gd name="T37" fmla="*/ 381 h 494"/>
                <a:gd name="T38" fmla="*/ 26 w 187"/>
                <a:gd name="T39" fmla="*/ 387 h 494"/>
                <a:gd name="T40" fmla="*/ 15 w 187"/>
                <a:gd name="T41" fmla="*/ 404 h 494"/>
                <a:gd name="T42" fmla="*/ 5 w 187"/>
                <a:gd name="T43" fmla="*/ 419 h 494"/>
                <a:gd name="T44" fmla="*/ 1 w 187"/>
                <a:gd name="T45" fmla="*/ 426 h 494"/>
                <a:gd name="T46" fmla="*/ 0 w 187"/>
                <a:gd name="T47" fmla="*/ 430 h 494"/>
                <a:gd name="T48" fmla="*/ 0 w 187"/>
                <a:gd name="T49" fmla="*/ 430 h 494"/>
                <a:gd name="T50" fmla="*/ 1 w 187"/>
                <a:gd name="T51" fmla="*/ 433 h 494"/>
                <a:gd name="T52" fmla="*/ 2 w 187"/>
                <a:gd name="T53" fmla="*/ 436 h 494"/>
                <a:gd name="T54" fmla="*/ 9 w 187"/>
                <a:gd name="T55" fmla="*/ 442 h 494"/>
                <a:gd name="T56" fmla="*/ 16 w 187"/>
                <a:gd name="T57" fmla="*/ 447 h 494"/>
                <a:gd name="T58" fmla="*/ 25 w 187"/>
                <a:gd name="T59" fmla="*/ 453 h 494"/>
                <a:gd name="T60" fmla="*/ 44 w 187"/>
                <a:gd name="T61" fmla="*/ 460 h 494"/>
                <a:gd name="T62" fmla="*/ 59 w 187"/>
                <a:gd name="T63" fmla="*/ 465 h 494"/>
                <a:gd name="T64" fmla="*/ 59 w 187"/>
                <a:gd name="T65" fmla="*/ 465 h 494"/>
                <a:gd name="T66" fmla="*/ 69 w 187"/>
                <a:gd name="T67" fmla="*/ 468 h 494"/>
                <a:gd name="T68" fmla="*/ 79 w 187"/>
                <a:gd name="T69" fmla="*/ 470 h 494"/>
                <a:gd name="T70" fmla="*/ 102 w 187"/>
                <a:gd name="T71" fmla="*/ 473 h 494"/>
                <a:gd name="T72" fmla="*/ 114 w 187"/>
                <a:gd name="T73" fmla="*/ 477 h 494"/>
                <a:gd name="T74" fmla="*/ 124 w 187"/>
                <a:gd name="T75" fmla="*/ 480 h 494"/>
                <a:gd name="T76" fmla="*/ 134 w 187"/>
                <a:gd name="T77" fmla="*/ 484 h 494"/>
                <a:gd name="T78" fmla="*/ 138 w 187"/>
                <a:gd name="T79" fmla="*/ 487 h 494"/>
                <a:gd name="T80" fmla="*/ 142 w 187"/>
                <a:gd name="T81" fmla="*/ 490 h 494"/>
                <a:gd name="T82" fmla="*/ 161 w 187"/>
                <a:gd name="T83" fmla="*/ 494 h 494"/>
                <a:gd name="T84" fmla="*/ 161 w 187"/>
                <a:gd name="T85" fmla="*/ 494 h 494"/>
                <a:gd name="T86" fmla="*/ 167 w 187"/>
                <a:gd name="T87" fmla="*/ 466 h 494"/>
                <a:gd name="T88" fmla="*/ 172 w 187"/>
                <a:gd name="T89" fmla="*/ 436 h 494"/>
                <a:gd name="T90" fmla="*/ 177 w 187"/>
                <a:gd name="T91" fmla="*/ 405 h 494"/>
                <a:gd name="T92" fmla="*/ 180 w 187"/>
                <a:gd name="T93" fmla="*/ 373 h 494"/>
                <a:gd name="T94" fmla="*/ 184 w 187"/>
                <a:gd name="T95" fmla="*/ 340 h 494"/>
                <a:gd name="T96" fmla="*/ 186 w 187"/>
                <a:gd name="T97" fmla="*/ 307 h 494"/>
                <a:gd name="T98" fmla="*/ 187 w 187"/>
                <a:gd name="T99" fmla="*/ 273 h 494"/>
                <a:gd name="T100" fmla="*/ 187 w 187"/>
                <a:gd name="T101" fmla="*/ 240 h 494"/>
                <a:gd name="T102" fmla="*/ 186 w 187"/>
                <a:gd name="T103" fmla="*/ 207 h 494"/>
                <a:gd name="T104" fmla="*/ 184 w 187"/>
                <a:gd name="T105" fmla="*/ 173 h 494"/>
                <a:gd name="T106" fmla="*/ 180 w 187"/>
                <a:gd name="T107" fmla="*/ 142 h 494"/>
                <a:gd name="T108" fmla="*/ 175 w 187"/>
                <a:gd name="T109" fmla="*/ 111 h 494"/>
                <a:gd name="T110" fmla="*/ 170 w 187"/>
                <a:gd name="T111" fmla="*/ 81 h 494"/>
                <a:gd name="T112" fmla="*/ 163 w 187"/>
                <a:gd name="T113" fmla="*/ 53 h 494"/>
                <a:gd name="T114" fmla="*/ 155 w 187"/>
                <a:gd name="T115" fmla="*/ 25 h 494"/>
                <a:gd name="T116" fmla="*/ 146 w 187"/>
                <a:gd name="T117" fmla="*/ 0 h 494"/>
                <a:gd name="T118" fmla="*/ 136 w 187"/>
                <a:gd name="T119" fmla="*/ 25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7" h="494">
                  <a:moveTo>
                    <a:pt x="136" y="25"/>
                  </a:moveTo>
                  <a:lnTo>
                    <a:pt x="136" y="25"/>
                  </a:lnTo>
                  <a:lnTo>
                    <a:pt x="138" y="36"/>
                  </a:lnTo>
                  <a:lnTo>
                    <a:pt x="139" y="47"/>
                  </a:lnTo>
                  <a:lnTo>
                    <a:pt x="140" y="59"/>
                  </a:lnTo>
                  <a:lnTo>
                    <a:pt x="139" y="70"/>
                  </a:lnTo>
                  <a:lnTo>
                    <a:pt x="138" y="93"/>
                  </a:lnTo>
                  <a:lnTo>
                    <a:pt x="134" y="117"/>
                  </a:lnTo>
                  <a:lnTo>
                    <a:pt x="127" y="140"/>
                  </a:lnTo>
                  <a:lnTo>
                    <a:pt x="121" y="163"/>
                  </a:lnTo>
                  <a:lnTo>
                    <a:pt x="113" y="184"/>
                  </a:lnTo>
                  <a:lnTo>
                    <a:pt x="104" y="205"/>
                  </a:lnTo>
                  <a:lnTo>
                    <a:pt x="104" y="205"/>
                  </a:lnTo>
                  <a:lnTo>
                    <a:pt x="71" y="291"/>
                  </a:lnTo>
                  <a:lnTo>
                    <a:pt x="53" y="334"/>
                  </a:lnTo>
                  <a:lnTo>
                    <a:pt x="43" y="355"/>
                  </a:lnTo>
                  <a:lnTo>
                    <a:pt x="34" y="376"/>
                  </a:lnTo>
                  <a:lnTo>
                    <a:pt x="34" y="376"/>
                  </a:lnTo>
                  <a:lnTo>
                    <a:pt x="31" y="381"/>
                  </a:lnTo>
                  <a:lnTo>
                    <a:pt x="26" y="387"/>
                  </a:lnTo>
                  <a:lnTo>
                    <a:pt x="15" y="404"/>
                  </a:lnTo>
                  <a:lnTo>
                    <a:pt x="5" y="419"/>
                  </a:lnTo>
                  <a:lnTo>
                    <a:pt x="1" y="426"/>
                  </a:lnTo>
                  <a:lnTo>
                    <a:pt x="0" y="430"/>
                  </a:lnTo>
                  <a:lnTo>
                    <a:pt x="0" y="430"/>
                  </a:lnTo>
                  <a:lnTo>
                    <a:pt x="1" y="433"/>
                  </a:lnTo>
                  <a:lnTo>
                    <a:pt x="2" y="436"/>
                  </a:lnTo>
                  <a:lnTo>
                    <a:pt x="9" y="442"/>
                  </a:lnTo>
                  <a:lnTo>
                    <a:pt x="16" y="447"/>
                  </a:lnTo>
                  <a:lnTo>
                    <a:pt x="25" y="453"/>
                  </a:lnTo>
                  <a:lnTo>
                    <a:pt x="44" y="460"/>
                  </a:lnTo>
                  <a:lnTo>
                    <a:pt x="59" y="465"/>
                  </a:lnTo>
                  <a:lnTo>
                    <a:pt x="59" y="465"/>
                  </a:lnTo>
                  <a:lnTo>
                    <a:pt x="69" y="468"/>
                  </a:lnTo>
                  <a:lnTo>
                    <a:pt x="79" y="470"/>
                  </a:lnTo>
                  <a:lnTo>
                    <a:pt x="102" y="473"/>
                  </a:lnTo>
                  <a:lnTo>
                    <a:pt x="114" y="477"/>
                  </a:lnTo>
                  <a:lnTo>
                    <a:pt x="124" y="480"/>
                  </a:lnTo>
                  <a:lnTo>
                    <a:pt x="134" y="484"/>
                  </a:lnTo>
                  <a:lnTo>
                    <a:pt x="138" y="487"/>
                  </a:lnTo>
                  <a:lnTo>
                    <a:pt x="142" y="490"/>
                  </a:lnTo>
                  <a:lnTo>
                    <a:pt x="161" y="494"/>
                  </a:lnTo>
                  <a:lnTo>
                    <a:pt x="161" y="494"/>
                  </a:lnTo>
                  <a:lnTo>
                    <a:pt x="167" y="466"/>
                  </a:lnTo>
                  <a:lnTo>
                    <a:pt x="172" y="436"/>
                  </a:lnTo>
                  <a:lnTo>
                    <a:pt x="177" y="405"/>
                  </a:lnTo>
                  <a:lnTo>
                    <a:pt x="180" y="373"/>
                  </a:lnTo>
                  <a:lnTo>
                    <a:pt x="184" y="340"/>
                  </a:lnTo>
                  <a:lnTo>
                    <a:pt x="186" y="307"/>
                  </a:lnTo>
                  <a:lnTo>
                    <a:pt x="187" y="273"/>
                  </a:lnTo>
                  <a:lnTo>
                    <a:pt x="187" y="240"/>
                  </a:lnTo>
                  <a:lnTo>
                    <a:pt x="186" y="207"/>
                  </a:lnTo>
                  <a:lnTo>
                    <a:pt x="184" y="173"/>
                  </a:lnTo>
                  <a:lnTo>
                    <a:pt x="180" y="142"/>
                  </a:lnTo>
                  <a:lnTo>
                    <a:pt x="175" y="111"/>
                  </a:lnTo>
                  <a:lnTo>
                    <a:pt x="170" y="81"/>
                  </a:lnTo>
                  <a:lnTo>
                    <a:pt x="163" y="53"/>
                  </a:lnTo>
                  <a:lnTo>
                    <a:pt x="155" y="25"/>
                  </a:lnTo>
                  <a:lnTo>
                    <a:pt x="146" y="0"/>
                  </a:lnTo>
                  <a:lnTo>
                    <a:pt x="136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4D8BA5C6-1A59-9491-DF69-44C8296A72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" y="1462"/>
              <a:ext cx="93" cy="247"/>
            </a:xfrm>
            <a:custGeom>
              <a:avLst/>
              <a:gdLst>
                <a:gd name="T0" fmla="*/ 136 w 187"/>
                <a:gd name="T1" fmla="*/ 25 h 494"/>
                <a:gd name="T2" fmla="*/ 136 w 187"/>
                <a:gd name="T3" fmla="*/ 25 h 494"/>
                <a:gd name="T4" fmla="*/ 138 w 187"/>
                <a:gd name="T5" fmla="*/ 36 h 494"/>
                <a:gd name="T6" fmla="*/ 139 w 187"/>
                <a:gd name="T7" fmla="*/ 47 h 494"/>
                <a:gd name="T8" fmla="*/ 140 w 187"/>
                <a:gd name="T9" fmla="*/ 59 h 494"/>
                <a:gd name="T10" fmla="*/ 139 w 187"/>
                <a:gd name="T11" fmla="*/ 70 h 494"/>
                <a:gd name="T12" fmla="*/ 138 w 187"/>
                <a:gd name="T13" fmla="*/ 93 h 494"/>
                <a:gd name="T14" fmla="*/ 134 w 187"/>
                <a:gd name="T15" fmla="*/ 117 h 494"/>
                <a:gd name="T16" fmla="*/ 127 w 187"/>
                <a:gd name="T17" fmla="*/ 140 h 494"/>
                <a:gd name="T18" fmla="*/ 121 w 187"/>
                <a:gd name="T19" fmla="*/ 163 h 494"/>
                <a:gd name="T20" fmla="*/ 113 w 187"/>
                <a:gd name="T21" fmla="*/ 184 h 494"/>
                <a:gd name="T22" fmla="*/ 104 w 187"/>
                <a:gd name="T23" fmla="*/ 205 h 494"/>
                <a:gd name="T24" fmla="*/ 104 w 187"/>
                <a:gd name="T25" fmla="*/ 205 h 494"/>
                <a:gd name="T26" fmla="*/ 71 w 187"/>
                <a:gd name="T27" fmla="*/ 291 h 494"/>
                <a:gd name="T28" fmla="*/ 53 w 187"/>
                <a:gd name="T29" fmla="*/ 334 h 494"/>
                <a:gd name="T30" fmla="*/ 43 w 187"/>
                <a:gd name="T31" fmla="*/ 355 h 494"/>
                <a:gd name="T32" fmla="*/ 34 w 187"/>
                <a:gd name="T33" fmla="*/ 376 h 494"/>
                <a:gd name="T34" fmla="*/ 34 w 187"/>
                <a:gd name="T35" fmla="*/ 376 h 494"/>
                <a:gd name="T36" fmla="*/ 31 w 187"/>
                <a:gd name="T37" fmla="*/ 381 h 494"/>
                <a:gd name="T38" fmla="*/ 26 w 187"/>
                <a:gd name="T39" fmla="*/ 387 h 494"/>
                <a:gd name="T40" fmla="*/ 15 w 187"/>
                <a:gd name="T41" fmla="*/ 404 h 494"/>
                <a:gd name="T42" fmla="*/ 5 w 187"/>
                <a:gd name="T43" fmla="*/ 419 h 494"/>
                <a:gd name="T44" fmla="*/ 1 w 187"/>
                <a:gd name="T45" fmla="*/ 426 h 494"/>
                <a:gd name="T46" fmla="*/ 0 w 187"/>
                <a:gd name="T47" fmla="*/ 430 h 494"/>
                <a:gd name="T48" fmla="*/ 0 w 187"/>
                <a:gd name="T49" fmla="*/ 430 h 494"/>
                <a:gd name="T50" fmla="*/ 1 w 187"/>
                <a:gd name="T51" fmla="*/ 433 h 494"/>
                <a:gd name="T52" fmla="*/ 2 w 187"/>
                <a:gd name="T53" fmla="*/ 436 h 494"/>
                <a:gd name="T54" fmla="*/ 9 w 187"/>
                <a:gd name="T55" fmla="*/ 442 h 494"/>
                <a:gd name="T56" fmla="*/ 16 w 187"/>
                <a:gd name="T57" fmla="*/ 447 h 494"/>
                <a:gd name="T58" fmla="*/ 25 w 187"/>
                <a:gd name="T59" fmla="*/ 453 h 494"/>
                <a:gd name="T60" fmla="*/ 44 w 187"/>
                <a:gd name="T61" fmla="*/ 460 h 494"/>
                <a:gd name="T62" fmla="*/ 59 w 187"/>
                <a:gd name="T63" fmla="*/ 465 h 494"/>
                <a:gd name="T64" fmla="*/ 59 w 187"/>
                <a:gd name="T65" fmla="*/ 465 h 494"/>
                <a:gd name="T66" fmla="*/ 69 w 187"/>
                <a:gd name="T67" fmla="*/ 468 h 494"/>
                <a:gd name="T68" fmla="*/ 79 w 187"/>
                <a:gd name="T69" fmla="*/ 470 h 494"/>
                <a:gd name="T70" fmla="*/ 102 w 187"/>
                <a:gd name="T71" fmla="*/ 473 h 494"/>
                <a:gd name="T72" fmla="*/ 114 w 187"/>
                <a:gd name="T73" fmla="*/ 477 h 494"/>
                <a:gd name="T74" fmla="*/ 124 w 187"/>
                <a:gd name="T75" fmla="*/ 480 h 494"/>
                <a:gd name="T76" fmla="*/ 134 w 187"/>
                <a:gd name="T77" fmla="*/ 484 h 494"/>
                <a:gd name="T78" fmla="*/ 138 w 187"/>
                <a:gd name="T79" fmla="*/ 487 h 494"/>
                <a:gd name="T80" fmla="*/ 142 w 187"/>
                <a:gd name="T81" fmla="*/ 490 h 494"/>
                <a:gd name="T82" fmla="*/ 161 w 187"/>
                <a:gd name="T83" fmla="*/ 494 h 494"/>
                <a:gd name="T84" fmla="*/ 161 w 187"/>
                <a:gd name="T85" fmla="*/ 494 h 494"/>
                <a:gd name="T86" fmla="*/ 167 w 187"/>
                <a:gd name="T87" fmla="*/ 466 h 494"/>
                <a:gd name="T88" fmla="*/ 172 w 187"/>
                <a:gd name="T89" fmla="*/ 436 h 494"/>
                <a:gd name="T90" fmla="*/ 177 w 187"/>
                <a:gd name="T91" fmla="*/ 405 h 494"/>
                <a:gd name="T92" fmla="*/ 180 w 187"/>
                <a:gd name="T93" fmla="*/ 373 h 494"/>
                <a:gd name="T94" fmla="*/ 184 w 187"/>
                <a:gd name="T95" fmla="*/ 340 h 494"/>
                <a:gd name="T96" fmla="*/ 186 w 187"/>
                <a:gd name="T97" fmla="*/ 307 h 494"/>
                <a:gd name="T98" fmla="*/ 187 w 187"/>
                <a:gd name="T99" fmla="*/ 273 h 494"/>
                <a:gd name="T100" fmla="*/ 187 w 187"/>
                <a:gd name="T101" fmla="*/ 240 h 494"/>
                <a:gd name="T102" fmla="*/ 186 w 187"/>
                <a:gd name="T103" fmla="*/ 207 h 494"/>
                <a:gd name="T104" fmla="*/ 184 w 187"/>
                <a:gd name="T105" fmla="*/ 173 h 494"/>
                <a:gd name="T106" fmla="*/ 180 w 187"/>
                <a:gd name="T107" fmla="*/ 142 h 494"/>
                <a:gd name="T108" fmla="*/ 175 w 187"/>
                <a:gd name="T109" fmla="*/ 111 h 494"/>
                <a:gd name="T110" fmla="*/ 170 w 187"/>
                <a:gd name="T111" fmla="*/ 81 h 494"/>
                <a:gd name="T112" fmla="*/ 163 w 187"/>
                <a:gd name="T113" fmla="*/ 53 h 494"/>
                <a:gd name="T114" fmla="*/ 155 w 187"/>
                <a:gd name="T115" fmla="*/ 25 h 494"/>
                <a:gd name="T116" fmla="*/ 146 w 187"/>
                <a:gd name="T117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7" h="494">
                  <a:moveTo>
                    <a:pt x="136" y="25"/>
                  </a:moveTo>
                  <a:lnTo>
                    <a:pt x="136" y="25"/>
                  </a:lnTo>
                  <a:lnTo>
                    <a:pt x="138" y="36"/>
                  </a:lnTo>
                  <a:lnTo>
                    <a:pt x="139" y="47"/>
                  </a:lnTo>
                  <a:lnTo>
                    <a:pt x="140" y="59"/>
                  </a:lnTo>
                  <a:lnTo>
                    <a:pt x="139" y="70"/>
                  </a:lnTo>
                  <a:lnTo>
                    <a:pt x="138" y="93"/>
                  </a:lnTo>
                  <a:lnTo>
                    <a:pt x="134" y="117"/>
                  </a:lnTo>
                  <a:lnTo>
                    <a:pt x="127" y="140"/>
                  </a:lnTo>
                  <a:lnTo>
                    <a:pt x="121" y="163"/>
                  </a:lnTo>
                  <a:lnTo>
                    <a:pt x="113" y="184"/>
                  </a:lnTo>
                  <a:lnTo>
                    <a:pt x="104" y="205"/>
                  </a:lnTo>
                  <a:lnTo>
                    <a:pt x="104" y="205"/>
                  </a:lnTo>
                  <a:lnTo>
                    <a:pt x="71" y="291"/>
                  </a:lnTo>
                  <a:lnTo>
                    <a:pt x="53" y="334"/>
                  </a:lnTo>
                  <a:lnTo>
                    <a:pt x="43" y="355"/>
                  </a:lnTo>
                  <a:lnTo>
                    <a:pt x="34" y="376"/>
                  </a:lnTo>
                  <a:lnTo>
                    <a:pt x="34" y="376"/>
                  </a:lnTo>
                  <a:lnTo>
                    <a:pt x="31" y="381"/>
                  </a:lnTo>
                  <a:lnTo>
                    <a:pt x="26" y="387"/>
                  </a:lnTo>
                  <a:lnTo>
                    <a:pt x="15" y="404"/>
                  </a:lnTo>
                  <a:lnTo>
                    <a:pt x="5" y="419"/>
                  </a:lnTo>
                  <a:lnTo>
                    <a:pt x="1" y="426"/>
                  </a:lnTo>
                  <a:lnTo>
                    <a:pt x="0" y="430"/>
                  </a:lnTo>
                  <a:lnTo>
                    <a:pt x="0" y="430"/>
                  </a:lnTo>
                  <a:lnTo>
                    <a:pt x="1" y="433"/>
                  </a:lnTo>
                  <a:lnTo>
                    <a:pt x="2" y="436"/>
                  </a:lnTo>
                  <a:lnTo>
                    <a:pt x="9" y="442"/>
                  </a:lnTo>
                  <a:lnTo>
                    <a:pt x="16" y="447"/>
                  </a:lnTo>
                  <a:lnTo>
                    <a:pt x="25" y="453"/>
                  </a:lnTo>
                  <a:lnTo>
                    <a:pt x="44" y="460"/>
                  </a:lnTo>
                  <a:lnTo>
                    <a:pt x="59" y="465"/>
                  </a:lnTo>
                  <a:lnTo>
                    <a:pt x="59" y="465"/>
                  </a:lnTo>
                  <a:lnTo>
                    <a:pt x="69" y="468"/>
                  </a:lnTo>
                  <a:lnTo>
                    <a:pt x="79" y="470"/>
                  </a:lnTo>
                  <a:lnTo>
                    <a:pt x="102" y="473"/>
                  </a:lnTo>
                  <a:lnTo>
                    <a:pt x="114" y="477"/>
                  </a:lnTo>
                  <a:lnTo>
                    <a:pt x="124" y="480"/>
                  </a:lnTo>
                  <a:lnTo>
                    <a:pt x="134" y="484"/>
                  </a:lnTo>
                  <a:lnTo>
                    <a:pt x="138" y="487"/>
                  </a:lnTo>
                  <a:lnTo>
                    <a:pt x="142" y="490"/>
                  </a:lnTo>
                  <a:lnTo>
                    <a:pt x="161" y="494"/>
                  </a:lnTo>
                  <a:lnTo>
                    <a:pt x="161" y="494"/>
                  </a:lnTo>
                  <a:lnTo>
                    <a:pt x="167" y="466"/>
                  </a:lnTo>
                  <a:lnTo>
                    <a:pt x="172" y="436"/>
                  </a:lnTo>
                  <a:lnTo>
                    <a:pt x="177" y="405"/>
                  </a:lnTo>
                  <a:lnTo>
                    <a:pt x="180" y="373"/>
                  </a:lnTo>
                  <a:lnTo>
                    <a:pt x="184" y="340"/>
                  </a:lnTo>
                  <a:lnTo>
                    <a:pt x="186" y="307"/>
                  </a:lnTo>
                  <a:lnTo>
                    <a:pt x="187" y="273"/>
                  </a:lnTo>
                  <a:lnTo>
                    <a:pt x="187" y="240"/>
                  </a:lnTo>
                  <a:lnTo>
                    <a:pt x="186" y="207"/>
                  </a:lnTo>
                  <a:lnTo>
                    <a:pt x="184" y="173"/>
                  </a:lnTo>
                  <a:lnTo>
                    <a:pt x="180" y="142"/>
                  </a:lnTo>
                  <a:lnTo>
                    <a:pt x="175" y="111"/>
                  </a:lnTo>
                  <a:lnTo>
                    <a:pt x="170" y="81"/>
                  </a:lnTo>
                  <a:lnTo>
                    <a:pt x="163" y="53"/>
                  </a:lnTo>
                  <a:lnTo>
                    <a:pt x="155" y="25"/>
                  </a:lnTo>
                  <a:lnTo>
                    <a:pt x="1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762D7ACF-D95E-E66A-3B26-64BA2AE19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584"/>
              <a:ext cx="1050" cy="1367"/>
            </a:xfrm>
            <a:custGeom>
              <a:avLst/>
              <a:gdLst>
                <a:gd name="T0" fmla="*/ 749 w 2101"/>
                <a:gd name="T1" fmla="*/ 1996 h 2735"/>
                <a:gd name="T2" fmla="*/ 723 w 2101"/>
                <a:gd name="T3" fmla="*/ 2101 h 2735"/>
                <a:gd name="T4" fmla="*/ 702 w 2101"/>
                <a:gd name="T5" fmla="*/ 2265 h 2735"/>
                <a:gd name="T6" fmla="*/ 676 w 2101"/>
                <a:gd name="T7" fmla="*/ 2463 h 2735"/>
                <a:gd name="T8" fmla="*/ 610 w 2101"/>
                <a:gd name="T9" fmla="*/ 2733 h 2735"/>
                <a:gd name="T10" fmla="*/ 545 w 2101"/>
                <a:gd name="T11" fmla="*/ 2715 h 2735"/>
                <a:gd name="T12" fmla="*/ 459 w 2101"/>
                <a:gd name="T13" fmla="*/ 2673 h 2735"/>
                <a:gd name="T14" fmla="*/ 355 w 2101"/>
                <a:gd name="T15" fmla="*/ 2606 h 2735"/>
                <a:gd name="T16" fmla="*/ 247 w 2101"/>
                <a:gd name="T17" fmla="*/ 2521 h 2735"/>
                <a:gd name="T18" fmla="*/ 96 w 2101"/>
                <a:gd name="T19" fmla="*/ 2391 h 2735"/>
                <a:gd name="T20" fmla="*/ 31 w 2101"/>
                <a:gd name="T21" fmla="*/ 2319 h 2735"/>
                <a:gd name="T22" fmla="*/ 0 w 2101"/>
                <a:gd name="T23" fmla="*/ 2269 h 2735"/>
                <a:gd name="T24" fmla="*/ 193 w 2101"/>
                <a:gd name="T25" fmla="*/ 2096 h 2735"/>
                <a:gd name="T26" fmla="*/ 307 w 2101"/>
                <a:gd name="T27" fmla="*/ 1980 h 2735"/>
                <a:gd name="T28" fmla="*/ 372 w 2101"/>
                <a:gd name="T29" fmla="*/ 1902 h 2735"/>
                <a:gd name="T30" fmla="*/ 523 w 2101"/>
                <a:gd name="T31" fmla="*/ 1686 h 2735"/>
                <a:gd name="T32" fmla="*/ 598 w 2101"/>
                <a:gd name="T33" fmla="*/ 1557 h 2735"/>
                <a:gd name="T34" fmla="*/ 659 w 2101"/>
                <a:gd name="T35" fmla="*/ 1418 h 2735"/>
                <a:gd name="T36" fmla="*/ 694 w 2101"/>
                <a:gd name="T37" fmla="*/ 1318 h 2735"/>
                <a:gd name="T38" fmla="*/ 749 w 2101"/>
                <a:gd name="T39" fmla="*/ 1199 h 2735"/>
                <a:gd name="T40" fmla="*/ 850 w 2101"/>
                <a:gd name="T41" fmla="*/ 1033 h 2735"/>
                <a:gd name="T42" fmla="*/ 969 w 2101"/>
                <a:gd name="T43" fmla="*/ 862 h 2735"/>
                <a:gd name="T44" fmla="*/ 1083 w 2101"/>
                <a:gd name="T45" fmla="*/ 714 h 2735"/>
                <a:gd name="T46" fmla="*/ 1155 w 2101"/>
                <a:gd name="T47" fmla="*/ 635 h 2735"/>
                <a:gd name="T48" fmla="*/ 1276 w 2101"/>
                <a:gd name="T49" fmla="*/ 506 h 2735"/>
                <a:gd name="T50" fmla="*/ 1300 w 2101"/>
                <a:gd name="T51" fmla="*/ 452 h 2735"/>
                <a:gd name="T52" fmla="*/ 1303 w 2101"/>
                <a:gd name="T53" fmla="*/ 416 h 2735"/>
                <a:gd name="T54" fmla="*/ 1223 w 2101"/>
                <a:gd name="T55" fmla="*/ 431 h 2735"/>
                <a:gd name="T56" fmla="*/ 1183 w 2101"/>
                <a:gd name="T57" fmla="*/ 418 h 2735"/>
                <a:gd name="T58" fmla="*/ 1244 w 2101"/>
                <a:gd name="T59" fmla="*/ 358 h 2735"/>
                <a:gd name="T60" fmla="*/ 1317 w 2101"/>
                <a:gd name="T61" fmla="*/ 294 h 2735"/>
                <a:gd name="T62" fmla="*/ 1425 w 2101"/>
                <a:gd name="T63" fmla="*/ 248 h 2735"/>
                <a:gd name="T64" fmla="*/ 1533 w 2101"/>
                <a:gd name="T65" fmla="*/ 211 h 2735"/>
                <a:gd name="T66" fmla="*/ 1544 w 2101"/>
                <a:gd name="T67" fmla="*/ 284 h 2735"/>
                <a:gd name="T68" fmla="*/ 1618 w 2101"/>
                <a:gd name="T69" fmla="*/ 290 h 2735"/>
                <a:gd name="T70" fmla="*/ 1754 w 2101"/>
                <a:gd name="T71" fmla="*/ 213 h 2735"/>
                <a:gd name="T72" fmla="*/ 1851 w 2101"/>
                <a:gd name="T73" fmla="*/ 146 h 2735"/>
                <a:gd name="T74" fmla="*/ 1955 w 2101"/>
                <a:gd name="T75" fmla="*/ 79 h 2735"/>
                <a:gd name="T76" fmla="*/ 2039 w 2101"/>
                <a:gd name="T77" fmla="*/ 18 h 2735"/>
                <a:gd name="T78" fmla="*/ 2074 w 2101"/>
                <a:gd name="T79" fmla="*/ 14 h 2735"/>
                <a:gd name="T80" fmla="*/ 2084 w 2101"/>
                <a:gd name="T81" fmla="*/ 104 h 2735"/>
                <a:gd name="T82" fmla="*/ 2101 w 2101"/>
                <a:gd name="T83" fmla="*/ 156 h 2735"/>
                <a:gd name="T84" fmla="*/ 2060 w 2101"/>
                <a:gd name="T85" fmla="*/ 191 h 2735"/>
                <a:gd name="T86" fmla="*/ 2017 w 2101"/>
                <a:gd name="T87" fmla="*/ 237 h 2735"/>
                <a:gd name="T88" fmla="*/ 1906 w 2101"/>
                <a:gd name="T89" fmla="*/ 320 h 2735"/>
                <a:gd name="T90" fmla="*/ 1825 w 2101"/>
                <a:gd name="T91" fmla="*/ 393 h 2735"/>
                <a:gd name="T92" fmla="*/ 1662 w 2101"/>
                <a:gd name="T93" fmla="*/ 564 h 2735"/>
                <a:gd name="T94" fmla="*/ 1553 w 2101"/>
                <a:gd name="T95" fmla="*/ 710 h 2735"/>
                <a:gd name="T96" fmla="*/ 1449 w 2101"/>
                <a:gd name="T97" fmla="*/ 860 h 2735"/>
                <a:gd name="T98" fmla="*/ 1093 w 2101"/>
                <a:gd name="T99" fmla="*/ 1305 h 2735"/>
                <a:gd name="T100" fmla="*/ 1051 w 2101"/>
                <a:gd name="T101" fmla="*/ 1363 h 2735"/>
                <a:gd name="T102" fmla="*/ 949 w 2101"/>
                <a:gd name="T103" fmla="*/ 1543 h 2735"/>
                <a:gd name="T104" fmla="*/ 887 w 2101"/>
                <a:gd name="T105" fmla="*/ 1654 h 2735"/>
                <a:gd name="T106" fmla="*/ 827 w 2101"/>
                <a:gd name="T107" fmla="*/ 1777 h 2735"/>
                <a:gd name="T108" fmla="*/ 768 w 2101"/>
                <a:gd name="T109" fmla="*/ 1947 h 2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01" h="2735">
                  <a:moveTo>
                    <a:pt x="768" y="1947"/>
                  </a:moveTo>
                  <a:lnTo>
                    <a:pt x="768" y="1947"/>
                  </a:lnTo>
                  <a:lnTo>
                    <a:pt x="758" y="1971"/>
                  </a:lnTo>
                  <a:lnTo>
                    <a:pt x="749" y="1996"/>
                  </a:lnTo>
                  <a:lnTo>
                    <a:pt x="741" y="2021"/>
                  </a:lnTo>
                  <a:lnTo>
                    <a:pt x="735" y="2047"/>
                  </a:lnTo>
                  <a:lnTo>
                    <a:pt x="728" y="2074"/>
                  </a:lnTo>
                  <a:lnTo>
                    <a:pt x="723" y="2101"/>
                  </a:lnTo>
                  <a:lnTo>
                    <a:pt x="719" y="2127"/>
                  </a:lnTo>
                  <a:lnTo>
                    <a:pt x="715" y="2155"/>
                  </a:lnTo>
                  <a:lnTo>
                    <a:pt x="709" y="2210"/>
                  </a:lnTo>
                  <a:lnTo>
                    <a:pt x="702" y="2265"/>
                  </a:lnTo>
                  <a:lnTo>
                    <a:pt x="697" y="2319"/>
                  </a:lnTo>
                  <a:lnTo>
                    <a:pt x="691" y="2372"/>
                  </a:lnTo>
                  <a:lnTo>
                    <a:pt x="691" y="2372"/>
                  </a:lnTo>
                  <a:lnTo>
                    <a:pt x="676" y="2463"/>
                  </a:lnTo>
                  <a:lnTo>
                    <a:pt x="662" y="2553"/>
                  </a:lnTo>
                  <a:lnTo>
                    <a:pt x="646" y="2644"/>
                  </a:lnTo>
                  <a:lnTo>
                    <a:pt x="633" y="2735"/>
                  </a:lnTo>
                  <a:lnTo>
                    <a:pt x="610" y="2733"/>
                  </a:lnTo>
                  <a:lnTo>
                    <a:pt x="610" y="2733"/>
                  </a:lnTo>
                  <a:lnTo>
                    <a:pt x="589" y="2728"/>
                  </a:lnTo>
                  <a:lnTo>
                    <a:pt x="567" y="2722"/>
                  </a:lnTo>
                  <a:lnTo>
                    <a:pt x="545" y="2715"/>
                  </a:lnTo>
                  <a:lnTo>
                    <a:pt x="523" y="2707"/>
                  </a:lnTo>
                  <a:lnTo>
                    <a:pt x="502" y="2696"/>
                  </a:lnTo>
                  <a:lnTo>
                    <a:pt x="480" y="2686"/>
                  </a:lnTo>
                  <a:lnTo>
                    <a:pt x="459" y="2673"/>
                  </a:lnTo>
                  <a:lnTo>
                    <a:pt x="437" y="2661"/>
                  </a:lnTo>
                  <a:lnTo>
                    <a:pt x="416" y="2648"/>
                  </a:lnTo>
                  <a:lnTo>
                    <a:pt x="395" y="2635"/>
                  </a:lnTo>
                  <a:lnTo>
                    <a:pt x="355" y="2606"/>
                  </a:lnTo>
                  <a:lnTo>
                    <a:pt x="317" y="2577"/>
                  </a:lnTo>
                  <a:lnTo>
                    <a:pt x="283" y="2549"/>
                  </a:lnTo>
                  <a:lnTo>
                    <a:pt x="283" y="2549"/>
                  </a:lnTo>
                  <a:lnTo>
                    <a:pt x="247" y="2521"/>
                  </a:lnTo>
                  <a:lnTo>
                    <a:pt x="208" y="2491"/>
                  </a:lnTo>
                  <a:lnTo>
                    <a:pt x="171" y="2459"/>
                  </a:lnTo>
                  <a:lnTo>
                    <a:pt x="132" y="2425"/>
                  </a:lnTo>
                  <a:lnTo>
                    <a:pt x="96" y="2391"/>
                  </a:lnTo>
                  <a:lnTo>
                    <a:pt x="79" y="2373"/>
                  </a:lnTo>
                  <a:lnTo>
                    <a:pt x="62" y="2356"/>
                  </a:lnTo>
                  <a:lnTo>
                    <a:pt x="47" y="2338"/>
                  </a:lnTo>
                  <a:lnTo>
                    <a:pt x="31" y="2319"/>
                  </a:lnTo>
                  <a:lnTo>
                    <a:pt x="18" y="2301"/>
                  </a:lnTo>
                  <a:lnTo>
                    <a:pt x="5" y="2283"/>
                  </a:lnTo>
                  <a:lnTo>
                    <a:pt x="0" y="2269"/>
                  </a:lnTo>
                  <a:lnTo>
                    <a:pt x="0" y="2269"/>
                  </a:lnTo>
                  <a:lnTo>
                    <a:pt x="48" y="2225"/>
                  </a:lnTo>
                  <a:lnTo>
                    <a:pt x="96" y="2183"/>
                  </a:lnTo>
                  <a:lnTo>
                    <a:pt x="145" y="2140"/>
                  </a:lnTo>
                  <a:lnTo>
                    <a:pt x="193" y="2096"/>
                  </a:lnTo>
                  <a:lnTo>
                    <a:pt x="239" y="2051"/>
                  </a:lnTo>
                  <a:lnTo>
                    <a:pt x="262" y="2028"/>
                  </a:lnTo>
                  <a:lnTo>
                    <a:pt x="285" y="2004"/>
                  </a:lnTo>
                  <a:lnTo>
                    <a:pt x="307" y="1980"/>
                  </a:lnTo>
                  <a:lnTo>
                    <a:pt x="329" y="1955"/>
                  </a:lnTo>
                  <a:lnTo>
                    <a:pt x="351" y="1929"/>
                  </a:lnTo>
                  <a:lnTo>
                    <a:pt x="372" y="1902"/>
                  </a:lnTo>
                  <a:lnTo>
                    <a:pt x="372" y="1902"/>
                  </a:lnTo>
                  <a:lnTo>
                    <a:pt x="416" y="1840"/>
                  </a:lnTo>
                  <a:lnTo>
                    <a:pt x="461" y="1778"/>
                  </a:lnTo>
                  <a:lnTo>
                    <a:pt x="503" y="1717"/>
                  </a:lnTo>
                  <a:lnTo>
                    <a:pt x="523" y="1686"/>
                  </a:lnTo>
                  <a:lnTo>
                    <a:pt x="543" y="1654"/>
                  </a:lnTo>
                  <a:lnTo>
                    <a:pt x="562" y="1622"/>
                  </a:lnTo>
                  <a:lnTo>
                    <a:pt x="581" y="1590"/>
                  </a:lnTo>
                  <a:lnTo>
                    <a:pt x="598" y="1557"/>
                  </a:lnTo>
                  <a:lnTo>
                    <a:pt x="615" y="1524"/>
                  </a:lnTo>
                  <a:lnTo>
                    <a:pt x="631" y="1490"/>
                  </a:lnTo>
                  <a:lnTo>
                    <a:pt x="645" y="1454"/>
                  </a:lnTo>
                  <a:lnTo>
                    <a:pt x="659" y="1418"/>
                  </a:lnTo>
                  <a:lnTo>
                    <a:pt x="671" y="1381"/>
                  </a:lnTo>
                  <a:lnTo>
                    <a:pt x="671" y="1381"/>
                  </a:lnTo>
                  <a:lnTo>
                    <a:pt x="683" y="1349"/>
                  </a:lnTo>
                  <a:lnTo>
                    <a:pt x="694" y="1318"/>
                  </a:lnTo>
                  <a:lnTo>
                    <a:pt x="708" y="1287"/>
                  </a:lnTo>
                  <a:lnTo>
                    <a:pt x="721" y="1257"/>
                  </a:lnTo>
                  <a:lnTo>
                    <a:pt x="735" y="1228"/>
                  </a:lnTo>
                  <a:lnTo>
                    <a:pt x="749" y="1199"/>
                  </a:lnTo>
                  <a:lnTo>
                    <a:pt x="765" y="1171"/>
                  </a:lnTo>
                  <a:lnTo>
                    <a:pt x="782" y="1143"/>
                  </a:lnTo>
                  <a:lnTo>
                    <a:pt x="815" y="1088"/>
                  </a:lnTo>
                  <a:lnTo>
                    <a:pt x="850" y="1033"/>
                  </a:lnTo>
                  <a:lnTo>
                    <a:pt x="887" y="978"/>
                  </a:lnTo>
                  <a:lnTo>
                    <a:pt x="925" y="923"/>
                  </a:lnTo>
                  <a:lnTo>
                    <a:pt x="925" y="923"/>
                  </a:lnTo>
                  <a:lnTo>
                    <a:pt x="969" y="862"/>
                  </a:lnTo>
                  <a:lnTo>
                    <a:pt x="1014" y="801"/>
                  </a:lnTo>
                  <a:lnTo>
                    <a:pt x="1036" y="772"/>
                  </a:lnTo>
                  <a:lnTo>
                    <a:pt x="1059" y="743"/>
                  </a:lnTo>
                  <a:lnTo>
                    <a:pt x="1083" y="714"/>
                  </a:lnTo>
                  <a:lnTo>
                    <a:pt x="1108" y="685"/>
                  </a:lnTo>
                  <a:lnTo>
                    <a:pt x="1108" y="685"/>
                  </a:lnTo>
                  <a:lnTo>
                    <a:pt x="1131" y="660"/>
                  </a:lnTo>
                  <a:lnTo>
                    <a:pt x="1155" y="635"/>
                  </a:lnTo>
                  <a:lnTo>
                    <a:pt x="1205" y="586"/>
                  </a:lnTo>
                  <a:lnTo>
                    <a:pt x="1230" y="560"/>
                  </a:lnTo>
                  <a:lnTo>
                    <a:pt x="1254" y="533"/>
                  </a:lnTo>
                  <a:lnTo>
                    <a:pt x="1276" y="506"/>
                  </a:lnTo>
                  <a:lnTo>
                    <a:pt x="1286" y="492"/>
                  </a:lnTo>
                  <a:lnTo>
                    <a:pt x="1296" y="477"/>
                  </a:lnTo>
                  <a:lnTo>
                    <a:pt x="1300" y="452"/>
                  </a:lnTo>
                  <a:lnTo>
                    <a:pt x="1300" y="452"/>
                  </a:lnTo>
                  <a:lnTo>
                    <a:pt x="1312" y="432"/>
                  </a:lnTo>
                  <a:lnTo>
                    <a:pt x="1322" y="414"/>
                  </a:lnTo>
                  <a:lnTo>
                    <a:pt x="1322" y="414"/>
                  </a:lnTo>
                  <a:lnTo>
                    <a:pt x="1303" y="416"/>
                  </a:lnTo>
                  <a:lnTo>
                    <a:pt x="1283" y="420"/>
                  </a:lnTo>
                  <a:lnTo>
                    <a:pt x="1266" y="423"/>
                  </a:lnTo>
                  <a:lnTo>
                    <a:pt x="1266" y="423"/>
                  </a:lnTo>
                  <a:lnTo>
                    <a:pt x="1223" y="431"/>
                  </a:lnTo>
                  <a:lnTo>
                    <a:pt x="1176" y="439"/>
                  </a:lnTo>
                  <a:lnTo>
                    <a:pt x="1176" y="427"/>
                  </a:lnTo>
                  <a:lnTo>
                    <a:pt x="1176" y="427"/>
                  </a:lnTo>
                  <a:lnTo>
                    <a:pt x="1183" y="418"/>
                  </a:lnTo>
                  <a:lnTo>
                    <a:pt x="1190" y="408"/>
                  </a:lnTo>
                  <a:lnTo>
                    <a:pt x="1207" y="391"/>
                  </a:lnTo>
                  <a:lnTo>
                    <a:pt x="1225" y="374"/>
                  </a:lnTo>
                  <a:lnTo>
                    <a:pt x="1244" y="358"/>
                  </a:lnTo>
                  <a:lnTo>
                    <a:pt x="1282" y="327"/>
                  </a:lnTo>
                  <a:lnTo>
                    <a:pt x="1300" y="310"/>
                  </a:lnTo>
                  <a:lnTo>
                    <a:pt x="1317" y="294"/>
                  </a:lnTo>
                  <a:lnTo>
                    <a:pt x="1317" y="294"/>
                  </a:lnTo>
                  <a:lnTo>
                    <a:pt x="1344" y="284"/>
                  </a:lnTo>
                  <a:lnTo>
                    <a:pt x="1370" y="273"/>
                  </a:lnTo>
                  <a:lnTo>
                    <a:pt x="1398" y="260"/>
                  </a:lnTo>
                  <a:lnTo>
                    <a:pt x="1425" y="248"/>
                  </a:lnTo>
                  <a:lnTo>
                    <a:pt x="1478" y="222"/>
                  </a:lnTo>
                  <a:lnTo>
                    <a:pt x="1504" y="209"/>
                  </a:lnTo>
                  <a:lnTo>
                    <a:pt x="1530" y="199"/>
                  </a:lnTo>
                  <a:lnTo>
                    <a:pt x="1533" y="211"/>
                  </a:lnTo>
                  <a:lnTo>
                    <a:pt x="1533" y="211"/>
                  </a:lnTo>
                  <a:lnTo>
                    <a:pt x="1538" y="235"/>
                  </a:lnTo>
                  <a:lnTo>
                    <a:pt x="1542" y="259"/>
                  </a:lnTo>
                  <a:lnTo>
                    <a:pt x="1544" y="284"/>
                  </a:lnTo>
                  <a:lnTo>
                    <a:pt x="1544" y="309"/>
                  </a:lnTo>
                  <a:lnTo>
                    <a:pt x="1549" y="323"/>
                  </a:lnTo>
                  <a:lnTo>
                    <a:pt x="1549" y="323"/>
                  </a:lnTo>
                  <a:lnTo>
                    <a:pt x="1618" y="290"/>
                  </a:lnTo>
                  <a:lnTo>
                    <a:pt x="1652" y="272"/>
                  </a:lnTo>
                  <a:lnTo>
                    <a:pt x="1687" y="253"/>
                  </a:lnTo>
                  <a:lnTo>
                    <a:pt x="1721" y="234"/>
                  </a:lnTo>
                  <a:lnTo>
                    <a:pt x="1754" y="213"/>
                  </a:lnTo>
                  <a:lnTo>
                    <a:pt x="1787" y="193"/>
                  </a:lnTo>
                  <a:lnTo>
                    <a:pt x="1818" y="171"/>
                  </a:lnTo>
                  <a:lnTo>
                    <a:pt x="1818" y="171"/>
                  </a:lnTo>
                  <a:lnTo>
                    <a:pt x="1851" y="146"/>
                  </a:lnTo>
                  <a:lnTo>
                    <a:pt x="1886" y="123"/>
                  </a:lnTo>
                  <a:lnTo>
                    <a:pt x="1920" y="100"/>
                  </a:lnTo>
                  <a:lnTo>
                    <a:pt x="1955" y="79"/>
                  </a:lnTo>
                  <a:lnTo>
                    <a:pt x="1955" y="79"/>
                  </a:lnTo>
                  <a:lnTo>
                    <a:pt x="1970" y="70"/>
                  </a:lnTo>
                  <a:lnTo>
                    <a:pt x="1984" y="60"/>
                  </a:lnTo>
                  <a:lnTo>
                    <a:pt x="2011" y="38"/>
                  </a:lnTo>
                  <a:lnTo>
                    <a:pt x="2039" y="18"/>
                  </a:lnTo>
                  <a:lnTo>
                    <a:pt x="2053" y="8"/>
                  </a:lnTo>
                  <a:lnTo>
                    <a:pt x="2068" y="0"/>
                  </a:lnTo>
                  <a:lnTo>
                    <a:pt x="2074" y="14"/>
                  </a:lnTo>
                  <a:lnTo>
                    <a:pt x="2074" y="14"/>
                  </a:lnTo>
                  <a:lnTo>
                    <a:pt x="2078" y="32"/>
                  </a:lnTo>
                  <a:lnTo>
                    <a:pt x="2080" y="50"/>
                  </a:lnTo>
                  <a:lnTo>
                    <a:pt x="2083" y="86"/>
                  </a:lnTo>
                  <a:lnTo>
                    <a:pt x="2084" y="104"/>
                  </a:lnTo>
                  <a:lnTo>
                    <a:pt x="2088" y="122"/>
                  </a:lnTo>
                  <a:lnTo>
                    <a:pt x="2093" y="140"/>
                  </a:lnTo>
                  <a:lnTo>
                    <a:pt x="2097" y="148"/>
                  </a:lnTo>
                  <a:lnTo>
                    <a:pt x="2101" y="156"/>
                  </a:lnTo>
                  <a:lnTo>
                    <a:pt x="2073" y="166"/>
                  </a:lnTo>
                  <a:lnTo>
                    <a:pt x="2073" y="166"/>
                  </a:lnTo>
                  <a:lnTo>
                    <a:pt x="2068" y="178"/>
                  </a:lnTo>
                  <a:lnTo>
                    <a:pt x="2060" y="191"/>
                  </a:lnTo>
                  <a:lnTo>
                    <a:pt x="2051" y="202"/>
                  </a:lnTo>
                  <a:lnTo>
                    <a:pt x="2041" y="215"/>
                  </a:lnTo>
                  <a:lnTo>
                    <a:pt x="2029" y="226"/>
                  </a:lnTo>
                  <a:lnTo>
                    <a:pt x="2017" y="237"/>
                  </a:lnTo>
                  <a:lnTo>
                    <a:pt x="1990" y="259"/>
                  </a:lnTo>
                  <a:lnTo>
                    <a:pt x="1960" y="280"/>
                  </a:lnTo>
                  <a:lnTo>
                    <a:pt x="1932" y="301"/>
                  </a:lnTo>
                  <a:lnTo>
                    <a:pt x="1906" y="320"/>
                  </a:lnTo>
                  <a:lnTo>
                    <a:pt x="1883" y="339"/>
                  </a:lnTo>
                  <a:lnTo>
                    <a:pt x="1883" y="339"/>
                  </a:lnTo>
                  <a:lnTo>
                    <a:pt x="1854" y="366"/>
                  </a:lnTo>
                  <a:lnTo>
                    <a:pt x="1825" y="393"/>
                  </a:lnTo>
                  <a:lnTo>
                    <a:pt x="1769" y="449"/>
                  </a:lnTo>
                  <a:lnTo>
                    <a:pt x="1715" y="505"/>
                  </a:lnTo>
                  <a:lnTo>
                    <a:pt x="1662" y="564"/>
                  </a:lnTo>
                  <a:lnTo>
                    <a:pt x="1662" y="564"/>
                  </a:lnTo>
                  <a:lnTo>
                    <a:pt x="1633" y="599"/>
                  </a:lnTo>
                  <a:lnTo>
                    <a:pt x="1605" y="635"/>
                  </a:lnTo>
                  <a:lnTo>
                    <a:pt x="1579" y="673"/>
                  </a:lnTo>
                  <a:lnTo>
                    <a:pt x="1553" y="710"/>
                  </a:lnTo>
                  <a:lnTo>
                    <a:pt x="1502" y="786"/>
                  </a:lnTo>
                  <a:lnTo>
                    <a:pt x="1476" y="824"/>
                  </a:lnTo>
                  <a:lnTo>
                    <a:pt x="1449" y="860"/>
                  </a:lnTo>
                  <a:lnTo>
                    <a:pt x="1449" y="860"/>
                  </a:lnTo>
                  <a:lnTo>
                    <a:pt x="1360" y="972"/>
                  </a:lnTo>
                  <a:lnTo>
                    <a:pt x="1271" y="1082"/>
                  </a:lnTo>
                  <a:lnTo>
                    <a:pt x="1181" y="1193"/>
                  </a:lnTo>
                  <a:lnTo>
                    <a:pt x="1093" y="1305"/>
                  </a:lnTo>
                  <a:lnTo>
                    <a:pt x="1093" y="1305"/>
                  </a:lnTo>
                  <a:lnTo>
                    <a:pt x="1078" y="1324"/>
                  </a:lnTo>
                  <a:lnTo>
                    <a:pt x="1065" y="1343"/>
                  </a:lnTo>
                  <a:lnTo>
                    <a:pt x="1051" y="1363"/>
                  </a:lnTo>
                  <a:lnTo>
                    <a:pt x="1039" y="1381"/>
                  </a:lnTo>
                  <a:lnTo>
                    <a:pt x="1015" y="1421"/>
                  </a:lnTo>
                  <a:lnTo>
                    <a:pt x="993" y="1462"/>
                  </a:lnTo>
                  <a:lnTo>
                    <a:pt x="949" y="1543"/>
                  </a:lnTo>
                  <a:lnTo>
                    <a:pt x="927" y="1584"/>
                  </a:lnTo>
                  <a:lnTo>
                    <a:pt x="904" y="1624"/>
                  </a:lnTo>
                  <a:lnTo>
                    <a:pt x="904" y="1624"/>
                  </a:lnTo>
                  <a:lnTo>
                    <a:pt x="887" y="1654"/>
                  </a:lnTo>
                  <a:lnTo>
                    <a:pt x="871" y="1684"/>
                  </a:lnTo>
                  <a:lnTo>
                    <a:pt x="855" y="1715"/>
                  </a:lnTo>
                  <a:lnTo>
                    <a:pt x="841" y="1745"/>
                  </a:lnTo>
                  <a:lnTo>
                    <a:pt x="827" y="1777"/>
                  </a:lnTo>
                  <a:lnTo>
                    <a:pt x="816" y="1809"/>
                  </a:lnTo>
                  <a:lnTo>
                    <a:pt x="805" y="1842"/>
                  </a:lnTo>
                  <a:lnTo>
                    <a:pt x="796" y="1874"/>
                  </a:lnTo>
                  <a:lnTo>
                    <a:pt x="768" y="19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661DCDA8-E1CE-32B3-C5F4-440D32E8E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584"/>
              <a:ext cx="1050" cy="1367"/>
            </a:xfrm>
            <a:custGeom>
              <a:avLst/>
              <a:gdLst>
                <a:gd name="T0" fmla="*/ 749 w 2101"/>
                <a:gd name="T1" fmla="*/ 1996 h 2735"/>
                <a:gd name="T2" fmla="*/ 723 w 2101"/>
                <a:gd name="T3" fmla="*/ 2101 h 2735"/>
                <a:gd name="T4" fmla="*/ 702 w 2101"/>
                <a:gd name="T5" fmla="*/ 2265 h 2735"/>
                <a:gd name="T6" fmla="*/ 676 w 2101"/>
                <a:gd name="T7" fmla="*/ 2463 h 2735"/>
                <a:gd name="T8" fmla="*/ 610 w 2101"/>
                <a:gd name="T9" fmla="*/ 2733 h 2735"/>
                <a:gd name="T10" fmla="*/ 545 w 2101"/>
                <a:gd name="T11" fmla="*/ 2715 h 2735"/>
                <a:gd name="T12" fmla="*/ 459 w 2101"/>
                <a:gd name="T13" fmla="*/ 2673 h 2735"/>
                <a:gd name="T14" fmla="*/ 355 w 2101"/>
                <a:gd name="T15" fmla="*/ 2606 h 2735"/>
                <a:gd name="T16" fmla="*/ 247 w 2101"/>
                <a:gd name="T17" fmla="*/ 2521 h 2735"/>
                <a:gd name="T18" fmla="*/ 96 w 2101"/>
                <a:gd name="T19" fmla="*/ 2391 h 2735"/>
                <a:gd name="T20" fmla="*/ 31 w 2101"/>
                <a:gd name="T21" fmla="*/ 2319 h 2735"/>
                <a:gd name="T22" fmla="*/ 0 w 2101"/>
                <a:gd name="T23" fmla="*/ 2269 h 2735"/>
                <a:gd name="T24" fmla="*/ 193 w 2101"/>
                <a:gd name="T25" fmla="*/ 2096 h 2735"/>
                <a:gd name="T26" fmla="*/ 307 w 2101"/>
                <a:gd name="T27" fmla="*/ 1980 h 2735"/>
                <a:gd name="T28" fmla="*/ 372 w 2101"/>
                <a:gd name="T29" fmla="*/ 1902 h 2735"/>
                <a:gd name="T30" fmla="*/ 523 w 2101"/>
                <a:gd name="T31" fmla="*/ 1686 h 2735"/>
                <a:gd name="T32" fmla="*/ 598 w 2101"/>
                <a:gd name="T33" fmla="*/ 1557 h 2735"/>
                <a:gd name="T34" fmla="*/ 659 w 2101"/>
                <a:gd name="T35" fmla="*/ 1418 h 2735"/>
                <a:gd name="T36" fmla="*/ 694 w 2101"/>
                <a:gd name="T37" fmla="*/ 1318 h 2735"/>
                <a:gd name="T38" fmla="*/ 749 w 2101"/>
                <a:gd name="T39" fmla="*/ 1199 h 2735"/>
                <a:gd name="T40" fmla="*/ 850 w 2101"/>
                <a:gd name="T41" fmla="*/ 1033 h 2735"/>
                <a:gd name="T42" fmla="*/ 969 w 2101"/>
                <a:gd name="T43" fmla="*/ 862 h 2735"/>
                <a:gd name="T44" fmla="*/ 1083 w 2101"/>
                <a:gd name="T45" fmla="*/ 714 h 2735"/>
                <a:gd name="T46" fmla="*/ 1155 w 2101"/>
                <a:gd name="T47" fmla="*/ 635 h 2735"/>
                <a:gd name="T48" fmla="*/ 1276 w 2101"/>
                <a:gd name="T49" fmla="*/ 506 h 2735"/>
                <a:gd name="T50" fmla="*/ 1300 w 2101"/>
                <a:gd name="T51" fmla="*/ 452 h 2735"/>
                <a:gd name="T52" fmla="*/ 1303 w 2101"/>
                <a:gd name="T53" fmla="*/ 416 h 2735"/>
                <a:gd name="T54" fmla="*/ 1223 w 2101"/>
                <a:gd name="T55" fmla="*/ 431 h 2735"/>
                <a:gd name="T56" fmla="*/ 1183 w 2101"/>
                <a:gd name="T57" fmla="*/ 418 h 2735"/>
                <a:gd name="T58" fmla="*/ 1244 w 2101"/>
                <a:gd name="T59" fmla="*/ 358 h 2735"/>
                <a:gd name="T60" fmla="*/ 1317 w 2101"/>
                <a:gd name="T61" fmla="*/ 294 h 2735"/>
                <a:gd name="T62" fmla="*/ 1425 w 2101"/>
                <a:gd name="T63" fmla="*/ 248 h 2735"/>
                <a:gd name="T64" fmla="*/ 1533 w 2101"/>
                <a:gd name="T65" fmla="*/ 211 h 2735"/>
                <a:gd name="T66" fmla="*/ 1544 w 2101"/>
                <a:gd name="T67" fmla="*/ 284 h 2735"/>
                <a:gd name="T68" fmla="*/ 1618 w 2101"/>
                <a:gd name="T69" fmla="*/ 290 h 2735"/>
                <a:gd name="T70" fmla="*/ 1754 w 2101"/>
                <a:gd name="T71" fmla="*/ 213 h 2735"/>
                <a:gd name="T72" fmla="*/ 1851 w 2101"/>
                <a:gd name="T73" fmla="*/ 146 h 2735"/>
                <a:gd name="T74" fmla="*/ 1955 w 2101"/>
                <a:gd name="T75" fmla="*/ 79 h 2735"/>
                <a:gd name="T76" fmla="*/ 2039 w 2101"/>
                <a:gd name="T77" fmla="*/ 18 h 2735"/>
                <a:gd name="T78" fmla="*/ 2074 w 2101"/>
                <a:gd name="T79" fmla="*/ 14 h 2735"/>
                <a:gd name="T80" fmla="*/ 2084 w 2101"/>
                <a:gd name="T81" fmla="*/ 104 h 2735"/>
                <a:gd name="T82" fmla="*/ 2101 w 2101"/>
                <a:gd name="T83" fmla="*/ 156 h 2735"/>
                <a:gd name="T84" fmla="*/ 2060 w 2101"/>
                <a:gd name="T85" fmla="*/ 191 h 2735"/>
                <a:gd name="T86" fmla="*/ 2017 w 2101"/>
                <a:gd name="T87" fmla="*/ 237 h 2735"/>
                <a:gd name="T88" fmla="*/ 1906 w 2101"/>
                <a:gd name="T89" fmla="*/ 320 h 2735"/>
                <a:gd name="T90" fmla="*/ 1825 w 2101"/>
                <a:gd name="T91" fmla="*/ 393 h 2735"/>
                <a:gd name="T92" fmla="*/ 1662 w 2101"/>
                <a:gd name="T93" fmla="*/ 564 h 2735"/>
                <a:gd name="T94" fmla="*/ 1553 w 2101"/>
                <a:gd name="T95" fmla="*/ 710 h 2735"/>
                <a:gd name="T96" fmla="*/ 1449 w 2101"/>
                <a:gd name="T97" fmla="*/ 860 h 2735"/>
                <a:gd name="T98" fmla="*/ 1093 w 2101"/>
                <a:gd name="T99" fmla="*/ 1305 h 2735"/>
                <a:gd name="T100" fmla="*/ 1051 w 2101"/>
                <a:gd name="T101" fmla="*/ 1363 h 2735"/>
                <a:gd name="T102" fmla="*/ 949 w 2101"/>
                <a:gd name="T103" fmla="*/ 1543 h 2735"/>
                <a:gd name="T104" fmla="*/ 887 w 2101"/>
                <a:gd name="T105" fmla="*/ 1654 h 2735"/>
                <a:gd name="T106" fmla="*/ 827 w 2101"/>
                <a:gd name="T107" fmla="*/ 1777 h 2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01" h="2735">
                  <a:moveTo>
                    <a:pt x="768" y="1947"/>
                  </a:moveTo>
                  <a:lnTo>
                    <a:pt x="768" y="1947"/>
                  </a:lnTo>
                  <a:lnTo>
                    <a:pt x="758" y="1971"/>
                  </a:lnTo>
                  <a:lnTo>
                    <a:pt x="749" y="1996"/>
                  </a:lnTo>
                  <a:lnTo>
                    <a:pt x="741" y="2021"/>
                  </a:lnTo>
                  <a:lnTo>
                    <a:pt x="735" y="2047"/>
                  </a:lnTo>
                  <a:lnTo>
                    <a:pt x="728" y="2074"/>
                  </a:lnTo>
                  <a:lnTo>
                    <a:pt x="723" y="2101"/>
                  </a:lnTo>
                  <a:lnTo>
                    <a:pt x="719" y="2127"/>
                  </a:lnTo>
                  <a:lnTo>
                    <a:pt x="715" y="2155"/>
                  </a:lnTo>
                  <a:lnTo>
                    <a:pt x="709" y="2210"/>
                  </a:lnTo>
                  <a:lnTo>
                    <a:pt x="702" y="2265"/>
                  </a:lnTo>
                  <a:lnTo>
                    <a:pt x="697" y="2319"/>
                  </a:lnTo>
                  <a:lnTo>
                    <a:pt x="691" y="2372"/>
                  </a:lnTo>
                  <a:lnTo>
                    <a:pt x="691" y="2372"/>
                  </a:lnTo>
                  <a:lnTo>
                    <a:pt x="676" y="2463"/>
                  </a:lnTo>
                  <a:lnTo>
                    <a:pt x="662" y="2553"/>
                  </a:lnTo>
                  <a:lnTo>
                    <a:pt x="646" y="2644"/>
                  </a:lnTo>
                  <a:lnTo>
                    <a:pt x="633" y="2735"/>
                  </a:lnTo>
                  <a:lnTo>
                    <a:pt x="610" y="2733"/>
                  </a:lnTo>
                  <a:lnTo>
                    <a:pt x="610" y="2733"/>
                  </a:lnTo>
                  <a:lnTo>
                    <a:pt x="589" y="2728"/>
                  </a:lnTo>
                  <a:lnTo>
                    <a:pt x="567" y="2722"/>
                  </a:lnTo>
                  <a:lnTo>
                    <a:pt x="545" y="2715"/>
                  </a:lnTo>
                  <a:lnTo>
                    <a:pt x="523" y="2707"/>
                  </a:lnTo>
                  <a:lnTo>
                    <a:pt x="502" y="2696"/>
                  </a:lnTo>
                  <a:lnTo>
                    <a:pt x="480" y="2686"/>
                  </a:lnTo>
                  <a:lnTo>
                    <a:pt x="459" y="2673"/>
                  </a:lnTo>
                  <a:lnTo>
                    <a:pt x="437" y="2661"/>
                  </a:lnTo>
                  <a:lnTo>
                    <a:pt x="416" y="2648"/>
                  </a:lnTo>
                  <a:lnTo>
                    <a:pt x="395" y="2635"/>
                  </a:lnTo>
                  <a:lnTo>
                    <a:pt x="355" y="2606"/>
                  </a:lnTo>
                  <a:lnTo>
                    <a:pt x="317" y="2577"/>
                  </a:lnTo>
                  <a:lnTo>
                    <a:pt x="283" y="2549"/>
                  </a:lnTo>
                  <a:lnTo>
                    <a:pt x="283" y="2549"/>
                  </a:lnTo>
                  <a:lnTo>
                    <a:pt x="247" y="2521"/>
                  </a:lnTo>
                  <a:lnTo>
                    <a:pt x="208" y="2491"/>
                  </a:lnTo>
                  <a:lnTo>
                    <a:pt x="171" y="2459"/>
                  </a:lnTo>
                  <a:lnTo>
                    <a:pt x="132" y="2425"/>
                  </a:lnTo>
                  <a:lnTo>
                    <a:pt x="96" y="2391"/>
                  </a:lnTo>
                  <a:lnTo>
                    <a:pt x="79" y="2373"/>
                  </a:lnTo>
                  <a:lnTo>
                    <a:pt x="62" y="2356"/>
                  </a:lnTo>
                  <a:lnTo>
                    <a:pt x="47" y="2338"/>
                  </a:lnTo>
                  <a:lnTo>
                    <a:pt x="31" y="2319"/>
                  </a:lnTo>
                  <a:lnTo>
                    <a:pt x="18" y="2301"/>
                  </a:lnTo>
                  <a:lnTo>
                    <a:pt x="5" y="2283"/>
                  </a:lnTo>
                  <a:lnTo>
                    <a:pt x="0" y="2269"/>
                  </a:lnTo>
                  <a:lnTo>
                    <a:pt x="0" y="2269"/>
                  </a:lnTo>
                  <a:lnTo>
                    <a:pt x="48" y="2225"/>
                  </a:lnTo>
                  <a:lnTo>
                    <a:pt x="96" y="2183"/>
                  </a:lnTo>
                  <a:lnTo>
                    <a:pt x="145" y="2140"/>
                  </a:lnTo>
                  <a:lnTo>
                    <a:pt x="193" y="2096"/>
                  </a:lnTo>
                  <a:lnTo>
                    <a:pt x="239" y="2051"/>
                  </a:lnTo>
                  <a:lnTo>
                    <a:pt x="262" y="2028"/>
                  </a:lnTo>
                  <a:lnTo>
                    <a:pt x="285" y="2004"/>
                  </a:lnTo>
                  <a:lnTo>
                    <a:pt x="307" y="1980"/>
                  </a:lnTo>
                  <a:lnTo>
                    <a:pt x="329" y="1955"/>
                  </a:lnTo>
                  <a:lnTo>
                    <a:pt x="351" y="1929"/>
                  </a:lnTo>
                  <a:lnTo>
                    <a:pt x="372" y="1902"/>
                  </a:lnTo>
                  <a:lnTo>
                    <a:pt x="372" y="1902"/>
                  </a:lnTo>
                  <a:lnTo>
                    <a:pt x="416" y="1840"/>
                  </a:lnTo>
                  <a:lnTo>
                    <a:pt x="461" y="1778"/>
                  </a:lnTo>
                  <a:lnTo>
                    <a:pt x="503" y="1717"/>
                  </a:lnTo>
                  <a:lnTo>
                    <a:pt x="523" y="1686"/>
                  </a:lnTo>
                  <a:lnTo>
                    <a:pt x="543" y="1654"/>
                  </a:lnTo>
                  <a:lnTo>
                    <a:pt x="562" y="1622"/>
                  </a:lnTo>
                  <a:lnTo>
                    <a:pt x="581" y="1590"/>
                  </a:lnTo>
                  <a:lnTo>
                    <a:pt x="598" y="1557"/>
                  </a:lnTo>
                  <a:lnTo>
                    <a:pt x="615" y="1524"/>
                  </a:lnTo>
                  <a:lnTo>
                    <a:pt x="631" y="1490"/>
                  </a:lnTo>
                  <a:lnTo>
                    <a:pt x="645" y="1454"/>
                  </a:lnTo>
                  <a:lnTo>
                    <a:pt x="659" y="1418"/>
                  </a:lnTo>
                  <a:lnTo>
                    <a:pt x="671" y="1381"/>
                  </a:lnTo>
                  <a:lnTo>
                    <a:pt x="671" y="1381"/>
                  </a:lnTo>
                  <a:lnTo>
                    <a:pt x="683" y="1349"/>
                  </a:lnTo>
                  <a:lnTo>
                    <a:pt x="694" y="1318"/>
                  </a:lnTo>
                  <a:lnTo>
                    <a:pt x="708" y="1287"/>
                  </a:lnTo>
                  <a:lnTo>
                    <a:pt x="721" y="1257"/>
                  </a:lnTo>
                  <a:lnTo>
                    <a:pt x="735" y="1228"/>
                  </a:lnTo>
                  <a:lnTo>
                    <a:pt x="749" y="1199"/>
                  </a:lnTo>
                  <a:lnTo>
                    <a:pt x="765" y="1171"/>
                  </a:lnTo>
                  <a:lnTo>
                    <a:pt x="782" y="1143"/>
                  </a:lnTo>
                  <a:lnTo>
                    <a:pt x="815" y="1088"/>
                  </a:lnTo>
                  <a:lnTo>
                    <a:pt x="850" y="1033"/>
                  </a:lnTo>
                  <a:lnTo>
                    <a:pt x="887" y="978"/>
                  </a:lnTo>
                  <a:lnTo>
                    <a:pt x="925" y="923"/>
                  </a:lnTo>
                  <a:lnTo>
                    <a:pt x="925" y="923"/>
                  </a:lnTo>
                  <a:lnTo>
                    <a:pt x="969" y="862"/>
                  </a:lnTo>
                  <a:lnTo>
                    <a:pt x="1014" y="801"/>
                  </a:lnTo>
                  <a:lnTo>
                    <a:pt x="1036" y="772"/>
                  </a:lnTo>
                  <a:lnTo>
                    <a:pt x="1059" y="743"/>
                  </a:lnTo>
                  <a:lnTo>
                    <a:pt x="1083" y="714"/>
                  </a:lnTo>
                  <a:lnTo>
                    <a:pt x="1108" y="685"/>
                  </a:lnTo>
                  <a:lnTo>
                    <a:pt x="1108" y="685"/>
                  </a:lnTo>
                  <a:lnTo>
                    <a:pt x="1131" y="660"/>
                  </a:lnTo>
                  <a:lnTo>
                    <a:pt x="1155" y="635"/>
                  </a:lnTo>
                  <a:lnTo>
                    <a:pt x="1205" y="586"/>
                  </a:lnTo>
                  <a:lnTo>
                    <a:pt x="1230" y="560"/>
                  </a:lnTo>
                  <a:lnTo>
                    <a:pt x="1254" y="533"/>
                  </a:lnTo>
                  <a:lnTo>
                    <a:pt x="1276" y="506"/>
                  </a:lnTo>
                  <a:lnTo>
                    <a:pt x="1286" y="492"/>
                  </a:lnTo>
                  <a:lnTo>
                    <a:pt x="1296" y="477"/>
                  </a:lnTo>
                  <a:lnTo>
                    <a:pt x="1300" y="452"/>
                  </a:lnTo>
                  <a:lnTo>
                    <a:pt x="1300" y="452"/>
                  </a:lnTo>
                  <a:lnTo>
                    <a:pt x="1312" y="432"/>
                  </a:lnTo>
                  <a:lnTo>
                    <a:pt x="1322" y="414"/>
                  </a:lnTo>
                  <a:lnTo>
                    <a:pt x="1322" y="414"/>
                  </a:lnTo>
                  <a:lnTo>
                    <a:pt x="1303" y="416"/>
                  </a:lnTo>
                  <a:lnTo>
                    <a:pt x="1283" y="420"/>
                  </a:lnTo>
                  <a:lnTo>
                    <a:pt x="1266" y="423"/>
                  </a:lnTo>
                  <a:lnTo>
                    <a:pt x="1266" y="423"/>
                  </a:lnTo>
                  <a:lnTo>
                    <a:pt x="1223" y="431"/>
                  </a:lnTo>
                  <a:lnTo>
                    <a:pt x="1176" y="439"/>
                  </a:lnTo>
                  <a:lnTo>
                    <a:pt x="1176" y="427"/>
                  </a:lnTo>
                  <a:lnTo>
                    <a:pt x="1176" y="427"/>
                  </a:lnTo>
                  <a:lnTo>
                    <a:pt x="1183" y="418"/>
                  </a:lnTo>
                  <a:lnTo>
                    <a:pt x="1190" y="408"/>
                  </a:lnTo>
                  <a:lnTo>
                    <a:pt x="1207" y="391"/>
                  </a:lnTo>
                  <a:lnTo>
                    <a:pt x="1225" y="374"/>
                  </a:lnTo>
                  <a:lnTo>
                    <a:pt x="1244" y="358"/>
                  </a:lnTo>
                  <a:lnTo>
                    <a:pt x="1282" y="327"/>
                  </a:lnTo>
                  <a:lnTo>
                    <a:pt x="1300" y="310"/>
                  </a:lnTo>
                  <a:lnTo>
                    <a:pt x="1317" y="294"/>
                  </a:lnTo>
                  <a:lnTo>
                    <a:pt x="1317" y="294"/>
                  </a:lnTo>
                  <a:lnTo>
                    <a:pt x="1344" y="284"/>
                  </a:lnTo>
                  <a:lnTo>
                    <a:pt x="1370" y="273"/>
                  </a:lnTo>
                  <a:lnTo>
                    <a:pt x="1398" y="260"/>
                  </a:lnTo>
                  <a:lnTo>
                    <a:pt x="1425" y="248"/>
                  </a:lnTo>
                  <a:lnTo>
                    <a:pt x="1478" y="222"/>
                  </a:lnTo>
                  <a:lnTo>
                    <a:pt x="1504" y="209"/>
                  </a:lnTo>
                  <a:lnTo>
                    <a:pt x="1530" y="199"/>
                  </a:lnTo>
                  <a:lnTo>
                    <a:pt x="1533" y="211"/>
                  </a:lnTo>
                  <a:lnTo>
                    <a:pt x="1533" y="211"/>
                  </a:lnTo>
                  <a:lnTo>
                    <a:pt x="1538" y="235"/>
                  </a:lnTo>
                  <a:lnTo>
                    <a:pt x="1542" y="259"/>
                  </a:lnTo>
                  <a:lnTo>
                    <a:pt x="1544" y="284"/>
                  </a:lnTo>
                  <a:lnTo>
                    <a:pt x="1544" y="309"/>
                  </a:lnTo>
                  <a:lnTo>
                    <a:pt x="1549" y="323"/>
                  </a:lnTo>
                  <a:lnTo>
                    <a:pt x="1549" y="323"/>
                  </a:lnTo>
                  <a:lnTo>
                    <a:pt x="1618" y="290"/>
                  </a:lnTo>
                  <a:lnTo>
                    <a:pt x="1652" y="272"/>
                  </a:lnTo>
                  <a:lnTo>
                    <a:pt x="1687" y="253"/>
                  </a:lnTo>
                  <a:lnTo>
                    <a:pt x="1721" y="234"/>
                  </a:lnTo>
                  <a:lnTo>
                    <a:pt x="1754" y="213"/>
                  </a:lnTo>
                  <a:lnTo>
                    <a:pt x="1787" y="193"/>
                  </a:lnTo>
                  <a:lnTo>
                    <a:pt x="1818" y="171"/>
                  </a:lnTo>
                  <a:lnTo>
                    <a:pt x="1818" y="171"/>
                  </a:lnTo>
                  <a:lnTo>
                    <a:pt x="1851" y="146"/>
                  </a:lnTo>
                  <a:lnTo>
                    <a:pt x="1886" y="123"/>
                  </a:lnTo>
                  <a:lnTo>
                    <a:pt x="1920" y="100"/>
                  </a:lnTo>
                  <a:lnTo>
                    <a:pt x="1955" y="79"/>
                  </a:lnTo>
                  <a:lnTo>
                    <a:pt x="1955" y="79"/>
                  </a:lnTo>
                  <a:lnTo>
                    <a:pt x="1970" y="70"/>
                  </a:lnTo>
                  <a:lnTo>
                    <a:pt x="1984" y="60"/>
                  </a:lnTo>
                  <a:lnTo>
                    <a:pt x="2011" y="38"/>
                  </a:lnTo>
                  <a:lnTo>
                    <a:pt x="2039" y="18"/>
                  </a:lnTo>
                  <a:lnTo>
                    <a:pt x="2053" y="8"/>
                  </a:lnTo>
                  <a:lnTo>
                    <a:pt x="2068" y="0"/>
                  </a:lnTo>
                  <a:lnTo>
                    <a:pt x="2074" y="14"/>
                  </a:lnTo>
                  <a:lnTo>
                    <a:pt x="2074" y="14"/>
                  </a:lnTo>
                  <a:lnTo>
                    <a:pt x="2078" y="32"/>
                  </a:lnTo>
                  <a:lnTo>
                    <a:pt x="2080" y="50"/>
                  </a:lnTo>
                  <a:lnTo>
                    <a:pt x="2083" y="86"/>
                  </a:lnTo>
                  <a:lnTo>
                    <a:pt x="2084" y="104"/>
                  </a:lnTo>
                  <a:lnTo>
                    <a:pt x="2088" y="122"/>
                  </a:lnTo>
                  <a:lnTo>
                    <a:pt x="2093" y="140"/>
                  </a:lnTo>
                  <a:lnTo>
                    <a:pt x="2097" y="148"/>
                  </a:lnTo>
                  <a:lnTo>
                    <a:pt x="2101" y="156"/>
                  </a:lnTo>
                  <a:lnTo>
                    <a:pt x="2073" y="166"/>
                  </a:lnTo>
                  <a:lnTo>
                    <a:pt x="2073" y="166"/>
                  </a:lnTo>
                  <a:lnTo>
                    <a:pt x="2068" y="178"/>
                  </a:lnTo>
                  <a:lnTo>
                    <a:pt x="2060" y="191"/>
                  </a:lnTo>
                  <a:lnTo>
                    <a:pt x="2051" y="202"/>
                  </a:lnTo>
                  <a:lnTo>
                    <a:pt x="2041" y="215"/>
                  </a:lnTo>
                  <a:lnTo>
                    <a:pt x="2029" y="226"/>
                  </a:lnTo>
                  <a:lnTo>
                    <a:pt x="2017" y="237"/>
                  </a:lnTo>
                  <a:lnTo>
                    <a:pt x="1990" y="259"/>
                  </a:lnTo>
                  <a:lnTo>
                    <a:pt x="1960" y="280"/>
                  </a:lnTo>
                  <a:lnTo>
                    <a:pt x="1932" y="301"/>
                  </a:lnTo>
                  <a:lnTo>
                    <a:pt x="1906" y="320"/>
                  </a:lnTo>
                  <a:lnTo>
                    <a:pt x="1883" y="339"/>
                  </a:lnTo>
                  <a:lnTo>
                    <a:pt x="1883" y="339"/>
                  </a:lnTo>
                  <a:lnTo>
                    <a:pt x="1854" y="366"/>
                  </a:lnTo>
                  <a:lnTo>
                    <a:pt x="1825" y="393"/>
                  </a:lnTo>
                  <a:lnTo>
                    <a:pt x="1769" y="449"/>
                  </a:lnTo>
                  <a:lnTo>
                    <a:pt x="1715" y="505"/>
                  </a:lnTo>
                  <a:lnTo>
                    <a:pt x="1662" y="564"/>
                  </a:lnTo>
                  <a:lnTo>
                    <a:pt x="1662" y="564"/>
                  </a:lnTo>
                  <a:lnTo>
                    <a:pt x="1633" y="599"/>
                  </a:lnTo>
                  <a:lnTo>
                    <a:pt x="1605" y="635"/>
                  </a:lnTo>
                  <a:lnTo>
                    <a:pt x="1579" y="673"/>
                  </a:lnTo>
                  <a:lnTo>
                    <a:pt x="1553" y="710"/>
                  </a:lnTo>
                  <a:lnTo>
                    <a:pt x="1502" y="786"/>
                  </a:lnTo>
                  <a:lnTo>
                    <a:pt x="1476" y="824"/>
                  </a:lnTo>
                  <a:lnTo>
                    <a:pt x="1449" y="860"/>
                  </a:lnTo>
                  <a:lnTo>
                    <a:pt x="1449" y="860"/>
                  </a:lnTo>
                  <a:lnTo>
                    <a:pt x="1360" y="972"/>
                  </a:lnTo>
                  <a:lnTo>
                    <a:pt x="1271" y="1082"/>
                  </a:lnTo>
                  <a:lnTo>
                    <a:pt x="1181" y="1193"/>
                  </a:lnTo>
                  <a:lnTo>
                    <a:pt x="1093" y="1305"/>
                  </a:lnTo>
                  <a:lnTo>
                    <a:pt x="1093" y="1305"/>
                  </a:lnTo>
                  <a:lnTo>
                    <a:pt x="1078" y="1324"/>
                  </a:lnTo>
                  <a:lnTo>
                    <a:pt x="1065" y="1343"/>
                  </a:lnTo>
                  <a:lnTo>
                    <a:pt x="1051" y="1363"/>
                  </a:lnTo>
                  <a:lnTo>
                    <a:pt x="1039" y="1381"/>
                  </a:lnTo>
                  <a:lnTo>
                    <a:pt x="1015" y="1421"/>
                  </a:lnTo>
                  <a:lnTo>
                    <a:pt x="993" y="1462"/>
                  </a:lnTo>
                  <a:lnTo>
                    <a:pt x="949" y="1543"/>
                  </a:lnTo>
                  <a:lnTo>
                    <a:pt x="927" y="1584"/>
                  </a:lnTo>
                  <a:lnTo>
                    <a:pt x="904" y="1624"/>
                  </a:lnTo>
                  <a:lnTo>
                    <a:pt x="904" y="1624"/>
                  </a:lnTo>
                  <a:lnTo>
                    <a:pt x="887" y="1654"/>
                  </a:lnTo>
                  <a:lnTo>
                    <a:pt x="871" y="1684"/>
                  </a:lnTo>
                  <a:lnTo>
                    <a:pt x="855" y="1715"/>
                  </a:lnTo>
                  <a:lnTo>
                    <a:pt x="841" y="1745"/>
                  </a:lnTo>
                  <a:lnTo>
                    <a:pt x="827" y="1777"/>
                  </a:lnTo>
                  <a:lnTo>
                    <a:pt x="816" y="1809"/>
                  </a:lnTo>
                  <a:lnTo>
                    <a:pt x="805" y="1842"/>
                  </a:lnTo>
                  <a:lnTo>
                    <a:pt x="796" y="18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1EF7169E-94CE-9565-9AD0-99BF7FEDB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" y="463"/>
              <a:ext cx="366" cy="216"/>
            </a:xfrm>
            <a:custGeom>
              <a:avLst/>
              <a:gdLst>
                <a:gd name="T0" fmla="*/ 4 w 731"/>
                <a:gd name="T1" fmla="*/ 38 h 433"/>
                <a:gd name="T2" fmla="*/ 30 w 731"/>
                <a:gd name="T3" fmla="*/ 130 h 433"/>
                <a:gd name="T4" fmla="*/ 71 w 731"/>
                <a:gd name="T5" fmla="*/ 217 h 433"/>
                <a:gd name="T6" fmla="*/ 106 w 731"/>
                <a:gd name="T7" fmla="*/ 270 h 433"/>
                <a:gd name="T8" fmla="*/ 169 w 731"/>
                <a:gd name="T9" fmla="*/ 344 h 433"/>
                <a:gd name="T10" fmla="*/ 207 w 731"/>
                <a:gd name="T11" fmla="*/ 375 h 433"/>
                <a:gd name="T12" fmla="*/ 247 w 731"/>
                <a:gd name="T13" fmla="*/ 401 h 433"/>
                <a:gd name="T14" fmla="*/ 278 w 731"/>
                <a:gd name="T15" fmla="*/ 415 h 433"/>
                <a:gd name="T16" fmla="*/ 324 w 731"/>
                <a:gd name="T17" fmla="*/ 429 h 433"/>
                <a:gd name="T18" fmla="*/ 371 w 731"/>
                <a:gd name="T19" fmla="*/ 433 h 433"/>
                <a:gd name="T20" fmla="*/ 417 w 731"/>
                <a:gd name="T21" fmla="*/ 425 h 433"/>
                <a:gd name="T22" fmla="*/ 461 w 731"/>
                <a:gd name="T23" fmla="*/ 411 h 433"/>
                <a:gd name="T24" fmla="*/ 503 w 731"/>
                <a:gd name="T25" fmla="*/ 389 h 433"/>
                <a:gd name="T26" fmla="*/ 543 w 731"/>
                <a:gd name="T27" fmla="*/ 361 h 433"/>
                <a:gd name="T28" fmla="*/ 614 w 731"/>
                <a:gd name="T29" fmla="*/ 292 h 433"/>
                <a:gd name="T30" fmla="*/ 671 w 731"/>
                <a:gd name="T31" fmla="*/ 215 h 433"/>
                <a:gd name="T32" fmla="*/ 695 w 731"/>
                <a:gd name="T33" fmla="*/ 170 h 433"/>
                <a:gd name="T34" fmla="*/ 718 w 731"/>
                <a:gd name="T35" fmla="*/ 113 h 433"/>
                <a:gd name="T36" fmla="*/ 730 w 731"/>
                <a:gd name="T37" fmla="*/ 53 h 433"/>
                <a:gd name="T38" fmla="*/ 731 w 731"/>
                <a:gd name="T39" fmla="*/ 29 h 433"/>
                <a:gd name="T40" fmla="*/ 726 w 731"/>
                <a:gd name="T41" fmla="*/ 26 h 433"/>
                <a:gd name="T42" fmla="*/ 720 w 731"/>
                <a:gd name="T43" fmla="*/ 29 h 433"/>
                <a:gd name="T44" fmla="*/ 718 w 731"/>
                <a:gd name="T45" fmla="*/ 49 h 433"/>
                <a:gd name="T46" fmla="*/ 708 w 731"/>
                <a:gd name="T47" fmla="*/ 100 h 433"/>
                <a:gd name="T48" fmla="*/ 692 w 731"/>
                <a:gd name="T49" fmla="*/ 148 h 433"/>
                <a:gd name="T50" fmla="*/ 668 w 731"/>
                <a:gd name="T51" fmla="*/ 195 h 433"/>
                <a:gd name="T52" fmla="*/ 608 w 731"/>
                <a:gd name="T53" fmla="*/ 278 h 433"/>
                <a:gd name="T54" fmla="*/ 562 w 731"/>
                <a:gd name="T55" fmla="*/ 328 h 433"/>
                <a:gd name="T56" fmla="*/ 521 w 731"/>
                <a:gd name="T57" fmla="*/ 362 h 433"/>
                <a:gd name="T58" fmla="*/ 477 w 731"/>
                <a:gd name="T59" fmla="*/ 389 h 433"/>
                <a:gd name="T60" fmla="*/ 429 w 731"/>
                <a:gd name="T61" fmla="*/ 409 h 433"/>
                <a:gd name="T62" fmla="*/ 379 w 731"/>
                <a:gd name="T63" fmla="*/ 419 h 433"/>
                <a:gd name="T64" fmla="*/ 345 w 731"/>
                <a:gd name="T65" fmla="*/ 419 h 433"/>
                <a:gd name="T66" fmla="*/ 296 w 731"/>
                <a:gd name="T67" fmla="*/ 410 h 433"/>
                <a:gd name="T68" fmla="*/ 251 w 731"/>
                <a:gd name="T69" fmla="*/ 389 h 433"/>
                <a:gd name="T70" fmla="*/ 209 w 731"/>
                <a:gd name="T71" fmla="*/ 361 h 433"/>
                <a:gd name="T72" fmla="*/ 171 w 731"/>
                <a:gd name="T73" fmla="*/ 327 h 433"/>
                <a:gd name="T74" fmla="*/ 127 w 731"/>
                <a:gd name="T75" fmla="*/ 277 h 433"/>
                <a:gd name="T76" fmla="*/ 69 w 731"/>
                <a:gd name="T77" fmla="*/ 188 h 433"/>
                <a:gd name="T78" fmla="*/ 30 w 731"/>
                <a:gd name="T79" fmla="*/ 90 h 433"/>
                <a:gd name="T80" fmla="*/ 15 w 731"/>
                <a:gd name="T81" fmla="*/ 31 h 433"/>
                <a:gd name="T82" fmla="*/ 11 w 731"/>
                <a:gd name="T83" fmla="*/ 3 h 433"/>
                <a:gd name="T84" fmla="*/ 6 w 731"/>
                <a:gd name="T85" fmla="*/ 0 h 433"/>
                <a:gd name="T86" fmla="*/ 0 w 731"/>
                <a:gd name="T87" fmla="*/ 3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31" h="433">
                  <a:moveTo>
                    <a:pt x="0" y="6"/>
                  </a:moveTo>
                  <a:lnTo>
                    <a:pt x="0" y="6"/>
                  </a:lnTo>
                  <a:lnTo>
                    <a:pt x="4" y="38"/>
                  </a:lnTo>
                  <a:lnTo>
                    <a:pt x="11" y="69"/>
                  </a:lnTo>
                  <a:lnTo>
                    <a:pt x="19" y="100"/>
                  </a:lnTo>
                  <a:lnTo>
                    <a:pt x="30" y="130"/>
                  </a:lnTo>
                  <a:lnTo>
                    <a:pt x="42" y="160"/>
                  </a:lnTo>
                  <a:lnTo>
                    <a:pt x="56" y="189"/>
                  </a:lnTo>
                  <a:lnTo>
                    <a:pt x="71" y="217"/>
                  </a:lnTo>
                  <a:lnTo>
                    <a:pt x="88" y="244"/>
                  </a:lnTo>
                  <a:lnTo>
                    <a:pt x="88" y="244"/>
                  </a:lnTo>
                  <a:lnTo>
                    <a:pt x="106" y="270"/>
                  </a:lnTo>
                  <a:lnTo>
                    <a:pt x="126" y="296"/>
                  </a:lnTo>
                  <a:lnTo>
                    <a:pt x="147" y="321"/>
                  </a:lnTo>
                  <a:lnTo>
                    <a:pt x="169" y="344"/>
                  </a:lnTo>
                  <a:lnTo>
                    <a:pt x="182" y="354"/>
                  </a:lnTo>
                  <a:lnTo>
                    <a:pt x="194" y="365"/>
                  </a:lnTo>
                  <a:lnTo>
                    <a:pt x="207" y="375"/>
                  </a:lnTo>
                  <a:lnTo>
                    <a:pt x="220" y="385"/>
                  </a:lnTo>
                  <a:lnTo>
                    <a:pt x="234" y="393"/>
                  </a:lnTo>
                  <a:lnTo>
                    <a:pt x="247" y="401"/>
                  </a:lnTo>
                  <a:lnTo>
                    <a:pt x="262" y="409"/>
                  </a:lnTo>
                  <a:lnTo>
                    <a:pt x="278" y="415"/>
                  </a:lnTo>
                  <a:lnTo>
                    <a:pt x="278" y="415"/>
                  </a:lnTo>
                  <a:lnTo>
                    <a:pt x="293" y="421"/>
                  </a:lnTo>
                  <a:lnTo>
                    <a:pt x="309" y="425"/>
                  </a:lnTo>
                  <a:lnTo>
                    <a:pt x="324" y="429"/>
                  </a:lnTo>
                  <a:lnTo>
                    <a:pt x="340" y="431"/>
                  </a:lnTo>
                  <a:lnTo>
                    <a:pt x="356" y="433"/>
                  </a:lnTo>
                  <a:lnTo>
                    <a:pt x="371" y="433"/>
                  </a:lnTo>
                  <a:lnTo>
                    <a:pt x="387" y="430"/>
                  </a:lnTo>
                  <a:lnTo>
                    <a:pt x="401" y="428"/>
                  </a:lnTo>
                  <a:lnTo>
                    <a:pt x="417" y="425"/>
                  </a:lnTo>
                  <a:lnTo>
                    <a:pt x="432" y="421"/>
                  </a:lnTo>
                  <a:lnTo>
                    <a:pt x="446" y="417"/>
                  </a:lnTo>
                  <a:lnTo>
                    <a:pt x="461" y="411"/>
                  </a:lnTo>
                  <a:lnTo>
                    <a:pt x="475" y="404"/>
                  </a:lnTo>
                  <a:lnTo>
                    <a:pt x="490" y="396"/>
                  </a:lnTo>
                  <a:lnTo>
                    <a:pt x="503" y="389"/>
                  </a:lnTo>
                  <a:lnTo>
                    <a:pt x="517" y="379"/>
                  </a:lnTo>
                  <a:lnTo>
                    <a:pt x="530" y="370"/>
                  </a:lnTo>
                  <a:lnTo>
                    <a:pt x="543" y="361"/>
                  </a:lnTo>
                  <a:lnTo>
                    <a:pt x="568" y="339"/>
                  </a:lnTo>
                  <a:lnTo>
                    <a:pt x="592" y="316"/>
                  </a:lnTo>
                  <a:lnTo>
                    <a:pt x="614" y="292"/>
                  </a:lnTo>
                  <a:lnTo>
                    <a:pt x="634" y="267"/>
                  </a:lnTo>
                  <a:lnTo>
                    <a:pt x="653" y="241"/>
                  </a:lnTo>
                  <a:lnTo>
                    <a:pt x="671" y="215"/>
                  </a:lnTo>
                  <a:lnTo>
                    <a:pt x="685" y="189"/>
                  </a:lnTo>
                  <a:lnTo>
                    <a:pt x="685" y="189"/>
                  </a:lnTo>
                  <a:lnTo>
                    <a:pt x="695" y="170"/>
                  </a:lnTo>
                  <a:lnTo>
                    <a:pt x="703" y="151"/>
                  </a:lnTo>
                  <a:lnTo>
                    <a:pt x="710" y="132"/>
                  </a:lnTo>
                  <a:lnTo>
                    <a:pt x="718" y="113"/>
                  </a:lnTo>
                  <a:lnTo>
                    <a:pt x="723" y="93"/>
                  </a:lnTo>
                  <a:lnTo>
                    <a:pt x="727" y="73"/>
                  </a:lnTo>
                  <a:lnTo>
                    <a:pt x="730" y="53"/>
                  </a:lnTo>
                  <a:lnTo>
                    <a:pt x="731" y="32"/>
                  </a:lnTo>
                  <a:lnTo>
                    <a:pt x="731" y="32"/>
                  </a:lnTo>
                  <a:lnTo>
                    <a:pt x="731" y="29"/>
                  </a:lnTo>
                  <a:lnTo>
                    <a:pt x="730" y="28"/>
                  </a:lnTo>
                  <a:lnTo>
                    <a:pt x="728" y="27"/>
                  </a:lnTo>
                  <a:lnTo>
                    <a:pt x="726" y="26"/>
                  </a:lnTo>
                  <a:lnTo>
                    <a:pt x="723" y="27"/>
                  </a:lnTo>
                  <a:lnTo>
                    <a:pt x="721" y="28"/>
                  </a:lnTo>
                  <a:lnTo>
                    <a:pt x="720" y="29"/>
                  </a:lnTo>
                  <a:lnTo>
                    <a:pt x="719" y="32"/>
                  </a:lnTo>
                  <a:lnTo>
                    <a:pt x="719" y="32"/>
                  </a:lnTo>
                  <a:lnTo>
                    <a:pt x="718" y="49"/>
                  </a:lnTo>
                  <a:lnTo>
                    <a:pt x="716" y="67"/>
                  </a:lnTo>
                  <a:lnTo>
                    <a:pt x="712" y="84"/>
                  </a:lnTo>
                  <a:lnTo>
                    <a:pt x="708" y="100"/>
                  </a:lnTo>
                  <a:lnTo>
                    <a:pt x="704" y="116"/>
                  </a:lnTo>
                  <a:lnTo>
                    <a:pt x="698" y="132"/>
                  </a:lnTo>
                  <a:lnTo>
                    <a:pt x="692" y="148"/>
                  </a:lnTo>
                  <a:lnTo>
                    <a:pt x="684" y="164"/>
                  </a:lnTo>
                  <a:lnTo>
                    <a:pt x="676" y="179"/>
                  </a:lnTo>
                  <a:lnTo>
                    <a:pt x="668" y="195"/>
                  </a:lnTo>
                  <a:lnTo>
                    <a:pt x="650" y="224"/>
                  </a:lnTo>
                  <a:lnTo>
                    <a:pt x="630" y="252"/>
                  </a:lnTo>
                  <a:lnTo>
                    <a:pt x="608" y="278"/>
                  </a:lnTo>
                  <a:lnTo>
                    <a:pt x="608" y="278"/>
                  </a:lnTo>
                  <a:lnTo>
                    <a:pt x="587" y="304"/>
                  </a:lnTo>
                  <a:lnTo>
                    <a:pt x="562" y="328"/>
                  </a:lnTo>
                  <a:lnTo>
                    <a:pt x="549" y="340"/>
                  </a:lnTo>
                  <a:lnTo>
                    <a:pt x="536" y="351"/>
                  </a:lnTo>
                  <a:lnTo>
                    <a:pt x="521" y="362"/>
                  </a:lnTo>
                  <a:lnTo>
                    <a:pt x="506" y="371"/>
                  </a:lnTo>
                  <a:lnTo>
                    <a:pt x="492" y="380"/>
                  </a:lnTo>
                  <a:lnTo>
                    <a:pt x="477" y="389"/>
                  </a:lnTo>
                  <a:lnTo>
                    <a:pt x="462" y="396"/>
                  </a:lnTo>
                  <a:lnTo>
                    <a:pt x="445" y="403"/>
                  </a:lnTo>
                  <a:lnTo>
                    <a:pt x="429" y="409"/>
                  </a:lnTo>
                  <a:lnTo>
                    <a:pt x="413" y="414"/>
                  </a:lnTo>
                  <a:lnTo>
                    <a:pt x="396" y="417"/>
                  </a:lnTo>
                  <a:lnTo>
                    <a:pt x="379" y="419"/>
                  </a:lnTo>
                  <a:lnTo>
                    <a:pt x="379" y="419"/>
                  </a:lnTo>
                  <a:lnTo>
                    <a:pt x="362" y="420"/>
                  </a:lnTo>
                  <a:lnTo>
                    <a:pt x="345" y="419"/>
                  </a:lnTo>
                  <a:lnTo>
                    <a:pt x="328" y="417"/>
                  </a:lnTo>
                  <a:lnTo>
                    <a:pt x="313" y="414"/>
                  </a:lnTo>
                  <a:lnTo>
                    <a:pt x="296" y="410"/>
                  </a:lnTo>
                  <a:lnTo>
                    <a:pt x="282" y="403"/>
                  </a:lnTo>
                  <a:lnTo>
                    <a:pt x="266" y="397"/>
                  </a:lnTo>
                  <a:lnTo>
                    <a:pt x="251" y="389"/>
                  </a:lnTo>
                  <a:lnTo>
                    <a:pt x="237" y="380"/>
                  </a:lnTo>
                  <a:lnTo>
                    <a:pt x="222" y="371"/>
                  </a:lnTo>
                  <a:lnTo>
                    <a:pt x="209" y="361"/>
                  </a:lnTo>
                  <a:lnTo>
                    <a:pt x="196" y="350"/>
                  </a:lnTo>
                  <a:lnTo>
                    <a:pt x="184" y="339"/>
                  </a:lnTo>
                  <a:lnTo>
                    <a:pt x="171" y="327"/>
                  </a:lnTo>
                  <a:lnTo>
                    <a:pt x="148" y="303"/>
                  </a:lnTo>
                  <a:lnTo>
                    <a:pt x="148" y="303"/>
                  </a:lnTo>
                  <a:lnTo>
                    <a:pt x="127" y="277"/>
                  </a:lnTo>
                  <a:lnTo>
                    <a:pt x="106" y="248"/>
                  </a:lnTo>
                  <a:lnTo>
                    <a:pt x="86" y="219"/>
                  </a:lnTo>
                  <a:lnTo>
                    <a:pt x="69" y="188"/>
                  </a:lnTo>
                  <a:lnTo>
                    <a:pt x="54" y="155"/>
                  </a:lnTo>
                  <a:lnTo>
                    <a:pt x="41" y="123"/>
                  </a:lnTo>
                  <a:lnTo>
                    <a:pt x="30" y="90"/>
                  </a:lnTo>
                  <a:lnTo>
                    <a:pt x="20" y="55"/>
                  </a:lnTo>
                  <a:lnTo>
                    <a:pt x="20" y="55"/>
                  </a:lnTo>
                  <a:lnTo>
                    <a:pt x="15" y="31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D3518AAD-4591-D746-3D36-30F2944EA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3" y="223"/>
              <a:ext cx="88" cy="182"/>
            </a:xfrm>
            <a:custGeom>
              <a:avLst/>
              <a:gdLst>
                <a:gd name="T0" fmla="*/ 12 w 175"/>
                <a:gd name="T1" fmla="*/ 99 h 365"/>
                <a:gd name="T2" fmla="*/ 16 w 175"/>
                <a:gd name="T3" fmla="*/ 73 h 365"/>
                <a:gd name="T4" fmla="*/ 28 w 175"/>
                <a:gd name="T5" fmla="*/ 47 h 365"/>
                <a:gd name="T6" fmla="*/ 45 w 175"/>
                <a:gd name="T7" fmla="*/ 25 h 365"/>
                <a:gd name="T8" fmla="*/ 67 w 175"/>
                <a:gd name="T9" fmla="*/ 13 h 365"/>
                <a:gd name="T10" fmla="*/ 93 w 175"/>
                <a:gd name="T11" fmla="*/ 18 h 365"/>
                <a:gd name="T12" fmla="*/ 107 w 175"/>
                <a:gd name="T13" fmla="*/ 26 h 365"/>
                <a:gd name="T14" fmla="*/ 122 w 175"/>
                <a:gd name="T15" fmla="*/ 44 h 365"/>
                <a:gd name="T16" fmla="*/ 141 w 175"/>
                <a:gd name="T17" fmla="*/ 83 h 365"/>
                <a:gd name="T18" fmla="*/ 154 w 175"/>
                <a:gd name="T19" fmla="*/ 131 h 365"/>
                <a:gd name="T20" fmla="*/ 163 w 175"/>
                <a:gd name="T21" fmla="*/ 190 h 365"/>
                <a:gd name="T22" fmla="*/ 159 w 175"/>
                <a:gd name="T23" fmla="*/ 249 h 365"/>
                <a:gd name="T24" fmla="*/ 149 w 175"/>
                <a:gd name="T25" fmla="*/ 276 h 365"/>
                <a:gd name="T26" fmla="*/ 137 w 175"/>
                <a:gd name="T27" fmla="*/ 298 h 365"/>
                <a:gd name="T28" fmla="*/ 108 w 175"/>
                <a:gd name="T29" fmla="*/ 332 h 365"/>
                <a:gd name="T30" fmla="*/ 86 w 175"/>
                <a:gd name="T31" fmla="*/ 347 h 365"/>
                <a:gd name="T32" fmla="*/ 62 w 175"/>
                <a:gd name="T33" fmla="*/ 351 h 365"/>
                <a:gd name="T34" fmla="*/ 38 w 175"/>
                <a:gd name="T35" fmla="*/ 343 h 365"/>
                <a:gd name="T36" fmla="*/ 34 w 175"/>
                <a:gd name="T37" fmla="*/ 342 h 365"/>
                <a:gd name="T38" fmla="*/ 30 w 175"/>
                <a:gd name="T39" fmla="*/ 347 h 365"/>
                <a:gd name="T40" fmla="*/ 32 w 175"/>
                <a:gd name="T41" fmla="*/ 353 h 365"/>
                <a:gd name="T42" fmla="*/ 50 w 175"/>
                <a:gd name="T43" fmla="*/ 361 h 365"/>
                <a:gd name="T44" fmla="*/ 75 w 175"/>
                <a:gd name="T45" fmla="*/ 364 h 365"/>
                <a:gd name="T46" fmla="*/ 98 w 175"/>
                <a:gd name="T47" fmla="*/ 353 h 365"/>
                <a:gd name="T48" fmla="*/ 127 w 175"/>
                <a:gd name="T49" fmla="*/ 330 h 365"/>
                <a:gd name="T50" fmla="*/ 149 w 175"/>
                <a:gd name="T51" fmla="*/ 302 h 365"/>
                <a:gd name="T52" fmla="*/ 165 w 175"/>
                <a:gd name="T53" fmla="*/ 271 h 365"/>
                <a:gd name="T54" fmla="*/ 173 w 175"/>
                <a:gd name="T55" fmla="*/ 235 h 365"/>
                <a:gd name="T56" fmla="*/ 174 w 175"/>
                <a:gd name="T57" fmla="*/ 187 h 365"/>
                <a:gd name="T58" fmla="*/ 163 w 175"/>
                <a:gd name="T59" fmla="*/ 117 h 365"/>
                <a:gd name="T60" fmla="*/ 153 w 175"/>
                <a:gd name="T61" fmla="*/ 81 h 365"/>
                <a:gd name="T62" fmla="*/ 132 w 175"/>
                <a:gd name="T63" fmla="*/ 37 h 365"/>
                <a:gd name="T64" fmla="*/ 114 w 175"/>
                <a:gd name="T65" fmla="*/ 17 h 365"/>
                <a:gd name="T66" fmla="*/ 90 w 175"/>
                <a:gd name="T67" fmla="*/ 3 h 365"/>
                <a:gd name="T68" fmla="*/ 71 w 175"/>
                <a:gd name="T69" fmla="*/ 0 h 365"/>
                <a:gd name="T70" fmla="*/ 46 w 175"/>
                <a:gd name="T71" fmla="*/ 7 h 365"/>
                <a:gd name="T72" fmla="*/ 26 w 175"/>
                <a:gd name="T73" fmla="*/ 27 h 365"/>
                <a:gd name="T74" fmla="*/ 11 w 175"/>
                <a:gd name="T75" fmla="*/ 53 h 365"/>
                <a:gd name="T76" fmla="*/ 2 w 175"/>
                <a:gd name="T77" fmla="*/ 81 h 365"/>
                <a:gd name="T78" fmla="*/ 0 w 175"/>
                <a:gd name="T79" fmla="*/ 107 h 365"/>
                <a:gd name="T80" fmla="*/ 2 w 175"/>
                <a:gd name="T81" fmla="*/ 111 h 365"/>
                <a:gd name="T82" fmla="*/ 8 w 175"/>
                <a:gd name="T83" fmla="*/ 112 h 365"/>
                <a:gd name="T84" fmla="*/ 12 w 175"/>
                <a:gd name="T85" fmla="*/ 107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5" h="365">
                  <a:moveTo>
                    <a:pt x="12" y="107"/>
                  </a:moveTo>
                  <a:lnTo>
                    <a:pt x="12" y="107"/>
                  </a:lnTo>
                  <a:lnTo>
                    <a:pt x="12" y="99"/>
                  </a:lnTo>
                  <a:lnTo>
                    <a:pt x="12" y="91"/>
                  </a:lnTo>
                  <a:lnTo>
                    <a:pt x="14" y="82"/>
                  </a:lnTo>
                  <a:lnTo>
                    <a:pt x="16" y="73"/>
                  </a:lnTo>
                  <a:lnTo>
                    <a:pt x="19" y="63"/>
                  </a:lnTo>
                  <a:lnTo>
                    <a:pt x="24" y="55"/>
                  </a:lnTo>
                  <a:lnTo>
                    <a:pt x="28" y="47"/>
                  </a:lnTo>
                  <a:lnTo>
                    <a:pt x="33" y="38"/>
                  </a:lnTo>
                  <a:lnTo>
                    <a:pt x="39" y="31"/>
                  </a:lnTo>
                  <a:lnTo>
                    <a:pt x="45" y="25"/>
                  </a:lnTo>
                  <a:lnTo>
                    <a:pt x="52" y="20"/>
                  </a:lnTo>
                  <a:lnTo>
                    <a:pt x="59" y="16"/>
                  </a:lnTo>
                  <a:lnTo>
                    <a:pt x="67" y="13"/>
                  </a:lnTo>
                  <a:lnTo>
                    <a:pt x="76" y="12"/>
                  </a:lnTo>
                  <a:lnTo>
                    <a:pt x="84" y="14"/>
                  </a:lnTo>
                  <a:lnTo>
                    <a:pt x="93" y="18"/>
                  </a:lnTo>
                  <a:lnTo>
                    <a:pt x="93" y="18"/>
                  </a:lnTo>
                  <a:lnTo>
                    <a:pt x="99" y="21"/>
                  </a:lnTo>
                  <a:lnTo>
                    <a:pt x="107" y="26"/>
                  </a:lnTo>
                  <a:lnTo>
                    <a:pt x="112" y="31"/>
                  </a:lnTo>
                  <a:lnTo>
                    <a:pt x="117" y="37"/>
                  </a:lnTo>
                  <a:lnTo>
                    <a:pt x="122" y="44"/>
                  </a:lnTo>
                  <a:lnTo>
                    <a:pt x="127" y="51"/>
                  </a:lnTo>
                  <a:lnTo>
                    <a:pt x="135" y="67"/>
                  </a:lnTo>
                  <a:lnTo>
                    <a:pt x="141" y="83"/>
                  </a:lnTo>
                  <a:lnTo>
                    <a:pt x="146" y="100"/>
                  </a:lnTo>
                  <a:lnTo>
                    <a:pt x="154" y="131"/>
                  </a:lnTo>
                  <a:lnTo>
                    <a:pt x="154" y="131"/>
                  </a:lnTo>
                  <a:lnTo>
                    <a:pt x="158" y="150"/>
                  </a:lnTo>
                  <a:lnTo>
                    <a:pt x="161" y="170"/>
                  </a:lnTo>
                  <a:lnTo>
                    <a:pt x="163" y="190"/>
                  </a:lnTo>
                  <a:lnTo>
                    <a:pt x="163" y="209"/>
                  </a:lnTo>
                  <a:lnTo>
                    <a:pt x="162" y="229"/>
                  </a:lnTo>
                  <a:lnTo>
                    <a:pt x="159" y="249"/>
                  </a:lnTo>
                  <a:lnTo>
                    <a:pt x="157" y="258"/>
                  </a:lnTo>
                  <a:lnTo>
                    <a:pt x="154" y="267"/>
                  </a:lnTo>
                  <a:lnTo>
                    <a:pt x="149" y="276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37" y="298"/>
                  </a:lnTo>
                  <a:lnTo>
                    <a:pt x="127" y="312"/>
                  </a:lnTo>
                  <a:lnTo>
                    <a:pt x="114" y="326"/>
                  </a:lnTo>
                  <a:lnTo>
                    <a:pt x="108" y="332"/>
                  </a:lnTo>
                  <a:lnTo>
                    <a:pt x="101" y="337"/>
                  </a:lnTo>
                  <a:lnTo>
                    <a:pt x="93" y="343"/>
                  </a:lnTo>
                  <a:lnTo>
                    <a:pt x="86" y="347"/>
                  </a:lnTo>
                  <a:lnTo>
                    <a:pt x="79" y="349"/>
                  </a:lnTo>
                  <a:lnTo>
                    <a:pt x="70" y="351"/>
                  </a:lnTo>
                  <a:lnTo>
                    <a:pt x="62" y="351"/>
                  </a:lnTo>
                  <a:lnTo>
                    <a:pt x="55" y="350"/>
                  </a:lnTo>
                  <a:lnTo>
                    <a:pt x="46" y="347"/>
                  </a:lnTo>
                  <a:lnTo>
                    <a:pt x="38" y="343"/>
                  </a:lnTo>
                  <a:lnTo>
                    <a:pt x="38" y="343"/>
                  </a:lnTo>
                  <a:lnTo>
                    <a:pt x="36" y="342"/>
                  </a:lnTo>
                  <a:lnTo>
                    <a:pt x="34" y="342"/>
                  </a:lnTo>
                  <a:lnTo>
                    <a:pt x="32" y="343"/>
                  </a:lnTo>
                  <a:lnTo>
                    <a:pt x="31" y="345"/>
                  </a:lnTo>
                  <a:lnTo>
                    <a:pt x="30" y="347"/>
                  </a:lnTo>
                  <a:lnTo>
                    <a:pt x="30" y="349"/>
                  </a:lnTo>
                  <a:lnTo>
                    <a:pt x="30" y="351"/>
                  </a:lnTo>
                  <a:lnTo>
                    <a:pt x="32" y="353"/>
                  </a:lnTo>
                  <a:lnTo>
                    <a:pt x="32" y="353"/>
                  </a:lnTo>
                  <a:lnTo>
                    <a:pt x="40" y="358"/>
                  </a:lnTo>
                  <a:lnTo>
                    <a:pt x="50" y="361"/>
                  </a:lnTo>
                  <a:lnTo>
                    <a:pt x="58" y="364"/>
                  </a:lnTo>
                  <a:lnTo>
                    <a:pt x="66" y="365"/>
                  </a:lnTo>
                  <a:lnTo>
                    <a:pt x="75" y="364"/>
                  </a:lnTo>
                  <a:lnTo>
                    <a:pt x="83" y="361"/>
                  </a:lnTo>
                  <a:lnTo>
                    <a:pt x="90" y="357"/>
                  </a:lnTo>
                  <a:lnTo>
                    <a:pt x="98" y="353"/>
                  </a:lnTo>
                  <a:lnTo>
                    <a:pt x="106" y="349"/>
                  </a:lnTo>
                  <a:lnTo>
                    <a:pt x="113" y="343"/>
                  </a:lnTo>
                  <a:lnTo>
                    <a:pt x="127" y="330"/>
                  </a:lnTo>
                  <a:lnTo>
                    <a:pt x="139" y="317"/>
                  </a:lnTo>
                  <a:lnTo>
                    <a:pt x="149" y="302"/>
                  </a:lnTo>
                  <a:lnTo>
                    <a:pt x="149" y="302"/>
                  </a:lnTo>
                  <a:lnTo>
                    <a:pt x="156" y="293"/>
                  </a:lnTo>
                  <a:lnTo>
                    <a:pt x="161" y="281"/>
                  </a:lnTo>
                  <a:lnTo>
                    <a:pt x="165" y="271"/>
                  </a:lnTo>
                  <a:lnTo>
                    <a:pt x="169" y="259"/>
                  </a:lnTo>
                  <a:lnTo>
                    <a:pt x="171" y="248"/>
                  </a:lnTo>
                  <a:lnTo>
                    <a:pt x="173" y="235"/>
                  </a:lnTo>
                  <a:lnTo>
                    <a:pt x="174" y="224"/>
                  </a:lnTo>
                  <a:lnTo>
                    <a:pt x="175" y="211"/>
                  </a:lnTo>
                  <a:lnTo>
                    <a:pt x="174" y="187"/>
                  </a:lnTo>
                  <a:lnTo>
                    <a:pt x="172" y="162"/>
                  </a:lnTo>
                  <a:lnTo>
                    <a:pt x="168" y="140"/>
                  </a:lnTo>
                  <a:lnTo>
                    <a:pt x="163" y="117"/>
                  </a:lnTo>
                  <a:lnTo>
                    <a:pt x="163" y="117"/>
                  </a:lnTo>
                  <a:lnTo>
                    <a:pt x="159" y="99"/>
                  </a:lnTo>
                  <a:lnTo>
                    <a:pt x="153" y="81"/>
                  </a:lnTo>
                  <a:lnTo>
                    <a:pt x="145" y="62"/>
                  </a:lnTo>
                  <a:lnTo>
                    <a:pt x="137" y="46"/>
                  </a:lnTo>
                  <a:lnTo>
                    <a:pt x="132" y="37"/>
                  </a:lnTo>
                  <a:lnTo>
                    <a:pt x="127" y="29"/>
                  </a:lnTo>
                  <a:lnTo>
                    <a:pt x="120" y="23"/>
                  </a:lnTo>
                  <a:lnTo>
                    <a:pt x="114" y="17"/>
                  </a:lnTo>
                  <a:lnTo>
                    <a:pt x="107" y="10"/>
                  </a:lnTo>
                  <a:lnTo>
                    <a:pt x="98" y="6"/>
                  </a:lnTo>
                  <a:lnTo>
                    <a:pt x="90" y="3"/>
                  </a:lnTo>
                  <a:lnTo>
                    <a:pt x="81" y="1"/>
                  </a:lnTo>
                  <a:lnTo>
                    <a:pt x="81" y="1"/>
                  </a:lnTo>
                  <a:lnTo>
                    <a:pt x="71" y="0"/>
                  </a:lnTo>
                  <a:lnTo>
                    <a:pt x="63" y="1"/>
                  </a:lnTo>
                  <a:lnTo>
                    <a:pt x="55" y="3"/>
                  </a:lnTo>
                  <a:lnTo>
                    <a:pt x="46" y="7"/>
                  </a:lnTo>
                  <a:lnTo>
                    <a:pt x="39" y="13"/>
                  </a:lnTo>
                  <a:lnTo>
                    <a:pt x="32" y="20"/>
                  </a:lnTo>
                  <a:lnTo>
                    <a:pt x="26" y="27"/>
                  </a:lnTo>
                  <a:lnTo>
                    <a:pt x="20" y="35"/>
                  </a:lnTo>
                  <a:lnTo>
                    <a:pt x="15" y="44"/>
                  </a:lnTo>
                  <a:lnTo>
                    <a:pt x="11" y="53"/>
                  </a:lnTo>
                  <a:lnTo>
                    <a:pt x="7" y="62"/>
                  </a:lnTo>
                  <a:lnTo>
                    <a:pt x="4" y="72"/>
                  </a:lnTo>
                  <a:lnTo>
                    <a:pt x="2" y="81"/>
                  </a:lnTo>
                  <a:lnTo>
                    <a:pt x="0" y="91"/>
                  </a:lnTo>
                  <a:lnTo>
                    <a:pt x="0" y="99"/>
                  </a:lnTo>
                  <a:lnTo>
                    <a:pt x="0" y="107"/>
                  </a:lnTo>
                  <a:lnTo>
                    <a:pt x="0" y="107"/>
                  </a:lnTo>
                  <a:lnTo>
                    <a:pt x="0" y="109"/>
                  </a:lnTo>
                  <a:lnTo>
                    <a:pt x="2" y="111"/>
                  </a:lnTo>
                  <a:lnTo>
                    <a:pt x="4" y="112"/>
                  </a:lnTo>
                  <a:lnTo>
                    <a:pt x="6" y="112"/>
                  </a:lnTo>
                  <a:lnTo>
                    <a:pt x="8" y="112"/>
                  </a:lnTo>
                  <a:lnTo>
                    <a:pt x="10" y="111"/>
                  </a:lnTo>
                  <a:lnTo>
                    <a:pt x="11" y="109"/>
                  </a:lnTo>
                  <a:lnTo>
                    <a:pt x="12" y="107"/>
                  </a:lnTo>
                  <a:lnTo>
                    <a:pt x="12" y="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671E6A69-0FD1-0B6B-6F7B-492046AC6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" y="240"/>
              <a:ext cx="23" cy="158"/>
            </a:xfrm>
            <a:custGeom>
              <a:avLst/>
              <a:gdLst>
                <a:gd name="T0" fmla="*/ 35 w 46"/>
                <a:gd name="T1" fmla="*/ 3 h 317"/>
                <a:gd name="T2" fmla="*/ 35 w 46"/>
                <a:gd name="T3" fmla="*/ 3 h 317"/>
                <a:gd name="T4" fmla="*/ 27 w 46"/>
                <a:gd name="T5" fmla="*/ 22 h 317"/>
                <a:gd name="T6" fmla="*/ 20 w 46"/>
                <a:gd name="T7" fmla="*/ 41 h 317"/>
                <a:gd name="T8" fmla="*/ 14 w 46"/>
                <a:gd name="T9" fmla="*/ 60 h 317"/>
                <a:gd name="T10" fmla="*/ 10 w 46"/>
                <a:gd name="T11" fmla="*/ 79 h 317"/>
                <a:gd name="T12" fmla="*/ 6 w 46"/>
                <a:gd name="T13" fmla="*/ 98 h 317"/>
                <a:gd name="T14" fmla="*/ 2 w 46"/>
                <a:gd name="T15" fmla="*/ 118 h 317"/>
                <a:gd name="T16" fmla="*/ 0 w 46"/>
                <a:gd name="T17" fmla="*/ 138 h 317"/>
                <a:gd name="T18" fmla="*/ 0 w 46"/>
                <a:gd name="T19" fmla="*/ 158 h 317"/>
                <a:gd name="T20" fmla="*/ 0 w 46"/>
                <a:gd name="T21" fmla="*/ 177 h 317"/>
                <a:gd name="T22" fmla="*/ 1 w 46"/>
                <a:gd name="T23" fmla="*/ 197 h 317"/>
                <a:gd name="T24" fmla="*/ 3 w 46"/>
                <a:gd name="T25" fmla="*/ 217 h 317"/>
                <a:gd name="T26" fmla="*/ 6 w 46"/>
                <a:gd name="T27" fmla="*/ 237 h 317"/>
                <a:gd name="T28" fmla="*/ 10 w 46"/>
                <a:gd name="T29" fmla="*/ 255 h 317"/>
                <a:gd name="T30" fmla="*/ 15 w 46"/>
                <a:gd name="T31" fmla="*/ 275 h 317"/>
                <a:gd name="T32" fmla="*/ 20 w 46"/>
                <a:gd name="T33" fmla="*/ 294 h 317"/>
                <a:gd name="T34" fmla="*/ 26 w 46"/>
                <a:gd name="T35" fmla="*/ 313 h 317"/>
                <a:gd name="T36" fmla="*/ 26 w 46"/>
                <a:gd name="T37" fmla="*/ 313 h 317"/>
                <a:gd name="T38" fmla="*/ 28 w 46"/>
                <a:gd name="T39" fmla="*/ 315 h 317"/>
                <a:gd name="T40" fmla="*/ 31 w 46"/>
                <a:gd name="T41" fmla="*/ 317 h 317"/>
                <a:gd name="T42" fmla="*/ 33 w 46"/>
                <a:gd name="T43" fmla="*/ 317 h 317"/>
                <a:gd name="T44" fmla="*/ 35 w 46"/>
                <a:gd name="T45" fmla="*/ 317 h 317"/>
                <a:gd name="T46" fmla="*/ 37 w 46"/>
                <a:gd name="T47" fmla="*/ 316 h 317"/>
                <a:gd name="T48" fmla="*/ 39 w 46"/>
                <a:gd name="T49" fmla="*/ 315 h 317"/>
                <a:gd name="T50" fmla="*/ 39 w 46"/>
                <a:gd name="T51" fmla="*/ 313 h 317"/>
                <a:gd name="T52" fmla="*/ 39 w 46"/>
                <a:gd name="T53" fmla="*/ 310 h 317"/>
                <a:gd name="T54" fmla="*/ 39 w 46"/>
                <a:gd name="T55" fmla="*/ 310 h 317"/>
                <a:gd name="T56" fmla="*/ 33 w 46"/>
                <a:gd name="T57" fmla="*/ 292 h 317"/>
                <a:gd name="T58" fmla="*/ 27 w 46"/>
                <a:gd name="T59" fmla="*/ 273 h 317"/>
                <a:gd name="T60" fmla="*/ 22 w 46"/>
                <a:gd name="T61" fmla="*/ 254 h 317"/>
                <a:gd name="T62" fmla="*/ 18 w 46"/>
                <a:gd name="T63" fmla="*/ 236 h 317"/>
                <a:gd name="T64" fmla="*/ 16 w 46"/>
                <a:gd name="T65" fmla="*/ 217 h 317"/>
                <a:gd name="T66" fmla="*/ 14 w 46"/>
                <a:gd name="T67" fmla="*/ 197 h 317"/>
                <a:gd name="T68" fmla="*/ 13 w 46"/>
                <a:gd name="T69" fmla="*/ 178 h 317"/>
                <a:gd name="T70" fmla="*/ 12 w 46"/>
                <a:gd name="T71" fmla="*/ 159 h 317"/>
                <a:gd name="T72" fmla="*/ 13 w 46"/>
                <a:gd name="T73" fmla="*/ 140 h 317"/>
                <a:gd name="T74" fmla="*/ 15 w 46"/>
                <a:gd name="T75" fmla="*/ 121 h 317"/>
                <a:gd name="T76" fmla="*/ 17 w 46"/>
                <a:gd name="T77" fmla="*/ 102 h 317"/>
                <a:gd name="T78" fmla="*/ 21 w 46"/>
                <a:gd name="T79" fmla="*/ 84 h 317"/>
                <a:gd name="T80" fmla="*/ 25 w 46"/>
                <a:gd name="T81" fmla="*/ 65 h 317"/>
                <a:gd name="T82" fmla="*/ 32 w 46"/>
                <a:gd name="T83" fmla="*/ 46 h 317"/>
                <a:gd name="T84" fmla="*/ 38 w 46"/>
                <a:gd name="T85" fmla="*/ 28 h 317"/>
                <a:gd name="T86" fmla="*/ 46 w 46"/>
                <a:gd name="T87" fmla="*/ 11 h 317"/>
                <a:gd name="T88" fmla="*/ 46 w 46"/>
                <a:gd name="T89" fmla="*/ 11 h 317"/>
                <a:gd name="T90" fmla="*/ 46 w 46"/>
                <a:gd name="T91" fmla="*/ 8 h 317"/>
                <a:gd name="T92" fmla="*/ 46 w 46"/>
                <a:gd name="T93" fmla="*/ 5 h 317"/>
                <a:gd name="T94" fmla="*/ 45 w 46"/>
                <a:gd name="T95" fmla="*/ 3 h 317"/>
                <a:gd name="T96" fmla="*/ 43 w 46"/>
                <a:gd name="T97" fmla="*/ 1 h 317"/>
                <a:gd name="T98" fmla="*/ 41 w 46"/>
                <a:gd name="T99" fmla="*/ 0 h 317"/>
                <a:gd name="T100" fmla="*/ 39 w 46"/>
                <a:gd name="T101" fmla="*/ 0 h 317"/>
                <a:gd name="T102" fmla="*/ 37 w 46"/>
                <a:gd name="T103" fmla="*/ 1 h 317"/>
                <a:gd name="T104" fmla="*/ 35 w 46"/>
                <a:gd name="T105" fmla="*/ 3 h 317"/>
                <a:gd name="T106" fmla="*/ 35 w 46"/>
                <a:gd name="T107" fmla="*/ 3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6" h="317">
                  <a:moveTo>
                    <a:pt x="35" y="3"/>
                  </a:moveTo>
                  <a:lnTo>
                    <a:pt x="35" y="3"/>
                  </a:lnTo>
                  <a:lnTo>
                    <a:pt x="27" y="22"/>
                  </a:lnTo>
                  <a:lnTo>
                    <a:pt x="20" y="41"/>
                  </a:lnTo>
                  <a:lnTo>
                    <a:pt x="14" y="60"/>
                  </a:lnTo>
                  <a:lnTo>
                    <a:pt x="10" y="79"/>
                  </a:lnTo>
                  <a:lnTo>
                    <a:pt x="6" y="98"/>
                  </a:lnTo>
                  <a:lnTo>
                    <a:pt x="2" y="118"/>
                  </a:lnTo>
                  <a:lnTo>
                    <a:pt x="0" y="138"/>
                  </a:lnTo>
                  <a:lnTo>
                    <a:pt x="0" y="158"/>
                  </a:lnTo>
                  <a:lnTo>
                    <a:pt x="0" y="177"/>
                  </a:lnTo>
                  <a:lnTo>
                    <a:pt x="1" y="197"/>
                  </a:lnTo>
                  <a:lnTo>
                    <a:pt x="3" y="217"/>
                  </a:lnTo>
                  <a:lnTo>
                    <a:pt x="6" y="237"/>
                  </a:lnTo>
                  <a:lnTo>
                    <a:pt x="10" y="255"/>
                  </a:lnTo>
                  <a:lnTo>
                    <a:pt x="15" y="275"/>
                  </a:lnTo>
                  <a:lnTo>
                    <a:pt x="20" y="294"/>
                  </a:lnTo>
                  <a:lnTo>
                    <a:pt x="26" y="313"/>
                  </a:lnTo>
                  <a:lnTo>
                    <a:pt x="26" y="313"/>
                  </a:lnTo>
                  <a:lnTo>
                    <a:pt x="28" y="315"/>
                  </a:lnTo>
                  <a:lnTo>
                    <a:pt x="31" y="317"/>
                  </a:lnTo>
                  <a:lnTo>
                    <a:pt x="33" y="317"/>
                  </a:lnTo>
                  <a:lnTo>
                    <a:pt x="35" y="317"/>
                  </a:lnTo>
                  <a:lnTo>
                    <a:pt x="37" y="316"/>
                  </a:lnTo>
                  <a:lnTo>
                    <a:pt x="39" y="315"/>
                  </a:lnTo>
                  <a:lnTo>
                    <a:pt x="39" y="313"/>
                  </a:lnTo>
                  <a:lnTo>
                    <a:pt x="39" y="310"/>
                  </a:lnTo>
                  <a:lnTo>
                    <a:pt x="39" y="310"/>
                  </a:lnTo>
                  <a:lnTo>
                    <a:pt x="33" y="292"/>
                  </a:lnTo>
                  <a:lnTo>
                    <a:pt x="27" y="273"/>
                  </a:lnTo>
                  <a:lnTo>
                    <a:pt x="22" y="254"/>
                  </a:lnTo>
                  <a:lnTo>
                    <a:pt x="18" y="236"/>
                  </a:lnTo>
                  <a:lnTo>
                    <a:pt x="16" y="217"/>
                  </a:lnTo>
                  <a:lnTo>
                    <a:pt x="14" y="197"/>
                  </a:lnTo>
                  <a:lnTo>
                    <a:pt x="13" y="178"/>
                  </a:lnTo>
                  <a:lnTo>
                    <a:pt x="12" y="159"/>
                  </a:lnTo>
                  <a:lnTo>
                    <a:pt x="13" y="140"/>
                  </a:lnTo>
                  <a:lnTo>
                    <a:pt x="15" y="121"/>
                  </a:lnTo>
                  <a:lnTo>
                    <a:pt x="17" y="102"/>
                  </a:lnTo>
                  <a:lnTo>
                    <a:pt x="21" y="84"/>
                  </a:lnTo>
                  <a:lnTo>
                    <a:pt x="25" y="65"/>
                  </a:lnTo>
                  <a:lnTo>
                    <a:pt x="32" y="46"/>
                  </a:lnTo>
                  <a:lnTo>
                    <a:pt x="38" y="28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46" y="8"/>
                  </a:lnTo>
                  <a:lnTo>
                    <a:pt x="46" y="5"/>
                  </a:lnTo>
                  <a:lnTo>
                    <a:pt x="45" y="3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7" y="1"/>
                  </a:lnTo>
                  <a:lnTo>
                    <a:pt x="35" y="3"/>
                  </a:lnTo>
                  <a:lnTo>
                    <a:pt x="3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B33B38EE-35CB-65C1-C818-AE053E46D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5" y="170"/>
              <a:ext cx="104" cy="63"/>
            </a:xfrm>
            <a:custGeom>
              <a:avLst/>
              <a:gdLst>
                <a:gd name="T0" fmla="*/ 198 w 210"/>
                <a:gd name="T1" fmla="*/ 2 h 127"/>
                <a:gd name="T2" fmla="*/ 198 w 210"/>
                <a:gd name="T3" fmla="*/ 2 h 127"/>
                <a:gd name="T4" fmla="*/ 189 w 210"/>
                <a:gd name="T5" fmla="*/ 13 h 127"/>
                <a:gd name="T6" fmla="*/ 179 w 210"/>
                <a:gd name="T7" fmla="*/ 24 h 127"/>
                <a:gd name="T8" fmla="*/ 169 w 210"/>
                <a:gd name="T9" fmla="*/ 33 h 127"/>
                <a:gd name="T10" fmla="*/ 159 w 210"/>
                <a:gd name="T11" fmla="*/ 41 h 127"/>
                <a:gd name="T12" fmla="*/ 147 w 210"/>
                <a:gd name="T13" fmla="*/ 50 h 127"/>
                <a:gd name="T14" fmla="*/ 135 w 210"/>
                <a:gd name="T15" fmla="*/ 58 h 127"/>
                <a:gd name="T16" fmla="*/ 110 w 210"/>
                <a:gd name="T17" fmla="*/ 72 h 127"/>
                <a:gd name="T18" fmla="*/ 84 w 210"/>
                <a:gd name="T19" fmla="*/ 83 h 127"/>
                <a:gd name="T20" fmla="*/ 58 w 210"/>
                <a:gd name="T21" fmla="*/ 94 h 127"/>
                <a:gd name="T22" fmla="*/ 5 w 210"/>
                <a:gd name="T23" fmla="*/ 114 h 127"/>
                <a:gd name="T24" fmla="*/ 5 w 210"/>
                <a:gd name="T25" fmla="*/ 114 h 127"/>
                <a:gd name="T26" fmla="*/ 2 w 210"/>
                <a:gd name="T27" fmla="*/ 115 h 127"/>
                <a:gd name="T28" fmla="*/ 1 w 210"/>
                <a:gd name="T29" fmla="*/ 117 h 127"/>
                <a:gd name="T30" fmla="*/ 0 w 210"/>
                <a:gd name="T31" fmla="*/ 119 h 127"/>
                <a:gd name="T32" fmla="*/ 1 w 210"/>
                <a:gd name="T33" fmla="*/ 123 h 127"/>
                <a:gd name="T34" fmla="*/ 2 w 210"/>
                <a:gd name="T35" fmla="*/ 125 h 127"/>
                <a:gd name="T36" fmla="*/ 4 w 210"/>
                <a:gd name="T37" fmla="*/ 126 h 127"/>
                <a:gd name="T38" fmla="*/ 6 w 210"/>
                <a:gd name="T39" fmla="*/ 127 h 127"/>
                <a:gd name="T40" fmla="*/ 9 w 210"/>
                <a:gd name="T41" fmla="*/ 126 h 127"/>
                <a:gd name="T42" fmla="*/ 9 w 210"/>
                <a:gd name="T43" fmla="*/ 126 h 127"/>
                <a:gd name="T44" fmla="*/ 63 w 210"/>
                <a:gd name="T45" fmla="*/ 105 h 127"/>
                <a:gd name="T46" fmla="*/ 91 w 210"/>
                <a:gd name="T47" fmla="*/ 93 h 127"/>
                <a:gd name="T48" fmla="*/ 118 w 210"/>
                <a:gd name="T49" fmla="*/ 81 h 127"/>
                <a:gd name="T50" fmla="*/ 130 w 210"/>
                <a:gd name="T51" fmla="*/ 75 h 127"/>
                <a:gd name="T52" fmla="*/ 144 w 210"/>
                <a:gd name="T53" fmla="*/ 66 h 127"/>
                <a:gd name="T54" fmla="*/ 155 w 210"/>
                <a:gd name="T55" fmla="*/ 59 h 127"/>
                <a:gd name="T56" fmla="*/ 168 w 210"/>
                <a:gd name="T57" fmla="*/ 50 h 127"/>
                <a:gd name="T58" fmla="*/ 179 w 210"/>
                <a:gd name="T59" fmla="*/ 40 h 127"/>
                <a:gd name="T60" fmla="*/ 190 w 210"/>
                <a:gd name="T61" fmla="*/ 31 h 127"/>
                <a:gd name="T62" fmla="*/ 199 w 210"/>
                <a:gd name="T63" fmla="*/ 19 h 127"/>
                <a:gd name="T64" fmla="*/ 209 w 210"/>
                <a:gd name="T65" fmla="*/ 8 h 127"/>
                <a:gd name="T66" fmla="*/ 209 w 210"/>
                <a:gd name="T67" fmla="*/ 8 h 127"/>
                <a:gd name="T68" fmla="*/ 210 w 210"/>
                <a:gd name="T69" fmla="*/ 6 h 127"/>
                <a:gd name="T70" fmla="*/ 210 w 210"/>
                <a:gd name="T71" fmla="*/ 4 h 127"/>
                <a:gd name="T72" fmla="*/ 209 w 210"/>
                <a:gd name="T73" fmla="*/ 2 h 127"/>
                <a:gd name="T74" fmla="*/ 206 w 210"/>
                <a:gd name="T75" fmla="*/ 0 h 127"/>
                <a:gd name="T76" fmla="*/ 204 w 210"/>
                <a:gd name="T77" fmla="*/ 0 h 127"/>
                <a:gd name="T78" fmla="*/ 202 w 210"/>
                <a:gd name="T79" fmla="*/ 0 h 127"/>
                <a:gd name="T80" fmla="*/ 200 w 210"/>
                <a:gd name="T81" fmla="*/ 0 h 127"/>
                <a:gd name="T82" fmla="*/ 198 w 210"/>
                <a:gd name="T83" fmla="*/ 2 h 127"/>
                <a:gd name="T84" fmla="*/ 198 w 210"/>
                <a:gd name="T85" fmla="*/ 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0" h="127">
                  <a:moveTo>
                    <a:pt x="198" y="2"/>
                  </a:moveTo>
                  <a:lnTo>
                    <a:pt x="198" y="2"/>
                  </a:lnTo>
                  <a:lnTo>
                    <a:pt x="189" y="13"/>
                  </a:lnTo>
                  <a:lnTo>
                    <a:pt x="179" y="24"/>
                  </a:lnTo>
                  <a:lnTo>
                    <a:pt x="169" y="33"/>
                  </a:lnTo>
                  <a:lnTo>
                    <a:pt x="159" y="41"/>
                  </a:lnTo>
                  <a:lnTo>
                    <a:pt x="147" y="50"/>
                  </a:lnTo>
                  <a:lnTo>
                    <a:pt x="135" y="58"/>
                  </a:lnTo>
                  <a:lnTo>
                    <a:pt x="110" y="72"/>
                  </a:lnTo>
                  <a:lnTo>
                    <a:pt x="84" y="83"/>
                  </a:lnTo>
                  <a:lnTo>
                    <a:pt x="58" y="94"/>
                  </a:lnTo>
                  <a:lnTo>
                    <a:pt x="5" y="114"/>
                  </a:lnTo>
                  <a:lnTo>
                    <a:pt x="5" y="114"/>
                  </a:lnTo>
                  <a:lnTo>
                    <a:pt x="2" y="115"/>
                  </a:lnTo>
                  <a:lnTo>
                    <a:pt x="1" y="117"/>
                  </a:lnTo>
                  <a:lnTo>
                    <a:pt x="0" y="119"/>
                  </a:lnTo>
                  <a:lnTo>
                    <a:pt x="1" y="123"/>
                  </a:lnTo>
                  <a:lnTo>
                    <a:pt x="2" y="125"/>
                  </a:lnTo>
                  <a:lnTo>
                    <a:pt x="4" y="126"/>
                  </a:lnTo>
                  <a:lnTo>
                    <a:pt x="6" y="127"/>
                  </a:lnTo>
                  <a:lnTo>
                    <a:pt x="9" y="126"/>
                  </a:lnTo>
                  <a:lnTo>
                    <a:pt x="9" y="126"/>
                  </a:lnTo>
                  <a:lnTo>
                    <a:pt x="63" y="105"/>
                  </a:lnTo>
                  <a:lnTo>
                    <a:pt x="91" y="93"/>
                  </a:lnTo>
                  <a:lnTo>
                    <a:pt x="118" y="81"/>
                  </a:lnTo>
                  <a:lnTo>
                    <a:pt x="130" y="75"/>
                  </a:lnTo>
                  <a:lnTo>
                    <a:pt x="144" y="66"/>
                  </a:lnTo>
                  <a:lnTo>
                    <a:pt x="155" y="59"/>
                  </a:lnTo>
                  <a:lnTo>
                    <a:pt x="168" y="50"/>
                  </a:lnTo>
                  <a:lnTo>
                    <a:pt x="179" y="40"/>
                  </a:lnTo>
                  <a:lnTo>
                    <a:pt x="190" y="31"/>
                  </a:lnTo>
                  <a:lnTo>
                    <a:pt x="199" y="19"/>
                  </a:lnTo>
                  <a:lnTo>
                    <a:pt x="209" y="8"/>
                  </a:lnTo>
                  <a:lnTo>
                    <a:pt x="209" y="8"/>
                  </a:lnTo>
                  <a:lnTo>
                    <a:pt x="210" y="6"/>
                  </a:lnTo>
                  <a:lnTo>
                    <a:pt x="210" y="4"/>
                  </a:lnTo>
                  <a:lnTo>
                    <a:pt x="209" y="2"/>
                  </a:lnTo>
                  <a:lnTo>
                    <a:pt x="206" y="0"/>
                  </a:lnTo>
                  <a:lnTo>
                    <a:pt x="204" y="0"/>
                  </a:lnTo>
                  <a:lnTo>
                    <a:pt x="202" y="0"/>
                  </a:lnTo>
                  <a:lnTo>
                    <a:pt x="200" y="0"/>
                  </a:lnTo>
                  <a:lnTo>
                    <a:pt x="198" y="2"/>
                  </a:lnTo>
                  <a:lnTo>
                    <a:pt x="19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1D5700C-1D67-EF42-4E5E-EF1576DB6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" y="177"/>
              <a:ext cx="209" cy="180"/>
            </a:xfrm>
            <a:custGeom>
              <a:avLst/>
              <a:gdLst>
                <a:gd name="T0" fmla="*/ 1 w 417"/>
                <a:gd name="T1" fmla="*/ 8 h 361"/>
                <a:gd name="T2" fmla="*/ 14 w 417"/>
                <a:gd name="T3" fmla="*/ 40 h 361"/>
                <a:gd name="T4" fmla="*/ 31 w 417"/>
                <a:gd name="T5" fmla="*/ 69 h 361"/>
                <a:gd name="T6" fmla="*/ 51 w 417"/>
                <a:gd name="T7" fmla="*/ 97 h 361"/>
                <a:gd name="T8" fmla="*/ 72 w 417"/>
                <a:gd name="T9" fmla="*/ 123 h 361"/>
                <a:gd name="T10" fmla="*/ 119 w 417"/>
                <a:gd name="T11" fmla="*/ 172 h 361"/>
                <a:gd name="T12" fmla="*/ 174 w 417"/>
                <a:gd name="T13" fmla="*/ 215 h 361"/>
                <a:gd name="T14" fmla="*/ 231 w 417"/>
                <a:gd name="T15" fmla="*/ 254 h 361"/>
                <a:gd name="T16" fmla="*/ 290 w 417"/>
                <a:gd name="T17" fmla="*/ 291 h 361"/>
                <a:gd name="T18" fmla="*/ 408 w 417"/>
                <a:gd name="T19" fmla="*/ 360 h 361"/>
                <a:gd name="T20" fmla="*/ 411 w 417"/>
                <a:gd name="T21" fmla="*/ 361 h 361"/>
                <a:gd name="T22" fmla="*/ 416 w 417"/>
                <a:gd name="T23" fmla="*/ 358 h 361"/>
                <a:gd name="T24" fmla="*/ 417 w 417"/>
                <a:gd name="T25" fmla="*/ 354 h 361"/>
                <a:gd name="T26" fmla="*/ 417 w 417"/>
                <a:gd name="T27" fmla="*/ 217 h 361"/>
                <a:gd name="T28" fmla="*/ 415 w 417"/>
                <a:gd name="T29" fmla="*/ 213 h 361"/>
                <a:gd name="T30" fmla="*/ 411 w 417"/>
                <a:gd name="T31" fmla="*/ 212 h 361"/>
                <a:gd name="T32" fmla="*/ 407 w 417"/>
                <a:gd name="T33" fmla="*/ 213 h 361"/>
                <a:gd name="T34" fmla="*/ 405 w 417"/>
                <a:gd name="T35" fmla="*/ 217 h 361"/>
                <a:gd name="T36" fmla="*/ 405 w 417"/>
                <a:gd name="T37" fmla="*/ 354 h 361"/>
                <a:gd name="T38" fmla="*/ 414 w 417"/>
                <a:gd name="T39" fmla="*/ 349 h 361"/>
                <a:gd name="T40" fmla="*/ 357 w 417"/>
                <a:gd name="T41" fmla="*/ 316 h 361"/>
                <a:gd name="T42" fmla="*/ 269 w 417"/>
                <a:gd name="T43" fmla="*/ 264 h 361"/>
                <a:gd name="T44" fmla="*/ 211 w 417"/>
                <a:gd name="T45" fmla="*/ 227 h 361"/>
                <a:gd name="T46" fmla="*/ 156 w 417"/>
                <a:gd name="T47" fmla="*/ 187 h 361"/>
                <a:gd name="T48" fmla="*/ 106 w 417"/>
                <a:gd name="T49" fmla="*/ 142 h 361"/>
                <a:gd name="T50" fmla="*/ 72 w 417"/>
                <a:gd name="T51" fmla="*/ 105 h 361"/>
                <a:gd name="T52" fmla="*/ 52 w 417"/>
                <a:gd name="T53" fmla="*/ 78 h 361"/>
                <a:gd name="T54" fmla="*/ 34 w 417"/>
                <a:gd name="T55" fmla="*/ 50 h 361"/>
                <a:gd name="T56" fmla="*/ 20 w 417"/>
                <a:gd name="T57" fmla="*/ 20 h 361"/>
                <a:gd name="T58" fmla="*/ 12 w 417"/>
                <a:gd name="T59" fmla="*/ 4 h 361"/>
                <a:gd name="T60" fmla="*/ 9 w 417"/>
                <a:gd name="T61" fmla="*/ 0 h 361"/>
                <a:gd name="T62" fmla="*/ 4 w 417"/>
                <a:gd name="T63" fmla="*/ 0 h 361"/>
                <a:gd name="T64" fmla="*/ 1 w 417"/>
                <a:gd name="T65" fmla="*/ 2 h 361"/>
                <a:gd name="T66" fmla="*/ 1 w 417"/>
                <a:gd name="T67" fmla="*/ 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7" h="361">
                  <a:moveTo>
                    <a:pt x="1" y="8"/>
                  </a:moveTo>
                  <a:lnTo>
                    <a:pt x="1" y="8"/>
                  </a:lnTo>
                  <a:lnTo>
                    <a:pt x="7" y="24"/>
                  </a:lnTo>
                  <a:lnTo>
                    <a:pt x="14" y="40"/>
                  </a:lnTo>
                  <a:lnTo>
                    <a:pt x="23" y="54"/>
                  </a:lnTo>
                  <a:lnTo>
                    <a:pt x="31" y="69"/>
                  </a:lnTo>
                  <a:lnTo>
                    <a:pt x="40" y="84"/>
                  </a:lnTo>
                  <a:lnTo>
                    <a:pt x="51" y="97"/>
                  </a:lnTo>
                  <a:lnTo>
                    <a:pt x="61" y="111"/>
                  </a:lnTo>
                  <a:lnTo>
                    <a:pt x="72" y="123"/>
                  </a:lnTo>
                  <a:lnTo>
                    <a:pt x="94" y="148"/>
                  </a:lnTo>
                  <a:lnTo>
                    <a:pt x="119" y="172"/>
                  </a:lnTo>
                  <a:lnTo>
                    <a:pt x="145" y="194"/>
                  </a:lnTo>
                  <a:lnTo>
                    <a:pt x="174" y="215"/>
                  </a:lnTo>
                  <a:lnTo>
                    <a:pt x="202" y="235"/>
                  </a:lnTo>
                  <a:lnTo>
                    <a:pt x="231" y="254"/>
                  </a:lnTo>
                  <a:lnTo>
                    <a:pt x="260" y="273"/>
                  </a:lnTo>
                  <a:lnTo>
                    <a:pt x="290" y="291"/>
                  </a:lnTo>
                  <a:lnTo>
                    <a:pt x="349" y="325"/>
                  </a:lnTo>
                  <a:lnTo>
                    <a:pt x="408" y="360"/>
                  </a:lnTo>
                  <a:lnTo>
                    <a:pt x="408" y="360"/>
                  </a:lnTo>
                  <a:lnTo>
                    <a:pt x="411" y="361"/>
                  </a:lnTo>
                  <a:lnTo>
                    <a:pt x="414" y="360"/>
                  </a:lnTo>
                  <a:lnTo>
                    <a:pt x="416" y="358"/>
                  </a:lnTo>
                  <a:lnTo>
                    <a:pt x="417" y="354"/>
                  </a:lnTo>
                  <a:lnTo>
                    <a:pt x="417" y="354"/>
                  </a:lnTo>
                  <a:lnTo>
                    <a:pt x="417" y="217"/>
                  </a:lnTo>
                  <a:lnTo>
                    <a:pt x="417" y="217"/>
                  </a:lnTo>
                  <a:lnTo>
                    <a:pt x="416" y="215"/>
                  </a:lnTo>
                  <a:lnTo>
                    <a:pt x="415" y="213"/>
                  </a:lnTo>
                  <a:lnTo>
                    <a:pt x="413" y="212"/>
                  </a:lnTo>
                  <a:lnTo>
                    <a:pt x="411" y="212"/>
                  </a:lnTo>
                  <a:lnTo>
                    <a:pt x="409" y="212"/>
                  </a:lnTo>
                  <a:lnTo>
                    <a:pt x="407" y="213"/>
                  </a:lnTo>
                  <a:lnTo>
                    <a:pt x="405" y="215"/>
                  </a:lnTo>
                  <a:lnTo>
                    <a:pt x="405" y="217"/>
                  </a:lnTo>
                  <a:lnTo>
                    <a:pt x="405" y="217"/>
                  </a:lnTo>
                  <a:lnTo>
                    <a:pt x="405" y="354"/>
                  </a:lnTo>
                  <a:lnTo>
                    <a:pt x="405" y="354"/>
                  </a:lnTo>
                  <a:lnTo>
                    <a:pt x="414" y="349"/>
                  </a:lnTo>
                  <a:lnTo>
                    <a:pt x="414" y="349"/>
                  </a:lnTo>
                  <a:lnTo>
                    <a:pt x="357" y="316"/>
                  </a:lnTo>
                  <a:lnTo>
                    <a:pt x="298" y="282"/>
                  </a:lnTo>
                  <a:lnTo>
                    <a:pt x="269" y="264"/>
                  </a:lnTo>
                  <a:lnTo>
                    <a:pt x="240" y="246"/>
                  </a:lnTo>
                  <a:lnTo>
                    <a:pt x="211" y="227"/>
                  </a:lnTo>
                  <a:lnTo>
                    <a:pt x="183" y="208"/>
                  </a:lnTo>
                  <a:lnTo>
                    <a:pt x="156" y="187"/>
                  </a:lnTo>
                  <a:lnTo>
                    <a:pt x="130" y="165"/>
                  </a:lnTo>
                  <a:lnTo>
                    <a:pt x="106" y="142"/>
                  </a:lnTo>
                  <a:lnTo>
                    <a:pt x="83" y="118"/>
                  </a:lnTo>
                  <a:lnTo>
                    <a:pt x="72" y="105"/>
                  </a:lnTo>
                  <a:lnTo>
                    <a:pt x="62" y="92"/>
                  </a:lnTo>
                  <a:lnTo>
                    <a:pt x="52" y="78"/>
                  </a:lnTo>
                  <a:lnTo>
                    <a:pt x="42" y="65"/>
                  </a:lnTo>
                  <a:lnTo>
                    <a:pt x="34" y="50"/>
                  </a:lnTo>
                  <a:lnTo>
                    <a:pt x="27" y="36"/>
                  </a:lnTo>
                  <a:lnTo>
                    <a:pt x="20" y="2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3E34DDEC-4ACA-5A5E-C43D-ADD529896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" y="407"/>
              <a:ext cx="87" cy="193"/>
            </a:xfrm>
            <a:custGeom>
              <a:avLst/>
              <a:gdLst>
                <a:gd name="T0" fmla="*/ 0 w 174"/>
                <a:gd name="T1" fmla="*/ 8 h 386"/>
                <a:gd name="T2" fmla="*/ 0 w 174"/>
                <a:gd name="T3" fmla="*/ 8 h 386"/>
                <a:gd name="T4" fmla="*/ 17 w 174"/>
                <a:gd name="T5" fmla="*/ 56 h 386"/>
                <a:gd name="T6" fmla="*/ 34 w 174"/>
                <a:gd name="T7" fmla="*/ 104 h 386"/>
                <a:gd name="T8" fmla="*/ 53 w 174"/>
                <a:gd name="T9" fmla="*/ 152 h 386"/>
                <a:gd name="T10" fmla="*/ 72 w 174"/>
                <a:gd name="T11" fmla="*/ 200 h 386"/>
                <a:gd name="T12" fmla="*/ 93 w 174"/>
                <a:gd name="T13" fmla="*/ 246 h 386"/>
                <a:gd name="T14" fmla="*/ 114 w 174"/>
                <a:gd name="T15" fmla="*/ 292 h 386"/>
                <a:gd name="T16" fmla="*/ 137 w 174"/>
                <a:gd name="T17" fmla="*/ 338 h 386"/>
                <a:gd name="T18" fmla="*/ 162 w 174"/>
                <a:gd name="T19" fmla="*/ 383 h 386"/>
                <a:gd name="T20" fmla="*/ 162 w 174"/>
                <a:gd name="T21" fmla="*/ 383 h 386"/>
                <a:gd name="T22" fmla="*/ 163 w 174"/>
                <a:gd name="T23" fmla="*/ 385 h 386"/>
                <a:gd name="T24" fmla="*/ 165 w 174"/>
                <a:gd name="T25" fmla="*/ 386 h 386"/>
                <a:gd name="T26" fmla="*/ 168 w 174"/>
                <a:gd name="T27" fmla="*/ 386 h 386"/>
                <a:gd name="T28" fmla="*/ 171 w 174"/>
                <a:gd name="T29" fmla="*/ 385 h 386"/>
                <a:gd name="T30" fmla="*/ 172 w 174"/>
                <a:gd name="T31" fmla="*/ 384 h 386"/>
                <a:gd name="T32" fmla="*/ 173 w 174"/>
                <a:gd name="T33" fmla="*/ 382 h 386"/>
                <a:gd name="T34" fmla="*/ 174 w 174"/>
                <a:gd name="T35" fmla="*/ 379 h 386"/>
                <a:gd name="T36" fmla="*/ 173 w 174"/>
                <a:gd name="T37" fmla="*/ 377 h 386"/>
                <a:gd name="T38" fmla="*/ 173 w 174"/>
                <a:gd name="T39" fmla="*/ 377 h 386"/>
                <a:gd name="T40" fmla="*/ 149 w 174"/>
                <a:gd name="T41" fmla="*/ 332 h 386"/>
                <a:gd name="T42" fmla="*/ 126 w 174"/>
                <a:gd name="T43" fmla="*/ 287 h 386"/>
                <a:gd name="T44" fmla="*/ 104 w 174"/>
                <a:gd name="T45" fmla="*/ 240 h 386"/>
                <a:gd name="T46" fmla="*/ 83 w 174"/>
                <a:gd name="T47" fmla="*/ 195 h 386"/>
                <a:gd name="T48" fmla="*/ 64 w 174"/>
                <a:gd name="T49" fmla="*/ 148 h 386"/>
                <a:gd name="T50" fmla="*/ 46 w 174"/>
                <a:gd name="T51" fmla="*/ 100 h 386"/>
                <a:gd name="T52" fmla="*/ 28 w 174"/>
                <a:gd name="T53" fmla="*/ 53 h 386"/>
                <a:gd name="T54" fmla="*/ 12 w 174"/>
                <a:gd name="T55" fmla="*/ 5 h 386"/>
                <a:gd name="T56" fmla="*/ 12 w 174"/>
                <a:gd name="T57" fmla="*/ 5 h 386"/>
                <a:gd name="T58" fmla="*/ 10 w 174"/>
                <a:gd name="T59" fmla="*/ 2 h 386"/>
                <a:gd name="T60" fmla="*/ 8 w 174"/>
                <a:gd name="T61" fmla="*/ 1 h 386"/>
                <a:gd name="T62" fmla="*/ 6 w 174"/>
                <a:gd name="T63" fmla="*/ 0 h 386"/>
                <a:gd name="T64" fmla="*/ 4 w 174"/>
                <a:gd name="T65" fmla="*/ 1 h 386"/>
                <a:gd name="T66" fmla="*/ 2 w 174"/>
                <a:gd name="T67" fmla="*/ 2 h 386"/>
                <a:gd name="T68" fmla="*/ 0 w 174"/>
                <a:gd name="T69" fmla="*/ 3 h 386"/>
                <a:gd name="T70" fmla="*/ 0 w 174"/>
                <a:gd name="T71" fmla="*/ 5 h 386"/>
                <a:gd name="T72" fmla="*/ 0 w 174"/>
                <a:gd name="T73" fmla="*/ 8 h 386"/>
                <a:gd name="T74" fmla="*/ 0 w 174"/>
                <a:gd name="T75" fmla="*/ 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4" h="386">
                  <a:moveTo>
                    <a:pt x="0" y="8"/>
                  </a:moveTo>
                  <a:lnTo>
                    <a:pt x="0" y="8"/>
                  </a:lnTo>
                  <a:lnTo>
                    <a:pt x="17" y="56"/>
                  </a:lnTo>
                  <a:lnTo>
                    <a:pt x="34" y="104"/>
                  </a:lnTo>
                  <a:lnTo>
                    <a:pt x="53" y="152"/>
                  </a:lnTo>
                  <a:lnTo>
                    <a:pt x="72" y="200"/>
                  </a:lnTo>
                  <a:lnTo>
                    <a:pt x="93" y="246"/>
                  </a:lnTo>
                  <a:lnTo>
                    <a:pt x="114" y="292"/>
                  </a:lnTo>
                  <a:lnTo>
                    <a:pt x="137" y="338"/>
                  </a:lnTo>
                  <a:lnTo>
                    <a:pt x="162" y="383"/>
                  </a:lnTo>
                  <a:lnTo>
                    <a:pt x="162" y="383"/>
                  </a:lnTo>
                  <a:lnTo>
                    <a:pt x="163" y="385"/>
                  </a:lnTo>
                  <a:lnTo>
                    <a:pt x="165" y="386"/>
                  </a:lnTo>
                  <a:lnTo>
                    <a:pt x="168" y="386"/>
                  </a:lnTo>
                  <a:lnTo>
                    <a:pt x="171" y="385"/>
                  </a:lnTo>
                  <a:lnTo>
                    <a:pt x="172" y="384"/>
                  </a:lnTo>
                  <a:lnTo>
                    <a:pt x="173" y="382"/>
                  </a:lnTo>
                  <a:lnTo>
                    <a:pt x="174" y="379"/>
                  </a:lnTo>
                  <a:lnTo>
                    <a:pt x="173" y="377"/>
                  </a:lnTo>
                  <a:lnTo>
                    <a:pt x="173" y="377"/>
                  </a:lnTo>
                  <a:lnTo>
                    <a:pt x="149" y="332"/>
                  </a:lnTo>
                  <a:lnTo>
                    <a:pt x="126" y="287"/>
                  </a:lnTo>
                  <a:lnTo>
                    <a:pt x="104" y="240"/>
                  </a:lnTo>
                  <a:lnTo>
                    <a:pt x="83" y="195"/>
                  </a:lnTo>
                  <a:lnTo>
                    <a:pt x="64" y="148"/>
                  </a:lnTo>
                  <a:lnTo>
                    <a:pt x="46" y="100"/>
                  </a:lnTo>
                  <a:lnTo>
                    <a:pt x="28" y="53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10B6CD95-619C-45DB-81CF-66937E47C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" y="368"/>
              <a:ext cx="11" cy="114"/>
            </a:xfrm>
            <a:custGeom>
              <a:avLst/>
              <a:gdLst>
                <a:gd name="T0" fmla="*/ 4 w 23"/>
                <a:gd name="T1" fmla="*/ 8 h 228"/>
                <a:gd name="T2" fmla="*/ 4 w 23"/>
                <a:gd name="T3" fmla="*/ 8 h 228"/>
                <a:gd name="T4" fmla="*/ 7 w 23"/>
                <a:gd name="T5" fmla="*/ 34 h 228"/>
                <a:gd name="T6" fmla="*/ 9 w 23"/>
                <a:gd name="T7" fmla="*/ 60 h 228"/>
                <a:gd name="T8" fmla="*/ 10 w 23"/>
                <a:gd name="T9" fmla="*/ 87 h 228"/>
                <a:gd name="T10" fmla="*/ 10 w 23"/>
                <a:gd name="T11" fmla="*/ 114 h 228"/>
                <a:gd name="T12" fmla="*/ 9 w 23"/>
                <a:gd name="T13" fmla="*/ 140 h 228"/>
                <a:gd name="T14" fmla="*/ 7 w 23"/>
                <a:gd name="T15" fmla="*/ 167 h 228"/>
                <a:gd name="T16" fmla="*/ 4 w 23"/>
                <a:gd name="T17" fmla="*/ 193 h 228"/>
                <a:gd name="T18" fmla="*/ 0 w 23"/>
                <a:gd name="T19" fmla="*/ 219 h 228"/>
                <a:gd name="T20" fmla="*/ 0 w 23"/>
                <a:gd name="T21" fmla="*/ 219 h 228"/>
                <a:gd name="T22" fmla="*/ 0 w 23"/>
                <a:gd name="T23" fmla="*/ 222 h 228"/>
                <a:gd name="T24" fmla="*/ 1 w 23"/>
                <a:gd name="T25" fmla="*/ 225 h 228"/>
                <a:gd name="T26" fmla="*/ 3 w 23"/>
                <a:gd name="T27" fmla="*/ 227 h 228"/>
                <a:gd name="T28" fmla="*/ 5 w 23"/>
                <a:gd name="T29" fmla="*/ 228 h 228"/>
                <a:gd name="T30" fmla="*/ 7 w 23"/>
                <a:gd name="T31" fmla="*/ 228 h 228"/>
                <a:gd name="T32" fmla="*/ 9 w 23"/>
                <a:gd name="T33" fmla="*/ 227 h 228"/>
                <a:gd name="T34" fmla="*/ 11 w 23"/>
                <a:gd name="T35" fmla="*/ 226 h 228"/>
                <a:gd name="T36" fmla="*/ 12 w 23"/>
                <a:gd name="T37" fmla="*/ 224 h 228"/>
                <a:gd name="T38" fmla="*/ 12 w 23"/>
                <a:gd name="T39" fmla="*/ 224 h 228"/>
                <a:gd name="T40" fmla="*/ 16 w 23"/>
                <a:gd name="T41" fmla="*/ 196 h 228"/>
                <a:gd name="T42" fmla="*/ 20 w 23"/>
                <a:gd name="T43" fmla="*/ 168 h 228"/>
                <a:gd name="T44" fmla="*/ 22 w 23"/>
                <a:gd name="T45" fmla="*/ 141 h 228"/>
                <a:gd name="T46" fmla="*/ 23 w 23"/>
                <a:gd name="T47" fmla="*/ 114 h 228"/>
                <a:gd name="T48" fmla="*/ 23 w 23"/>
                <a:gd name="T49" fmla="*/ 86 h 228"/>
                <a:gd name="T50" fmla="*/ 22 w 23"/>
                <a:gd name="T51" fmla="*/ 59 h 228"/>
                <a:gd name="T52" fmla="*/ 20 w 23"/>
                <a:gd name="T53" fmla="*/ 32 h 228"/>
                <a:gd name="T54" fmla="*/ 15 w 23"/>
                <a:gd name="T55" fmla="*/ 5 h 228"/>
                <a:gd name="T56" fmla="*/ 15 w 23"/>
                <a:gd name="T57" fmla="*/ 5 h 228"/>
                <a:gd name="T58" fmla="*/ 14 w 23"/>
                <a:gd name="T59" fmla="*/ 2 h 228"/>
                <a:gd name="T60" fmla="*/ 13 w 23"/>
                <a:gd name="T61" fmla="*/ 1 h 228"/>
                <a:gd name="T62" fmla="*/ 11 w 23"/>
                <a:gd name="T63" fmla="*/ 0 h 228"/>
                <a:gd name="T64" fmla="*/ 9 w 23"/>
                <a:gd name="T65" fmla="*/ 1 h 228"/>
                <a:gd name="T66" fmla="*/ 6 w 23"/>
                <a:gd name="T67" fmla="*/ 2 h 228"/>
                <a:gd name="T68" fmla="*/ 5 w 23"/>
                <a:gd name="T69" fmla="*/ 3 h 228"/>
                <a:gd name="T70" fmla="*/ 4 w 23"/>
                <a:gd name="T71" fmla="*/ 5 h 228"/>
                <a:gd name="T72" fmla="*/ 4 w 23"/>
                <a:gd name="T73" fmla="*/ 8 h 228"/>
                <a:gd name="T74" fmla="*/ 4 w 23"/>
                <a:gd name="T75" fmla="*/ 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" h="228">
                  <a:moveTo>
                    <a:pt x="4" y="8"/>
                  </a:moveTo>
                  <a:lnTo>
                    <a:pt x="4" y="8"/>
                  </a:lnTo>
                  <a:lnTo>
                    <a:pt x="7" y="34"/>
                  </a:lnTo>
                  <a:lnTo>
                    <a:pt x="9" y="60"/>
                  </a:lnTo>
                  <a:lnTo>
                    <a:pt x="10" y="87"/>
                  </a:lnTo>
                  <a:lnTo>
                    <a:pt x="10" y="114"/>
                  </a:lnTo>
                  <a:lnTo>
                    <a:pt x="9" y="140"/>
                  </a:lnTo>
                  <a:lnTo>
                    <a:pt x="7" y="167"/>
                  </a:lnTo>
                  <a:lnTo>
                    <a:pt x="4" y="193"/>
                  </a:lnTo>
                  <a:lnTo>
                    <a:pt x="0" y="219"/>
                  </a:lnTo>
                  <a:lnTo>
                    <a:pt x="0" y="219"/>
                  </a:lnTo>
                  <a:lnTo>
                    <a:pt x="0" y="222"/>
                  </a:lnTo>
                  <a:lnTo>
                    <a:pt x="1" y="225"/>
                  </a:lnTo>
                  <a:lnTo>
                    <a:pt x="3" y="227"/>
                  </a:lnTo>
                  <a:lnTo>
                    <a:pt x="5" y="228"/>
                  </a:lnTo>
                  <a:lnTo>
                    <a:pt x="7" y="228"/>
                  </a:lnTo>
                  <a:lnTo>
                    <a:pt x="9" y="227"/>
                  </a:lnTo>
                  <a:lnTo>
                    <a:pt x="11" y="226"/>
                  </a:lnTo>
                  <a:lnTo>
                    <a:pt x="12" y="224"/>
                  </a:lnTo>
                  <a:lnTo>
                    <a:pt x="12" y="224"/>
                  </a:lnTo>
                  <a:lnTo>
                    <a:pt x="16" y="196"/>
                  </a:lnTo>
                  <a:lnTo>
                    <a:pt x="20" y="168"/>
                  </a:lnTo>
                  <a:lnTo>
                    <a:pt x="22" y="141"/>
                  </a:lnTo>
                  <a:lnTo>
                    <a:pt x="23" y="114"/>
                  </a:lnTo>
                  <a:lnTo>
                    <a:pt x="23" y="86"/>
                  </a:lnTo>
                  <a:lnTo>
                    <a:pt x="22" y="59"/>
                  </a:lnTo>
                  <a:lnTo>
                    <a:pt x="20" y="32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5" y="3"/>
                  </a:lnTo>
                  <a:lnTo>
                    <a:pt x="4" y="5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6B19E595-3FEA-99D3-5401-B3D955E62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7" y="5"/>
              <a:ext cx="210" cy="202"/>
            </a:xfrm>
            <a:custGeom>
              <a:avLst/>
              <a:gdLst>
                <a:gd name="T0" fmla="*/ 421 w 421"/>
                <a:gd name="T1" fmla="*/ 397 h 406"/>
                <a:gd name="T2" fmla="*/ 401 w 421"/>
                <a:gd name="T3" fmla="*/ 314 h 406"/>
                <a:gd name="T4" fmla="*/ 382 w 421"/>
                <a:gd name="T5" fmla="*/ 251 h 406"/>
                <a:gd name="T6" fmla="*/ 375 w 421"/>
                <a:gd name="T7" fmla="*/ 232 h 406"/>
                <a:gd name="T8" fmla="*/ 357 w 421"/>
                <a:gd name="T9" fmla="*/ 194 h 406"/>
                <a:gd name="T10" fmla="*/ 334 w 421"/>
                <a:gd name="T11" fmla="*/ 159 h 406"/>
                <a:gd name="T12" fmla="*/ 308 w 421"/>
                <a:gd name="T13" fmla="*/ 127 h 406"/>
                <a:gd name="T14" fmla="*/ 278 w 421"/>
                <a:gd name="T15" fmla="*/ 98 h 406"/>
                <a:gd name="T16" fmla="*/ 250 w 421"/>
                <a:gd name="T17" fmla="*/ 75 h 406"/>
                <a:gd name="T18" fmla="*/ 219 w 421"/>
                <a:gd name="T19" fmla="*/ 54 h 406"/>
                <a:gd name="T20" fmla="*/ 185 w 421"/>
                <a:gd name="T21" fmla="*/ 33 h 406"/>
                <a:gd name="T22" fmla="*/ 149 w 421"/>
                <a:gd name="T23" fmla="*/ 16 h 406"/>
                <a:gd name="T24" fmla="*/ 113 w 421"/>
                <a:gd name="T25" fmla="*/ 5 h 406"/>
                <a:gd name="T26" fmla="*/ 75 w 421"/>
                <a:gd name="T27" fmla="*/ 0 h 406"/>
                <a:gd name="T28" fmla="*/ 39 w 421"/>
                <a:gd name="T29" fmla="*/ 5 h 406"/>
                <a:gd name="T30" fmla="*/ 21 w 421"/>
                <a:gd name="T31" fmla="*/ 11 h 406"/>
                <a:gd name="T32" fmla="*/ 3 w 421"/>
                <a:gd name="T33" fmla="*/ 19 h 406"/>
                <a:gd name="T34" fmla="*/ 1 w 421"/>
                <a:gd name="T35" fmla="*/ 20 h 406"/>
                <a:gd name="T36" fmla="*/ 0 w 421"/>
                <a:gd name="T37" fmla="*/ 25 h 406"/>
                <a:gd name="T38" fmla="*/ 3 w 421"/>
                <a:gd name="T39" fmla="*/ 30 h 406"/>
                <a:gd name="T40" fmla="*/ 7 w 421"/>
                <a:gd name="T41" fmla="*/ 31 h 406"/>
                <a:gd name="T42" fmla="*/ 10 w 421"/>
                <a:gd name="T43" fmla="*/ 30 h 406"/>
                <a:gd name="T44" fmla="*/ 27 w 421"/>
                <a:gd name="T45" fmla="*/ 21 h 406"/>
                <a:gd name="T46" fmla="*/ 45 w 421"/>
                <a:gd name="T47" fmla="*/ 16 h 406"/>
                <a:gd name="T48" fmla="*/ 64 w 421"/>
                <a:gd name="T49" fmla="*/ 13 h 406"/>
                <a:gd name="T50" fmla="*/ 100 w 421"/>
                <a:gd name="T51" fmla="*/ 15 h 406"/>
                <a:gd name="T52" fmla="*/ 138 w 421"/>
                <a:gd name="T53" fmla="*/ 24 h 406"/>
                <a:gd name="T54" fmla="*/ 174 w 421"/>
                <a:gd name="T55" fmla="*/ 41 h 406"/>
                <a:gd name="T56" fmla="*/ 208 w 421"/>
                <a:gd name="T57" fmla="*/ 61 h 406"/>
                <a:gd name="T58" fmla="*/ 241 w 421"/>
                <a:gd name="T59" fmla="*/ 84 h 406"/>
                <a:gd name="T60" fmla="*/ 283 w 421"/>
                <a:gd name="T61" fmla="*/ 119 h 406"/>
                <a:gd name="T62" fmla="*/ 298 w 421"/>
                <a:gd name="T63" fmla="*/ 133 h 406"/>
                <a:gd name="T64" fmla="*/ 323 w 421"/>
                <a:gd name="T65" fmla="*/ 163 h 406"/>
                <a:gd name="T66" fmla="*/ 344 w 421"/>
                <a:gd name="T67" fmla="*/ 196 h 406"/>
                <a:gd name="T68" fmla="*/ 360 w 421"/>
                <a:gd name="T69" fmla="*/ 231 h 406"/>
                <a:gd name="T70" fmla="*/ 374 w 421"/>
                <a:gd name="T71" fmla="*/ 267 h 406"/>
                <a:gd name="T72" fmla="*/ 390 w 421"/>
                <a:gd name="T73" fmla="*/ 324 h 406"/>
                <a:gd name="T74" fmla="*/ 408 w 421"/>
                <a:gd name="T75" fmla="*/ 400 h 406"/>
                <a:gd name="T76" fmla="*/ 409 w 421"/>
                <a:gd name="T77" fmla="*/ 404 h 406"/>
                <a:gd name="T78" fmla="*/ 413 w 421"/>
                <a:gd name="T79" fmla="*/ 406 h 406"/>
                <a:gd name="T80" fmla="*/ 418 w 421"/>
                <a:gd name="T81" fmla="*/ 404 h 406"/>
                <a:gd name="T82" fmla="*/ 421 w 421"/>
                <a:gd name="T83" fmla="*/ 400 h 406"/>
                <a:gd name="T84" fmla="*/ 421 w 421"/>
                <a:gd name="T85" fmla="*/ 39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1" h="406">
                  <a:moveTo>
                    <a:pt x="421" y="397"/>
                  </a:moveTo>
                  <a:lnTo>
                    <a:pt x="421" y="397"/>
                  </a:lnTo>
                  <a:lnTo>
                    <a:pt x="411" y="356"/>
                  </a:lnTo>
                  <a:lnTo>
                    <a:pt x="401" y="314"/>
                  </a:lnTo>
                  <a:lnTo>
                    <a:pt x="389" y="272"/>
                  </a:lnTo>
                  <a:lnTo>
                    <a:pt x="382" y="251"/>
                  </a:lnTo>
                  <a:lnTo>
                    <a:pt x="375" y="232"/>
                  </a:lnTo>
                  <a:lnTo>
                    <a:pt x="375" y="232"/>
                  </a:lnTo>
                  <a:lnTo>
                    <a:pt x="366" y="212"/>
                  </a:lnTo>
                  <a:lnTo>
                    <a:pt x="357" y="194"/>
                  </a:lnTo>
                  <a:lnTo>
                    <a:pt x="346" y="176"/>
                  </a:lnTo>
                  <a:lnTo>
                    <a:pt x="334" y="159"/>
                  </a:lnTo>
                  <a:lnTo>
                    <a:pt x="322" y="143"/>
                  </a:lnTo>
                  <a:lnTo>
                    <a:pt x="308" y="127"/>
                  </a:lnTo>
                  <a:lnTo>
                    <a:pt x="294" y="113"/>
                  </a:lnTo>
                  <a:lnTo>
                    <a:pt x="278" y="98"/>
                  </a:lnTo>
                  <a:lnTo>
                    <a:pt x="278" y="98"/>
                  </a:lnTo>
                  <a:lnTo>
                    <a:pt x="250" y="75"/>
                  </a:lnTo>
                  <a:lnTo>
                    <a:pt x="235" y="64"/>
                  </a:lnTo>
                  <a:lnTo>
                    <a:pt x="219" y="54"/>
                  </a:lnTo>
                  <a:lnTo>
                    <a:pt x="202" y="43"/>
                  </a:lnTo>
                  <a:lnTo>
                    <a:pt x="185" y="33"/>
                  </a:lnTo>
                  <a:lnTo>
                    <a:pt x="168" y="24"/>
                  </a:lnTo>
                  <a:lnTo>
                    <a:pt x="149" y="16"/>
                  </a:lnTo>
                  <a:lnTo>
                    <a:pt x="131" y="10"/>
                  </a:lnTo>
                  <a:lnTo>
                    <a:pt x="113" y="5"/>
                  </a:lnTo>
                  <a:lnTo>
                    <a:pt x="94" y="1"/>
                  </a:lnTo>
                  <a:lnTo>
                    <a:pt x="75" y="0"/>
                  </a:lnTo>
                  <a:lnTo>
                    <a:pt x="57" y="1"/>
                  </a:lnTo>
                  <a:lnTo>
                    <a:pt x="39" y="5"/>
                  </a:lnTo>
                  <a:lnTo>
                    <a:pt x="29" y="8"/>
                  </a:lnTo>
                  <a:lnTo>
                    <a:pt x="21" y="11"/>
                  </a:lnTo>
                  <a:lnTo>
                    <a:pt x="13" y="14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1" y="27"/>
                  </a:lnTo>
                  <a:lnTo>
                    <a:pt x="3" y="30"/>
                  </a:lnTo>
                  <a:lnTo>
                    <a:pt x="5" y="31"/>
                  </a:lnTo>
                  <a:lnTo>
                    <a:pt x="7" y="31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9" y="25"/>
                  </a:lnTo>
                  <a:lnTo>
                    <a:pt x="27" y="21"/>
                  </a:lnTo>
                  <a:lnTo>
                    <a:pt x="37" y="18"/>
                  </a:lnTo>
                  <a:lnTo>
                    <a:pt x="45" y="16"/>
                  </a:lnTo>
                  <a:lnTo>
                    <a:pt x="54" y="14"/>
                  </a:lnTo>
                  <a:lnTo>
                    <a:pt x="64" y="13"/>
                  </a:lnTo>
                  <a:lnTo>
                    <a:pt x="82" y="13"/>
                  </a:lnTo>
                  <a:lnTo>
                    <a:pt x="100" y="15"/>
                  </a:lnTo>
                  <a:lnTo>
                    <a:pt x="119" y="19"/>
                  </a:lnTo>
                  <a:lnTo>
                    <a:pt x="138" y="24"/>
                  </a:lnTo>
                  <a:lnTo>
                    <a:pt x="156" y="32"/>
                  </a:lnTo>
                  <a:lnTo>
                    <a:pt x="174" y="41"/>
                  </a:lnTo>
                  <a:lnTo>
                    <a:pt x="192" y="50"/>
                  </a:lnTo>
                  <a:lnTo>
                    <a:pt x="208" y="61"/>
                  </a:lnTo>
                  <a:lnTo>
                    <a:pt x="225" y="72"/>
                  </a:lnTo>
                  <a:lnTo>
                    <a:pt x="241" y="84"/>
                  </a:lnTo>
                  <a:lnTo>
                    <a:pt x="256" y="96"/>
                  </a:lnTo>
                  <a:lnTo>
                    <a:pt x="283" y="119"/>
                  </a:lnTo>
                  <a:lnTo>
                    <a:pt x="283" y="119"/>
                  </a:lnTo>
                  <a:lnTo>
                    <a:pt x="298" y="133"/>
                  </a:lnTo>
                  <a:lnTo>
                    <a:pt x="310" y="148"/>
                  </a:lnTo>
                  <a:lnTo>
                    <a:pt x="323" y="163"/>
                  </a:lnTo>
                  <a:lnTo>
                    <a:pt x="333" y="180"/>
                  </a:lnTo>
                  <a:lnTo>
                    <a:pt x="344" y="196"/>
                  </a:lnTo>
                  <a:lnTo>
                    <a:pt x="352" y="213"/>
                  </a:lnTo>
                  <a:lnTo>
                    <a:pt x="360" y="231"/>
                  </a:lnTo>
                  <a:lnTo>
                    <a:pt x="367" y="249"/>
                  </a:lnTo>
                  <a:lnTo>
                    <a:pt x="374" y="267"/>
                  </a:lnTo>
                  <a:lnTo>
                    <a:pt x="380" y="286"/>
                  </a:lnTo>
                  <a:lnTo>
                    <a:pt x="390" y="324"/>
                  </a:lnTo>
                  <a:lnTo>
                    <a:pt x="400" y="363"/>
                  </a:lnTo>
                  <a:lnTo>
                    <a:pt x="408" y="400"/>
                  </a:lnTo>
                  <a:lnTo>
                    <a:pt x="408" y="400"/>
                  </a:lnTo>
                  <a:lnTo>
                    <a:pt x="409" y="404"/>
                  </a:lnTo>
                  <a:lnTo>
                    <a:pt x="411" y="405"/>
                  </a:lnTo>
                  <a:lnTo>
                    <a:pt x="413" y="406"/>
                  </a:lnTo>
                  <a:lnTo>
                    <a:pt x="415" y="405"/>
                  </a:lnTo>
                  <a:lnTo>
                    <a:pt x="418" y="404"/>
                  </a:lnTo>
                  <a:lnTo>
                    <a:pt x="420" y="403"/>
                  </a:lnTo>
                  <a:lnTo>
                    <a:pt x="421" y="400"/>
                  </a:lnTo>
                  <a:lnTo>
                    <a:pt x="421" y="397"/>
                  </a:lnTo>
                  <a:lnTo>
                    <a:pt x="421" y="3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162C619C-EC85-54A0-A5A4-D92971A56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0"/>
              <a:ext cx="294" cy="400"/>
            </a:xfrm>
            <a:custGeom>
              <a:avLst/>
              <a:gdLst>
                <a:gd name="T0" fmla="*/ 107 w 588"/>
                <a:gd name="T1" fmla="*/ 773 h 800"/>
                <a:gd name="T2" fmla="*/ 74 w 588"/>
                <a:gd name="T3" fmla="*/ 717 h 800"/>
                <a:gd name="T4" fmla="*/ 47 w 588"/>
                <a:gd name="T5" fmla="*/ 657 h 800"/>
                <a:gd name="T6" fmla="*/ 27 w 588"/>
                <a:gd name="T7" fmla="*/ 595 h 800"/>
                <a:gd name="T8" fmla="*/ 14 w 588"/>
                <a:gd name="T9" fmla="*/ 531 h 800"/>
                <a:gd name="T10" fmla="*/ 12 w 588"/>
                <a:gd name="T11" fmla="*/ 466 h 800"/>
                <a:gd name="T12" fmla="*/ 16 w 588"/>
                <a:gd name="T13" fmla="*/ 423 h 800"/>
                <a:gd name="T14" fmla="*/ 30 w 588"/>
                <a:gd name="T15" fmla="*/ 362 h 800"/>
                <a:gd name="T16" fmla="*/ 53 w 588"/>
                <a:gd name="T17" fmla="*/ 302 h 800"/>
                <a:gd name="T18" fmla="*/ 82 w 588"/>
                <a:gd name="T19" fmla="*/ 245 h 800"/>
                <a:gd name="T20" fmla="*/ 142 w 588"/>
                <a:gd name="T21" fmla="*/ 157 h 800"/>
                <a:gd name="T22" fmla="*/ 166 w 588"/>
                <a:gd name="T23" fmla="*/ 128 h 800"/>
                <a:gd name="T24" fmla="*/ 207 w 588"/>
                <a:gd name="T25" fmla="*/ 90 h 800"/>
                <a:gd name="T26" fmla="*/ 254 w 588"/>
                <a:gd name="T27" fmla="*/ 57 h 800"/>
                <a:gd name="T28" fmla="*/ 276 w 588"/>
                <a:gd name="T29" fmla="*/ 48 h 800"/>
                <a:gd name="T30" fmla="*/ 346 w 588"/>
                <a:gd name="T31" fmla="*/ 26 h 800"/>
                <a:gd name="T32" fmla="*/ 405 w 588"/>
                <a:gd name="T33" fmla="*/ 16 h 800"/>
                <a:gd name="T34" fmla="*/ 452 w 588"/>
                <a:gd name="T35" fmla="*/ 13 h 800"/>
                <a:gd name="T36" fmla="*/ 499 w 588"/>
                <a:gd name="T37" fmla="*/ 17 h 800"/>
                <a:gd name="T38" fmla="*/ 542 w 588"/>
                <a:gd name="T39" fmla="*/ 31 h 800"/>
                <a:gd name="T40" fmla="*/ 577 w 588"/>
                <a:gd name="T41" fmla="*/ 60 h 800"/>
                <a:gd name="T42" fmla="*/ 582 w 588"/>
                <a:gd name="T43" fmla="*/ 63 h 800"/>
                <a:gd name="T44" fmla="*/ 587 w 588"/>
                <a:gd name="T45" fmla="*/ 58 h 800"/>
                <a:gd name="T46" fmla="*/ 586 w 588"/>
                <a:gd name="T47" fmla="*/ 51 h 800"/>
                <a:gd name="T48" fmla="*/ 566 w 588"/>
                <a:gd name="T49" fmla="*/ 31 h 800"/>
                <a:gd name="T50" fmla="*/ 529 w 588"/>
                <a:gd name="T51" fmla="*/ 13 h 800"/>
                <a:gd name="T52" fmla="*/ 489 w 588"/>
                <a:gd name="T53" fmla="*/ 2 h 800"/>
                <a:gd name="T54" fmla="*/ 432 w 588"/>
                <a:gd name="T55" fmla="*/ 1 h 800"/>
                <a:gd name="T56" fmla="*/ 377 w 588"/>
                <a:gd name="T57" fmla="*/ 7 h 800"/>
                <a:gd name="T58" fmla="*/ 296 w 588"/>
                <a:gd name="T59" fmla="*/ 27 h 800"/>
                <a:gd name="T60" fmla="*/ 257 w 588"/>
                <a:gd name="T61" fmla="*/ 43 h 800"/>
                <a:gd name="T62" fmla="*/ 217 w 588"/>
                <a:gd name="T63" fmla="*/ 66 h 800"/>
                <a:gd name="T64" fmla="*/ 172 w 588"/>
                <a:gd name="T65" fmla="*/ 105 h 800"/>
                <a:gd name="T66" fmla="*/ 144 w 588"/>
                <a:gd name="T67" fmla="*/ 134 h 800"/>
                <a:gd name="T68" fmla="*/ 107 w 588"/>
                <a:gd name="T69" fmla="*/ 181 h 800"/>
                <a:gd name="T70" fmla="*/ 74 w 588"/>
                <a:gd name="T71" fmla="*/ 232 h 800"/>
                <a:gd name="T72" fmla="*/ 46 w 588"/>
                <a:gd name="T73" fmla="*/ 287 h 800"/>
                <a:gd name="T74" fmla="*/ 24 w 588"/>
                <a:gd name="T75" fmla="*/ 342 h 800"/>
                <a:gd name="T76" fmla="*/ 12 w 588"/>
                <a:gd name="T77" fmla="*/ 380 h 800"/>
                <a:gd name="T78" fmla="*/ 1 w 588"/>
                <a:gd name="T79" fmla="*/ 442 h 800"/>
                <a:gd name="T80" fmla="*/ 0 w 588"/>
                <a:gd name="T81" fmla="*/ 504 h 800"/>
                <a:gd name="T82" fmla="*/ 7 w 588"/>
                <a:gd name="T83" fmla="*/ 566 h 800"/>
                <a:gd name="T84" fmla="*/ 23 w 588"/>
                <a:gd name="T85" fmla="*/ 626 h 800"/>
                <a:gd name="T86" fmla="*/ 45 w 588"/>
                <a:gd name="T87" fmla="*/ 684 h 800"/>
                <a:gd name="T88" fmla="*/ 65 w 588"/>
                <a:gd name="T89" fmla="*/ 728 h 800"/>
                <a:gd name="T90" fmla="*/ 109 w 588"/>
                <a:gd name="T91" fmla="*/ 797 h 800"/>
                <a:gd name="T92" fmla="*/ 113 w 588"/>
                <a:gd name="T93" fmla="*/ 800 h 800"/>
                <a:gd name="T94" fmla="*/ 120 w 588"/>
                <a:gd name="T95" fmla="*/ 798 h 800"/>
                <a:gd name="T96" fmla="*/ 120 w 588"/>
                <a:gd name="T97" fmla="*/ 791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88" h="800">
                  <a:moveTo>
                    <a:pt x="120" y="791"/>
                  </a:moveTo>
                  <a:lnTo>
                    <a:pt x="120" y="791"/>
                  </a:lnTo>
                  <a:lnTo>
                    <a:pt x="107" y="773"/>
                  </a:lnTo>
                  <a:lnTo>
                    <a:pt x="96" y="754"/>
                  </a:lnTo>
                  <a:lnTo>
                    <a:pt x="84" y="736"/>
                  </a:lnTo>
                  <a:lnTo>
                    <a:pt x="74" y="717"/>
                  </a:lnTo>
                  <a:lnTo>
                    <a:pt x="64" y="697"/>
                  </a:lnTo>
                  <a:lnTo>
                    <a:pt x="55" y="677"/>
                  </a:lnTo>
                  <a:lnTo>
                    <a:pt x="47" y="657"/>
                  </a:lnTo>
                  <a:lnTo>
                    <a:pt x="39" y="637"/>
                  </a:lnTo>
                  <a:lnTo>
                    <a:pt x="32" y="616"/>
                  </a:lnTo>
                  <a:lnTo>
                    <a:pt x="27" y="595"/>
                  </a:lnTo>
                  <a:lnTo>
                    <a:pt x="22" y="574"/>
                  </a:lnTo>
                  <a:lnTo>
                    <a:pt x="18" y="553"/>
                  </a:lnTo>
                  <a:lnTo>
                    <a:pt x="14" y="531"/>
                  </a:lnTo>
                  <a:lnTo>
                    <a:pt x="12" y="509"/>
                  </a:lnTo>
                  <a:lnTo>
                    <a:pt x="12" y="488"/>
                  </a:lnTo>
                  <a:lnTo>
                    <a:pt x="12" y="466"/>
                  </a:lnTo>
                  <a:lnTo>
                    <a:pt x="12" y="466"/>
                  </a:lnTo>
                  <a:lnTo>
                    <a:pt x="13" y="444"/>
                  </a:lnTo>
                  <a:lnTo>
                    <a:pt x="16" y="423"/>
                  </a:lnTo>
                  <a:lnTo>
                    <a:pt x="20" y="402"/>
                  </a:lnTo>
                  <a:lnTo>
                    <a:pt x="25" y="381"/>
                  </a:lnTo>
                  <a:lnTo>
                    <a:pt x="30" y="362"/>
                  </a:lnTo>
                  <a:lnTo>
                    <a:pt x="37" y="341"/>
                  </a:lnTo>
                  <a:lnTo>
                    <a:pt x="45" y="321"/>
                  </a:lnTo>
                  <a:lnTo>
                    <a:pt x="53" y="302"/>
                  </a:lnTo>
                  <a:lnTo>
                    <a:pt x="62" y="282"/>
                  </a:lnTo>
                  <a:lnTo>
                    <a:pt x="72" y="264"/>
                  </a:lnTo>
                  <a:lnTo>
                    <a:pt x="82" y="245"/>
                  </a:lnTo>
                  <a:lnTo>
                    <a:pt x="93" y="227"/>
                  </a:lnTo>
                  <a:lnTo>
                    <a:pt x="117" y="192"/>
                  </a:lnTo>
                  <a:lnTo>
                    <a:pt x="142" y="157"/>
                  </a:lnTo>
                  <a:lnTo>
                    <a:pt x="142" y="157"/>
                  </a:lnTo>
                  <a:lnTo>
                    <a:pt x="154" y="143"/>
                  </a:lnTo>
                  <a:lnTo>
                    <a:pt x="166" y="128"/>
                  </a:lnTo>
                  <a:lnTo>
                    <a:pt x="180" y="115"/>
                  </a:lnTo>
                  <a:lnTo>
                    <a:pt x="193" y="102"/>
                  </a:lnTo>
                  <a:lnTo>
                    <a:pt x="207" y="90"/>
                  </a:lnTo>
                  <a:lnTo>
                    <a:pt x="221" y="78"/>
                  </a:lnTo>
                  <a:lnTo>
                    <a:pt x="237" y="67"/>
                  </a:lnTo>
                  <a:lnTo>
                    <a:pt x="254" y="57"/>
                  </a:lnTo>
                  <a:lnTo>
                    <a:pt x="254" y="57"/>
                  </a:lnTo>
                  <a:lnTo>
                    <a:pt x="264" y="52"/>
                  </a:lnTo>
                  <a:lnTo>
                    <a:pt x="276" y="48"/>
                  </a:lnTo>
                  <a:lnTo>
                    <a:pt x="298" y="40"/>
                  </a:lnTo>
                  <a:lnTo>
                    <a:pt x="322" y="32"/>
                  </a:lnTo>
                  <a:lnTo>
                    <a:pt x="346" y="26"/>
                  </a:lnTo>
                  <a:lnTo>
                    <a:pt x="346" y="26"/>
                  </a:lnTo>
                  <a:lnTo>
                    <a:pt x="374" y="20"/>
                  </a:lnTo>
                  <a:lnTo>
                    <a:pt x="405" y="16"/>
                  </a:lnTo>
                  <a:lnTo>
                    <a:pt x="421" y="14"/>
                  </a:lnTo>
                  <a:lnTo>
                    <a:pt x="437" y="13"/>
                  </a:lnTo>
                  <a:lnTo>
                    <a:pt x="452" y="13"/>
                  </a:lnTo>
                  <a:lnTo>
                    <a:pt x="469" y="13"/>
                  </a:lnTo>
                  <a:lnTo>
                    <a:pt x="485" y="14"/>
                  </a:lnTo>
                  <a:lnTo>
                    <a:pt x="499" y="17"/>
                  </a:lnTo>
                  <a:lnTo>
                    <a:pt x="515" y="20"/>
                  </a:lnTo>
                  <a:lnTo>
                    <a:pt x="528" y="25"/>
                  </a:lnTo>
                  <a:lnTo>
                    <a:pt x="542" y="31"/>
                  </a:lnTo>
                  <a:lnTo>
                    <a:pt x="554" y="40"/>
                  </a:lnTo>
                  <a:lnTo>
                    <a:pt x="567" y="49"/>
                  </a:lnTo>
                  <a:lnTo>
                    <a:pt x="577" y="60"/>
                  </a:lnTo>
                  <a:lnTo>
                    <a:pt x="577" y="60"/>
                  </a:lnTo>
                  <a:lnTo>
                    <a:pt x="579" y="61"/>
                  </a:lnTo>
                  <a:lnTo>
                    <a:pt x="582" y="63"/>
                  </a:lnTo>
                  <a:lnTo>
                    <a:pt x="584" y="61"/>
                  </a:lnTo>
                  <a:lnTo>
                    <a:pt x="586" y="60"/>
                  </a:lnTo>
                  <a:lnTo>
                    <a:pt x="587" y="58"/>
                  </a:lnTo>
                  <a:lnTo>
                    <a:pt x="588" y="56"/>
                  </a:lnTo>
                  <a:lnTo>
                    <a:pt x="587" y="53"/>
                  </a:lnTo>
                  <a:lnTo>
                    <a:pt x="586" y="51"/>
                  </a:lnTo>
                  <a:lnTo>
                    <a:pt x="586" y="51"/>
                  </a:lnTo>
                  <a:lnTo>
                    <a:pt x="576" y="41"/>
                  </a:lnTo>
                  <a:lnTo>
                    <a:pt x="566" y="31"/>
                  </a:lnTo>
                  <a:lnTo>
                    <a:pt x="554" y="24"/>
                  </a:lnTo>
                  <a:lnTo>
                    <a:pt x="542" y="18"/>
                  </a:lnTo>
                  <a:lnTo>
                    <a:pt x="529" y="13"/>
                  </a:lnTo>
                  <a:lnTo>
                    <a:pt x="516" y="8"/>
                  </a:lnTo>
                  <a:lnTo>
                    <a:pt x="502" y="5"/>
                  </a:lnTo>
                  <a:lnTo>
                    <a:pt x="489" y="2"/>
                  </a:lnTo>
                  <a:lnTo>
                    <a:pt x="474" y="1"/>
                  </a:lnTo>
                  <a:lnTo>
                    <a:pt x="460" y="0"/>
                  </a:lnTo>
                  <a:lnTo>
                    <a:pt x="432" y="1"/>
                  </a:lnTo>
                  <a:lnTo>
                    <a:pt x="404" y="3"/>
                  </a:lnTo>
                  <a:lnTo>
                    <a:pt x="377" y="7"/>
                  </a:lnTo>
                  <a:lnTo>
                    <a:pt x="377" y="7"/>
                  </a:lnTo>
                  <a:lnTo>
                    <a:pt x="349" y="13"/>
                  </a:lnTo>
                  <a:lnTo>
                    <a:pt x="322" y="20"/>
                  </a:lnTo>
                  <a:lnTo>
                    <a:pt x="296" y="27"/>
                  </a:lnTo>
                  <a:lnTo>
                    <a:pt x="270" y="36"/>
                  </a:lnTo>
                  <a:lnTo>
                    <a:pt x="270" y="36"/>
                  </a:lnTo>
                  <a:lnTo>
                    <a:pt x="257" y="43"/>
                  </a:lnTo>
                  <a:lnTo>
                    <a:pt x="243" y="50"/>
                  </a:lnTo>
                  <a:lnTo>
                    <a:pt x="230" y="57"/>
                  </a:lnTo>
                  <a:lnTo>
                    <a:pt x="217" y="66"/>
                  </a:lnTo>
                  <a:lnTo>
                    <a:pt x="206" y="75"/>
                  </a:lnTo>
                  <a:lnTo>
                    <a:pt x="193" y="84"/>
                  </a:lnTo>
                  <a:lnTo>
                    <a:pt x="172" y="105"/>
                  </a:lnTo>
                  <a:lnTo>
                    <a:pt x="172" y="105"/>
                  </a:lnTo>
                  <a:lnTo>
                    <a:pt x="158" y="120"/>
                  </a:lnTo>
                  <a:lnTo>
                    <a:pt x="144" y="134"/>
                  </a:lnTo>
                  <a:lnTo>
                    <a:pt x="132" y="149"/>
                  </a:lnTo>
                  <a:lnTo>
                    <a:pt x="120" y="165"/>
                  </a:lnTo>
                  <a:lnTo>
                    <a:pt x="107" y="181"/>
                  </a:lnTo>
                  <a:lnTo>
                    <a:pt x="96" y="198"/>
                  </a:lnTo>
                  <a:lnTo>
                    <a:pt x="84" y="215"/>
                  </a:lnTo>
                  <a:lnTo>
                    <a:pt x="74" y="232"/>
                  </a:lnTo>
                  <a:lnTo>
                    <a:pt x="64" y="250"/>
                  </a:lnTo>
                  <a:lnTo>
                    <a:pt x="55" y="268"/>
                  </a:lnTo>
                  <a:lnTo>
                    <a:pt x="46" y="287"/>
                  </a:lnTo>
                  <a:lnTo>
                    <a:pt x="37" y="305"/>
                  </a:lnTo>
                  <a:lnTo>
                    <a:pt x="30" y="323"/>
                  </a:lnTo>
                  <a:lnTo>
                    <a:pt x="24" y="342"/>
                  </a:lnTo>
                  <a:lnTo>
                    <a:pt x="18" y="362"/>
                  </a:lnTo>
                  <a:lnTo>
                    <a:pt x="12" y="380"/>
                  </a:lnTo>
                  <a:lnTo>
                    <a:pt x="12" y="380"/>
                  </a:lnTo>
                  <a:lnTo>
                    <a:pt x="7" y="400"/>
                  </a:lnTo>
                  <a:lnTo>
                    <a:pt x="4" y="421"/>
                  </a:lnTo>
                  <a:lnTo>
                    <a:pt x="1" y="442"/>
                  </a:lnTo>
                  <a:lnTo>
                    <a:pt x="0" y="463"/>
                  </a:lnTo>
                  <a:lnTo>
                    <a:pt x="0" y="483"/>
                  </a:lnTo>
                  <a:lnTo>
                    <a:pt x="0" y="504"/>
                  </a:lnTo>
                  <a:lnTo>
                    <a:pt x="2" y="524"/>
                  </a:lnTo>
                  <a:lnTo>
                    <a:pt x="4" y="545"/>
                  </a:lnTo>
                  <a:lnTo>
                    <a:pt x="7" y="566"/>
                  </a:lnTo>
                  <a:lnTo>
                    <a:pt x="11" y="586"/>
                  </a:lnTo>
                  <a:lnTo>
                    <a:pt x="16" y="606"/>
                  </a:lnTo>
                  <a:lnTo>
                    <a:pt x="23" y="626"/>
                  </a:lnTo>
                  <a:lnTo>
                    <a:pt x="29" y="646"/>
                  </a:lnTo>
                  <a:lnTo>
                    <a:pt x="36" y="665"/>
                  </a:lnTo>
                  <a:lnTo>
                    <a:pt x="45" y="684"/>
                  </a:lnTo>
                  <a:lnTo>
                    <a:pt x="53" y="703"/>
                  </a:lnTo>
                  <a:lnTo>
                    <a:pt x="53" y="703"/>
                  </a:lnTo>
                  <a:lnTo>
                    <a:pt x="65" y="728"/>
                  </a:lnTo>
                  <a:lnTo>
                    <a:pt x="79" y="751"/>
                  </a:lnTo>
                  <a:lnTo>
                    <a:pt x="93" y="774"/>
                  </a:lnTo>
                  <a:lnTo>
                    <a:pt x="109" y="797"/>
                  </a:lnTo>
                  <a:lnTo>
                    <a:pt x="109" y="797"/>
                  </a:lnTo>
                  <a:lnTo>
                    <a:pt x="111" y="799"/>
                  </a:lnTo>
                  <a:lnTo>
                    <a:pt x="113" y="800"/>
                  </a:lnTo>
                  <a:lnTo>
                    <a:pt x="115" y="800"/>
                  </a:lnTo>
                  <a:lnTo>
                    <a:pt x="117" y="799"/>
                  </a:lnTo>
                  <a:lnTo>
                    <a:pt x="120" y="798"/>
                  </a:lnTo>
                  <a:lnTo>
                    <a:pt x="121" y="796"/>
                  </a:lnTo>
                  <a:lnTo>
                    <a:pt x="121" y="794"/>
                  </a:lnTo>
                  <a:lnTo>
                    <a:pt x="120" y="791"/>
                  </a:lnTo>
                  <a:lnTo>
                    <a:pt x="120" y="7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2488D51-632D-A1FD-51F6-881CA078A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92"/>
              <a:ext cx="23" cy="61"/>
            </a:xfrm>
            <a:custGeom>
              <a:avLst/>
              <a:gdLst>
                <a:gd name="T0" fmla="*/ 34 w 46"/>
                <a:gd name="T1" fmla="*/ 5 h 123"/>
                <a:gd name="T2" fmla="*/ 34 w 46"/>
                <a:gd name="T3" fmla="*/ 5 h 123"/>
                <a:gd name="T4" fmla="*/ 0 w 46"/>
                <a:gd name="T5" fmla="*/ 116 h 123"/>
                <a:gd name="T6" fmla="*/ 0 w 46"/>
                <a:gd name="T7" fmla="*/ 116 h 123"/>
                <a:gd name="T8" fmla="*/ 0 w 46"/>
                <a:gd name="T9" fmla="*/ 118 h 123"/>
                <a:gd name="T10" fmla="*/ 1 w 46"/>
                <a:gd name="T11" fmla="*/ 120 h 123"/>
                <a:gd name="T12" fmla="*/ 3 w 46"/>
                <a:gd name="T13" fmla="*/ 122 h 123"/>
                <a:gd name="T14" fmla="*/ 5 w 46"/>
                <a:gd name="T15" fmla="*/ 123 h 123"/>
                <a:gd name="T16" fmla="*/ 8 w 46"/>
                <a:gd name="T17" fmla="*/ 123 h 123"/>
                <a:gd name="T18" fmla="*/ 10 w 46"/>
                <a:gd name="T19" fmla="*/ 123 h 123"/>
                <a:gd name="T20" fmla="*/ 12 w 46"/>
                <a:gd name="T21" fmla="*/ 121 h 123"/>
                <a:gd name="T22" fmla="*/ 13 w 46"/>
                <a:gd name="T23" fmla="*/ 119 h 123"/>
                <a:gd name="T24" fmla="*/ 13 w 46"/>
                <a:gd name="T25" fmla="*/ 119 h 123"/>
                <a:gd name="T26" fmla="*/ 46 w 46"/>
                <a:gd name="T27" fmla="*/ 8 h 123"/>
                <a:gd name="T28" fmla="*/ 46 w 46"/>
                <a:gd name="T29" fmla="*/ 8 h 123"/>
                <a:gd name="T30" fmla="*/ 46 w 46"/>
                <a:gd name="T31" fmla="*/ 6 h 123"/>
                <a:gd name="T32" fmla="*/ 45 w 46"/>
                <a:gd name="T33" fmla="*/ 2 h 123"/>
                <a:gd name="T34" fmla="*/ 44 w 46"/>
                <a:gd name="T35" fmla="*/ 1 h 123"/>
                <a:gd name="T36" fmla="*/ 42 w 46"/>
                <a:gd name="T37" fmla="*/ 0 h 123"/>
                <a:gd name="T38" fmla="*/ 40 w 46"/>
                <a:gd name="T39" fmla="*/ 0 h 123"/>
                <a:gd name="T40" fmla="*/ 38 w 46"/>
                <a:gd name="T41" fmla="*/ 0 h 123"/>
                <a:gd name="T42" fmla="*/ 36 w 46"/>
                <a:gd name="T43" fmla="*/ 2 h 123"/>
                <a:gd name="T44" fmla="*/ 34 w 46"/>
                <a:gd name="T45" fmla="*/ 5 h 123"/>
                <a:gd name="T46" fmla="*/ 34 w 46"/>
                <a:gd name="T47" fmla="*/ 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6" h="123">
                  <a:moveTo>
                    <a:pt x="34" y="5"/>
                  </a:moveTo>
                  <a:lnTo>
                    <a:pt x="34" y="5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1" y="120"/>
                  </a:lnTo>
                  <a:lnTo>
                    <a:pt x="3" y="122"/>
                  </a:lnTo>
                  <a:lnTo>
                    <a:pt x="5" y="123"/>
                  </a:lnTo>
                  <a:lnTo>
                    <a:pt x="8" y="123"/>
                  </a:lnTo>
                  <a:lnTo>
                    <a:pt x="10" y="123"/>
                  </a:lnTo>
                  <a:lnTo>
                    <a:pt x="12" y="121"/>
                  </a:lnTo>
                  <a:lnTo>
                    <a:pt x="13" y="119"/>
                  </a:lnTo>
                  <a:lnTo>
                    <a:pt x="13" y="119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45" y="2"/>
                  </a:lnTo>
                  <a:lnTo>
                    <a:pt x="44" y="1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4" y="5"/>
                  </a:lnTo>
                  <a:lnTo>
                    <a:pt x="3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B0B9ABAD-F83C-1E1F-B6D4-18A0407DC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1" y="428"/>
              <a:ext cx="75" cy="92"/>
            </a:xfrm>
            <a:custGeom>
              <a:avLst/>
              <a:gdLst>
                <a:gd name="T0" fmla="*/ 4 w 150"/>
                <a:gd name="T1" fmla="*/ 7 h 184"/>
                <a:gd name="T2" fmla="*/ 1 w 150"/>
                <a:gd name="T3" fmla="*/ 47 h 184"/>
                <a:gd name="T4" fmla="*/ 0 w 150"/>
                <a:gd name="T5" fmla="*/ 94 h 184"/>
                <a:gd name="T6" fmla="*/ 2 w 150"/>
                <a:gd name="T7" fmla="*/ 116 h 184"/>
                <a:gd name="T8" fmla="*/ 6 w 150"/>
                <a:gd name="T9" fmla="*/ 138 h 184"/>
                <a:gd name="T10" fmla="*/ 15 w 150"/>
                <a:gd name="T11" fmla="*/ 157 h 184"/>
                <a:gd name="T12" fmla="*/ 30 w 150"/>
                <a:gd name="T13" fmla="*/ 171 h 184"/>
                <a:gd name="T14" fmla="*/ 37 w 150"/>
                <a:gd name="T15" fmla="*/ 176 h 184"/>
                <a:gd name="T16" fmla="*/ 53 w 150"/>
                <a:gd name="T17" fmla="*/ 182 h 184"/>
                <a:gd name="T18" fmla="*/ 68 w 150"/>
                <a:gd name="T19" fmla="*/ 184 h 184"/>
                <a:gd name="T20" fmla="*/ 84 w 150"/>
                <a:gd name="T21" fmla="*/ 181 h 184"/>
                <a:gd name="T22" fmla="*/ 101 w 150"/>
                <a:gd name="T23" fmla="*/ 175 h 184"/>
                <a:gd name="T24" fmla="*/ 123 w 150"/>
                <a:gd name="T25" fmla="*/ 163 h 184"/>
                <a:gd name="T26" fmla="*/ 148 w 150"/>
                <a:gd name="T27" fmla="*/ 142 h 184"/>
                <a:gd name="T28" fmla="*/ 150 w 150"/>
                <a:gd name="T29" fmla="*/ 139 h 184"/>
                <a:gd name="T30" fmla="*/ 149 w 150"/>
                <a:gd name="T31" fmla="*/ 135 h 184"/>
                <a:gd name="T32" fmla="*/ 145 w 150"/>
                <a:gd name="T33" fmla="*/ 132 h 184"/>
                <a:gd name="T34" fmla="*/ 141 w 150"/>
                <a:gd name="T35" fmla="*/ 132 h 184"/>
                <a:gd name="T36" fmla="*/ 139 w 150"/>
                <a:gd name="T37" fmla="*/ 133 h 184"/>
                <a:gd name="T38" fmla="*/ 114 w 150"/>
                <a:gd name="T39" fmla="*/ 154 h 184"/>
                <a:gd name="T40" fmla="*/ 92 w 150"/>
                <a:gd name="T41" fmla="*/ 165 h 184"/>
                <a:gd name="T42" fmla="*/ 77 w 150"/>
                <a:gd name="T43" fmla="*/ 170 h 184"/>
                <a:gd name="T44" fmla="*/ 62 w 150"/>
                <a:gd name="T45" fmla="*/ 171 h 184"/>
                <a:gd name="T46" fmla="*/ 48 w 150"/>
                <a:gd name="T47" fmla="*/ 167 h 184"/>
                <a:gd name="T48" fmla="*/ 34 w 150"/>
                <a:gd name="T49" fmla="*/ 159 h 184"/>
                <a:gd name="T50" fmla="*/ 28 w 150"/>
                <a:gd name="T51" fmla="*/ 151 h 184"/>
                <a:gd name="T52" fmla="*/ 20 w 150"/>
                <a:gd name="T53" fmla="*/ 136 h 184"/>
                <a:gd name="T54" fmla="*/ 14 w 150"/>
                <a:gd name="T55" fmla="*/ 119 h 184"/>
                <a:gd name="T56" fmla="*/ 12 w 150"/>
                <a:gd name="T57" fmla="*/ 100 h 184"/>
                <a:gd name="T58" fmla="*/ 12 w 150"/>
                <a:gd name="T59" fmla="*/ 61 h 184"/>
                <a:gd name="T60" fmla="*/ 15 w 150"/>
                <a:gd name="T61" fmla="*/ 23 h 184"/>
                <a:gd name="T62" fmla="*/ 16 w 150"/>
                <a:gd name="T63" fmla="*/ 7 h 184"/>
                <a:gd name="T64" fmla="*/ 14 w 150"/>
                <a:gd name="T65" fmla="*/ 1 h 184"/>
                <a:gd name="T66" fmla="*/ 10 w 150"/>
                <a:gd name="T67" fmla="*/ 0 h 184"/>
                <a:gd name="T68" fmla="*/ 6 w 150"/>
                <a:gd name="T69" fmla="*/ 1 h 184"/>
                <a:gd name="T70" fmla="*/ 4 w 150"/>
                <a:gd name="T71" fmla="*/ 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0" h="184">
                  <a:moveTo>
                    <a:pt x="4" y="7"/>
                  </a:moveTo>
                  <a:lnTo>
                    <a:pt x="4" y="7"/>
                  </a:lnTo>
                  <a:lnTo>
                    <a:pt x="3" y="25"/>
                  </a:lnTo>
                  <a:lnTo>
                    <a:pt x="1" y="47"/>
                  </a:lnTo>
                  <a:lnTo>
                    <a:pt x="0" y="70"/>
                  </a:lnTo>
                  <a:lnTo>
                    <a:pt x="0" y="94"/>
                  </a:lnTo>
                  <a:lnTo>
                    <a:pt x="0" y="106"/>
                  </a:lnTo>
                  <a:lnTo>
                    <a:pt x="2" y="116"/>
                  </a:lnTo>
                  <a:lnTo>
                    <a:pt x="4" y="127"/>
                  </a:lnTo>
                  <a:lnTo>
                    <a:pt x="6" y="138"/>
                  </a:lnTo>
                  <a:lnTo>
                    <a:pt x="10" y="147"/>
                  </a:lnTo>
                  <a:lnTo>
                    <a:pt x="15" y="157"/>
                  </a:lnTo>
                  <a:lnTo>
                    <a:pt x="22" y="164"/>
                  </a:lnTo>
                  <a:lnTo>
                    <a:pt x="30" y="171"/>
                  </a:lnTo>
                  <a:lnTo>
                    <a:pt x="30" y="171"/>
                  </a:lnTo>
                  <a:lnTo>
                    <a:pt x="37" y="176"/>
                  </a:lnTo>
                  <a:lnTo>
                    <a:pt x="45" y="180"/>
                  </a:lnTo>
                  <a:lnTo>
                    <a:pt x="53" y="182"/>
                  </a:lnTo>
                  <a:lnTo>
                    <a:pt x="60" y="184"/>
                  </a:lnTo>
                  <a:lnTo>
                    <a:pt x="68" y="184"/>
                  </a:lnTo>
                  <a:lnTo>
                    <a:pt x="77" y="183"/>
                  </a:lnTo>
                  <a:lnTo>
                    <a:pt x="84" y="181"/>
                  </a:lnTo>
                  <a:lnTo>
                    <a:pt x="92" y="179"/>
                  </a:lnTo>
                  <a:lnTo>
                    <a:pt x="101" y="175"/>
                  </a:lnTo>
                  <a:lnTo>
                    <a:pt x="108" y="172"/>
                  </a:lnTo>
                  <a:lnTo>
                    <a:pt x="123" y="163"/>
                  </a:lnTo>
                  <a:lnTo>
                    <a:pt x="136" y="153"/>
                  </a:lnTo>
                  <a:lnTo>
                    <a:pt x="148" y="142"/>
                  </a:lnTo>
                  <a:lnTo>
                    <a:pt x="148" y="142"/>
                  </a:lnTo>
                  <a:lnTo>
                    <a:pt x="150" y="139"/>
                  </a:lnTo>
                  <a:lnTo>
                    <a:pt x="150" y="137"/>
                  </a:lnTo>
                  <a:lnTo>
                    <a:pt x="149" y="135"/>
                  </a:lnTo>
                  <a:lnTo>
                    <a:pt x="148" y="133"/>
                  </a:lnTo>
                  <a:lnTo>
                    <a:pt x="145" y="132"/>
                  </a:lnTo>
                  <a:lnTo>
                    <a:pt x="143" y="131"/>
                  </a:lnTo>
                  <a:lnTo>
                    <a:pt x="141" y="132"/>
                  </a:lnTo>
                  <a:lnTo>
                    <a:pt x="139" y="133"/>
                  </a:lnTo>
                  <a:lnTo>
                    <a:pt x="139" y="133"/>
                  </a:lnTo>
                  <a:lnTo>
                    <a:pt x="128" y="143"/>
                  </a:lnTo>
                  <a:lnTo>
                    <a:pt x="114" y="154"/>
                  </a:lnTo>
                  <a:lnTo>
                    <a:pt x="100" y="162"/>
                  </a:lnTo>
                  <a:lnTo>
                    <a:pt x="92" y="165"/>
                  </a:lnTo>
                  <a:lnTo>
                    <a:pt x="85" y="168"/>
                  </a:lnTo>
                  <a:lnTo>
                    <a:pt x="77" y="170"/>
                  </a:lnTo>
                  <a:lnTo>
                    <a:pt x="70" y="171"/>
                  </a:lnTo>
                  <a:lnTo>
                    <a:pt x="62" y="171"/>
                  </a:lnTo>
                  <a:lnTo>
                    <a:pt x="55" y="169"/>
                  </a:lnTo>
                  <a:lnTo>
                    <a:pt x="48" y="167"/>
                  </a:lnTo>
                  <a:lnTo>
                    <a:pt x="40" y="164"/>
                  </a:lnTo>
                  <a:lnTo>
                    <a:pt x="34" y="159"/>
                  </a:lnTo>
                  <a:lnTo>
                    <a:pt x="28" y="151"/>
                  </a:lnTo>
                  <a:lnTo>
                    <a:pt x="28" y="151"/>
                  </a:lnTo>
                  <a:lnTo>
                    <a:pt x="24" y="144"/>
                  </a:lnTo>
                  <a:lnTo>
                    <a:pt x="20" y="136"/>
                  </a:lnTo>
                  <a:lnTo>
                    <a:pt x="16" y="127"/>
                  </a:lnTo>
                  <a:lnTo>
                    <a:pt x="14" y="119"/>
                  </a:lnTo>
                  <a:lnTo>
                    <a:pt x="13" y="110"/>
                  </a:lnTo>
                  <a:lnTo>
                    <a:pt x="12" y="100"/>
                  </a:lnTo>
                  <a:lnTo>
                    <a:pt x="11" y="81"/>
                  </a:lnTo>
                  <a:lnTo>
                    <a:pt x="12" y="61"/>
                  </a:lnTo>
                  <a:lnTo>
                    <a:pt x="14" y="42"/>
                  </a:lnTo>
                  <a:lnTo>
                    <a:pt x="15" y="23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F849A873-16A4-C699-2FE3-7E9BC99C6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" y="363"/>
              <a:ext cx="71" cy="25"/>
            </a:xfrm>
            <a:custGeom>
              <a:avLst/>
              <a:gdLst>
                <a:gd name="T0" fmla="*/ 135 w 141"/>
                <a:gd name="T1" fmla="*/ 0 h 51"/>
                <a:gd name="T2" fmla="*/ 135 w 141"/>
                <a:gd name="T3" fmla="*/ 0 h 51"/>
                <a:gd name="T4" fmla="*/ 116 w 141"/>
                <a:gd name="T5" fmla="*/ 0 h 51"/>
                <a:gd name="T6" fmla="*/ 99 w 141"/>
                <a:gd name="T7" fmla="*/ 0 h 51"/>
                <a:gd name="T8" fmla="*/ 80 w 141"/>
                <a:gd name="T9" fmla="*/ 2 h 51"/>
                <a:gd name="T10" fmla="*/ 61 w 141"/>
                <a:gd name="T11" fmla="*/ 5 h 51"/>
                <a:gd name="T12" fmla="*/ 53 w 141"/>
                <a:gd name="T13" fmla="*/ 7 h 51"/>
                <a:gd name="T14" fmla="*/ 44 w 141"/>
                <a:gd name="T15" fmla="*/ 9 h 51"/>
                <a:gd name="T16" fmla="*/ 35 w 141"/>
                <a:gd name="T17" fmla="*/ 14 h 51"/>
                <a:gd name="T18" fmla="*/ 28 w 141"/>
                <a:gd name="T19" fmla="*/ 18 h 51"/>
                <a:gd name="T20" fmla="*/ 21 w 141"/>
                <a:gd name="T21" fmla="*/ 22 h 51"/>
                <a:gd name="T22" fmla="*/ 13 w 141"/>
                <a:gd name="T23" fmla="*/ 28 h 51"/>
                <a:gd name="T24" fmla="*/ 7 w 141"/>
                <a:gd name="T25" fmla="*/ 35 h 51"/>
                <a:gd name="T26" fmla="*/ 1 w 141"/>
                <a:gd name="T27" fmla="*/ 43 h 51"/>
                <a:gd name="T28" fmla="*/ 1 w 141"/>
                <a:gd name="T29" fmla="*/ 43 h 51"/>
                <a:gd name="T30" fmla="*/ 0 w 141"/>
                <a:gd name="T31" fmla="*/ 45 h 51"/>
                <a:gd name="T32" fmla="*/ 0 w 141"/>
                <a:gd name="T33" fmla="*/ 47 h 51"/>
                <a:gd name="T34" fmla="*/ 1 w 141"/>
                <a:gd name="T35" fmla="*/ 49 h 51"/>
                <a:gd name="T36" fmla="*/ 3 w 141"/>
                <a:gd name="T37" fmla="*/ 50 h 51"/>
                <a:gd name="T38" fmla="*/ 5 w 141"/>
                <a:gd name="T39" fmla="*/ 51 h 51"/>
                <a:gd name="T40" fmla="*/ 7 w 141"/>
                <a:gd name="T41" fmla="*/ 51 h 51"/>
                <a:gd name="T42" fmla="*/ 10 w 141"/>
                <a:gd name="T43" fmla="*/ 50 h 51"/>
                <a:gd name="T44" fmla="*/ 11 w 141"/>
                <a:gd name="T45" fmla="*/ 49 h 51"/>
                <a:gd name="T46" fmla="*/ 11 w 141"/>
                <a:gd name="T47" fmla="*/ 49 h 51"/>
                <a:gd name="T48" fmla="*/ 18 w 141"/>
                <a:gd name="T49" fmla="*/ 42 h 51"/>
                <a:gd name="T50" fmla="*/ 23 w 141"/>
                <a:gd name="T51" fmla="*/ 37 h 51"/>
                <a:gd name="T52" fmla="*/ 29 w 141"/>
                <a:gd name="T53" fmla="*/ 31 h 51"/>
                <a:gd name="T54" fmla="*/ 36 w 141"/>
                <a:gd name="T55" fmla="*/ 27 h 51"/>
                <a:gd name="T56" fmla="*/ 44 w 141"/>
                <a:gd name="T57" fmla="*/ 23 h 51"/>
                <a:gd name="T58" fmla="*/ 51 w 141"/>
                <a:gd name="T59" fmla="*/ 20 h 51"/>
                <a:gd name="T60" fmla="*/ 68 w 141"/>
                <a:gd name="T61" fmla="*/ 16 h 51"/>
                <a:gd name="T62" fmla="*/ 84 w 141"/>
                <a:gd name="T63" fmla="*/ 14 h 51"/>
                <a:gd name="T64" fmla="*/ 102 w 141"/>
                <a:gd name="T65" fmla="*/ 13 h 51"/>
                <a:gd name="T66" fmla="*/ 135 w 141"/>
                <a:gd name="T67" fmla="*/ 13 h 51"/>
                <a:gd name="T68" fmla="*/ 135 w 141"/>
                <a:gd name="T69" fmla="*/ 13 h 51"/>
                <a:gd name="T70" fmla="*/ 137 w 141"/>
                <a:gd name="T71" fmla="*/ 12 h 51"/>
                <a:gd name="T72" fmla="*/ 139 w 141"/>
                <a:gd name="T73" fmla="*/ 11 h 51"/>
                <a:gd name="T74" fmla="*/ 140 w 141"/>
                <a:gd name="T75" fmla="*/ 8 h 51"/>
                <a:gd name="T76" fmla="*/ 141 w 141"/>
                <a:gd name="T77" fmla="*/ 6 h 51"/>
                <a:gd name="T78" fmla="*/ 140 w 141"/>
                <a:gd name="T79" fmla="*/ 3 h 51"/>
                <a:gd name="T80" fmla="*/ 139 w 141"/>
                <a:gd name="T81" fmla="*/ 2 h 51"/>
                <a:gd name="T82" fmla="*/ 137 w 141"/>
                <a:gd name="T83" fmla="*/ 0 h 51"/>
                <a:gd name="T84" fmla="*/ 135 w 141"/>
                <a:gd name="T85" fmla="*/ 0 h 51"/>
                <a:gd name="T86" fmla="*/ 135 w 141"/>
                <a:gd name="T8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1" h="51">
                  <a:moveTo>
                    <a:pt x="135" y="0"/>
                  </a:moveTo>
                  <a:lnTo>
                    <a:pt x="135" y="0"/>
                  </a:lnTo>
                  <a:lnTo>
                    <a:pt x="116" y="0"/>
                  </a:lnTo>
                  <a:lnTo>
                    <a:pt x="99" y="0"/>
                  </a:lnTo>
                  <a:lnTo>
                    <a:pt x="80" y="2"/>
                  </a:lnTo>
                  <a:lnTo>
                    <a:pt x="61" y="5"/>
                  </a:lnTo>
                  <a:lnTo>
                    <a:pt x="53" y="7"/>
                  </a:lnTo>
                  <a:lnTo>
                    <a:pt x="44" y="9"/>
                  </a:lnTo>
                  <a:lnTo>
                    <a:pt x="35" y="14"/>
                  </a:lnTo>
                  <a:lnTo>
                    <a:pt x="28" y="18"/>
                  </a:lnTo>
                  <a:lnTo>
                    <a:pt x="21" y="22"/>
                  </a:lnTo>
                  <a:lnTo>
                    <a:pt x="13" y="28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1" y="49"/>
                  </a:lnTo>
                  <a:lnTo>
                    <a:pt x="3" y="50"/>
                  </a:lnTo>
                  <a:lnTo>
                    <a:pt x="5" y="51"/>
                  </a:lnTo>
                  <a:lnTo>
                    <a:pt x="7" y="51"/>
                  </a:lnTo>
                  <a:lnTo>
                    <a:pt x="10" y="50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8" y="42"/>
                  </a:lnTo>
                  <a:lnTo>
                    <a:pt x="23" y="37"/>
                  </a:lnTo>
                  <a:lnTo>
                    <a:pt x="29" y="31"/>
                  </a:lnTo>
                  <a:lnTo>
                    <a:pt x="36" y="27"/>
                  </a:lnTo>
                  <a:lnTo>
                    <a:pt x="44" y="23"/>
                  </a:lnTo>
                  <a:lnTo>
                    <a:pt x="51" y="20"/>
                  </a:lnTo>
                  <a:lnTo>
                    <a:pt x="68" y="16"/>
                  </a:lnTo>
                  <a:lnTo>
                    <a:pt x="84" y="14"/>
                  </a:lnTo>
                  <a:lnTo>
                    <a:pt x="102" y="13"/>
                  </a:lnTo>
                  <a:lnTo>
                    <a:pt x="135" y="13"/>
                  </a:lnTo>
                  <a:lnTo>
                    <a:pt x="135" y="13"/>
                  </a:lnTo>
                  <a:lnTo>
                    <a:pt x="137" y="12"/>
                  </a:lnTo>
                  <a:lnTo>
                    <a:pt x="139" y="11"/>
                  </a:lnTo>
                  <a:lnTo>
                    <a:pt x="140" y="8"/>
                  </a:lnTo>
                  <a:lnTo>
                    <a:pt x="141" y="6"/>
                  </a:lnTo>
                  <a:lnTo>
                    <a:pt x="140" y="3"/>
                  </a:lnTo>
                  <a:lnTo>
                    <a:pt x="139" y="2"/>
                  </a:lnTo>
                  <a:lnTo>
                    <a:pt x="137" y="0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5207C5BC-8E20-D05B-68A5-CD6D5E18F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292"/>
              <a:ext cx="105" cy="45"/>
            </a:xfrm>
            <a:custGeom>
              <a:avLst/>
              <a:gdLst>
                <a:gd name="T0" fmla="*/ 10 w 210"/>
                <a:gd name="T1" fmla="*/ 88 h 90"/>
                <a:gd name="T2" fmla="*/ 10 w 210"/>
                <a:gd name="T3" fmla="*/ 88 h 90"/>
                <a:gd name="T4" fmla="*/ 20 w 210"/>
                <a:gd name="T5" fmla="*/ 78 h 90"/>
                <a:gd name="T6" fmla="*/ 29 w 210"/>
                <a:gd name="T7" fmla="*/ 68 h 90"/>
                <a:gd name="T8" fmla="*/ 39 w 210"/>
                <a:gd name="T9" fmla="*/ 60 h 90"/>
                <a:gd name="T10" fmla="*/ 50 w 210"/>
                <a:gd name="T11" fmla="*/ 53 h 90"/>
                <a:gd name="T12" fmla="*/ 61 w 210"/>
                <a:gd name="T13" fmla="*/ 46 h 90"/>
                <a:gd name="T14" fmla="*/ 74 w 210"/>
                <a:gd name="T15" fmla="*/ 41 h 90"/>
                <a:gd name="T16" fmla="*/ 86 w 210"/>
                <a:gd name="T17" fmla="*/ 36 h 90"/>
                <a:gd name="T18" fmla="*/ 99 w 210"/>
                <a:gd name="T19" fmla="*/ 32 h 90"/>
                <a:gd name="T20" fmla="*/ 125 w 210"/>
                <a:gd name="T21" fmla="*/ 24 h 90"/>
                <a:gd name="T22" fmla="*/ 151 w 210"/>
                <a:gd name="T23" fmla="*/ 20 h 90"/>
                <a:gd name="T24" fmla="*/ 178 w 210"/>
                <a:gd name="T25" fmla="*/ 16 h 90"/>
                <a:gd name="T26" fmla="*/ 204 w 210"/>
                <a:gd name="T27" fmla="*/ 13 h 90"/>
                <a:gd name="T28" fmla="*/ 204 w 210"/>
                <a:gd name="T29" fmla="*/ 13 h 90"/>
                <a:gd name="T30" fmla="*/ 206 w 210"/>
                <a:gd name="T31" fmla="*/ 12 h 90"/>
                <a:gd name="T32" fmla="*/ 208 w 210"/>
                <a:gd name="T33" fmla="*/ 11 h 90"/>
                <a:gd name="T34" fmla="*/ 209 w 210"/>
                <a:gd name="T35" fmla="*/ 9 h 90"/>
                <a:gd name="T36" fmla="*/ 210 w 210"/>
                <a:gd name="T37" fmla="*/ 7 h 90"/>
                <a:gd name="T38" fmla="*/ 209 w 210"/>
                <a:gd name="T39" fmla="*/ 4 h 90"/>
                <a:gd name="T40" fmla="*/ 208 w 210"/>
                <a:gd name="T41" fmla="*/ 3 h 90"/>
                <a:gd name="T42" fmla="*/ 206 w 210"/>
                <a:gd name="T43" fmla="*/ 0 h 90"/>
                <a:gd name="T44" fmla="*/ 204 w 210"/>
                <a:gd name="T45" fmla="*/ 0 h 90"/>
                <a:gd name="T46" fmla="*/ 204 w 210"/>
                <a:gd name="T47" fmla="*/ 0 h 90"/>
                <a:gd name="T48" fmla="*/ 177 w 210"/>
                <a:gd name="T49" fmla="*/ 4 h 90"/>
                <a:gd name="T50" fmla="*/ 149 w 210"/>
                <a:gd name="T51" fmla="*/ 8 h 90"/>
                <a:gd name="T52" fmla="*/ 121 w 210"/>
                <a:gd name="T53" fmla="*/ 13 h 90"/>
                <a:gd name="T54" fmla="*/ 93 w 210"/>
                <a:gd name="T55" fmla="*/ 20 h 90"/>
                <a:gd name="T56" fmla="*/ 80 w 210"/>
                <a:gd name="T57" fmla="*/ 24 h 90"/>
                <a:gd name="T58" fmla="*/ 67 w 210"/>
                <a:gd name="T59" fmla="*/ 30 h 90"/>
                <a:gd name="T60" fmla="*/ 55 w 210"/>
                <a:gd name="T61" fmla="*/ 36 h 90"/>
                <a:gd name="T62" fmla="*/ 44 w 210"/>
                <a:gd name="T63" fmla="*/ 42 h 90"/>
                <a:gd name="T64" fmla="*/ 32 w 210"/>
                <a:gd name="T65" fmla="*/ 50 h 90"/>
                <a:gd name="T66" fmla="*/ 21 w 210"/>
                <a:gd name="T67" fmla="*/ 59 h 90"/>
                <a:gd name="T68" fmla="*/ 11 w 210"/>
                <a:gd name="T69" fmla="*/ 68 h 90"/>
                <a:gd name="T70" fmla="*/ 2 w 210"/>
                <a:gd name="T71" fmla="*/ 80 h 90"/>
                <a:gd name="T72" fmla="*/ 2 w 210"/>
                <a:gd name="T73" fmla="*/ 80 h 90"/>
                <a:gd name="T74" fmla="*/ 0 w 210"/>
                <a:gd name="T75" fmla="*/ 82 h 90"/>
                <a:gd name="T76" fmla="*/ 0 w 210"/>
                <a:gd name="T77" fmla="*/ 84 h 90"/>
                <a:gd name="T78" fmla="*/ 1 w 210"/>
                <a:gd name="T79" fmla="*/ 87 h 90"/>
                <a:gd name="T80" fmla="*/ 2 w 210"/>
                <a:gd name="T81" fmla="*/ 88 h 90"/>
                <a:gd name="T82" fmla="*/ 4 w 210"/>
                <a:gd name="T83" fmla="*/ 90 h 90"/>
                <a:gd name="T84" fmla="*/ 6 w 210"/>
                <a:gd name="T85" fmla="*/ 90 h 90"/>
                <a:gd name="T86" fmla="*/ 8 w 210"/>
                <a:gd name="T87" fmla="*/ 90 h 90"/>
                <a:gd name="T88" fmla="*/ 10 w 210"/>
                <a:gd name="T89" fmla="*/ 88 h 90"/>
                <a:gd name="T90" fmla="*/ 10 w 210"/>
                <a:gd name="T91" fmla="*/ 8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0" h="90">
                  <a:moveTo>
                    <a:pt x="10" y="88"/>
                  </a:moveTo>
                  <a:lnTo>
                    <a:pt x="10" y="88"/>
                  </a:lnTo>
                  <a:lnTo>
                    <a:pt x="20" y="78"/>
                  </a:lnTo>
                  <a:lnTo>
                    <a:pt x="29" y="68"/>
                  </a:lnTo>
                  <a:lnTo>
                    <a:pt x="39" y="60"/>
                  </a:lnTo>
                  <a:lnTo>
                    <a:pt x="50" y="53"/>
                  </a:lnTo>
                  <a:lnTo>
                    <a:pt x="61" y="46"/>
                  </a:lnTo>
                  <a:lnTo>
                    <a:pt x="74" y="41"/>
                  </a:lnTo>
                  <a:lnTo>
                    <a:pt x="86" y="36"/>
                  </a:lnTo>
                  <a:lnTo>
                    <a:pt x="99" y="32"/>
                  </a:lnTo>
                  <a:lnTo>
                    <a:pt x="125" y="24"/>
                  </a:lnTo>
                  <a:lnTo>
                    <a:pt x="151" y="20"/>
                  </a:lnTo>
                  <a:lnTo>
                    <a:pt x="178" y="16"/>
                  </a:lnTo>
                  <a:lnTo>
                    <a:pt x="204" y="13"/>
                  </a:lnTo>
                  <a:lnTo>
                    <a:pt x="204" y="13"/>
                  </a:lnTo>
                  <a:lnTo>
                    <a:pt x="206" y="12"/>
                  </a:lnTo>
                  <a:lnTo>
                    <a:pt x="208" y="11"/>
                  </a:lnTo>
                  <a:lnTo>
                    <a:pt x="209" y="9"/>
                  </a:lnTo>
                  <a:lnTo>
                    <a:pt x="210" y="7"/>
                  </a:lnTo>
                  <a:lnTo>
                    <a:pt x="209" y="4"/>
                  </a:lnTo>
                  <a:lnTo>
                    <a:pt x="208" y="3"/>
                  </a:lnTo>
                  <a:lnTo>
                    <a:pt x="206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177" y="4"/>
                  </a:lnTo>
                  <a:lnTo>
                    <a:pt x="149" y="8"/>
                  </a:lnTo>
                  <a:lnTo>
                    <a:pt x="121" y="13"/>
                  </a:lnTo>
                  <a:lnTo>
                    <a:pt x="93" y="20"/>
                  </a:lnTo>
                  <a:lnTo>
                    <a:pt x="80" y="24"/>
                  </a:lnTo>
                  <a:lnTo>
                    <a:pt x="67" y="30"/>
                  </a:lnTo>
                  <a:lnTo>
                    <a:pt x="55" y="36"/>
                  </a:lnTo>
                  <a:lnTo>
                    <a:pt x="44" y="42"/>
                  </a:lnTo>
                  <a:lnTo>
                    <a:pt x="32" y="50"/>
                  </a:lnTo>
                  <a:lnTo>
                    <a:pt x="21" y="59"/>
                  </a:lnTo>
                  <a:lnTo>
                    <a:pt x="11" y="68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1" y="87"/>
                  </a:lnTo>
                  <a:lnTo>
                    <a:pt x="2" y="88"/>
                  </a:lnTo>
                  <a:lnTo>
                    <a:pt x="4" y="90"/>
                  </a:lnTo>
                  <a:lnTo>
                    <a:pt x="6" y="90"/>
                  </a:lnTo>
                  <a:lnTo>
                    <a:pt x="8" y="90"/>
                  </a:lnTo>
                  <a:lnTo>
                    <a:pt x="10" y="88"/>
                  </a:lnTo>
                  <a:lnTo>
                    <a:pt x="10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A7391048-EB6A-54C3-F580-B6E82B342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7" y="726"/>
              <a:ext cx="132" cy="179"/>
            </a:xfrm>
            <a:custGeom>
              <a:avLst/>
              <a:gdLst>
                <a:gd name="T0" fmla="*/ 1 w 263"/>
                <a:gd name="T1" fmla="*/ 9 h 360"/>
                <a:gd name="T2" fmla="*/ 10 w 263"/>
                <a:gd name="T3" fmla="*/ 48 h 360"/>
                <a:gd name="T4" fmla="*/ 12 w 263"/>
                <a:gd name="T5" fmla="*/ 89 h 360"/>
                <a:gd name="T6" fmla="*/ 10 w 263"/>
                <a:gd name="T7" fmla="*/ 129 h 360"/>
                <a:gd name="T8" fmla="*/ 6 w 263"/>
                <a:gd name="T9" fmla="*/ 170 h 360"/>
                <a:gd name="T10" fmla="*/ 7 w 263"/>
                <a:gd name="T11" fmla="*/ 174 h 360"/>
                <a:gd name="T12" fmla="*/ 12 w 263"/>
                <a:gd name="T13" fmla="*/ 176 h 360"/>
                <a:gd name="T14" fmla="*/ 16 w 263"/>
                <a:gd name="T15" fmla="*/ 175 h 360"/>
                <a:gd name="T16" fmla="*/ 18 w 263"/>
                <a:gd name="T17" fmla="*/ 172 h 360"/>
                <a:gd name="T18" fmla="*/ 23 w 263"/>
                <a:gd name="T19" fmla="*/ 161 h 360"/>
                <a:gd name="T20" fmla="*/ 38 w 263"/>
                <a:gd name="T21" fmla="*/ 141 h 360"/>
                <a:gd name="T22" fmla="*/ 58 w 263"/>
                <a:gd name="T23" fmla="*/ 124 h 360"/>
                <a:gd name="T24" fmla="*/ 80 w 263"/>
                <a:gd name="T25" fmla="*/ 112 h 360"/>
                <a:gd name="T26" fmla="*/ 92 w 263"/>
                <a:gd name="T27" fmla="*/ 108 h 360"/>
                <a:gd name="T28" fmla="*/ 102 w 263"/>
                <a:gd name="T29" fmla="*/ 106 h 360"/>
                <a:gd name="T30" fmla="*/ 112 w 263"/>
                <a:gd name="T31" fmla="*/ 108 h 360"/>
                <a:gd name="T32" fmla="*/ 118 w 263"/>
                <a:gd name="T33" fmla="*/ 113 h 360"/>
                <a:gd name="T34" fmla="*/ 127 w 263"/>
                <a:gd name="T35" fmla="*/ 128 h 360"/>
                <a:gd name="T36" fmla="*/ 138 w 263"/>
                <a:gd name="T37" fmla="*/ 157 h 360"/>
                <a:gd name="T38" fmla="*/ 150 w 263"/>
                <a:gd name="T39" fmla="*/ 183 h 360"/>
                <a:gd name="T40" fmla="*/ 179 w 263"/>
                <a:gd name="T41" fmla="*/ 232 h 360"/>
                <a:gd name="T42" fmla="*/ 209 w 263"/>
                <a:gd name="T43" fmla="*/ 280 h 360"/>
                <a:gd name="T44" fmla="*/ 238 w 263"/>
                <a:gd name="T45" fmla="*/ 330 h 360"/>
                <a:gd name="T46" fmla="*/ 251 w 263"/>
                <a:gd name="T47" fmla="*/ 356 h 360"/>
                <a:gd name="T48" fmla="*/ 254 w 263"/>
                <a:gd name="T49" fmla="*/ 359 h 360"/>
                <a:gd name="T50" fmla="*/ 259 w 263"/>
                <a:gd name="T51" fmla="*/ 360 h 360"/>
                <a:gd name="T52" fmla="*/ 262 w 263"/>
                <a:gd name="T53" fmla="*/ 357 h 360"/>
                <a:gd name="T54" fmla="*/ 262 w 263"/>
                <a:gd name="T55" fmla="*/ 352 h 360"/>
                <a:gd name="T56" fmla="*/ 255 w 263"/>
                <a:gd name="T57" fmla="*/ 336 h 360"/>
                <a:gd name="T58" fmla="*/ 231 w 263"/>
                <a:gd name="T59" fmla="*/ 290 h 360"/>
                <a:gd name="T60" fmla="*/ 195 w 263"/>
                <a:gd name="T61" fmla="*/ 231 h 360"/>
                <a:gd name="T62" fmla="*/ 176 w 263"/>
                <a:gd name="T63" fmla="*/ 200 h 360"/>
                <a:gd name="T64" fmla="*/ 157 w 263"/>
                <a:gd name="T65" fmla="*/ 169 h 360"/>
                <a:gd name="T66" fmla="*/ 145 w 263"/>
                <a:gd name="T67" fmla="*/ 141 h 360"/>
                <a:gd name="T68" fmla="*/ 134 w 263"/>
                <a:gd name="T69" fmla="*/ 114 h 360"/>
                <a:gd name="T70" fmla="*/ 128 w 263"/>
                <a:gd name="T71" fmla="*/ 103 h 360"/>
                <a:gd name="T72" fmla="*/ 122 w 263"/>
                <a:gd name="T73" fmla="*/ 97 h 360"/>
                <a:gd name="T74" fmla="*/ 114 w 263"/>
                <a:gd name="T75" fmla="*/ 93 h 360"/>
                <a:gd name="T76" fmla="*/ 95 w 263"/>
                <a:gd name="T77" fmla="*/ 93 h 360"/>
                <a:gd name="T78" fmla="*/ 75 w 263"/>
                <a:gd name="T79" fmla="*/ 100 h 360"/>
                <a:gd name="T80" fmla="*/ 54 w 263"/>
                <a:gd name="T81" fmla="*/ 112 h 360"/>
                <a:gd name="T82" fmla="*/ 36 w 263"/>
                <a:gd name="T83" fmla="*/ 128 h 360"/>
                <a:gd name="T84" fmla="*/ 20 w 263"/>
                <a:gd name="T85" fmla="*/ 145 h 360"/>
                <a:gd name="T86" fmla="*/ 10 w 263"/>
                <a:gd name="T87" fmla="*/ 162 h 360"/>
                <a:gd name="T88" fmla="*/ 6 w 263"/>
                <a:gd name="T89" fmla="*/ 169 h 360"/>
                <a:gd name="T90" fmla="*/ 19 w 263"/>
                <a:gd name="T91" fmla="*/ 170 h 360"/>
                <a:gd name="T92" fmla="*/ 23 w 263"/>
                <a:gd name="T93" fmla="*/ 108 h 360"/>
                <a:gd name="T94" fmla="*/ 23 w 263"/>
                <a:gd name="T95" fmla="*/ 66 h 360"/>
                <a:gd name="T96" fmla="*/ 19 w 263"/>
                <a:gd name="T97" fmla="*/ 25 h 360"/>
                <a:gd name="T98" fmla="*/ 13 w 263"/>
                <a:gd name="T99" fmla="*/ 4 h 360"/>
                <a:gd name="T100" fmla="*/ 10 w 263"/>
                <a:gd name="T101" fmla="*/ 1 h 360"/>
                <a:gd name="T102" fmla="*/ 4 w 263"/>
                <a:gd name="T103" fmla="*/ 1 h 360"/>
                <a:gd name="T104" fmla="*/ 1 w 263"/>
                <a:gd name="T105" fmla="*/ 3 h 360"/>
                <a:gd name="T106" fmla="*/ 1 w 263"/>
                <a:gd name="T107" fmla="*/ 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3" h="360">
                  <a:moveTo>
                    <a:pt x="1" y="9"/>
                  </a:moveTo>
                  <a:lnTo>
                    <a:pt x="1" y="9"/>
                  </a:lnTo>
                  <a:lnTo>
                    <a:pt x="6" y="27"/>
                  </a:lnTo>
                  <a:lnTo>
                    <a:pt x="10" y="48"/>
                  </a:lnTo>
                  <a:lnTo>
                    <a:pt x="11" y="68"/>
                  </a:lnTo>
                  <a:lnTo>
                    <a:pt x="12" y="89"/>
                  </a:lnTo>
                  <a:lnTo>
                    <a:pt x="11" y="110"/>
                  </a:lnTo>
                  <a:lnTo>
                    <a:pt x="10" y="129"/>
                  </a:lnTo>
                  <a:lnTo>
                    <a:pt x="6" y="170"/>
                  </a:lnTo>
                  <a:lnTo>
                    <a:pt x="6" y="170"/>
                  </a:lnTo>
                  <a:lnTo>
                    <a:pt x="6" y="173"/>
                  </a:lnTo>
                  <a:lnTo>
                    <a:pt x="7" y="174"/>
                  </a:lnTo>
                  <a:lnTo>
                    <a:pt x="10" y="176"/>
                  </a:lnTo>
                  <a:lnTo>
                    <a:pt x="12" y="176"/>
                  </a:lnTo>
                  <a:lnTo>
                    <a:pt x="14" y="176"/>
                  </a:lnTo>
                  <a:lnTo>
                    <a:pt x="16" y="175"/>
                  </a:lnTo>
                  <a:lnTo>
                    <a:pt x="17" y="174"/>
                  </a:lnTo>
                  <a:lnTo>
                    <a:pt x="18" y="172"/>
                  </a:lnTo>
                  <a:lnTo>
                    <a:pt x="18" y="172"/>
                  </a:lnTo>
                  <a:lnTo>
                    <a:pt x="23" y="161"/>
                  </a:lnTo>
                  <a:lnTo>
                    <a:pt x="29" y="150"/>
                  </a:lnTo>
                  <a:lnTo>
                    <a:pt x="38" y="141"/>
                  </a:lnTo>
                  <a:lnTo>
                    <a:pt x="48" y="133"/>
                  </a:lnTo>
                  <a:lnTo>
                    <a:pt x="58" y="124"/>
                  </a:lnTo>
                  <a:lnTo>
                    <a:pt x="70" y="118"/>
                  </a:lnTo>
                  <a:lnTo>
                    <a:pt x="80" y="112"/>
                  </a:lnTo>
                  <a:lnTo>
                    <a:pt x="92" y="108"/>
                  </a:lnTo>
                  <a:lnTo>
                    <a:pt x="92" y="108"/>
                  </a:lnTo>
                  <a:lnTo>
                    <a:pt x="97" y="107"/>
                  </a:lnTo>
                  <a:lnTo>
                    <a:pt x="102" y="106"/>
                  </a:lnTo>
                  <a:lnTo>
                    <a:pt x="107" y="107"/>
                  </a:lnTo>
                  <a:lnTo>
                    <a:pt x="112" y="108"/>
                  </a:lnTo>
                  <a:lnTo>
                    <a:pt x="115" y="110"/>
                  </a:lnTo>
                  <a:lnTo>
                    <a:pt x="118" y="113"/>
                  </a:lnTo>
                  <a:lnTo>
                    <a:pt x="123" y="120"/>
                  </a:lnTo>
                  <a:lnTo>
                    <a:pt x="127" y="128"/>
                  </a:lnTo>
                  <a:lnTo>
                    <a:pt x="131" y="138"/>
                  </a:lnTo>
                  <a:lnTo>
                    <a:pt x="138" y="157"/>
                  </a:lnTo>
                  <a:lnTo>
                    <a:pt x="138" y="157"/>
                  </a:lnTo>
                  <a:lnTo>
                    <a:pt x="150" y="183"/>
                  </a:lnTo>
                  <a:lnTo>
                    <a:pt x="164" y="208"/>
                  </a:lnTo>
                  <a:lnTo>
                    <a:pt x="179" y="232"/>
                  </a:lnTo>
                  <a:lnTo>
                    <a:pt x="195" y="256"/>
                  </a:lnTo>
                  <a:lnTo>
                    <a:pt x="209" y="280"/>
                  </a:lnTo>
                  <a:lnTo>
                    <a:pt x="225" y="305"/>
                  </a:lnTo>
                  <a:lnTo>
                    <a:pt x="238" y="330"/>
                  </a:lnTo>
                  <a:lnTo>
                    <a:pt x="251" y="356"/>
                  </a:lnTo>
                  <a:lnTo>
                    <a:pt x="251" y="356"/>
                  </a:lnTo>
                  <a:lnTo>
                    <a:pt x="252" y="358"/>
                  </a:lnTo>
                  <a:lnTo>
                    <a:pt x="254" y="359"/>
                  </a:lnTo>
                  <a:lnTo>
                    <a:pt x="256" y="360"/>
                  </a:lnTo>
                  <a:lnTo>
                    <a:pt x="259" y="360"/>
                  </a:lnTo>
                  <a:lnTo>
                    <a:pt x="261" y="359"/>
                  </a:lnTo>
                  <a:lnTo>
                    <a:pt x="262" y="357"/>
                  </a:lnTo>
                  <a:lnTo>
                    <a:pt x="263" y="355"/>
                  </a:lnTo>
                  <a:lnTo>
                    <a:pt x="262" y="352"/>
                  </a:lnTo>
                  <a:lnTo>
                    <a:pt x="262" y="352"/>
                  </a:lnTo>
                  <a:lnTo>
                    <a:pt x="255" y="336"/>
                  </a:lnTo>
                  <a:lnTo>
                    <a:pt x="248" y="320"/>
                  </a:lnTo>
                  <a:lnTo>
                    <a:pt x="231" y="290"/>
                  </a:lnTo>
                  <a:lnTo>
                    <a:pt x="213" y="261"/>
                  </a:lnTo>
                  <a:lnTo>
                    <a:pt x="195" y="231"/>
                  </a:lnTo>
                  <a:lnTo>
                    <a:pt x="195" y="231"/>
                  </a:lnTo>
                  <a:lnTo>
                    <a:pt x="176" y="200"/>
                  </a:lnTo>
                  <a:lnTo>
                    <a:pt x="157" y="169"/>
                  </a:lnTo>
                  <a:lnTo>
                    <a:pt x="157" y="169"/>
                  </a:lnTo>
                  <a:lnTo>
                    <a:pt x="151" y="156"/>
                  </a:lnTo>
                  <a:lnTo>
                    <a:pt x="145" y="141"/>
                  </a:lnTo>
                  <a:lnTo>
                    <a:pt x="134" y="114"/>
                  </a:lnTo>
                  <a:lnTo>
                    <a:pt x="134" y="114"/>
                  </a:lnTo>
                  <a:lnTo>
                    <a:pt x="131" y="109"/>
                  </a:lnTo>
                  <a:lnTo>
                    <a:pt x="128" y="103"/>
                  </a:lnTo>
                  <a:lnTo>
                    <a:pt x="125" y="100"/>
                  </a:lnTo>
                  <a:lnTo>
                    <a:pt x="122" y="97"/>
                  </a:lnTo>
                  <a:lnTo>
                    <a:pt x="118" y="95"/>
                  </a:lnTo>
                  <a:lnTo>
                    <a:pt x="114" y="93"/>
                  </a:lnTo>
                  <a:lnTo>
                    <a:pt x="104" y="92"/>
                  </a:lnTo>
                  <a:lnTo>
                    <a:pt x="95" y="93"/>
                  </a:lnTo>
                  <a:lnTo>
                    <a:pt x="85" y="95"/>
                  </a:lnTo>
                  <a:lnTo>
                    <a:pt x="75" y="100"/>
                  </a:lnTo>
                  <a:lnTo>
                    <a:pt x="65" y="106"/>
                  </a:lnTo>
                  <a:lnTo>
                    <a:pt x="54" y="112"/>
                  </a:lnTo>
                  <a:lnTo>
                    <a:pt x="45" y="120"/>
                  </a:lnTo>
                  <a:lnTo>
                    <a:pt x="36" y="128"/>
                  </a:lnTo>
                  <a:lnTo>
                    <a:pt x="27" y="137"/>
                  </a:lnTo>
                  <a:lnTo>
                    <a:pt x="20" y="145"/>
                  </a:lnTo>
                  <a:lnTo>
                    <a:pt x="14" y="153"/>
                  </a:lnTo>
                  <a:lnTo>
                    <a:pt x="10" y="162"/>
                  </a:lnTo>
                  <a:lnTo>
                    <a:pt x="6" y="169"/>
                  </a:lnTo>
                  <a:lnTo>
                    <a:pt x="6" y="169"/>
                  </a:lnTo>
                  <a:lnTo>
                    <a:pt x="19" y="170"/>
                  </a:lnTo>
                  <a:lnTo>
                    <a:pt x="19" y="170"/>
                  </a:lnTo>
                  <a:lnTo>
                    <a:pt x="22" y="129"/>
                  </a:lnTo>
                  <a:lnTo>
                    <a:pt x="23" y="108"/>
                  </a:lnTo>
                  <a:lnTo>
                    <a:pt x="24" y="87"/>
                  </a:lnTo>
                  <a:lnTo>
                    <a:pt x="23" y="66"/>
                  </a:lnTo>
                  <a:lnTo>
                    <a:pt x="22" y="45"/>
                  </a:lnTo>
                  <a:lnTo>
                    <a:pt x="19" y="25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2F3A270D-9C92-EBE8-110A-FF3EAFF8C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" y="579"/>
              <a:ext cx="294" cy="181"/>
            </a:xfrm>
            <a:custGeom>
              <a:avLst/>
              <a:gdLst>
                <a:gd name="T0" fmla="*/ 580 w 589"/>
                <a:gd name="T1" fmla="*/ 2 h 363"/>
                <a:gd name="T2" fmla="*/ 580 w 589"/>
                <a:gd name="T3" fmla="*/ 2 h 363"/>
                <a:gd name="T4" fmla="*/ 562 w 589"/>
                <a:gd name="T5" fmla="*/ 12 h 363"/>
                <a:gd name="T6" fmla="*/ 545 w 589"/>
                <a:gd name="T7" fmla="*/ 22 h 363"/>
                <a:gd name="T8" fmla="*/ 513 w 589"/>
                <a:gd name="T9" fmla="*/ 46 h 363"/>
                <a:gd name="T10" fmla="*/ 481 w 589"/>
                <a:gd name="T11" fmla="*/ 70 h 363"/>
                <a:gd name="T12" fmla="*/ 465 w 589"/>
                <a:gd name="T13" fmla="*/ 81 h 363"/>
                <a:gd name="T14" fmla="*/ 447 w 589"/>
                <a:gd name="T15" fmla="*/ 92 h 363"/>
                <a:gd name="T16" fmla="*/ 447 w 589"/>
                <a:gd name="T17" fmla="*/ 92 h 363"/>
                <a:gd name="T18" fmla="*/ 411 w 589"/>
                <a:gd name="T19" fmla="*/ 115 h 363"/>
                <a:gd name="T20" fmla="*/ 376 w 589"/>
                <a:gd name="T21" fmla="*/ 139 h 363"/>
                <a:gd name="T22" fmla="*/ 306 w 589"/>
                <a:gd name="T23" fmla="*/ 189 h 363"/>
                <a:gd name="T24" fmla="*/ 306 w 589"/>
                <a:gd name="T25" fmla="*/ 189 h 363"/>
                <a:gd name="T26" fmla="*/ 269 w 589"/>
                <a:gd name="T27" fmla="*/ 213 h 363"/>
                <a:gd name="T28" fmla="*/ 233 w 589"/>
                <a:gd name="T29" fmla="*/ 236 h 363"/>
                <a:gd name="T30" fmla="*/ 196 w 589"/>
                <a:gd name="T31" fmla="*/ 257 h 363"/>
                <a:gd name="T32" fmla="*/ 158 w 589"/>
                <a:gd name="T33" fmla="*/ 278 h 363"/>
                <a:gd name="T34" fmla="*/ 120 w 589"/>
                <a:gd name="T35" fmla="*/ 296 h 363"/>
                <a:gd name="T36" fmla="*/ 81 w 589"/>
                <a:gd name="T37" fmla="*/ 315 h 363"/>
                <a:gd name="T38" fmla="*/ 3 w 589"/>
                <a:gd name="T39" fmla="*/ 352 h 363"/>
                <a:gd name="T40" fmla="*/ 3 w 589"/>
                <a:gd name="T41" fmla="*/ 352 h 363"/>
                <a:gd name="T42" fmla="*/ 1 w 589"/>
                <a:gd name="T43" fmla="*/ 353 h 363"/>
                <a:gd name="T44" fmla="*/ 0 w 589"/>
                <a:gd name="T45" fmla="*/ 355 h 363"/>
                <a:gd name="T46" fmla="*/ 0 w 589"/>
                <a:gd name="T47" fmla="*/ 357 h 363"/>
                <a:gd name="T48" fmla="*/ 1 w 589"/>
                <a:gd name="T49" fmla="*/ 359 h 363"/>
                <a:gd name="T50" fmla="*/ 2 w 589"/>
                <a:gd name="T51" fmla="*/ 361 h 363"/>
                <a:gd name="T52" fmla="*/ 4 w 589"/>
                <a:gd name="T53" fmla="*/ 362 h 363"/>
                <a:gd name="T54" fmla="*/ 6 w 589"/>
                <a:gd name="T55" fmla="*/ 363 h 363"/>
                <a:gd name="T56" fmla="*/ 9 w 589"/>
                <a:gd name="T57" fmla="*/ 362 h 363"/>
                <a:gd name="T58" fmla="*/ 9 w 589"/>
                <a:gd name="T59" fmla="*/ 362 h 363"/>
                <a:gd name="T60" fmla="*/ 87 w 589"/>
                <a:gd name="T61" fmla="*/ 326 h 363"/>
                <a:gd name="T62" fmla="*/ 126 w 589"/>
                <a:gd name="T63" fmla="*/ 307 h 363"/>
                <a:gd name="T64" fmla="*/ 164 w 589"/>
                <a:gd name="T65" fmla="*/ 288 h 363"/>
                <a:gd name="T66" fmla="*/ 202 w 589"/>
                <a:gd name="T67" fmla="*/ 267 h 363"/>
                <a:gd name="T68" fmla="*/ 239 w 589"/>
                <a:gd name="T69" fmla="*/ 246 h 363"/>
                <a:gd name="T70" fmla="*/ 276 w 589"/>
                <a:gd name="T71" fmla="*/ 223 h 363"/>
                <a:gd name="T72" fmla="*/ 312 w 589"/>
                <a:gd name="T73" fmla="*/ 201 h 363"/>
                <a:gd name="T74" fmla="*/ 312 w 589"/>
                <a:gd name="T75" fmla="*/ 201 h 363"/>
                <a:gd name="T76" fmla="*/ 348 w 589"/>
                <a:gd name="T77" fmla="*/ 176 h 363"/>
                <a:gd name="T78" fmla="*/ 382 w 589"/>
                <a:gd name="T79" fmla="*/ 151 h 363"/>
                <a:gd name="T80" fmla="*/ 417 w 589"/>
                <a:gd name="T81" fmla="*/ 126 h 363"/>
                <a:gd name="T82" fmla="*/ 454 w 589"/>
                <a:gd name="T83" fmla="*/ 103 h 363"/>
                <a:gd name="T84" fmla="*/ 454 w 589"/>
                <a:gd name="T85" fmla="*/ 103 h 363"/>
                <a:gd name="T86" fmla="*/ 485 w 589"/>
                <a:gd name="T87" fmla="*/ 84 h 363"/>
                <a:gd name="T88" fmla="*/ 499 w 589"/>
                <a:gd name="T89" fmla="*/ 73 h 363"/>
                <a:gd name="T90" fmla="*/ 514 w 589"/>
                <a:gd name="T91" fmla="*/ 63 h 363"/>
                <a:gd name="T92" fmla="*/ 514 w 589"/>
                <a:gd name="T93" fmla="*/ 63 h 363"/>
                <a:gd name="T94" fmla="*/ 549 w 589"/>
                <a:gd name="T95" fmla="*/ 36 h 363"/>
                <a:gd name="T96" fmla="*/ 567 w 589"/>
                <a:gd name="T97" fmla="*/ 23 h 363"/>
                <a:gd name="T98" fmla="*/ 586 w 589"/>
                <a:gd name="T99" fmla="*/ 12 h 363"/>
                <a:gd name="T100" fmla="*/ 586 w 589"/>
                <a:gd name="T101" fmla="*/ 12 h 363"/>
                <a:gd name="T102" fmla="*/ 588 w 589"/>
                <a:gd name="T103" fmla="*/ 11 h 363"/>
                <a:gd name="T104" fmla="*/ 589 w 589"/>
                <a:gd name="T105" fmla="*/ 8 h 363"/>
                <a:gd name="T106" fmla="*/ 589 w 589"/>
                <a:gd name="T107" fmla="*/ 6 h 363"/>
                <a:gd name="T108" fmla="*/ 588 w 589"/>
                <a:gd name="T109" fmla="*/ 4 h 363"/>
                <a:gd name="T110" fmla="*/ 587 w 589"/>
                <a:gd name="T111" fmla="*/ 2 h 363"/>
                <a:gd name="T112" fmla="*/ 585 w 589"/>
                <a:gd name="T113" fmla="*/ 0 h 363"/>
                <a:gd name="T114" fmla="*/ 582 w 589"/>
                <a:gd name="T115" fmla="*/ 0 h 363"/>
                <a:gd name="T116" fmla="*/ 580 w 589"/>
                <a:gd name="T117" fmla="*/ 2 h 363"/>
                <a:gd name="T118" fmla="*/ 580 w 589"/>
                <a:gd name="T119" fmla="*/ 2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89" h="363">
                  <a:moveTo>
                    <a:pt x="580" y="2"/>
                  </a:moveTo>
                  <a:lnTo>
                    <a:pt x="580" y="2"/>
                  </a:lnTo>
                  <a:lnTo>
                    <a:pt x="562" y="12"/>
                  </a:lnTo>
                  <a:lnTo>
                    <a:pt x="545" y="22"/>
                  </a:lnTo>
                  <a:lnTo>
                    <a:pt x="513" y="46"/>
                  </a:lnTo>
                  <a:lnTo>
                    <a:pt x="481" y="70"/>
                  </a:lnTo>
                  <a:lnTo>
                    <a:pt x="465" y="81"/>
                  </a:lnTo>
                  <a:lnTo>
                    <a:pt x="447" y="92"/>
                  </a:lnTo>
                  <a:lnTo>
                    <a:pt x="447" y="92"/>
                  </a:lnTo>
                  <a:lnTo>
                    <a:pt x="411" y="115"/>
                  </a:lnTo>
                  <a:lnTo>
                    <a:pt x="376" y="139"/>
                  </a:lnTo>
                  <a:lnTo>
                    <a:pt x="306" y="189"/>
                  </a:lnTo>
                  <a:lnTo>
                    <a:pt x="306" y="189"/>
                  </a:lnTo>
                  <a:lnTo>
                    <a:pt x="269" y="213"/>
                  </a:lnTo>
                  <a:lnTo>
                    <a:pt x="233" y="236"/>
                  </a:lnTo>
                  <a:lnTo>
                    <a:pt x="196" y="257"/>
                  </a:lnTo>
                  <a:lnTo>
                    <a:pt x="158" y="278"/>
                  </a:lnTo>
                  <a:lnTo>
                    <a:pt x="120" y="296"/>
                  </a:lnTo>
                  <a:lnTo>
                    <a:pt x="81" y="315"/>
                  </a:lnTo>
                  <a:lnTo>
                    <a:pt x="3" y="352"/>
                  </a:lnTo>
                  <a:lnTo>
                    <a:pt x="3" y="352"/>
                  </a:lnTo>
                  <a:lnTo>
                    <a:pt x="1" y="353"/>
                  </a:lnTo>
                  <a:lnTo>
                    <a:pt x="0" y="355"/>
                  </a:lnTo>
                  <a:lnTo>
                    <a:pt x="0" y="357"/>
                  </a:lnTo>
                  <a:lnTo>
                    <a:pt x="1" y="359"/>
                  </a:lnTo>
                  <a:lnTo>
                    <a:pt x="2" y="361"/>
                  </a:lnTo>
                  <a:lnTo>
                    <a:pt x="4" y="362"/>
                  </a:lnTo>
                  <a:lnTo>
                    <a:pt x="6" y="363"/>
                  </a:lnTo>
                  <a:lnTo>
                    <a:pt x="9" y="362"/>
                  </a:lnTo>
                  <a:lnTo>
                    <a:pt x="9" y="362"/>
                  </a:lnTo>
                  <a:lnTo>
                    <a:pt x="87" y="326"/>
                  </a:lnTo>
                  <a:lnTo>
                    <a:pt x="126" y="307"/>
                  </a:lnTo>
                  <a:lnTo>
                    <a:pt x="164" y="288"/>
                  </a:lnTo>
                  <a:lnTo>
                    <a:pt x="202" y="267"/>
                  </a:lnTo>
                  <a:lnTo>
                    <a:pt x="239" y="246"/>
                  </a:lnTo>
                  <a:lnTo>
                    <a:pt x="276" y="223"/>
                  </a:lnTo>
                  <a:lnTo>
                    <a:pt x="312" y="201"/>
                  </a:lnTo>
                  <a:lnTo>
                    <a:pt x="312" y="201"/>
                  </a:lnTo>
                  <a:lnTo>
                    <a:pt x="348" y="176"/>
                  </a:lnTo>
                  <a:lnTo>
                    <a:pt x="382" y="151"/>
                  </a:lnTo>
                  <a:lnTo>
                    <a:pt x="417" y="126"/>
                  </a:lnTo>
                  <a:lnTo>
                    <a:pt x="454" y="103"/>
                  </a:lnTo>
                  <a:lnTo>
                    <a:pt x="454" y="103"/>
                  </a:lnTo>
                  <a:lnTo>
                    <a:pt x="485" y="84"/>
                  </a:lnTo>
                  <a:lnTo>
                    <a:pt x="499" y="73"/>
                  </a:lnTo>
                  <a:lnTo>
                    <a:pt x="514" y="63"/>
                  </a:lnTo>
                  <a:lnTo>
                    <a:pt x="514" y="63"/>
                  </a:lnTo>
                  <a:lnTo>
                    <a:pt x="549" y="36"/>
                  </a:lnTo>
                  <a:lnTo>
                    <a:pt x="567" y="23"/>
                  </a:lnTo>
                  <a:lnTo>
                    <a:pt x="586" y="12"/>
                  </a:lnTo>
                  <a:lnTo>
                    <a:pt x="586" y="12"/>
                  </a:lnTo>
                  <a:lnTo>
                    <a:pt x="588" y="11"/>
                  </a:lnTo>
                  <a:lnTo>
                    <a:pt x="589" y="8"/>
                  </a:lnTo>
                  <a:lnTo>
                    <a:pt x="589" y="6"/>
                  </a:lnTo>
                  <a:lnTo>
                    <a:pt x="588" y="4"/>
                  </a:lnTo>
                  <a:lnTo>
                    <a:pt x="587" y="2"/>
                  </a:lnTo>
                  <a:lnTo>
                    <a:pt x="585" y="0"/>
                  </a:lnTo>
                  <a:lnTo>
                    <a:pt x="582" y="0"/>
                  </a:lnTo>
                  <a:lnTo>
                    <a:pt x="580" y="2"/>
                  </a:lnTo>
                  <a:lnTo>
                    <a:pt x="58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E832FF65-6592-EA69-D595-7D01F1C26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5" y="586"/>
              <a:ext cx="20" cy="77"/>
            </a:xfrm>
            <a:custGeom>
              <a:avLst/>
              <a:gdLst>
                <a:gd name="T0" fmla="*/ 0 w 39"/>
                <a:gd name="T1" fmla="*/ 8 h 154"/>
                <a:gd name="T2" fmla="*/ 0 w 39"/>
                <a:gd name="T3" fmla="*/ 8 h 154"/>
                <a:gd name="T4" fmla="*/ 4 w 39"/>
                <a:gd name="T5" fmla="*/ 26 h 154"/>
                <a:gd name="T6" fmla="*/ 6 w 39"/>
                <a:gd name="T7" fmla="*/ 44 h 154"/>
                <a:gd name="T8" fmla="*/ 9 w 39"/>
                <a:gd name="T9" fmla="*/ 80 h 154"/>
                <a:gd name="T10" fmla="*/ 11 w 39"/>
                <a:gd name="T11" fmla="*/ 99 h 154"/>
                <a:gd name="T12" fmla="*/ 15 w 39"/>
                <a:gd name="T13" fmla="*/ 117 h 154"/>
                <a:gd name="T14" fmla="*/ 20 w 39"/>
                <a:gd name="T15" fmla="*/ 134 h 154"/>
                <a:gd name="T16" fmla="*/ 24 w 39"/>
                <a:gd name="T17" fmla="*/ 143 h 154"/>
                <a:gd name="T18" fmla="*/ 28 w 39"/>
                <a:gd name="T19" fmla="*/ 151 h 154"/>
                <a:gd name="T20" fmla="*/ 28 w 39"/>
                <a:gd name="T21" fmla="*/ 151 h 154"/>
                <a:gd name="T22" fmla="*/ 29 w 39"/>
                <a:gd name="T23" fmla="*/ 153 h 154"/>
                <a:gd name="T24" fmla="*/ 31 w 39"/>
                <a:gd name="T25" fmla="*/ 154 h 154"/>
                <a:gd name="T26" fmla="*/ 34 w 39"/>
                <a:gd name="T27" fmla="*/ 154 h 154"/>
                <a:gd name="T28" fmla="*/ 36 w 39"/>
                <a:gd name="T29" fmla="*/ 153 h 154"/>
                <a:gd name="T30" fmla="*/ 37 w 39"/>
                <a:gd name="T31" fmla="*/ 152 h 154"/>
                <a:gd name="T32" fmla="*/ 39 w 39"/>
                <a:gd name="T33" fmla="*/ 150 h 154"/>
                <a:gd name="T34" fmla="*/ 39 w 39"/>
                <a:gd name="T35" fmla="*/ 147 h 154"/>
                <a:gd name="T36" fmla="*/ 38 w 39"/>
                <a:gd name="T37" fmla="*/ 145 h 154"/>
                <a:gd name="T38" fmla="*/ 38 w 39"/>
                <a:gd name="T39" fmla="*/ 145 h 154"/>
                <a:gd name="T40" fmla="*/ 34 w 39"/>
                <a:gd name="T41" fmla="*/ 137 h 154"/>
                <a:gd name="T42" fmla="*/ 31 w 39"/>
                <a:gd name="T43" fmla="*/ 128 h 154"/>
                <a:gd name="T44" fmla="*/ 26 w 39"/>
                <a:gd name="T45" fmla="*/ 112 h 154"/>
                <a:gd name="T46" fmla="*/ 23 w 39"/>
                <a:gd name="T47" fmla="*/ 94 h 154"/>
                <a:gd name="T48" fmla="*/ 20 w 39"/>
                <a:gd name="T49" fmla="*/ 76 h 154"/>
                <a:gd name="T50" fmla="*/ 17 w 39"/>
                <a:gd name="T51" fmla="*/ 40 h 154"/>
                <a:gd name="T52" fmla="*/ 15 w 39"/>
                <a:gd name="T53" fmla="*/ 22 h 154"/>
                <a:gd name="T54" fmla="*/ 12 w 39"/>
                <a:gd name="T55" fmla="*/ 4 h 154"/>
                <a:gd name="T56" fmla="*/ 12 w 39"/>
                <a:gd name="T57" fmla="*/ 4 h 154"/>
                <a:gd name="T58" fmla="*/ 11 w 39"/>
                <a:gd name="T59" fmla="*/ 2 h 154"/>
                <a:gd name="T60" fmla="*/ 9 w 39"/>
                <a:gd name="T61" fmla="*/ 1 h 154"/>
                <a:gd name="T62" fmla="*/ 7 w 39"/>
                <a:gd name="T63" fmla="*/ 0 h 154"/>
                <a:gd name="T64" fmla="*/ 5 w 39"/>
                <a:gd name="T65" fmla="*/ 0 h 154"/>
                <a:gd name="T66" fmla="*/ 3 w 39"/>
                <a:gd name="T67" fmla="*/ 1 h 154"/>
                <a:gd name="T68" fmla="*/ 1 w 39"/>
                <a:gd name="T69" fmla="*/ 3 h 154"/>
                <a:gd name="T70" fmla="*/ 0 w 39"/>
                <a:gd name="T71" fmla="*/ 5 h 154"/>
                <a:gd name="T72" fmla="*/ 0 w 39"/>
                <a:gd name="T73" fmla="*/ 8 h 154"/>
                <a:gd name="T74" fmla="*/ 0 w 39"/>
                <a:gd name="T75" fmla="*/ 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154">
                  <a:moveTo>
                    <a:pt x="0" y="8"/>
                  </a:moveTo>
                  <a:lnTo>
                    <a:pt x="0" y="8"/>
                  </a:lnTo>
                  <a:lnTo>
                    <a:pt x="4" y="26"/>
                  </a:lnTo>
                  <a:lnTo>
                    <a:pt x="6" y="44"/>
                  </a:lnTo>
                  <a:lnTo>
                    <a:pt x="9" y="80"/>
                  </a:lnTo>
                  <a:lnTo>
                    <a:pt x="11" y="99"/>
                  </a:lnTo>
                  <a:lnTo>
                    <a:pt x="15" y="117"/>
                  </a:lnTo>
                  <a:lnTo>
                    <a:pt x="20" y="134"/>
                  </a:lnTo>
                  <a:lnTo>
                    <a:pt x="24" y="143"/>
                  </a:lnTo>
                  <a:lnTo>
                    <a:pt x="28" y="151"/>
                  </a:lnTo>
                  <a:lnTo>
                    <a:pt x="28" y="151"/>
                  </a:lnTo>
                  <a:lnTo>
                    <a:pt x="29" y="153"/>
                  </a:lnTo>
                  <a:lnTo>
                    <a:pt x="31" y="154"/>
                  </a:lnTo>
                  <a:lnTo>
                    <a:pt x="34" y="154"/>
                  </a:lnTo>
                  <a:lnTo>
                    <a:pt x="36" y="153"/>
                  </a:lnTo>
                  <a:lnTo>
                    <a:pt x="37" y="152"/>
                  </a:lnTo>
                  <a:lnTo>
                    <a:pt x="39" y="150"/>
                  </a:lnTo>
                  <a:lnTo>
                    <a:pt x="39" y="147"/>
                  </a:lnTo>
                  <a:lnTo>
                    <a:pt x="38" y="145"/>
                  </a:lnTo>
                  <a:lnTo>
                    <a:pt x="38" y="145"/>
                  </a:lnTo>
                  <a:lnTo>
                    <a:pt x="34" y="137"/>
                  </a:lnTo>
                  <a:lnTo>
                    <a:pt x="31" y="128"/>
                  </a:lnTo>
                  <a:lnTo>
                    <a:pt x="26" y="112"/>
                  </a:lnTo>
                  <a:lnTo>
                    <a:pt x="23" y="94"/>
                  </a:lnTo>
                  <a:lnTo>
                    <a:pt x="20" y="76"/>
                  </a:lnTo>
                  <a:lnTo>
                    <a:pt x="17" y="40"/>
                  </a:lnTo>
                  <a:lnTo>
                    <a:pt x="15" y="2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95325935-0384-63AA-F9CD-3B1BF3ACB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" y="663"/>
              <a:ext cx="381" cy="467"/>
            </a:xfrm>
            <a:custGeom>
              <a:avLst/>
              <a:gdLst>
                <a:gd name="T0" fmla="*/ 2 w 762"/>
                <a:gd name="T1" fmla="*/ 11 h 934"/>
                <a:gd name="T2" fmla="*/ 32 w 762"/>
                <a:gd name="T3" fmla="*/ 39 h 934"/>
                <a:gd name="T4" fmla="*/ 87 w 762"/>
                <a:gd name="T5" fmla="*/ 98 h 934"/>
                <a:gd name="T6" fmla="*/ 117 w 762"/>
                <a:gd name="T7" fmla="*/ 125 h 934"/>
                <a:gd name="T8" fmla="*/ 151 w 762"/>
                <a:gd name="T9" fmla="*/ 153 h 934"/>
                <a:gd name="T10" fmla="*/ 221 w 762"/>
                <a:gd name="T11" fmla="*/ 208 h 934"/>
                <a:gd name="T12" fmla="*/ 256 w 762"/>
                <a:gd name="T13" fmla="*/ 235 h 934"/>
                <a:gd name="T14" fmla="*/ 289 w 762"/>
                <a:gd name="T15" fmla="*/ 260 h 934"/>
                <a:gd name="T16" fmla="*/ 358 w 762"/>
                <a:gd name="T17" fmla="*/ 303 h 934"/>
                <a:gd name="T18" fmla="*/ 431 w 762"/>
                <a:gd name="T19" fmla="*/ 341 h 934"/>
                <a:gd name="T20" fmla="*/ 541 w 762"/>
                <a:gd name="T21" fmla="*/ 394 h 934"/>
                <a:gd name="T22" fmla="*/ 572 w 762"/>
                <a:gd name="T23" fmla="*/ 410 h 934"/>
                <a:gd name="T24" fmla="*/ 630 w 762"/>
                <a:gd name="T25" fmla="*/ 444 h 934"/>
                <a:gd name="T26" fmla="*/ 656 w 762"/>
                <a:gd name="T27" fmla="*/ 464 h 934"/>
                <a:gd name="T28" fmla="*/ 680 w 762"/>
                <a:gd name="T29" fmla="*/ 486 h 934"/>
                <a:gd name="T30" fmla="*/ 701 w 762"/>
                <a:gd name="T31" fmla="*/ 512 h 934"/>
                <a:gd name="T32" fmla="*/ 716 w 762"/>
                <a:gd name="T33" fmla="*/ 540 h 934"/>
                <a:gd name="T34" fmla="*/ 728 w 762"/>
                <a:gd name="T35" fmla="*/ 573 h 934"/>
                <a:gd name="T36" fmla="*/ 732 w 762"/>
                <a:gd name="T37" fmla="*/ 594 h 934"/>
                <a:gd name="T38" fmla="*/ 739 w 762"/>
                <a:gd name="T39" fmla="*/ 638 h 934"/>
                <a:gd name="T40" fmla="*/ 745 w 762"/>
                <a:gd name="T41" fmla="*/ 704 h 934"/>
                <a:gd name="T42" fmla="*/ 747 w 762"/>
                <a:gd name="T43" fmla="*/ 747 h 934"/>
                <a:gd name="T44" fmla="*/ 750 w 762"/>
                <a:gd name="T45" fmla="*/ 837 h 934"/>
                <a:gd name="T46" fmla="*/ 745 w 762"/>
                <a:gd name="T47" fmla="*/ 928 h 934"/>
                <a:gd name="T48" fmla="*/ 745 w 762"/>
                <a:gd name="T49" fmla="*/ 931 h 934"/>
                <a:gd name="T50" fmla="*/ 748 w 762"/>
                <a:gd name="T51" fmla="*/ 933 h 934"/>
                <a:gd name="T52" fmla="*/ 754 w 762"/>
                <a:gd name="T53" fmla="*/ 933 h 934"/>
                <a:gd name="T54" fmla="*/ 757 w 762"/>
                <a:gd name="T55" fmla="*/ 931 h 934"/>
                <a:gd name="T56" fmla="*/ 758 w 762"/>
                <a:gd name="T57" fmla="*/ 928 h 934"/>
                <a:gd name="T58" fmla="*/ 762 w 762"/>
                <a:gd name="T59" fmla="*/ 839 h 934"/>
                <a:gd name="T60" fmla="*/ 761 w 762"/>
                <a:gd name="T61" fmla="*/ 751 h 934"/>
                <a:gd name="T62" fmla="*/ 754 w 762"/>
                <a:gd name="T63" fmla="*/ 663 h 934"/>
                <a:gd name="T64" fmla="*/ 741 w 762"/>
                <a:gd name="T65" fmla="*/ 575 h 934"/>
                <a:gd name="T66" fmla="*/ 737 w 762"/>
                <a:gd name="T67" fmla="*/ 561 h 934"/>
                <a:gd name="T68" fmla="*/ 727 w 762"/>
                <a:gd name="T69" fmla="*/ 532 h 934"/>
                <a:gd name="T70" fmla="*/ 712 w 762"/>
                <a:gd name="T71" fmla="*/ 507 h 934"/>
                <a:gd name="T72" fmla="*/ 694 w 762"/>
                <a:gd name="T73" fmla="*/ 484 h 934"/>
                <a:gd name="T74" fmla="*/ 675 w 762"/>
                <a:gd name="T75" fmla="*/ 463 h 934"/>
                <a:gd name="T76" fmla="*/ 639 w 762"/>
                <a:gd name="T77" fmla="*/ 436 h 934"/>
                <a:gd name="T78" fmla="*/ 587 w 762"/>
                <a:gd name="T79" fmla="*/ 405 h 934"/>
                <a:gd name="T80" fmla="*/ 550 w 762"/>
                <a:gd name="T81" fmla="*/ 385 h 934"/>
                <a:gd name="T82" fmla="*/ 435 w 762"/>
                <a:gd name="T83" fmla="*/ 329 h 934"/>
                <a:gd name="T84" fmla="*/ 359 w 762"/>
                <a:gd name="T85" fmla="*/ 290 h 934"/>
                <a:gd name="T86" fmla="*/ 305 w 762"/>
                <a:gd name="T87" fmla="*/ 257 h 934"/>
                <a:gd name="T88" fmla="*/ 287 w 762"/>
                <a:gd name="T89" fmla="*/ 244 h 934"/>
                <a:gd name="T90" fmla="*/ 213 w 762"/>
                <a:gd name="T91" fmla="*/ 187 h 934"/>
                <a:gd name="T92" fmla="*/ 138 w 762"/>
                <a:gd name="T93" fmla="*/ 127 h 934"/>
                <a:gd name="T94" fmla="*/ 104 w 762"/>
                <a:gd name="T95" fmla="*/ 97 h 934"/>
                <a:gd name="T96" fmla="*/ 43 w 762"/>
                <a:gd name="T97" fmla="*/ 34 h 934"/>
                <a:gd name="T98" fmla="*/ 11 w 762"/>
                <a:gd name="T99" fmla="*/ 2 h 934"/>
                <a:gd name="T100" fmla="*/ 9 w 762"/>
                <a:gd name="T101" fmla="*/ 0 h 934"/>
                <a:gd name="T102" fmla="*/ 4 w 762"/>
                <a:gd name="T103" fmla="*/ 1 h 934"/>
                <a:gd name="T104" fmla="*/ 0 w 762"/>
                <a:gd name="T105" fmla="*/ 4 h 934"/>
                <a:gd name="T106" fmla="*/ 0 w 762"/>
                <a:gd name="T107" fmla="*/ 9 h 934"/>
                <a:gd name="T108" fmla="*/ 2 w 762"/>
                <a:gd name="T109" fmla="*/ 11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62" h="934">
                  <a:moveTo>
                    <a:pt x="2" y="11"/>
                  </a:moveTo>
                  <a:lnTo>
                    <a:pt x="2" y="11"/>
                  </a:lnTo>
                  <a:lnTo>
                    <a:pt x="17" y="25"/>
                  </a:lnTo>
                  <a:lnTo>
                    <a:pt x="32" y="39"/>
                  </a:lnTo>
                  <a:lnTo>
                    <a:pt x="59" y="69"/>
                  </a:lnTo>
                  <a:lnTo>
                    <a:pt x="87" y="98"/>
                  </a:lnTo>
                  <a:lnTo>
                    <a:pt x="101" y="112"/>
                  </a:lnTo>
                  <a:lnTo>
                    <a:pt x="117" y="125"/>
                  </a:lnTo>
                  <a:lnTo>
                    <a:pt x="117" y="125"/>
                  </a:lnTo>
                  <a:lnTo>
                    <a:pt x="151" y="153"/>
                  </a:lnTo>
                  <a:lnTo>
                    <a:pt x="186" y="181"/>
                  </a:lnTo>
                  <a:lnTo>
                    <a:pt x="221" y="208"/>
                  </a:lnTo>
                  <a:lnTo>
                    <a:pt x="256" y="235"/>
                  </a:lnTo>
                  <a:lnTo>
                    <a:pt x="256" y="235"/>
                  </a:lnTo>
                  <a:lnTo>
                    <a:pt x="272" y="248"/>
                  </a:lnTo>
                  <a:lnTo>
                    <a:pt x="289" y="260"/>
                  </a:lnTo>
                  <a:lnTo>
                    <a:pt x="323" y="283"/>
                  </a:lnTo>
                  <a:lnTo>
                    <a:pt x="358" y="303"/>
                  </a:lnTo>
                  <a:lnTo>
                    <a:pt x="395" y="322"/>
                  </a:lnTo>
                  <a:lnTo>
                    <a:pt x="431" y="341"/>
                  </a:lnTo>
                  <a:lnTo>
                    <a:pt x="468" y="359"/>
                  </a:lnTo>
                  <a:lnTo>
                    <a:pt x="541" y="394"/>
                  </a:lnTo>
                  <a:lnTo>
                    <a:pt x="541" y="394"/>
                  </a:lnTo>
                  <a:lnTo>
                    <a:pt x="572" y="410"/>
                  </a:lnTo>
                  <a:lnTo>
                    <a:pt x="602" y="426"/>
                  </a:lnTo>
                  <a:lnTo>
                    <a:pt x="630" y="444"/>
                  </a:lnTo>
                  <a:lnTo>
                    <a:pt x="643" y="453"/>
                  </a:lnTo>
                  <a:lnTo>
                    <a:pt x="656" y="464"/>
                  </a:lnTo>
                  <a:lnTo>
                    <a:pt x="668" y="474"/>
                  </a:lnTo>
                  <a:lnTo>
                    <a:pt x="680" y="486"/>
                  </a:lnTo>
                  <a:lnTo>
                    <a:pt x="690" y="498"/>
                  </a:lnTo>
                  <a:lnTo>
                    <a:pt x="701" y="512"/>
                  </a:lnTo>
                  <a:lnTo>
                    <a:pt x="709" y="525"/>
                  </a:lnTo>
                  <a:lnTo>
                    <a:pt x="716" y="540"/>
                  </a:lnTo>
                  <a:lnTo>
                    <a:pt x="722" y="557"/>
                  </a:lnTo>
                  <a:lnTo>
                    <a:pt x="728" y="573"/>
                  </a:lnTo>
                  <a:lnTo>
                    <a:pt x="728" y="573"/>
                  </a:lnTo>
                  <a:lnTo>
                    <a:pt x="732" y="594"/>
                  </a:lnTo>
                  <a:lnTo>
                    <a:pt x="736" y="616"/>
                  </a:lnTo>
                  <a:lnTo>
                    <a:pt x="739" y="638"/>
                  </a:lnTo>
                  <a:lnTo>
                    <a:pt x="741" y="660"/>
                  </a:lnTo>
                  <a:lnTo>
                    <a:pt x="745" y="704"/>
                  </a:lnTo>
                  <a:lnTo>
                    <a:pt x="747" y="747"/>
                  </a:lnTo>
                  <a:lnTo>
                    <a:pt x="747" y="747"/>
                  </a:lnTo>
                  <a:lnTo>
                    <a:pt x="750" y="792"/>
                  </a:lnTo>
                  <a:lnTo>
                    <a:pt x="750" y="837"/>
                  </a:lnTo>
                  <a:lnTo>
                    <a:pt x="748" y="883"/>
                  </a:lnTo>
                  <a:lnTo>
                    <a:pt x="745" y="928"/>
                  </a:lnTo>
                  <a:lnTo>
                    <a:pt x="745" y="928"/>
                  </a:lnTo>
                  <a:lnTo>
                    <a:pt x="745" y="931"/>
                  </a:lnTo>
                  <a:lnTo>
                    <a:pt x="747" y="932"/>
                  </a:lnTo>
                  <a:lnTo>
                    <a:pt x="748" y="933"/>
                  </a:lnTo>
                  <a:lnTo>
                    <a:pt x="752" y="934"/>
                  </a:lnTo>
                  <a:lnTo>
                    <a:pt x="754" y="933"/>
                  </a:lnTo>
                  <a:lnTo>
                    <a:pt x="756" y="932"/>
                  </a:lnTo>
                  <a:lnTo>
                    <a:pt x="757" y="931"/>
                  </a:lnTo>
                  <a:lnTo>
                    <a:pt x="758" y="928"/>
                  </a:lnTo>
                  <a:lnTo>
                    <a:pt x="758" y="928"/>
                  </a:lnTo>
                  <a:lnTo>
                    <a:pt x="760" y="884"/>
                  </a:lnTo>
                  <a:lnTo>
                    <a:pt x="762" y="839"/>
                  </a:lnTo>
                  <a:lnTo>
                    <a:pt x="762" y="795"/>
                  </a:lnTo>
                  <a:lnTo>
                    <a:pt x="761" y="751"/>
                  </a:lnTo>
                  <a:lnTo>
                    <a:pt x="758" y="707"/>
                  </a:lnTo>
                  <a:lnTo>
                    <a:pt x="754" y="663"/>
                  </a:lnTo>
                  <a:lnTo>
                    <a:pt x="748" y="619"/>
                  </a:lnTo>
                  <a:lnTo>
                    <a:pt x="741" y="575"/>
                  </a:lnTo>
                  <a:lnTo>
                    <a:pt x="741" y="575"/>
                  </a:lnTo>
                  <a:lnTo>
                    <a:pt x="737" y="561"/>
                  </a:lnTo>
                  <a:lnTo>
                    <a:pt x="733" y="546"/>
                  </a:lnTo>
                  <a:lnTo>
                    <a:pt x="727" y="532"/>
                  </a:lnTo>
                  <a:lnTo>
                    <a:pt x="720" y="519"/>
                  </a:lnTo>
                  <a:lnTo>
                    <a:pt x="712" y="507"/>
                  </a:lnTo>
                  <a:lnTo>
                    <a:pt x="704" y="494"/>
                  </a:lnTo>
                  <a:lnTo>
                    <a:pt x="694" y="484"/>
                  </a:lnTo>
                  <a:lnTo>
                    <a:pt x="685" y="472"/>
                  </a:lnTo>
                  <a:lnTo>
                    <a:pt x="675" y="463"/>
                  </a:lnTo>
                  <a:lnTo>
                    <a:pt x="663" y="453"/>
                  </a:lnTo>
                  <a:lnTo>
                    <a:pt x="639" y="436"/>
                  </a:lnTo>
                  <a:lnTo>
                    <a:pt x="613" y="419"/>
                  </a:lnTo>
                  <a:lnTo>
                    <a:pt x="587" y="405"/>
                  </a:lnTo>
                  <a:lnTo>
                    <a:pt x="587" y="405"/>
                  </a:lnTo>
                  <a:lnTo>
                    <a:pt x="550" y="385"/>
                  </a:lnTo>
                  <a:lnTo>
                    <a:pt x="511" y="366"/>
                  </a:lnTo>
                  <a:lnTo>
                    <a:pt x="435" y="329"/>
                  </a:lnTo>
                  <a:lnTo>
                    <a:pt x="397" y="310"/>
                  </a:lnTo>
                  <a:lnTo>
                    <a:pt x="359" y="290"/>
                  </a:lnTo>
                  <a:lnTo>
                    <a:pt x="323" y="268"/>
                  </a:lnTo>
                  <a:lnTo>
                    <a:pt x="305" y="257"/>
                  </a:lnTo>
                  <a:lnTo>
                    <a:pt x="287" y="244"/>
                  </a:lnTo>
                  <a:lnTo>
                    <a:pt x="287" y="244"/>
                  </a:lnTo>
                  <a:lnTo>
                    <a:pt x="250" y="216"/>
                  </a:lnTo>
                  <a:lnTo>
                    <a:pt x="213" y="187"/>
                  </a:lnTo>
                  <a:lnTo>
                    <a:pt x="138" y="127"/>
                  </a:lnTo>
                  <a:lnTo>
                    <a:pt x="138" y="127"/>
                  </a:lnTo>
                  <a:lnTo>
                    <a:pt x="121" y="113"/>
                  </a:lnTo>
                  <a:lnTo>
                    <a:pt x="104" y="97"/>
                  </a:lnTo>
                  <a:lnTo>
                    <a:pt x="73" y="66"/>
                  </a:lnTo>
                  <a:lnTo>
                    <a:pt x="43" y="34"/>
                  </a:lnTo>
                  <a:lnTo>
                    <a:pt x="27" y="17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BD96A3B-D16E-7F44-8BFF-08488B8CE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" y="742"/>
              <a:ext cx="698" cy="786"/>
            </a:xfrm>
            <a:custGeom>
              <a:avLst/>
              <a:gdLst>
                <a:gd name="T0" fmla="*/ 1374 w 1397"/>
                <a:gd name="T1" fmla="*/ 25 h 1571"/>
                <a:gd name="T2" fmla="*/ 1337 w 1397"/>
                <a:gd name="T3" fmla="*/ 73 h 1571"/>
                <a:gd name="T4" fmla="*/ 1291 w 1397"/>
                <a:gd name="T5" fmla="*/ 149 h 1571"/>
                <a:gd name="T6" fmla="*/ 1269 w 1397"/>
                <a:gd name="T7" fmla="*/ 188 h 1571"/>
                <a:gd name="T8" fmla="*/ 1251 w 1397"/>
                <a:gd name="T9" fmla="*/ 199 h 1571"/>
                <a:gd name="T10" fmla="*/ 1209 w 1397"/>
                <a:gd name="T11" fmla="*/ 201 h 1571"/>
                <a:gd name="T12" fmla="*/ 1142 w 1397"/>
                <a:gd name="T13" fmla="*/ 200 h 1571"/>
                <a:gd name="T14" fmla="*/ 1128 w 1397"/>
                <a:gd name="T15" fmla="*/ 206 h 1571"/>
                <a:gd name="T16" fmla="*/ 1133 w 1397"/>
                <a:gd name="T17" fmla="*/ 218 h 1571"/>
                <a:gd name="T18" fmla="*/ 1163 w 1397"/>
                <a:gd name="T19" fmla="*/ 252 h 1571"/>
                <a:gd name="T20" fmla="*/ 1237 w 1397"/>
                <a:gd name="T21" fmla="*/ 306 h 1571"/>
                <a:gd name="T22" fmla="*/ 1220 w 1397"/>
                <a:gd name="T23" fmla="*/ 308 h 1571"/>
                <a:gd name="T24" fmla="*/ 1123 w 1397"/>
                <a:gd name="T25" fmla="*/ 348 h 1571"/>
                <a:gd name="T26" fmla="*/ 1045 w 1397"/>
                <a:gd name="T27" fmla="*/ 379 h 1571"/>
                <a:gd name="T28" fmla="*/ 977 w 1397"/>
                <a:gd name="T29" fmla="*/ 425 h 1571"/>
                <a:gd name="T30" fmla="*/ 805 w 1397"/>
                <a:gd name="T31" fmla="*/ 571 h 1571"/>
                <a:gd name="T32" fmla="*/ 669 w 1397"/>
                <a:gd name="T33" fmla="*/ 697 h 1571"/>
                <a:gd name="T34" fmla="*/ 575 w 1397"/>
                <a:gd name="T35" fmla="*/ 797 h 1571"/>
                <a:gd name="T36" fmla="*/ 457 w 1397"/>
                <a:gd name="T37" fmla="*/ 935 h 1571"/>
                <a:gd name="T38" fmla="*/ 375 w 1397"/>
                <a:gd name="T39" fmla="*/ 1046 h 1571"/>
                <a:gd name="T40" fmla="*/ 267 w 1397"/>
                <a:gd name="T41" fmla="*/ 1196 h 1571"/>
                <a:gd name="T42" fmla="*/ 123 w 1397"/>
                <a:gd name="T43" fmla="*/ 1373 h 1571"/>
                <a:gd name="T44" fmla="*/ 22 w 1397"/>
                <a:gd name="T45" fmla="*/ 1522 h 1571"/>
                <a:gd name="T46" fmla="*/ 0 w 1397"/>
                <a:gd name="T47" fmla="*/ 1564 h 1571"/>
                <a:gd name="T48" fmla="*/ 7 w 1397"/>
                <a:gd name="T49" fmla="*/ 1571 h 1571"/>
                <a:gd name="T50" fmla="*/ 12 w 1397"/>
                <a:gd name="T51" fmla="*/ 1568 h 1571"/>
                <a:gd name="T52" fmla="*/ 81 w 1397"/>
                <a:gd name="T53" fmla="*/ 1451 h 1571"/>
                <a:gd name="T54" fmla="*/ 222 w 1397"/>
                <a:gd name="T55" fmla="*/ 1272 h 1571"/>
                <a:gd name="T56" fmla="*/ 329 w 1397"/>
                <a:gd name="T57" fmla="*/ 1133 h 1571"/>
                <a:gd name="T58" fmla="*/ 435 w 1397"/>
                <a:gd name="T59" fmla="*/ 983 h 1571"/>
                <a:gd name="T60" fmla="*/ 524 w 1397"/>
                <a:gd name="T61" fmla="*/ 875 h 1571"/>
                <a:gd name="T62" fmla="*/ 650 w 1397"/>
                <a:gd name="T63" fmla="*/ 737 h 1571"/>
                <a:gd name="T64" fmla="*/ 817 w 1397"/>
                <a:gd name="T65" fmla="*/ 576 h 1571"/>
                <a:gd name="T66" fmla="*/ 994 w 1397"/>
                <a:gd name="T67" fmla="*/ 427 h 1571"/>
                <a:gd name="T68" fmla="*/ 1047 w 1397"/>
                <a:gd name="T69" fmla="*/ 390 h 1571"/>
                <a:gd name="T70" fmla="*/ 1105 w 1397"/>
                <a:gd name="T71" fmla="*/ 367 h 1571"/>
                <a:gd name="T72" fmla="*/ 1212 w 1397"/>
                <a:gd name="T73" fmla="*/ 327 h 1571"/>
                <a:gd name="T74" fmla="*/ 1246 w 1397"/>
                <a:gd name="T75" fmla="*/ 305 h 1571"/>
                <a:gd name="T76" fmla="*/ 1245 w 1397"/>
                <a:gd name="T77" fmla="*/ 298 h 1571"/>
                <a:gd name="T78" fmla="*/ 1173 w 1397"/>
                <a:gd name="T79" fmla="*/ 244 h 1571"/>
                <a:gd name="T80" fmla="*/ 1144 w 1397"/>
                <a:gd name="T81" fmla="*/ 212 h 1571"/>
                <a:gd name="T82" fmla="*/ 1137 w 1397"/>
                <a:gd name="T83" fmla="*/ 214 h 1571"/>
                <a:gd name="T84" fmla="*/ 1195 w 1397"/>
                <a:gd name="T85" fmla="*/ 213 h 1571"/>
                <a:gd name="T86" fmla="*/ 1247 w 1397"/>
                <a:gd name="T87" fmla="*/ 213 h 1571"/>
                <a:gd name="T88" fmla="*/ 1279 w 1397"/>
                <a:gd name="T89" fmla="*/ 195 h 1571"/>
                <a:gd name="T90" fmla="*/ 1337 w 1397"/>
                <a:gd name="T91" fmla="*/ 97 h 1571"/>
                <a:gd name="T92" fmla="*/ 1377 w 1397"/>
                <a:gd name="T93" fmla="*/ 42 h 1571"/>
                <a:gd name="T94" fmla="*/ 1397 w 1397"/>
                <a:gd name="T95" fmla="*/ 8 h 1571"/>
                <a:gd name="T96" fmla="*/ 1393 w 1397"/>
                <a:gd name="T97" fmla="*/ 1 h 1571"/>
                <a:gd name="T98" fmla="*/ 1384 w 1397"/>
                <a:gd name="T99" fmla="*/ 4 h 1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97" h="1571">
                  <a:moveTo>
                    <a:pt x="1384" y="4"/>
                  </a:moveTo>
                  <a:lnTo>
                    <a:pt x="1384" y="4"/>
                  </a:lnTo>
                  <a:lnTo>
                    <a:pt x="1380" y="15"/>
                  </a:lnTo>
                  <a:lnTo>
                    <a:pt x="1374" y="25"/>
                  </a:lnTo>
                  <a:lnTo>
                    <a:pt x="1367" y="35"/>
                  </a:lnTo>
                  <a:lnTo>
                    <a:pt x="1359" y="44"/>
                  </a:lnTo>
                  <a:lnTo>
                    <a:pt x="1345" y="63"/>
                  </a:lnTo>
                  <a:lnTo>
                    <a:pt x="1337" y="73"/>
                  </a:lnTo>
                  <a:lnTo>
                    <a:pt x="1331" y="83"/>
                  </a:lnTo>
                  <a:lnTo>
                    <a:pt x="1331" y="83"/>
                  </a:lnTo>
                  <a:lnTo>
                    <a:pt x="1304" y="127"/>
                  </a:lnTo>
                  <a:lnTo>
                    <a:pt x="1291" y="149"/>
                  </a:lnTo>
                  <a:lnTo>
                    <a:pt x="1279" y="172"/>
                  </a:lnTo>
                  <a:lnTo>
                    <a:pt x="1279" y="172"/>
                  </a:lnTo>
                  <a:lnTo>
                    <a:pt x="1274" y="181"/>
                  </a:lnTo>
                  <a:lnTo>
                    <a:pt x="1269" y="188"/>
                  </a:lnTo>
                  <a:lnTo>
                    <a:pt x="1265" y="191"/>
                  </a:lnTo>
                  <a:lnTo>
                    <a:pt x="1261" y="194"/>
                  </a:lnTo>
                  <a:lnTo>
                    <a:pt x="1256" y="197"/>
                  </a:lnTo>
                  <a:lnTo>
                    <a:pt x="1251" y="199"/>
                  </a:lnTo>
                  <a:lnTo>
                    <a:pt x="1251" y="199"/>
                  </a:lnTo>
                  <a:lnTo>
                    <a:pt x="1241" y="201"/>
                  </a:lnTo>
                  <a:lnTo>
                    <a:pt x="1230" y="201"/>
                  </a:lnTo>
                  <a:lnTo>
                    <a:pt x="1209" y="201"/>
                  </a:lnTo>
                  <a:lnTo>
                    <a:pt x="1209" y="201"/>
                  </a:lnTo>
                  <a:lnTo>
                    <a:pt x="1171" y="199"/>
                  </a:lnTo>
                  <a:lnTo>
                    <a:pt x="1152" y="199"/>
                  </a:lnTo>
                  <a:lnTo>
                    <a:pt x="1142" y="200"/>
                  </a:lnTo>
                  <a:lnTo>
                    <a:pt x="1132" y="202"/>
                  </a:lnTo>
                  <a:lnTo>
                    <a:pt x="1132" y="202"/>
                  </a:lnTo>
                  <a:lnTo>
                    <a:pt x="1130" y="204"/>
                  </a:lnTo>
                  <a:lnTo>
                    <a:pt x="1128" y="206"/>
                  </a:lnTo>
                  <a:lnTo>
                    <a:pt x="1128" y="208"/>
                  </a:lnTo>
                  <a:lnTo>
                    <a:pt x="1129" y="211"/>
                  </a:lnTo>
                  <a:lnTo>
                    <a:pt x="1129" y="211"/>
                  </a:lnTo>
                  <a:lnTo>
                    <a:pt x="1133" y="218"/>
                  </a:lnTo>
                  <a:lnTo>
                    <a:pt x="1139" y="227"/>
                  </a:lnTo>
                  <a:lnTo>
                    <a:pt x="1144" y="233"/>
                  </a:lnTo>
                  <a:lnTo>
                    <a:pt x="1150" y="240"/>
                  </a:lnTo>
                  <a:lnTo>
                    <a:pt x="1163" y="252"/>
                  </a:lnTo>
                  <a:lnTo>
                    <a:pt x="1177" y="263"/>
                  </a:lnTo>
                  <a:lnTo>
                    <a:pt x="1207" y="285"/>
                  </a:lnTo>
                  <a:lnTo>
                    <a:pt x="1223" y="296"/>
                  </a:lnTo>
                  <a:lnTo>
                    <a:pt x="1237" y="306"/>
                  </a:lnTo>
                  <a:lnTo>
                    <a:pt x="1237" y="306"/>
                  </a:lnTo>
                  <a:lnTo>
                    <a:pt x="1238" y="297"/>
                  </a:lnTo>
                  <a:lnTo>
                    <a:pt x="1238" y="297"/>
                  </a:lnTo>
                  <a:lnTo>
                    <a:pt x="1220" y="308"/>
                  </a:lnTo>
                  <a:lnTo>
                    <a:pt x="1201" y="317"/>
                  </a:lnTo>
                  <a:lnTo>
                    <a:pt x="1182" y="326"/>
                  </a:lnTo>
                  <a:lnTo>
                    <a:pt x="1163" y="334"/>
                  </a:lnTo>
                  <a:lnTo>
                    <a:pt x="1123" y="348"/>
                  </a:lnTo>
                  <a:lnTo>
                    <a:pt x="1084" y="362"/>
                  </a:lnTo>
                  <a:lnTo>
                    <a:pt x="1084" y="362"/>
                  </a:lnTo>
                  <a:lnTo>
                    <a:pt x="1064" y="369"/>
                  </a:lnTo>
                  <a:lnTo>
                    <a:pt x="1045" y="379"/>
                  </a:lnTo>
                  <a:lnTo>
                    <a:pt x="1027" y="389"/>
                  </a:lnTo>
                  <a:lnTo>
                    <a:pt x="1011" y="400"/>
                  </a:lnTo>
                  <a:lnTo>
                    <a:pt x="993" y="412"/>
                  </a:lnTo>
                  <a:lnTo>
                    <a:pt x="977" y="425"/>
                  </a:lnTo>
                  <a:lnTo>
                    <a:pt x="945" y="451"/>
                  </a:lnTo>
                  <a:lnTo>
                    <a:pt x="945" y="451"/>
                  </a:lnTo>
                  <a:lnTo>
                    <a:pt x="873" y="510"/>
                  </a:lnTo>
                  <a:lnTo>
                    <a:pt x="805" y="571"/>
                  </a:lnTo>
                  <a:lnTo>
                    <a:pt x="770" y="602"/>
                  </a:lnTo>
                  <a:lnTo>
                    <a:pt x="736" y="633"/>
                  </a:lnTo>
                  <a:lnTo>
                    <a:pt x="703" y="664"/>
                  </a:lnTo>
                  <a:lnTo>
                    <a:pt x="669" y="697"/>
                  </a:lnTo>
                  <a:lnTo>
                    <a:pt x="669" y="697"/>
                  </a:lnTo>
                  <a:lnTo>
                    <a:pt x="637" y="730"/>
                  </a:lnTo>
                  <a:lnTo>
                    <a:pt x="606" y="762"/>
                  </a:lnTo>
                  <a:lnTo>
                    <a:pt x="575" y="797"/>
                  </a:lnTo>
                  <a:lnTo>
                    <a:pt x="545" y="830"/>
                  </a:lnTo>
                  <a:lnTo>
                    <a:pt x="515" y="864"/>
                  </a:lnTo>
                  <a:lnTo>
                    <a:pt x="485" y="900"/>
                  </a:lnTo>
                  <a:lnTo>
                    <a:pt x="457" y="935"/>
                  </a:lnTo>
                  <a:lnTo>
                    <a:pt x="429" y="972"/>
                  </a:lnTo>
                  <a:lnTo>
                    <a:pt x="429" y="972"/>
                  </a:lnTo>
                  <a:lnTo>
                    <a:pt x="401" y="1008"/>
                  </a:lnTo>
                  <a:lnTo>
                    <a:pt x="375" y="1046"/>
                  </a:lnTo>
                  <a:lnTo>
                    <a:pt x="322" y="1121"/>
                  </a:lnTo>
                  <a:lnTo>
                    <a:pt x="322" y="1121"/>
                  </a:lnTo>
                  <a:lnTo>
                    <a:pt x="295" y="1158"/>
                  </a:lnTo>
                  <a:lnTo>
                    <a:pt x="267" y="1196"/>
                  </a:lnTo>
                  <a:lnTo>
                    <a:pt x="208" y="1269"/>
                  </a:lnTo>
                  <a:lnTo>
                    <a:pt x="208" y="1269"/>
                  </a:lnTo>
                  <a:lnTo>
                    <a:pt x="151" y="1337"/>
                  </a:lnTo>
                  <a:lnTo>
                    <a:pt x="123" y="1373"/>
                  </a:lnTo>
                  <a:lnTo>
                    <a:pt x="96" y="1409"/>
                  </a:lnTo>
                  <a:lnTo>
                    <a:pt x="70" y="1446"/>
                  </a:lnTo>
                  <a:lnTo>
                    <a:pt x="45" y="1483"/>
                  </a:lnTo>
                  <a:lnTo>
                    <a:pt x="22" y="1522"/>
                  </a:lnTo>
                  <a:lnTo>
                    <a:pt x="12" y="1542"/>
                  </a:lnTo>
                  <a:lnTo>
                    <a:pt x="1" y="1561"/>
                  </a:lnTo>
                  <a:lnTo>
                    <a:pt x="1" y="1561"/>
                  </a:lnTo>
                  <a:lnTo>
                    <a:pt x="0" y="1564"/>
                  </a:lnTo>
                  <a:lnTo>
                    <a:pt x="1" y="1567"/>
                  </a:lnTo>
                  <a:lnTo>
                    <a:pt x="2" y="1569"/>
                  </a:lnTo>
                  <a:lnTo>
                    <a:pt x="3" y="1570"/>
                  </a:lnTo>
                  <a:lnTo>
                    <a:pt x="7" y="1571"/>
                  </a:lnTo>
                  <a:lnTo>
                    <a:pt x="9" y="1571"/>
                  </a:lnTo>
                  <a:lnTo>
                    <a:pt x="11" y="1570"/>
                  </a:lnTo>
                  <a:lnTo>
                    <a:pt x="12" y="1568"/>
                  </a:lnTo>
                  <a:lnTo>
                    <a:pt x="12" y="1568"/>
                  </a:lnTo>
                  <a:lnTo>
                    <a:pt x="22" y="1548"/>
                  </a:lnTo>
                  <a:lnTo>
                    <a:pt x="34" y="1527"/>
                  </a:lnTo>
                  <a:lnTo>
                    <a:pt x="56" y="1488"/>
                  </a:lnTo>
                  <a:lnTo>
                    <a:pt x="81" y="1451"/>
                  </a:lnTo>
                  <a:lnTo>
                    <a:pt x="109" y="1413"/>
                  </a:lnTo>
                  <a:lnTo>
                    <a:pt x="136" y="1378"/>
                  </a:lnTo>
                  <a:lnTo>
                    <a:pt x="165" y="1342"/>
                  </a:lnTo>
                  <a:lnTo>
                    <a:pt x="222" y="1272"/>
                  </a:lnTo>
                  <a:lnTo>
                    <a:pt x="222" y="1272"/>
                  </a:lnTo>
                  <a:lnTo>
                    <a:pt x="276" y="1203"/>
                  </a:lnTo>
                  <a:lnTo>
                    <a:pt x="303" y="1169"/>
                  </a:lnTo>
                  <a:lnTo>
                    <a:pt x="329" y="1133"/>
                  </a:lnTo>
                  <a:lnTo>
                    <a:pt x="329" y="1133"/>
                  </a:lnTo>
                  <a:lnTo>
                    <a:pt x="381" y="1057"/>
                  </a:lnTo>
                  <a:lnTo>
                    <a:pt x="408" y="1021"/>
                  </a:lnTo>
                  <a:lnTo>
                    <a:pt x="435" y="983"/>
                  </a:lnTo>
                  <a:lnTo>
                    <a:pt x="435" y="983"/>
                  </a:lnTo>
                  <a:lnTo>
                    <a:pt x="463" y="947"/>
                  </a:lnTo>
                  <a:lnTo>
                    <a:pt x="494" y="910"/>
                  </a:lnTo>
                  <a:lnTo>
                    <a:pt x="524" y="875"/>
                  </a:lnTo>
                  <a:lnTo>
                    <a:pt x="554" y="839"/>
                  </a:lnTo>
                  <a:lnTo>
                    <a:pt x="585" y="805"/>
                  </a:lnTo>
                  <a:lnTo>
                    <a:pt x="617" y="771"/>
                  </a:lnTo>
                  <a:lnTo>
                    <a:pt x="650" y="737"/>
                  </a:lnTo>
                  <a:lnTo>
                    <a:pt x="682" y="704"/>
                  </a:lnTo>
                  <a:lnTo>
                    <a:pt x="715" y="672"/>
                  </a:lnTo>
                  <a:lnTo>
                    <a:pt x="748" y="639"/>
                  </a:lnTo>
                  <a:lnTo>
                    <a:pt x="817" y="576"/>
                  </a:lnTo>
                  <a:lnTo>
                    <a:pt x="888" y="514"/>
                  </a:lnTo>
                  <a:lnTo>
                    <a:pt x="960" y="454"/>
                  </a:lnTo>
                  <a:lnTo>
                    <a:pt x="960" y="454"/>
                  </a:lnTo>
                  <a:lnTo>
                    <a:pt x="994" y="427"/>
                  </a:lnTo>
                  <a:lnTo>
                    <a:pt x="1029" y="401"/>
                  </a:lnTo>
                  <a:lnTo>
                    <a:pt x="1029" y="401"/>
                  </a:lnTo>
                  <a:lnTo>
                    <a:pt x="1038" y="396"/>
                  </a:lnTo>
                  <a:lnTo>
                    <a:pt x="1047" y="390"/>
                  </a:lnTo>
                  <a:lnTo>
                    <a:pt x="1066" y="382"/>
                  </a:lnTo>
                  <a:lnTo>
                    <a:pt x="1086" y="374"/>
                  </a:lnTo>
                  <a:lnTo>
                    <a:pt x="1105" y="367"/>
                  </a:lnTo>
                  <a:lnTo>
                    <a:pt x="1105" y="367"/>
                  </a:lnTo>
                  <a:lnTo>
                    <a:pt x="1141" y="355"/>
                  </a:lnTo>
                  <a:lnTo>
                    <a:pt x="1176" y="341"/>
                  </a:lnTo>
                  <a:lnTo>
                    <a:pt x="1194" y="334"/>
                  </a:lnTo>
                  <a:lnTo>
                    <a:pt x="1212" y="327"/>
                  </a:lnTo>
                  <a:lnTo>
                    <a:pt x="1228" y="317"/>
                  </a:lnTo>
                  <a:lnTo>
                    <a:pt x="1244" y="307"/>
                  </a:lnTo>
                  <a:lnTo>
                    <a:pt x="1244" y="307"/>
                  </a:lnTo>
                  <a:lnTo>
                    <a:pt x="1246" y="305"/>
                  </a:lnTo>
                  <a:lnTo>
                    <a:pt x="1247" y="303"/>
                  </a:lnTo>
                  <a:lnTo>
                    <a:pt x="1247" y="300"/>
                  </a:lnTo>
                  <a:lnTo>
                    <a:pt x="1245" y="298"/>
                  </a:lnTo>
                  <a:lnTo>
                    <a:pt x="1245" y="298"/>
                  </a:lnTo>
                  <a:lnTo>
                    <a:pt x="1231" y="287"/>
                  </a:lnTo>
                  <a:lnTo>
                    <a:pt x="1217" y="277"/>
                  </a:lnTo>
                  <a:lnTo>
                    <a:pt x="1188" y="256"/>
                  </a:lnTo>
                  <a:lnTo>
                    <a:pt x="1173" y="244"/>
                  </a:lnTo>
                  <a:lnTo>
                    <a:pt x="1161" y="233"/>
                  </a:lnTo>
                  <a:lnTo>
                    <a:pt x="1154" y="227"/>
                  </a:lnTo>
                  <a:lnTo>
                    <a:pt x="1149" y="219"/>
                  </a:lnTo>
                  <a:lnTo>
                    <a:pt x="1144" y="212"/>
                  </a:lnTo>
                  <a:lnTo>
                    <a:pt x="1140" y="205"/>
                  </a:lnTo>
                  <a:lnTo>
                    <a:pt x="1140" y="205"/>
                  </a:lnTo>
                  <a:lnTo>
                    <a:pt x="1137" y="214"/>
                  </a:lnTo>
                  <a:lnTo>
                    <a:pt x="1137" y="214"/>
                  </a:lnTo>
                  <a:lnTo>
                    <a:pt x="1145" y="212"/>
                  </a:lnTo>
                  <a:lnTo>
                    <a:pt x="1154" y="212"/>
                  </a:lnTo>
                  <a:lnTo>
                    <a:pt x="1174" y="212"/>
                  </a:lnTo>
                  <a:lnTo>
                    <a:pt x="1195" y="213"/>
                  </a:lnTo>
                  <a:lnTo>
                    <a:pt x="1217" y="215"/>
                  </a:lnTo>
                  <a:lnTo>
                    <a:pt x="1227" y="215"/>
                  </a:lnTo>
                  <a:lnTo>
                    <a:pt x="1238" y="214"/>
                  </a:lnTo>
                  <a:lnTo>
                    <a:pt x="1247" y="213"/>
                  </a:lnTo>
                  <a:lnTo>
                    <a:pt x="1256" y="211"/>
                  </a:lnTo>
                  <a:lnTo>
                    <a:pt x="1265" y="207"/>
                  </a:lnTo>
                  <a:lnTo>
                    <a:pt x="1272" y="202"/>
                  </a:lnTo>
                  <a:lnTo>
                    <a:pt x="1279" y="195"/>
                  </a:lnTo>
                  <a:lnTo>
                    <a:pt x="1284" y="187"/>
                  </a:lnTo>
                  <a:lnTo>
                    <a:pt x="1284" y="187"/>
                  </a:lnTo>
                  <a:lnTo>
                    <a:pt x="1337" y="97"/>
                  </a:lnTo>
                  <a:lnTo>
                    <a:pt x="1337" y="97"/>
                  </a:lnTo>
                  <a:lnTo>
                    <a:pt x="1345" y="85"/>
                  </a:lnTo>
                  <a:lnTo>
                    <a:pt x="1353" y="74"/>
                  </a:lnTo>
                  <a:lnTo>
                    <a:pt x="1369" y="53"/>
                  </a:lnTo>
                  <a:lnTo>
                    <a:pt x="1377" y="42"/>
                  </a:lnTo>
                  <a:lnTo>
                    <a:pt x="1384" y="31"/>
                  </a:lnTo>
                  <a:lnTo>
                    <a:pt x="1392" y="19"/>
                  </a:lnTo>
                  <a:lnTo>
                    <a:pt x="1397" y="8"/>
                  </a:lnTo>
                  <a:lnTo>
                    <a:pt x="1397" y="8"/>
                  </a:lnTo>
                  <a:lnTo>
                    <a:pt x="1397" y="5"/>
                  </a:lnTo>
                  <a:lnTo>
                    <a:pt x="1397" y="3"/>
                  </a:lnTo>
                  <a:lnTo>
                    <a:pt x="1395" y="2"/>
                  </a:lnTo>
                  <a:lnTo>
                    <a:pt x="1393" y="1"/>
                  </a:lnTo>
                  <a:lnTo>
                    <a:pt x="1391" y="0"/>
                  </a:lnTo>
                  <a:lnTo>
                    <a:pt x="1388" y="1"/>
                  </a:lnTo>
                  <a:lnTo>
                    <a:pt x="1386" y="2"/>
                  </a:lnTo>
                  <a:lnTo>
                    <a:pt x="1384" y="4"/>
                  </a:lnTo>
                  <a:lnTo>
                    <a:pt x="138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78434986-1BCB-398E-7102-CA3A11AFD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" y="662"/>
              <a:ext cx="645" cy="860"/>
            </a:xfrm>
            <a:custGeom>
              <a:avLst/>
              <a:gdLst>
                <a:gd name="T0" fmla="*/ 1274 w 1289"/>
                <a:gd name="T1" fmla="*/ 13 h 1720"/>
                <a:gd name="T2" fmla="*/ 1247 w 1289"/>
                <a:gd name="T3" fmla="*/ 49 h 1720"/>
                <a:gd name="T4" fmla="*/ 1206 w 1289"/>
                <a:gd name="T5" fmla="*/ 87 h 1720"/>
                <a:gd name="T6" fmla="*/ 1121 w 1289"/>
                <a:gd name="T7" fmla="*/ 150 h 1720"/>
                <a:gd name="T8" fmla="*/ 1066 w 1289"/>
                <a:gd name="T9" fmla="*/ 195 h 1720"/>
                <a:gd name="T10" fmla="*/ 963 w 1289"/>
                <a:gd name="T11" fmla="*/ 293 h 1720"/>
                <a:gd name="T12" fmla="*/ 868 w 1289"/>
                <a:gd name="T13" fmla="*/ 398 h 1720"/>
                <a:gd name="T14" fmla="*/ 809 w 1289"/>
                <a:gd name="T15" fmla="*/ 472 h 1720"/>
                <a:gd name="T16" fmla="*/ 702 w 1289"/>
                <a:gd name="T17" fmla="*/ 629 h 1720"/>
                <a:gd name="T18" fmla="*/ 642 w 1289"/>
                <a:gd name="T19" fmla="*/ 712 h 1720"/>
                <a:gd name="T20" fmla="*/ 450 w 1289"/>
                <a:gd name="T21" fmla="*/ 949 h 1720"/>
                <a:gd name="T22" fmla="*/ 323 w 1289"/>
                <a:gd name="T23" fmla="*/ 1109 h 1720"/>
                <a:gd name="T24" fmla="*/ 249 w 1289"/>
                <a:gd name="T25" fmla="*/ 1211 h 1720"/>
                <a:gd name="T26" fmla="*/ 204 w 1289"/>
                <a:gd name="T27" fmla="*/ 1286 h 1720"/>
                <a:gd name="T28" fmla="*/ 141 w 1289"/>
                <a:gd name="T29" fmla="*/ 1403 h 1720"/>
                <a:gd name="T30" fmla="*/ 79 w 1289"/>
                <a:gd name="T31" fmla="*/ 1514 h 1720"/>
                <a:gd name="T32" fmla="*/ 41 w 1289"/>
                <a:gd name="T33" fmla="*/ 1591 h 1720"/>
                <a:gd name="T34" fmla="*/ 0 w 1289"/>
                <a:gd name="T35" fmla="*/ 1713 h 1720"/>
                <a:gd name="T36" fmla="*/ 1 w 1289"/>
                <a:gd name="T37" fmla="*/ 1717 h 1720"/>
                <a:gd name="T38" fmla="*/ 7 w 1289"/>
                <a:gd name="T39" fmla="*/ 1720 h 1720"/>
                <a:gd name="T40" fmla="*/ 12 w 1289"/>
                <a:gd name="T41" fmla="*/ 1716 h 1720"/>
                <a:gd name="T42" fmla="*/ 25 w 1289"/>
                <a:gd name="T43" fmla="*/ 1670 h 1720"/>
                <a:gd name="T44" fmla="*/ 50 w 1289"/>
                <a:gd name="T45" fmla="*/ 1604 h 1720"/>
                <a:gd name="T46" fmla="*/ 80 w 1289"/>
                <a:gd name="T47" fmla="*/ 1538 h 1720"/>
                <a:gd name="T48" fmla="*/ 148 w 1289"/>
                <a:gd name="T49" fmla="*/ 1417 h 1720"/>
                <a:gd name="T50" fmla="*/ 213 w 1289"/>
                <a:gd name="T51" fmla="*/ 1295 h 1720"/>
                <a:gd name="T52" fmla="*/ 260 w 1289"/>
                <a:gd name="T53" fmla="*/ 1215 h 1720"/>
                <a:gd name="T54" fmla="*/ 319 w 1289"/>
                <a:gd name="T55" fmla="*/ 1133 h 1720"/>
                <a:gd name="T56" fmla="*/ 511 w 1289"/>
                <a:gd name="T57" fmla="*/ 895 h 1720"/>
                <a:gd name="T58" fmla="*/ 638 w 1289"/>
                <a:gd name="T59" fmla="*/ 737 h 1720"/>
                <a:gd name="T60" fmla="*/ 749 w 1289"/>
                <a:gd name="T61" fmla="*/ 580 h 1720"/>
                <a:gd name="T62" fmla="*/ 832 w 1289"/>
                <a:gd name="T63" fmla="*/ 463 h 1720"/>
                <a:gd name="T64" fmla="*/ 890 w 1289"/>
                <a:gd name="T65" fmla="*/ 392 h 1720"/>
                <a:gd name="T66" fmla="*/ 980 w 1289"/>
                <a:gd name="T67" fmla="*/ 296 h 1720"/>
                <a:gd name="T68" fmla="*/ 1043 w 1289"/>
                <a:gd name="T69" fmla="*/ 233 h 1720"/>
                <a:gd name="T70" fmla="*/ 1109 w 1289"/>
                <a:gd name="T71" fmla="*/ 173 h 1720"/>
                <a:gd name="T72" fmla="*/ 1187 w 1289"/>
                <a:gd name="T73" fmla="*/ 116 h 1720"/>
                <a:gd name="T74" fmla="*/ 1236 w 1289"/>
                <a:gd name="T75" fmla="*/ 77 h 1720"/>
                <a:gd name="T76" fmla="*/ 1267 w 1289"/>
                <a:gd name="T77" fmla="*/ 46 h 1720"/>
                <a:gd name="T78" fmla="*/ 1288 w 1289"/>
                <a:gd name="T79" fmla="*/ 7 h 1720"/>
                <a:gd name="T80" fmla="*/ 1288 w 1289"/>
                <a:gd name="T81" fmla="*/ 2 h 1720"/>
                <a:gd name="T82" fmla="*/ 1282 w 1289"/>
                <a:gd name="T83" fmla="*/ 0 h 1720"/>
                <a:gd name="T84" fmla="*/ 1277 w 1289"/>
                <a:gd name="T85" fmla="*/ 4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9" h="1720">
                  <a:moveTo>
                    <a:pt x="1277" y="4"/>
                  </a:moveTo>
                  <a:lnTo>
                    <a:pt x="1277" y="4"/>
                  </a:lnTo>
                  <a:lnTo>
                    <a:pt x="1274" y="13"/>
                  </a:lnTo>
                  <a:lnTo>
                    <a:pt x="1269" y="20"/>
                  </a:lnTo>
                  <a:lnTo>
                    <a:pt x="1259" y="36"/>
                  </a:lnTo>
                  <a:lnTo>
                    <a:pt x="1247" y="49"/>
                  </a:lnTo>
                  <a:lnTo>
                    <a:pt x="1235" y="63"/>
                  </a:lnTo>
                  <a:lnTo>
                    <a:pt x="1220" y="75"/>
                  </a:lnTo>
                  <a:lnTo>
                    <a:pt x="1206" y="87"/>
                  </a:lnTo>
                  <a:lnTo>
                    <a:pt x="1178" y="107"/>
                  </a:lnTo>
                  <a:lnTo>
                    <a:pt x="1178" y="107"/>
                  </a:lnTo>
                  <a:lnTo>
                    <a:pt x="1121" y="150"/>
                  </a:lnTo>
                  <a:lnTo>
                    <a:pt x="1092" y="172"/>
                  </a:lnTo>
                  <a:lnTo>
                    <a:pt x="1066" y="195"/>
                  </a:lnTo>
                  <a:lnTo>
                    <a:pt x="1066" y="195"/>
                  </a:lnTo>
                  <a:lnTo>
                    <a:pt x="1032" y="227"/>
                  </a:lnTo>
                  <a:lnTo>
                    <a:pt x="998" y="260"/>
                  </a:lnTo>
                  <a:lnTo>
                    <a:pt x="963" y="293"/>
                  </a:lnTo>
                  <a:lnTo>
                    <a:pt x="931" y="327"/>
                  </a:lnTo>
                  <a:lnTo>
                    <a:pt x="899" y="363"/>
                  </a:lnTo>
                  <a:lnTo>
                    <a:pt x="868" y="398"/>
                  </a:lnTo>
                  <a:lnTo>
                    <a:pt x="839" y="435"/>
                  </a:lnTo>
                  <a:lnTo>
                    <a:pt x="809" y="472"/>
                  </a:lnTo>
                  <a:lnTo>
                    <a:pt x="809" y="472"/>
                  </a:lnTo>
                  <a:lnTo>
                    <a:pt x="782" y="512"/>
                  </a:lnTo>
                  <a:lnTo>
                    <a:pt x="755" y="550"/>
                  </a:lnTo>
                  <a:lnTo>
                    <a:pt x="702" y="629"/>
                  </a:lnTo>
                  <a:lnTo>
                    <a:pt x="702" y="629"/>
                  </a:lnTo>
                  <a:lnTo>
                    <a:pt x="672" y="671"/>
                  </a:lnTo>
                  <a:lnTo>
                    <a:pt x="642" y="712"/>
                  </a:lnTo>
                  <a:lnTo>
                    <a:pt x="578" y="792"/>
                  </a:lnTo>
                  <a:lnTo>
                    <a:pt x="578" y="792"/>
                  </a:lnTo>
                  <a:lnTo>
                    <a:pt x="450" y="949"/>
                  </a:lnTo>
                  <a:lnTo>
                    <a:pt x="387" y="1028"/>
                  </a:lnTo>
                  <a:lnTo>
                    <a:pt x="323" y="1109"/>
                  </a:lnTo>
                  <a:lnTo>
                    <a:pt x="323" y="1109"/>
                  </a:lnTo>
                  <a:lnTo>
                    <a:pt x="297" y="1142"/>
                  </a:lnTo>
                  <a:lnTo>
                    <a:pt x="272" y="1176"/>
                  </a:lnTo>
                  <a:lnTo>
                    <a:pt x="249" y="1211"/>
                  </a:lnTo>
                  <a:lnTo>
                    <a:pt x="226" y="1247"/>
                  </a:lnTo>
                  <a:lnTo>
                    <a:pt x="226" y="1247"/>
                  </a:lnTo>
                  <a:lnTo>
                    <a:pt x="204" y="1286"/>
                  </a:lnTo>
                  <a:lnTo>
                    <a:pt x="183" y="1324"/>
                  </a:lnTo>
                  <a:lnTo>
                    <a:pt x="141" y="1403"/>
                  </a:lnTo>
                  <a:lnTo>
                    <a:pt x="141" y="1403"/>
                  </a:lnTo>
                  <a:lnTo>
                    <a:pt x="122" y="1440"/>
                  </a:lnTo>
                  <a:lnTo>
                    <a:pt x="100" y="1476"/>
                  </a:lnTo>
                  <a:lnTo>
                    <a:pt x="79" y="1514"/>
                  </a:lnTo>
                  <a:lnTo>
                    <a:pt x="59" y="1551"/>
                  </a:lnTo>
                  <a:lnTo>
                    <a:pt x="59" y="1551"/>
                  </a:lnTo>
                  <a:lnTo>
                    <a:pt x="41" y="1591"/>
                  </a:lnTo>
                  <a:lnTo>
                    <a:pt x="26" y="1631"/>
                  </a:lnTo>
                  <a:lnTo>
                    <a:pt x="11" y="1671"/>
                  </a:lnTo>
                  <a:lnTo>
                    <a:pt x="0" y="1713"/>
                  </a:lnTo>
                  <a:lnTo>
                    <a:pt x="0" y="1713"/>
                  </a:lnTo>
                  <a:lnTo>
                    <a:pt x="0" y="1715"/>
                  </a:lnTo>
                  <a:lnTo>
                    <a:pt x="1" y="1717"/>
                  </a:lnTo>
                  <a:lnTo>
                    <a:pt x="3" y="1719"/>
                  </a:lnTo>
                  <a:lnTo>
                    <a:pt x="5" y="1720"/>
                  </a:lnTo>
                  <a:lnTo>
                    <a:pt x="7" y="1720"/>
                  </a:lnTo>
                  <a:lnTo>
                    <a:pt x="9" y="1720"/>
                  </a:lnTo>
                  <a:lnTo>
                    <a:pt x="11" y="1718"/>
                  </a:lnTo>
                  <a:lnTo>
                    <a:pt x="12" y="1716"/>
                  </a:lnTo>
                  <a:lnTo>
                    <a:pt x="12" y="1716"/>
                  </a:lnTo>
                  <a:lnTo>
                    <a:pt x="19" y="1693"/>
                  </a:lnTo>
                  <a:lnTo>
                    <a:pt x="25" y="1670"/>
                  </a:lnTo>
                  <a:lnTo>
                    <a:pt x="33" y="1647"/>
                  </a:lnTo>
                  <a:lnTo>
                    <a:pt x="41" y="1625"/>
                  </a:lnTo>
                  <a:lnTo>
                    <a:pt x="50" y="1604"/>
                  </a:lnTo>
                  <a:lnTo>
                    <a:pt x="59" y="1582"/>
                  </a:lnTo>
                  <a:lnTo>
                    <a:pt x="80" y="1538"/>
                  </a:lnTo>
                  <a:lnTo>
                    <a:pt x="80" y="1538"/>
                  </a:lnTo>
                  <a:lnTo>
                    <a:pt x="102" y="1497"/>
                  </a:lnTo>
                  <a:lnTo>
                    <a:pt x="125" y="1457"/>
                  </a:lnTo>
                  <a:lnTo>
                    <a:pt x="148" y="1417"/>
                  </a:lnTo>
                  <a:lnTo>
                    <a:pt x="169" y="1376"/>
                  </a:lnTo>
                  <a:lnTo>
                    <a:pt x="169" y="1376"/>
                  </a:lnTo>
                  <a:lnTo>
                    <a:pt x="213" y="1295"/>
                  </a:lnTo>
                  <a:lnTo>
                    <a:pt x="236" y="1255"/>
                  </a:lnTo>
                  <a:lnTo>
                    <a:pt x="260" y="1215"/>
                  </a:lnTo>
                  <a:lnTo>
                    <a:pt x="260" y="1215"/>
                  </a:lnTo>
                  <a:lnTo>
                    <a:pt x="274" y="1194"/>
                  </a:lnTo>
                  <a:lnTo>
                    <a:pt x="289" y="1173"/>
                  </a:lnTo>
                  <a:lnTo>
                    <a:pt x="319" y="1133"/>
                  </a:lnTo>
                  <a:lnTo>
                    <a:pt x="383" y="1053"/>
                  </a:lnTo>
                  <a:lnTo>
                    <a:pt x="383" y="1053"/>
                  </a:lnTo>
                  <a:lnTo>
                    <a:pt x="511" y="895"/>
                  </a:lnTo>
                  <a:lnTo>
                    <a:pt x="574" y="816"/>
                  </a:lnTo>
                  <a:lnTo>
                    <a:pt x="638" y="737"/>
                  </a:lnTo>
                  <a:lnTo>
                    <a:pt x="638" y="737"/>
                  </a:lnTo>
                  <a:lnTo>
                    <a:pt x="667" y="698"/>
                  </a:lnTo>
                  <a:lnTo>
                    <a:pt x="695" y="660"/>
                  </a:lnTo>
                  <a:lnTo>
                    <a:pt x="749" y="580"/>
                  </a:lnTo>
                  <a:lnTo>
                    <a:pt x="776" y="541"/>
                  </a:lnTo>
                  <a:lnTo>
                    <a:pt x="803" y="501"/>
                  </a:lnTo>
                  <a:lnTo>
                    <a:pt x="832" y="463"/>
                  </a:lnTo>
                  <a:lnTo>
                    <a:pt x="861" y="425"/>
                  </a:lnTo>
                  <a:lnTo>
                    <a:pt x="861" y="425"/>
                  </a:lnTo>
                  <a:lnTo>
                    <a:pt x="890" y="392"/>
                  </a:lnTo>
                  <a:lnTo>
                    <a:pt x="920" y="359"/>
                  </a:lnTo>
                  <a:lnTo>
                    <a:pt x="950" y="327"/>
                  </a:lnTo>
                  <a:lnTo>
                    <a:pt x="980" y="296"/>
                  </a:lnTo>
                  <a:lnTo>
                    <a:pt x="980" y="296"/>
                  </a:lnTo>
                  <a:lnTo>
                    <a:pt x="1011" y="264"/>
                  </a:lnTo>
                  <a:lnTo>
                    <a:pt x="1043" y="233"/>
                  </a:lnTo>
                  <a:lnTo>
                    <a:pt x="1076" y="202"/>
                  </a:lnTo>
                  <a:lnTo>
                    <a:pt x="1109" y="173"/>
                  </a:lnTo>
                  <a:lnTo>
                    <a:pt x="1109" y="173"/>
                  </a:lnTo>
                  <a:lnTo>
                    <a:pt x="1134" y="153"/>
                  </a:lnTo>
                  <a:lnTo>
                    <a:pt x="1161" y="135"/>
                  </a:lnTo>
                  <a:lnTo>
                    <a:pt x="1187" y="116"/>
                  </a:lnTo>
                  <a:lnTo>
                    <a:pt x="1213" y="96"/>
                  </a:lnTo>
                  <a:lnTo>
                    <a:pt x="1213" y="96"/>
                  </a:lnTo>
                  <a:lnTo>
                    <a:pt x="1236" y="77"/>
                  </a:lnTo>
                  <a:lnTo>
                    <a:pt x="1247" y="68"/>
                  </a:lnTo>
                  <a:lnTo>
                    <a:pt x="1257" y="56"/>
                  </a:lnTo>
                  <a:lnTo>
                    <a:pt x="1267" y="46"/>
                  </a:lnTo>
                  <a:lnTo>
                    <a:pt x="1276" y="34"/>
                  </a:lnTo>
                  <a:lnTo>
                    <a:pt x="1283" y="21"/>
                  </a:lnTo>
                  <a:lnTo>
                    <a:pt x="1288" y="7"/>
                  </a:lnTo>
                  <a:lnTo>
                    <a:pt x="1288" y="7"/>
                  </a:lnTo>
                  <a:lnTo>
                    <a:pt x="1289" y="4"/>
                  </a:lnTo>
                  <a:lnTo>
                    <a:pt x="1288" y="2"/>
                  </a:lnTo>
                  <a:lnTo>
                    <a:pt x="1287" y="1"/>
                  </a:lnTo>
                  <a:lnTo>
                    <a:pt x="1285" y="0"/>
                  </a:lnTo>
                  <a:lnTo>
                    <a:pt x="1282" y="0"/>
                  </a:lnTo>
                  <a:lnTo>
                    <a:pt x="1280" y="0"/>
                  </a:lnTo>
                  <a:lnTo>
                    <a:pt x="1278" y="2"/>
                  </a:lnTo>
                  <a:lnTo>
                    <a:pt x="1277" y="4"/>
                  </a:lnTo>
                  <a:lnTo>
                    <a:pt x="127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7D1667FC-536A-7877-1078-EA149F40A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7" y="1552"/>
              <a:ext cx="102" cy="723"/>
            </a:xfrm>
            <a:custGeom>
              <a:avLst/>
              <a:gdLst>
                <a:gd name="T0" fmla="*/ 193 w 204"/>
                <a:gd name="T1" fmla="*/ 3 h 1445"/>
                <a:gd name="T2" fmla="*/ 178 w 204"/>
                <a:gd name="T3" fmla="*/ 40 h 1445"/>
                <a:gd name="T4" fmla="*/ 166 w 204"/>
                <a:gd name="T5" fmla="*/ 79 h 1445"/>
                <a:gd name="T6" fmla="*/ 147 w 204"/>
                <a:gd name="T7" fmla="*/ 157 h 1445"/>
                <a:gd name="T8" fmla="*/ 136 w 204"/>
                <a:gd name="T9" fmla="*/ 237 h 1445"/>
                <a:gd name="T10" fmla="*/ 127 w 204"/>
                <a:gd name="T11" fmla="*/ 318 h 1445"/>
                <a:gd name="T12" fmla="*/ 116 w 204"/>
                <a:gd name="T13" fmla="*/ 410 h 1445"/>
                <a:gd name="T14" fmla="*/ 89 w 204"/>
                <a:gd name="T15" fmla="*/ 594 h 1445"/>
                <a:gd name="T16" fmla="*/ 73 w 204"/>
                <a:gd name="T17" fmla="*/ 685 h 1445"/>
                <a:gd name="T18" fmla="*/ 48 w 204"/>
                <a:gd name="T19" fmla="*/ 871 h 1445"/>
                <a:gd name="T20" fmla="*/ 30 w 204"/>
                <a:gd name="T21" fmla="*/ 1057 h 1445"/>
                <a:gd name="T22" fmla="*/ 17 w 204"/>
                <a:gd name="T23" fmla="*/ 1248 h 1445"/>
                <a:gd name="T24" fmla="*/ 0 w 204"/>
                <a:gd name="T25" fmla="*/ 1440 h 1445"/>
                <a:gd name="T26" fmla="*/ 1 w 204"/>
                <a:gd name="T27" fmla="*/ 1442 h 1445"/>
                <a:gd name="T28" fmla="*/ 4 w 204"/>
                <a:gd name="T29" fmla="*/ 1445 h 1445"/>
                <a:gd name="T30" fmla="*/ 9 w 204"/>
                <a:gd name="T31" fmla="*/ 1445 h 1445"/>
                <a:gd name="T32" fmla="*/ 13 w 204"/>
                <a:gd name="T33" fmla="*/ 1442 h 1445"/>
                <a:gd name="T34" fmla="*/ 13 w 204"/>
                <a:gd name="T35" fmla="*/ 1440 h 1445"/>
                <a:gd name="T36" fmla="*/ 29 w 204"/>
                <a:gd name="T37" fmla="*/ 1252 h 1445"/>
                <a:gd name="T38" fmla="*/ 42 w 204"/>
                <a:gd name="T39" fmla="*/ 1064 h 1445"/>
                <a:gd name="T40" fmla="*/ 60 w 204"/>
                <a:gd name="T41" fmla="*/ 876 h 1445"/>
                <a:gd name="T42" fmla="*/ 86 w 204"/>
                <a:gd name="T43" fmla="*/ 688 h 1445"/>
                <a:gd name="T44" fmla="*/ 114 w 204"/>
                <a:gd name="T45" fmla="*/ 514 h 1445"/>
                <a:gd name="T46" fmla="*/ 132 w 204"/>
                <a:gd name="T47" fmla="*/ 383 h 1445"/>
                <a:gd name="T48" fmla="*/ 138 w 204"/>
                <a:gd name="T49" fmla="*/ 339 h 1445"/>
                <a:gd name="T50" fmla="*/ 151 w 204"/>
                <a:gd name="T51" fmla="*/ 213 h 1445"/>
                <a:gd name="T52" fmla="*/ 166 w 204"/>
                <a:gd name="T53" fmla="*/ 130 h 1445"/>
                <a:gd name="T54" fmla="*/ 175 w 204"/>
                <a:gd name="T55" fmla="*/ 88 h 1445"/>
                <a:gd name="T56" fmla="*/ 188 w 204"/>
                <a:gd name="T57" fmla="*/ 49 h 1445"/>
                <a:gd name="T58" fmla="*/ 204 w 204"/>
                <a:gd name="T59" fmla="*/ 9 h 1445"/>
                <a:gd name="T60" fmla="*/ 204 w 204"/>
                <a:gd name="T61" fmla="*/ 6 h 1445"/>
                <a:gd name="T62" fmla="*/ 202 w 204"/>
                <a:gd name="T63" fmla="*/ 2 h 1445"/>
                <a:gd name="T64" fmla="*/ 199 w 204"/>
                <a:gd name="T65" fmla="*/ 0 h 1445"/>
                <a:gd name="T66" fmla="*/ 195 w 204"/>
                <a:gd name="T67" fmla="*/ 1 h 1445"/>
                <a:gd name="T68" fmla="*/ 193 w 204"/>
                <a:gd name="T69" fmla="*/ 3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4" h="1445">
                  <a:moveTo>
                    <a:pt x="193" y="3"/>
                  </a:moveTo>
                  <a:lnTo>
                    <a:pt x="193" y="3"/>
                  </a:lnTo>
                  <a:lnTo>
                    <a:pt x="185" y="22"/>
                  </a:lnTo>
                  <a:lnTo>
                    <a:pt x="178" y="40"/>
                  </a:lnTo>
                  <a:lnTo>
                    <a:pt x="171" y="59"/>
                  </a:lnTo>
                  <a:lnTo>
                    <a:pt x="166" y="79"/>
                  </a:lnTo>
                  <a:lnTo>
                    <a:pt x="155" y="117"/>
                  </a:lnTo>
                  <a:lnTo>
                    <a:pt x="147" y="157"/>
                  </a:lnTo>
                  <a:lnTo>
                    <a:pt x="141" y="198"/>
                  </a:lnTo>
                  <a:lnTo>
                    <a:pt x="136" y="237"/>
                  </a:lnTo>
                  <a:lnTo>
                    <a:pt x="127" y="318"/>
                  </a:lnTo>
                  <a:lnTo>
                    <a:pt x="127" y="318"/>
                  </a:lnTo>
                  <a:lnTo>
                    <a:pt x="122" y="364"/>
                  </a:lnTo>
                  <a:lnTo>
                    <a:pt x="116" y="410"/>
                  </a:lnTo>
                  <a:lnTo>
                    <a:pt x="103" y="502"/>
                  </a:lnTo>
                  <a:lnTo>
                    <a:pt x="89" y="594"/>
                  </a:lnTo>
                  <a:lnTo>
                    <a:pt x="73" y="685"/>
                  </a:lnTo>
                  <a:lnTo>
                    <a:pt x="73" y="685"/>
                  </a:lnTo>
                  <a:lnTo>
                    <a:pt x="60" y="777"/>
                  </a:lnTo>
                  <a:lnTo>
                    <a:pt x="48" y="871"/>
                  </a:lnTo>
                  <a:lnTo>
                    <a:pt x="38" y="963"/>
                  </a:lnTo>
                  <a:lnTo>
                    <a:pt x="30" y="1057"/>
                  </a:lnTo>
                  <a:lnTo>
                    <a:pt x="30" y="1057"/>
                  </a:lnTo>
                  <a:lnTo>
                    <a:pt x="17" y="1248"/>
                  </a:lnTo>
                  <a:lnTo>
                    <a:pt x="10" y="1344"/>
                  </a:lnTo>
                  <a:lnTo>
                    <a:pt x="0" y="1440"/>
                  </a:lnTo>
                  <a:lnTo>
                    <a:pt x="0" y="1440"/>
                  </a:lnTo>
                  <a:lnTo>
                    <a:pt x="1" y="1442"/>
                  </a:lnTo>
                  <a:lnTo>
                    <a:pt x="2" y="1444"/>
                  </a:lnTo>
                  <a:lnTo>
                    <a:pt x="4" y="1445"/>
                  </a:lnTo>
                  <a:lnTo>
                    <a:pt x="7" y="1445"/>
                  </a:lnTo>
                  <a:lnTo>
                    <a:pt x="9" y="1445"/>
                  </a:lnTo>
                  <a:lnTo>
                    <a:pt x="11" y="1444"/>
                  </a:lnTo>
                  <a:lnTo>
                    <a:pt x="13" y="1442"/>
                  </a:lnTo>
                  <a:lnTo>
                    <a:pt x="13" y="1440"/>
                  </a:lnTo>
                  <a:lnTo>
                    <a:pt x="13" y="1440"/>
                  </a:lnTo>
                  <a:lnTo>
                    <a:pt x="22" y="1346"/>
                  </a:lnTo>
                  <a:lnTo>
                    <a:pt x="29" y="1252"/>
                  </a:lnTo>
                  <a:lnTo>
                    <a:pt x="42" y="1064"/>
                  </a:lnTo>
                  <a:lnTo>
                    <a:pt x="42" y="1064"/>
                  </a:lnTo>
                  <a:lnTo>
                    <a:pt x="50" y="971"/>
                  </a:lnTo>
                  <a:lnTo>
                    <a:pt x="60" y="876"/>
                  </a:lnTo>
                  <a:lnTo>
                    <a:pt x="71" y="782"/>
                  </a:lnTo>
                  <a:lnTo>
                    <a:pt x="86" y="688"/>
                  </a:lnTo>
                  <a:lnTo>
                    <a:pt x="86" y="688"/>
                  </a:lnTo>
                  <a:lnTo>
                    <a:pt x="114" y="514"/>
                  </a:lnTo>
                  <a:lnTo>
                    <a:pt x="127" y="427"/>
                  </a:lnTo>
                  <a:lnTo>
                    <a:pt x="132" y="383"/>
                  </a:lnTo>
                  <a:lnTo>
                    <a:pt x="138" y="339"/>
                  </a:lnTo>
                  <a:lnTo>
                    <a:pt x="138" y="339"/>
                  </a:lnTo>
                  <a:lnTo>
                    <a:pt x="146" y="255"/>
                  </a:lnTo>
                  <a:lnTo>
                    <a:pt x="151" y="213"/>
                  </a:lnTo>
                  <a:lnTo>
                    <a:pt x="157" y="172"/>
                  </a:lnTo>
                  <a:lnTo>
                    <a:pt x="166" y="130"/>
                  </a:lnTo>
                  <a:lnTo>
                    <a:pt x="170" y="109"/>
                  </a:lnTo>
                  <a:lnTo>
                    <a:pt x="175" y="88"/>
                  </a:lnTo>
                  <a:lnTo>
                    <a:pt x="181" y="68"/>
                  </a:lnTo>
                  <a:lnTo>
                    <a:pt x="188" y="49"/>
                  </a:lnTo>
                  <a:lnTo>
                    <a:pt x="196" y="29"/>
                  </a:lnTo>
                  <a:lnTo>
                    <a:pt x="204" y="9"/>
                  </a:lnTo>
                  <a:lnTo>
                    <a:pt x="204" y="9"/>
                  </a:lnTo>
                  <a:lnTo>
                    <a:pt x="204" y="6"/>
                  </a:lnTo>
                  <a:lnTo>
                    <a:pt x="204" y="4"/>
                  </a:lnTo>
                  <a:lnTo>
                    <a:pt x="202" y="2"/>
                  </a:lnTo>
                  <a:lnTo>
                    <a:pt x="201" y="0"/>
                  </a:lnTo>
                  <a:lnTo>
                    <a:pt x="199" y="0"/>
                  </a:lnTo>
                  <a:lnTo>
                    <a:pt x="197" y="0"/>
                  </a:lnTo>
                  <a:lnTo>
                    <a:pt x="195" y="1"/>
                  </a:lnTo>
                  <a:lnTo>
                    <a:pt x="193" y="3"/>
                  </a:lnTo>
                  <a:lnTo>
                    <a:pt x="19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815B826D-E766-6EE5-49C5-26A65ECAF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8" y="2292"/>
              <a:ext cx="416" cy="288"/>
            </a:xfrm>
            <a:custGeom>
              <a:avLst/>
              <a:gdLst>
                <a:gd name="T0" fmla="*/ 1 w 831"/>
                <a:gd name="T1" fmla="*/ 7 h 577"/>
                <a:gd name="T2" fmla="*/ 10 w 831"/>
                <a:gd name="T3" fmla="*/ 35 h 577"/>
                <a:gd name="T4" fmla="*/ 24 w 831"/>
                <a:gd name="T5" fmla="*/ 93 h 577"/>
                <a:gd name="T6" fmla="*/ 31 w 831"/>
                <a:gd name="T7" fmla="*/ 153 h 577"/>
                <a:gd name="T8" fmla="*/ 36 w 831"/>
                <a:gd name="T9" fmla="*/ 242 h 577"/>
                <a:gd name="T10" fmla="*/ 39 w 831"/>
                <a:gd name="T11" fmla="*/ 272 h 577"/>
                <a:gd name="T12" fmla="*/ 45 w 831"/>
                <a:gd name="T13" fmla="*/ 330 h 577"/>
                <a:gd name="T14" fmla="*/ 58 w 831"/>
                <a:gd name="T15" fmla="*/ 389 h 577"/>
                <a:gd name="T16" fmla="*/ 71 w 831"/>
                <a:gd name="T17" fmla="*/ 430 h 577"/>
                <a:gd name="T18" fmla="*/ 84 w 831"/>
                <a:gd name="T19" fmla="*/ 457 h 577"/>
                <a:gd name="T20" fmla="*/ 91 w 831"/>
                <a:gd name="T21" fmla="*/ 470 h 577"/>
                <a:gd name="T22" fmla="*/ 109 w 831"/>
                <a:gd name="T23" fmla="*/ 496 h 577"/>
                <a:gd name="T24" fmla="*/ 129 w 831"/>
                <a:gd name="T25" fmla="*/ 517 h 577"/>
                <a:gd name="T26" fmla="*/ 153 w 831"/>
                <a:gd name="T27" fmla="*/ 535 h 577"/>
                <a:gd name="T28" fmla="*/ 178 w 831"/>
                <a:gd name="T29" fmla="*/ 549 h 577"/>
                <a:gd name="T30" fmla="*/ 205 w 831"/>
                <a:gd name="T31" fmla="*/ 560 h 577"/>
                <a:gd name="T32" fmla="*/ 233 w 831"/>
                <a:gd name="T33" fmla="*/ 568 h 577"/>
                <a:gd name="T34" fmla="*/ 263 w 831"/>
                <a:gd name="T35" fmla="*/ 573 h 577"/>
                <a:gd name="T36" fmla="*/ 293 w 831"/>
                <a:gd name="T37" fmla="*/ 576 h 577"/>
                <a:gd name="T38" fmla="*/ 369 w 831"/>
                <a:gd name="T39" fmla="*/ 577 h 577"/>
                <a:gd name="T40" fmla="*/ 445 w 831"/>
                <a:gd name="T41" fmla="*/ 572 h 577"/>
                <a:gd name="T42" fmla="*/ 524 w 831"/>
                <a:gd name="T43" fmla="*/ 566 h 577"/>
                <a:gd name="T44" fmla="*/ 603 w 831"/>
                <a:gd name="T45" fmla="*/ 555 h 577"/>
                <a:gd name="T46" fmla="*/ 631 w 831"/>
                <a:gd name="T47" fmla="*/ 551 h 577"/>
                <a:gd name="T48" fmla="*/ 716 w 831"/>
                <a:gd name="T49" fmla="*/ 531 h 577"/>
                <a:gd name="T50" fmla="*/ 827 w 831"/>
                <a:gd name="T51" fmla="*/ 500 h 577"/>
                <a:gd name="T52" fmla="*/ 829 w 831"/>
                <a:gd name="T53" fmla="*/ 499 h 577"/>
                <a:gd name="T54" fmla="*/ 831 w 831"/>
                <a:gd name="T55" fmla="*/ 495 h 577"/>
                <a:gd name="T56" fmla="*/ 830 w 831"/>
                <a:gd name="T57" fmla="*/ 491 h 577"/>
                <a:gd name="T58" fmla="*/ 826 w 831"/>
                <a:gd name="T59" fmla="*/ 489 h 577"/>
                <a:gd name="T60" fmla="*/ 823 w 831"/>
                <a:gd name="T61" fmla="*/ 489 h 577"/>
                <a:gd name="T62" fmla="*/ 731 w 831"/>
                <a:gd name="T63" fmla="*/ 515 h 577"/>
                <a:gd name="T64" fmla="*/ 639 w 831"/>
                <a:gd name="T65" fmla="*/ 537 h 577"/>
                <a:gd name="T66" fmla="*/ 595 w 831"/>
                <a:gd name="T67" fmla="*/ 545 h 577"/>
                <a:gd name="T68" fmla="*/ 506 w 831"/>
                <a:gd name="T69" fmla="*/ 554 h 577"/>
                <a:gd name="T70" fmla="*/ 463 w 831"/>
                <a:gd name="T71" fmla="*/ 558 h 577"/>
                <a:gd name="T72" fmla="*/ 350 w 831"/>
                <a:gd name="T73" fmla="*/ 566 h 577"/>
                <a:gd name="T74" fmla="*/ 293 w 831"/>
                <a:gd name="T75" fmla="*/ 565 h 577"/>
                <a:gd name="T76" fmla="*/ 257 w 831"/>
                <a:gd name="T77" fmla="*/ 561 h 577"/>
                <a:gd name="T78" fmla="*/ 220 w 831"/>
                <a:gd name="T79" fmla="*/ 552 h 577"/>
                <a:gd name="T80" fmla="*/ 186 w 831"/>
                <a:gd name="T81" fmla="*/ 540 h 577"/>
                <a:gd name="T82" fmla="*/ 169 w 831"/>
                <a:gd name="T83" fmla="*/ 531 h 577"/>
                <a:gd name="T84" fmla="*/ 143 w 831"/>
                <a:gd name="T85" fmla="*/ 514 h 577"/>
                <a:gd name="T86" fmla="*/ 122 w 831"/>
                <a:gd name="T87" fmla="*/ 493 h 577"/>
                <a:gd name="T88" fmla="*/ 105 w 831"/>
                <a:gd name="T89" fmla="*/ 469 h 577"/>
                <a:gd name="T90" fmla="*/ 90 w 831"/>
                <a:gd name="T91" fmla="*/ 443 h 577"/>
                <a:gd name="T92" fmla="*/ 79 w 831"/>
                <a:gd name="T93" fmla="*/ 415 h 577"/>
                <a:gd name="T94" fmla="*/ 70 w 831"/>
                <a:gd name="T95" fmla="*/ 386 h 577"/>
                <a:gd name="T96" fmla="*/ 58 w 831"/>
                <a:gd name="T97" fmla="*/ 326 h 577"/>
                <a:gd name="T98" fmla="*/ 54 w 831"/>
                <a:gd name="T99" fmla="*/ 296 h 577"/>
                <a:gd name="T100" fmla="*/ 45 w 831"/>
                <a:gd name="T101" fmla="*/ 202 h 577"/>
                <a:gd name="T102" fmla="*/ 37 w 831"/>
                <a:gd name="T103" fmla="*/ 109 h 577"/>
                <a:gd name="T104" fmla="*/ 33 w 831"/>
                <a:gd name="T105" fmla="*/ 78 h 577"/>
                <a:gd name="T106" fmla="*/ 25 w 831"/>
                <a:gd name="T107" fmla="*/ 41 h 577"/>
                <a:gd name="T108" fmla="*/ 12 w 831"/>
                <a:gd name="T109" fmla="*/ 4 h 577"/>
                <a:gd name="T110" fmla="*/ 11 w 831"/>
                <a:gd name="T111" fmla="*/ 2 h 577"/>
                <a:gd name="T112" fmla="*/ 6 w 831"/>
                <a:gd name="T113" fmla="*/ 0 h 577"/>
                <a:gd name="T114" fmla="*/ 2 w 831"/>
                <a:gd name="T115" fmla="*/ 1 h 577"/>
                <a:gd name="T116" fmla="*/ 0 w 831"/>
                <a:gd name="T117" fmla="*/ 4 h 577"/>
                <a:gd name="T118" fmla="*/ 1 w 831"/>
                <a:gd name="T119" fmla="*/ 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31" h="577">
                  <a:moveTo>
                    <a:pt x="1" y="7"/>
                  </a:moveTo>
                  <a:lnTo>
                    <a:pt x="1" y="7"/>
                  </a:lnTo>
                  <a:lnTo>
                    <a:pt x="6" y="21"/>
                  </a:lnTo>
                  <a:lnTo>
                    <a:pt x="10" y="35"/>
                  </a:lnTo>
                  <a:lnTo>
                    <a:pt x="18" y="64"/>
                  </a:lnTo>
                  <a:lnTo>
                    <a:pt x="24" y="93"/>
                  </a:lnTo>
                  <a:lnTo>
                    <a:pt x="28" y="123"/>
                  </a:lnTo>
                  <a:lnTo>
                    <a:pt x="31" y="153"/>
                  </a:lnTo>
                  <a:lnTo>
                    <a:pt x="33" y="183"/>
                  </a:lnTo>
                  <a:lnTo>
                    <a:pt x="36" y="242"/>
                  </a:lnTo>
                  <a:lnTo>
                    <a:pt x="36" y="242"/>
                  </a:lnTo>
                  <a:lnTo>
                    <a:pt x="39" y="272"/>
                  </a:lnTo>
                  <a:lnTo>
                    <a:pt x="42" y="301"/>
                  </a:lnTo>
                  <a:lnTo>
                    <a:pt x="45" y="330"/>
                  </a:lnTo>
                  <a:lnTo>
                    <a:pt x="51" y="360"/>
                  </a:lnTo>
                  <a:lnTo>
                    <a:pt x="58" y="389"/>
                  </a:lnTo>
                  <a:lnTo>
                    <a:pt x="66" y="417"/>
                  </a:lnTo>
                  <a:lnTo>
                    <a:pt x="71" y="430"/>
                  </a:lnTo>
                  <a:lnTo>
                    <a:pt x="77" y="444"/>
                  </a:lnTo>
                  <a:lnTo>
                    <a:pt x="84" y="457"/>
                  </a:lnTo>
                  <a:lnTo>
                    <a:pt x="91" y="470"/>
                  </a:lnTo>
                  <a:lnTo>
                    <a:pt x="91" y="470"/>
                  </a:lnTo>
                  <a:lnTo>
                    <a:pt x="100" y="483"/>
                  </a:lnTo>
                  <a:lnTo>
                    <a:pt x="109" y="496"/>
                  </a:lnTo>
                  <a:lnTo>
                    <a:pt x="118" y="507"/>
                  </a:lnTo>
                  <a:lnTo>
                    <a:pt x="129" y="517"/>
                  </a:lnTo>
                  <a:lnTo>
                    <a:pt x="140" y="526"/>
                  </a:lnTo>
                  <a:lnTo>
                    <a:pt x="153" y="535"/>
                  </a:lnTo>
                  <a:lnTo>
                    <a:pt x="165" y="542"/>
                  </a:lnTo>
                  <a:lnTo>
                    <a:pt x="178" y="549"/>
                  </a:lnTo>
                  <a:lnTo>
                    <a:pt x="191" y="554"/>
                  </a:lnTo>
                  <a:lnTo>
                    <a:pt x="205" y="560"/>
                  </a:lnTo>
                  <a:lnTo>
                    <a:pt x="219" y="564"/>
                  </a:lnTo>
                  <a:lnTo>
                    <a:pt x="233" y="568"/>
                  </a:lnTo>
                  <a:lnTo>
                    <a:pt x="248" y="570"/>
                  </a:lnTo>
                  <a:lnTo>
                    <a:pt x="263" y="573"/>
                  </a:lnTo>
                  <a:lnTo>
                    <a:pt x="293" y="576"/>
                  </a:lnTo>
                  <a:lnTo>
                    <a:pt x="293" y="576"/>
                  </a:lnTo>
                  <a:lnTo>
                    <a:pt x="332" y="577"/>
                  </a:lnTo>
                  <a:lnTo>
                    <a:pt x="369" y="577"/>
                  </a:lnTo>
                  <a:lnTo>
                    <a:pt x="408" y="575"/>
                  </a:lnTo>
                  <a:lnTo>
                    <a:pt x="445" y="572"/>
                  </a:lnTo>
                  <a:lnTo>
                    <a:pt x="445" y="572"/>
                  </a:lnTo>
                  <a:lnTo>
                    <a:pt x="524" y="566"/>
                  </a:lnTo>
                  <a:lnTo>
                    <a:pt x="564" y="562"/>
                  </a:lnTo>
                  <a:lnTo>
                    <a:pt x="603" y="555"/>
                  </a:lnTo>
                  <a:lnTo>
                    <a:pt x="603" y="555"/>
                  </a:lnTo>
                  <a:lnTo>
                    <a:pt x="631" y="551"/>
                  </a:lnTo>
                  <a:lnTo>
                    <a:pt x="659" y="545"/>
                  </a:lnTo>
                  <a:lnTo>
                    <a:pt x="716" y="531"/>
                  </a:lnTo>
                  <a:lnTo>
                    <a:pt x="772" y="517"/>
                  </a:lnTo>
                  <a:lnTo>
                    <a:pt x="827" y="500"/>
                  </a:lnTo>
                  <a:lnTo>
                    <a:pt x="827" y="500"/>
                  </a:lnTo>
                  <a:lnTo>
                    <a:pt x="829" y="499"/>
                  </a:lnTo>
                  <a:lnTo>
                    <a:pt x="830" y="497"/>
                  </a:lnTo>
                  <a:lnTo>
                    <a:pt x="831" y="495"/>
                  </a:lnTo>
                  <a:lnTo>
                    <a:pt x="831" y="493"/>
                  </a:lnTo>
                  <a:lnTo>
                    <a:pt x="830" y="491"/>
                  </a:lnTo>
                  <a:lnTo>
                    <a:pt x="828" y="489"/>
                  </a:lnTo>
                  <a:lnTo>
                    <a:pt x="826" y="489"/>
                  </a:lnTo>
                  <a:lnTo>
                    <a:pt x="823" y="489"/>
                  </a:lnTo>
                  <a:lnTo>
                    <a:pt x="823" y="489"/>
                  </a:lnTo>
                  <a:lnTo>
                    <a:pt x="777" y="502"/>
                  </a:lnTo>
                  <a:lnTo>
                    <a:pt x="731" y="515"/>
                  </a:lnTo>
                  <a:lnTo>
                    <a:pt x="684" y="526"/>
                  </a:lnTo>
                  <a:lnTo>
                    <a:pt x="639" y="537"/>
                  </a:lnTo>
                  <a:lnTo>
                    <a:pt x="639" y="537"/>
                  </a:lnTo>
                  <a:lnTo>
                    <a:pt x="595" y="545"/>
                  </a:lnTo>
                  <a:lnTo>
                    <a:pt x="550" y="550"/>
                  </a:lnTo>
                  <a:lnTo>
                    <a:pt x="506" y="554"/>
                  </a:lnTo>
                  <a:lnTo>
                    <a:pt x="463" y="558"/>
                  </a:lnTo>
                  <a:lnTo>
                    <a:pt x="463" y="558"/>
                  </a:lnTo>
                  <a:lnTo>
                    <a:pt x="389" y="564"/>
                  </a:lnTo>
                  <a:lnTo>
                    <a:pt x="350" y="566"/>
                  </a:lnTo>
                  <a:lnTo>
                    <a:pt x="313" y="566"/>
                  </a:lnTo>
                  <a:lnTo>
                    <a:pt x="293" y="565"/>
                  </a:lnTo>
                  <a:lnTo>
                    <a:pt x="274" y="564"/>
                  </a:lnTo>
                  <a:lnTo>
                    <a:pt x="257" y="561"/>
                  </a:lnTo>
                  <a:lnTo>
                    <a:pt x="238" y="557"/>
                  </a:lnTo>
                  <a:lnTo>
                    <a:pt x="220" y="552"/>
                  </a:lnTo>
                  <a:lnTo>
                    <a:pt x="203" y="547"/>
                  </a:lnTo>
                  <a:lnTo>
                    <a:pt x="186" y="540"/>
                  </a:lnTo>
                  <a:lnTo>
                    <a:pt x="169" y="531"/>
                  </a:lnTo>
                  <a:lnTo>
                    <a:pt x="169" y="531"/>
                  </a:lnTo>
                  <a:lnTo>
                    <a:pt x="156" y="523"/>
                  </a:lnTo>
                  <a:lnTo>
                    <a:pt x="143" y="514"/>
                  </a:lnTo>
                  <a:lnTo>
                    <a:pt x="133" y="503"/>
                  </a:lnTo>
                  <a:lnTo>
                    <a:pt x="122" y="493"/>
                  </a:lnTo>
                  <a:lnTo>
                    <a:pt x="113" y="481"/>
                  </a:lnTo>
                  <a:lnTo>
                    <a:pt x="105" y="469"/>
                  </a:lnTo>
                  <a:lnTo>
                    <a:pt x="97" y="456"/>
                  </a:lnTo>
                  <a:lnTo>
                    <a:pt x="90" y="443"/>
                  </a:lnTo>
                  <a:lnTo>
                    <a:pt x="85" y="429"/>
                  </a:lnTo>
                  <a:lnTo>
                    <a:pt x="79" y="415"/>
                  </a:lnTo>
                  <a:lnTo>
                    <a:pt x="75" y="400"/>
                  </a:lnTo>
                  <a:lnTo>
                    <a:pt x="70" y="386"/>
                  </a:lnTo>
                  <a:lnTo>
                    <a:pt x="63" y="356"/>
                  </a:lnTo>
                  <a:lnTo>
                    <a:pt x="58" y="326"/>
                  </a:lnTo>
                  <a:lnTo>
                    <a:pt x="58" y="326"/>
                  </a:lnTo>
                  <a:lnTo>
                    <a:pt x="54" y="296"/>
                  </a:lnTo>
                  <a:lnTo>
                    <a:pt x="51" y="265"/>
                  </a:lnTo>
                  <a:lnTo>
                    <a:pt x="45" y="202"/>
                  </a:lnTo>
                  <a:lnTo>
                    <a:pt x="41" y="141"/>
                  </a:lnTo>
                  <a:lnTo>
                    <a:pt x="37" y="109"/>
                  </a:lnTo>
                  <a:lnTo>
                    <a:pt x="33" y="78"/>
                  </a:lnTo>
                  <a:lnTo>
                    <a:pt x="33" y="78"/>
                  </a:lnTo>
                  <a:lnTo>
                    <a:pt x="29" y="59"/>
                  </a:lnTo>
                  <a:lnTo>
                    <a:pt x="25" y="41"/>
                  </a:lnTo>
                  <a:lnTo>
                    <a:pt x="19" y="2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5F350CB-5C54-7E5B-0A46-DD7091ED4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2478"/>
              <a:ext cx="276" cy="120"/>
            </a:xfrm>
            <a:custGeom>
              <a:avLst/>
              <a:gdLst>
                <a:gd name="T0" fmla="*/ 1 w 554"/>
                <a:gd name="T1" fmla="*/ 9 h 241"/>
                <a:gd name="T2" fmla="*/ 19 w 554"/>
                <a:gd name="T3" fmla="*/ 39 h 241"/>
                <a:gd name="T4" fmla="*/ 42 w 554"/>
                <a:gd name="T5" fmla="*/ 65 h 241"/>
                <a:gd name="T6" fmla="*/ 68 w 554"/>
                <a:gd name="T7" fmla="*/ 88 h 241"/>
                <a:gd name="T8" fmla="*/ 98 w 554"/>
                <a:gd name="T9" fmla="*/ 108 h 241"/>
                <a:gd name="T10" fmla="*/ 161 w 554"/>
                <a:gd name="T11" fmla="*/ 143 h 241"/>
                <a:gd name="T12" fmla="*/ 223 w 554"/>
                <a:gd name="T13" fmla="*/ 173 h 241"/>
                <a:gd name="T14" fmla="*/ 261 w 554"/>
                <a:gd name="T15" fmla="*/ 191 h 241"/>
                <a:gd name="T16" fmla="*/ 300 w 554"/>
                <a:gd name="T17" fmla="*/ 205 h 241"/>
                <a:gd name="T18" fmla="*/ 340 w 554"/>
                <a:gd name="T19" fmla="*/ 218 h 241"/>
                <a:gd name="T20" fmla="*/ 381 w 554"/>
                <a:gd name="T21" fmla="*/ 227 h 241"/>
                <a:gd name="T22" fmla="*/ 423 w 554"/>
                <a:gd name="T23" fmla="*/ 234 h 241"/>
                <a:gd name="T24" fmla="*/ 464 w 554"/>
                <a:gd name="T25" fmla="*/ 239 h 241"/>
                <a:gd name="T26" fmla="*/ 506 w 554"/>
                <a:gd name="T27" fmla="*/ 241 h 241"/>
                <a:gd name="T28" fmla="*/ 547 w 554"/>
                <a:gd name="T29" fmla="*/ 240 h 241"/>
                <a:gd name="T30" fmla="*/ 551 w 554"/>
                <a:gd name="T31" fmla="*/ 240 h 241"/>
                <a:gd name="T32" fmla="*/ 553 w 554"/>
                <a:gd name="T33" fmla="*/ 235 h 241"/>
                <a:gd name="T34" fmla="*/ 553 w 554"/>
                <a:gd name="T35" fmla="*/ 231 h 241"/>
                <a:gd name="T36" fmla="*/ 551 w 554"/>
                <a:gd name="T37" fmla="*/ 228 h 241"/>
                <a:gd name="T38" fmla="*/ 547 w 554"/>
                <a:gd name="T39" fmla="*/ 227 h 241"/>
                <a:gd name="T40" fmla="*/ 507 w 554"/>
                <a:gd name="T41" fmla="*/ 228 h 241"/>
                <a:gd name="T42" fmla="*/ 465 w 554"/>
                <a:gd name="T43" fmla="*/ 226 h 241"/>
                <a:gd name="T44" fmla="*/ 384 w 554"/>
                <a:gd name="T45" fmla="*/ 215 h 241"/>
                <a:gd name="T46" fmla="*/ 345 w 554"/>
                <a:gd name="T47" fmla="*/ 205 h 241"/>
                <a:gd name="T48" fmla="*/ 305 w 554"/>
                <a:gd name="T49" fmla="*/ 194 h 241"/>
                <a:gd name="T50" fmla="*/ 266 w 554"/>
                <a:gd name="T51" fmla="*/ 179 h 241"/>
                <a:gd name="T52" fmla="*/ 229 w 554"/>
                <a:gd name="T53" fmla="*/ 163 h 241"/>
                <a:gd name="T54" fmla="*/ 169 w 554"/>
                <a:gd name="T55" fmla="*/ 132 h 241"/>
                <a:gd name="T56" fmla="*/ 110 w 554"/>
                <a:gd name="T57" fmla="*/ 99 h 241"/>
                <a:gd name="T58" fmla="*/ 95 w 554"/>
                <a:gd name="T59" fmla="*/ 91 h 241"/>
                <a:gd name="T60" fmla="*/ 67 w 554"/>
                <a:gd name="T61" fmla="*/ 70 h 241"/>
                <a:gd name="T62" fmla="*/ 41 w 554"/>
                <a:gd name="T63" fmla="*/ 46 h 241"/>
                <a:gd name="T64" fmla="*/ 20 w 554"/>
                <a:gd name="T65" fmla="*/ 19 h 241"/>
                <a:gd name="T66" fmla="*/ 12 w 554"/>
                <a:gd name="T67" fmla="*/ 3 h 241"/>
                <a:gd name="T68" fmla="*/ 8 w 554"/>
                <a:gd name="T69" fmla="*/ 0 h 241"/>
                <a:gd name="T70" fmla="*/ 4 w 554"/>
                <a:gd name="T71" fmla="*/ 0 h 241"/>
                <a:gd name="T72" fmla="*/ 1 w 554"/>
                <a:gd name="T73" fmla="*/ 4 h 241"/>
                <a:gd name="T74" fmla="*/ 1 w 554"/>
                <a:gd name="T75" fmla="*/ 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4" h="241">
                  <a:moveTo>
                    <a:pt x="1" y="9"/>
                  </a:moveTo>
                  <a:lnTo>
                    <a:pt x="1" y="9"/>
                  </a:lnTo>
                  <a:lnTo>
                    <a:pt x="9" y="25"/>
                  </a:lnTo>
                  <a:lnTo>
                    <a:pt x="19" y="39"/>
                  </a:lnTo>
                  <a:lnTo>
                    <a:pt x="29" y="52"/>
                  </a:lnTo>
                  <a:lnTo>
                    <a:pt x="42" y="65"/>
                  </a:lnTo>
                  <a:lnTo>
                    <a:pt x="54" y="77"/>
                  </a:lnTo>
                  <a:lnTo>
                    <a:pt x="68" y="88"/>
                  </a:lnTo>
                  <a:lnTo>
                    <a:pt x="82" y="98"/>
                  </a:lnTo>
                  <a:lnTo>
                    <a:pt x="98" y="108"/>
                  </a:lnTo>
                  <a:lnTo>
                    <a:pt x="129" y="126"/>
                  </a:lnTo>
                  <a:lnTo>
                    <a:pt x="161" y="143"/>
                  </a:lnTo>
                  <a:lnTo>
                    <a:pt x="223" y="173"/>
                  </a:lnTo>
                  <a:lnTo>
                    <a:pt x="223" y="173"/>
                  </a:lnTo>
                  <a:lnTo>
                    <a:pt x="241" y="182"/>
                  </a:lnTo>
                  <a:lnTo>
                    <a:pt x="261" y="191"/>
                  </a:lnTo>
                  <a:lnTo>
                    <a:pt x="280" y="198"/>
                  </a:lnTo>
                  <a:lnTo>
                    <a:pt x="300" y="205"/>
                  </a:lnTo>
                  <a:lnTo>
                    <a:pt x="320" y="211"/>
                  </a:lnTo>
                  <a:lnTo>
                    <a:pt x="340" y="218"/>
                  </a:lnTo>
                  <a:lnTo>
                    <a:pt x="360" y="223"/>
                  </a:lnTo>
                  <a:lnTo>
                    <a:pt x="381" y="227"/>
                  </a:lnTo>
                  <a:lnTo>
                    <a:pt x="402" y="231"/>
                  </a:lnTo>
                  <a:lnTo>
                    <a:pt x="423" y="234"/>
                  </a:lnTo>
                  <a:lnTo>
                    <a:pt x="443" y="237"/>
                  </a:lnTo>
                  <a:lnTo>
                    <a:pt x="464" y="239"/>
                  </a:lnTo>
                  <a:lnTo>
                    <a:pt x="485" y="240"/>
                  </a:lnTo>
                  <a:lnTo>
                    <a:pt x="506" y="241"/>
                  </a:lnTo>
                  <a:lnTo>
                    <a:pt x="527" y="241"/>
                  </a:lnTo>
                  <a:lnTo>
                    <a:pt x="547" y="240"/>
                  </a:lnTo>
                  <a:lnTo>
                    <a:pt x="547" y="240"/>
                  </a:lnTo>
                  <a:lnTo>
                    <a:pt x="551" y="240"/>
                  </a:lnTo>
                  <a:lnTo>
                    <a:pt x="552" y="238"/>
                  </a:lnTo>
                  <a:lnTo>
                    <a:pt x="553" y="235"/>
                  </a:lnTo>
                  <a:lnTo>
                    <a:pt x="554" y="233"/>
                  </a:lnTo>
                  <a:lnTo>
                    <a:pt x="553" y="231"/>
                  </a:lnTo>
                  <a:lnTo>
                    <a:pt x="552" y="229"/>
                  </a:lnTo>
                  <a:lnTo>
                    <a:pt x="551" y="228"/>
                  </a:lnTo>
                  <a:lnTo>
                    <a:pt x="547" y="227"/>
                  </a:lnTo>
                  <a:lnTo>
                    <a:pt x="547" y="227"/>
                  </a:lnTo>
                  <a:lnTo>
                    <a:pt x="527" y="228"/>
                  </a:lnTo>
                  <a:lnTo>
                    <a:pt x="507" y="228"/>
                  </a:lnTo>
                  <a:lnTo>
                    <a:pt x="486" y="227"/>
                  </a:lnTo>
                  <a:lnTo>
                    <a:pt x="465" y="226"/>
                  </a:lnTo>
                  <a:lnTo>
                    <a:pt x="425" y="222"/>
                  </a:lnTo>
                  <a:lnTo>
                    <a:pt x="384" y="215"/>
                  </a:lnTo>
                  <a:lnTo>
                    <a:pt x="364" y="210"/>
                  </a:lnTo>
                  <a:lnTo>
                    <a:pt x="345" y="205"/>
                  </a:lnTo>
                  <a:lnTo>
                    <a:pt x="325" y="199"/>
                  </a:lnTo>
                  <a:lnTo>
                    <a:pt x="305" y="194"/>
                  </a:lnTo>
                  <a:lnTo>
                    <a:pt x="286" y="186"/>
                  </a:lnTo>
                  <a:lnTo>
                    <a:pt x="266" y="179"/>
                  </a:lnTo>
                  <a:lnTo>
                    <a:pt x="248" y="171"/>
                  </a:lnTo>
                  <a:lnTo>
                    <a:pt x="229" y="163"/>
                  </a:lnTo>
                  <a:lnTo>
                    <a:pt x="229" y="163"/>
                  </a:lnTo>
                  <a:lnTo>
                    <a:pt x="169" y="132"/>
                  </a:lnTo>
                  <a:lnTo>
                    <a:pt x="140" y="117"/>
                  </a:lnTo>
                  <a:lnTo>
                    <a:pt x="110" y="99"/>
                  </a:lnTo>
                  <a:lnTo>
                    <a:pt x="110" y="99"/>
                  </a:lnTo>
                  <a:lnTo>
                    <a:pt x="95" y="91"/>
                  </a:lnTo>
                  <a:lnTo>
                    <a:pt x="80" y="80"/>
                  </a:lnTo>
                  <a:lnTo>
                    <a:pt x="67" y="70"/>
                  </a:lnTo>
                  <a:lnTo>
                    <a:pt x="53" y="58"/>
                  </a:lnTo>
                  <a:lnTo>
                    <a:pt x="41" y="46"/>
                  </a:lnTo>
                  <a:lnTo>
                    <a:pt x="30" y="32"/>
                  </a:lnTo>
                  <a:lnTo>
                    <a:pt x="20" y="19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21343D51-C55D-CB30-A3D5-9D286A15F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" y="1880"/>
              <a:ext cx="189" cy="619"/>
            </a:xfrm>
            <a:custGeom>
              <a:avLst/>
              <a:gdLst>
                <a:gd name="T0" fmla="*/ 364 w 376"/>
                <a:gd name="T1" fmla="*/ 6 h 1238"/>
                <a:gd name="T2" fmla="*/ 361 w 376"/>
                <a:gd name="T3" fmla="*/ 45 h 1238"/>
                <a:gd name="T4" fmla="*/ 353 w 376"/>
                <a:gd name="T5" fmla="*/ 83 h 1238"/>
                <a:gd name="T6" fmla="*/ 342 w 376"/>
                <a:gd name="T7" fmla="*/ 121 h 1238"/>
                <a:gd name="T8" fmla="*/ 329 w 376"/>
                <a:gd name="T9" fmla="*/ 157 h 1238"/>
                <a:gd name="T10" fmla="*/ 307 w 376"/>
                <a:gd name="T11" fmla="*/ 234 h 1238"/>
                <a:gd name="T12" fmla="*/ 285 w 376"/>
                <a:gd name="T13" fmla="*/ 312 h 1238"/>
                <a:gd name="T14" fmla="*/ 219 w 376"/>
                <a:gd name="T15" fmla="*/ 542 h 1238"/>
                <a:gd name="T16" fmla="*/ 199 w 376"/>
                <a:gd name="T17" fmla="*/ 619 h 1238"/>
                <a:gd name="T18" fmla="*/ 157 w 376"/>
                <a:gd name="T19" fmla="*/ 773 h 1238"/>
                <a:gd name="T20" fmla="*/ 109 w 376"/>
                <a:gd name="T21" fmla="*/ 925 h 1238"/>
                <a:gd name="T22" fmla="*/ 82 w 376"/>
                <a:gd name="T23" fmla="*/ 1001 h 1238"/>
                <a:gd name="T24" fmla="*/ 1 w 376"/>
                <a:gd name="T25" fmla="*/ 1229 h 1238"/>
                <a:gd name="T26" fmla="*/ 0 w 376"/>
                <a:gd name="T27" fmla="*/ 1233 h 1238"/>
                <a:gd name="T28" fmla="*/ 2 w 376"/>
                <a:gd name="T29" fmla="*/ 1237 h 1238"/>
                <a:gd name="T30" fmla="*/ 7 w 376"/>
                <a:gd name="T31" fmla="*/ 1238 h 1238"/>
                <a:gd name="T32" fmla="*/ 11 w 376"/>
                <a:gd name="T33" fmla="*/ 1236 h 1238"/>
                <a:gd name="T34" fmla="*/ 12 w 376"/>
                <a:gd name="T35" fmla="*/ 1234 h 1238"/>
                <a:gd name="T36" fmla="*/ 92 w 376"/>
                <a:gd name="T37" fmla="*/ 1011 h 1238"/>
                <a:gd name="T38" fmla="*/ 118 w 376"/>
                <a:gd name="T39" fmla="*/ 936 h 1238"/>
                <a:gd name="T40" fmla="*/ 167 w 376"/>
                <a:gd name="T41" fmla="*/ 780 h 1238"/>
                <a:gd name="T42" fmla="*/ 211 w 376"/>
                <a:gd name="T43" fmla="*/ 623 h 1238"/>
                <a:gd name="T44" fmla="*/ 232 w 376"/>
                <a:gd name="T45" fmla="*/ 544 h 1238"/>
                <a:gd name="T46" fmla="*/ 299 w 376"/>
                <a:gd name="T47" fmla="*/ 307 h 1238"/>
                <a:gd name="T48" fmla="*/ 320 w 376"/>
                <a:gd name="T49" fmla="*/ 230 h 1238"/>
                <a:gd name="T50" fmla="*/ 344 w 376"/>
                <a:gd name="T51" fmla="*/ 154 h 1238"/>
                <a:gd name="T52" fmla="*/ 355 w 376"/>
                <a:gd name="T53" fmla="*/ 118 h 1238"/>
                <a:gd name="T54" fmla="*/ 366 w 376"/>
                <a:gd name="T55" fmla="*/ 81 h 1238"/>
                <a:gd name="T56" fmla="*/ 374 w 376"/>
                <a:gd name="T57" fmla="*/ 44 h 1238"/>
                <a:gd name="T58" fmla="*/ 376 w 376"/>
                <a:gd name="T59" fmla="*/ 6 h 1238"/>
                <a:gd name="T60" fmla="*/ 375 w 376"/>
                <a:gd name="T61" fmla="*/ 3 h 1238"/>
                <a:gd name="T62" fmla="*/ 372 w 376"/>
                <a:gd name="T63" fmla="*/ 1 h 1238"/>
                <a:gd name="T64" fmla="*/ 367 w 376"/>
                <a:gd name="T65" fmla="*/ 1 h 1238"/>
                <a:gd name="T66" fmla="*/ 364 w 376"/>
                <a:gd name="T67" fmla="*/ 3 h 1238"/>
                <a:gd name="T68" fmla="*/ 364 w 376"/>
                <a:gd name="T69" fmla="*/ 6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6" h="1238">
                  <a:moveTo>
                    <a:pt x="364" y="6"/>
                  </a:moveTo>
                  <a:lnTo>
                    <a:pt x="364" y="6"/>
                  </a:lnTo>
                  <a:lnTo>
                    <a:pt x="363" y="26"/>
                  </a:lnTo>
                  <a:lnTo>
                    <a:pt x="361" y="45"/>
                  </a:lnTo>
                  <a:lnTo>
                    <a:pt x="358" y="65"/>
                  </a:lnTo>
                  <a:lnTo>
                    <a:pt x="353" y="83"/>
                  </a:lnTo>
                  <a:lnTo>
                    <a:pt x="348" y="102"/>
                  </a:lnTo>
                  <a:lnTo>
                    <a:pt x="342" y="121"/>
                  </a:lnTo>
                  <a:lnTo>
                    <a:pt x="329" y="157"/>
                  </a:lnTo>
                  <a:lnTo>
                    <a:pt x="329" y="157"/>
                  </a:lnTo>
                  <a:lnTo>
                    <a:pt x="317" y="196"/>
                  </a:lnTo>
                  <a:lnTo>
                    <a:pt x="307" y="234"/>
                  </a:lnTo>
                  <a:lnTo>
                    <a:pt x="285" y="312"/>
                  </a:lnTo>
                  <a:lnTo>
                    <a:pt x="285" y="312"/>
                  </a:lnTo>
                  <a:lnTo>
                    <a:pt x="241" y="466"/>
                  </a:lnTo>
                  <a:lnTo>
                    <a:pt x="219" y="542"/>
                  </a:lnTo>
                  <a:lnTo>
                    <a:pt x="199" y="619"/>
                  </a:lnTo>
                  <a:lnTo>
                    <a:pt x="199" y="619"/>
                  </a:lnTo>
                  <a:lnTo>
                    <a:pt x="179" y="696"/>
                  </a:lnTo>
                  <a:lnTo>
                    <a:pt x="157" y="773"/>
                  </a:lnTo>
                  <a:lnTo>
                    <a:pt x="134" y="849"/>
                  </a:lnTo>
                  <a:lnTo>
                    <a:pt x="109" y="925"/>
                  </a:lnTo>
                  <a:lnTo>
                    <a:pt x="109" y="925"/>
                  </a:lnTo>
                  <a:lnTo>
                    <a:pt x="82" y="1001"/>
                  </a:lnTo>
                  <a:lnTo>
                    <a:pt x="55" y="1077"/>
                  </a:lnTo>
                  <a:lnTo>
                    <a:pt x="1" y="1229"/>
                  </a:lnTo>
                  <a:lnTo>
                    <a:pt x="1" y="1229"/>
                  </a:lnTo>
                  <a:lnTo>
                    <a:pt x="0" y="1233"/>
                  </a:lnTo>
                  <a:lnTo>
                    <a:pt x="1" y="1235"/>
                  </a:lnTo>
                  <a:lnTo>
                    <a:pt x="2" y="1237"/>
                  </a:lnTo>
                  <a:lnTo>
                    <a:pt x="4" y="1237"/>
                  </a:lnTo>
                  <a:lnTo>
                    <a:pt x="7" y="1238"/>
                  </a:lnTo>
                  <a:lnTo>
                    <a:pt x="9" y="1237"/>
                  </a:lnTo>
                  <a:lnTo>
                    <a:pt x="11" y="1236"/>
                  </a:lnTo>
                  <a:lnTo>
                    <a:pt x="12" y="1234"/>
                  </a:lnTo>
                  <a:lnTo>
                    <a:pt x="12" y="1234"/>
                  </a:lnTo>
                  <a:lnTo>
                    <a:pt x="65" y="1085"/>
                  </a:lnTo>
                  <a:lnTo>
                    <a:pt x="92" y="1011"/>
                  </a:lnTo>
                  <a:lnTo>
                    <a:pt x="118" y="936"/>
                  </a:lnTo>
                  <a:lnTo>
                    <a:pt x="118" y="936"/>
                  </a:lnTo>
                  <a:lnTo>
                    <a:pt x="143" y="858"/>
                  </a:lnTo>
                  <a:lnTo>
                    <a:pt x="167" y="780"/>
                  </a:lnTo>
                  <a:lnTo>
                    <a:pt x="190" y="701"/>
                  </a:lnTo>
                  <a:lnTo>
                    <a:pt x="211" y="623"/>
                  </a:lnTo>
                  <a:lnTo>
                    <a:pt x="211" y="623"/>
                  </a:lnTo>
                  <a:lnTo>
                    <a:pt x="232" y="544"/>
                  </a:lnTo>
                  <a:lnTo>
                    <a:pt x="254" y="465"/>
                  </a:lnTo>
                  <a:lnTo>
                    <a:pt x="299" y="307"/>
                  </a:lnTo>
                  <a:lnTo>
                    <a:pt x="299" y="307"/>
                  </a:lnTo>
                  <a:lnTo>
                    <a:pt x="320" y="230"/>
                  </a:lnTo>
                  <a:lnTo>
                    <a:pt x="332" y="192"/>
                  </a:lnTo>
                  <a:lnTo>
                    <a:pt x="344" y="154"/>
                  </a:lnTo>
                  <a:lnTo>
                    <a:pt x="344" y="154"/>
                  </a:lnTo>
                  <a:lnTo>
                    <a:pt x="355" y="118"/>
                  </a:lnTo>
                  <a:lnTo>
                    <a:pt x="362" y="100"/>
                  </a:lnTo>
                  <a:lnTo>
                    <a:pt x="366" y="81"/>
                  </a:lnTo>
                  <a:lnTo>
                    <a:pt x="371" y="63"/>
                  </a:lnTo>
                  <a:lnTo>
                    <a:pt x="374" y="44"/>
                  </a:lnTo>
                  <a:lnTo>
                    <a:pt x="375" y="25"/>
                  </a:lnTo>
                  <a:lnTo>
                    <a:pt x="376" y="6"/>
                  </a:lnTo>
                  <a:lnTo>
                    <a:pt x="376" y="6"/>
                  </a:lnTo>
                  <a:lnTo>
                    <a:pt x="375" y="3"/>
                  </a:lnTo>
                  <a:lnTo>
                    <a:pt x="374" y="2"/>
                  </a:lnTo>
                  <a:lnTo>
                    <a:pt x="372" y="1"/>
                  </a:lnTo>
                  <a:lnTo>
                    <a:pt x="370" y="0"/>
                  </a:lnTo>
                  <a:lnTo>
                    <a:pt x="367" y="1"/>
                  </a:lnTo>
                  <a:lnTo>
                    <a:pt x="365" y="2"/>
                  </a:lnTo>
                  <a:lnTo>
                    <a:pt x="364" y="3"/>
                  </a:lnTo>
                  <a:lnTo>
                    <a:pt x="364" y="6"/>
                  </a:lnTo>
                  <a:lnTo>
                    <a:pt x="36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8C0750FF-52AB-C344-F41E-E20C082A1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4" y="1905"/>
              <a:ext cx="294" cy="168"/>
            </a:xfrm>
            <a:custGeom>
              <a:avLst/>
              <a:gdLst>
                <a:gd name="T0" fmla="*/ 30 w 588"/>
                <a:gd name="T1" fmla="*/ 6 h 335"/>
                <a:gd name="T2" fmla="*/ 29 w 588"/>
                <a:gd name="T3" fmla="*/ 29 h 335"/>
                <a:gd name="T4" fmla="*/ 20 w 588"/>
                <a:gd name="T5" fmla="*/ 74 h 335"/>
                <a:gd name="T6" fmla="*/ 9 w 588"/>
                <a:gd name="T7" fmla="*/ 119 h 335"/>
                <a:gd name="T8" fmla="*/ 2 w 588"/>
                <a:gd name="T9" fmla="*/ 165 h 335"/>
                <a:gd name="T10" fmla="*/ 0 w 588"/>
                <a:gd name="T11" fmla="*/ 188 h 335"/>
                <a:gd name="T12" fmla="*/ 2 w 588"/>
                <a:gd name="T13" fmla="*/ 199 h 335"/>
                <a:gd name="T14" fmla="*/ 9 w 588"/>
                <a:gd name="T15" fmla="*/ 219 h 335"/>
                <a:gd name="T16" fmla="*/ 20 w 588"/>
                <a:gd name="T17" fmla="*/ 234 h 335"/>
                <a:gd name="T18" fmla="*/ 36 w 588"/>
                <a:gd name="T19" fmla="*/ 247 h 335"/>
                <a:gd name="T20" fmla="*/ 54 w 588"/>
                <a:gd name="T21" fmla="*/ 257 h 335"/>
                <a:gd name="T22" fmla="*/ 85 w 588"/>
                <a:gd name="T23" fmla="*/ 268 h 335"/>
                <a:gd name="T24" fmla="*/ 125 w 588"/>
                <a:gd name="T25" fmla="*/ 276 h 335"/>
                <a:gd name="T26" fmla="*/ 153 w 588"/>
                <a:gd name="T27" fmla="*/ 279 h 335"/>
                <a:gd name="T28" fmla="*/ 238 w 588"/>
                <a:gd name="T29" fmla="*/ 282 h 335"/>
                <a:gd name="T30" fmla="*/ 293 w 588"/>
                <a:gd name="T31" fmla="*/ 284 h 335"/>
                <a:gd name="T32" fmla="*/ 348 w 588"/>
                <a:gd name="T33" fmla="*/ 292 h 335"/>
                <a:gd name="T34" fmla="*/ 377 w 588"/>
                <a:gd name="T35" fmla="*/ 297 h 335"/>
                <a:gd name="T36" fmla="*/ 467 w 588"/>
                <a:gd name="T37" fmla="*/ 307 h 335"/>
                <a:gd name="T38" fmla="*/ 525 w 588"/>
                <a:gd name="T39" fmla="*/ 317 h 335"/>
                <a:gd name="T40" fmla="*/ 568 w 588"/>
                <a:gd name="T41" fmla="*/ 329 h 335"/>
                <a:gd name="T42" fmla="*/ 581 w 588"/>
                <a:gd name="T43" fmla="*/ 334 h 335"/>
                <a:gd name="T44" fmla="*/ 586 w 588"/>
                <a:gd name="T45" fmla="*/ 334 h 335"/>
                <a:gd name="T46" fmla="*/ 588 w 588"/>
                <a:gd name="T47" fmla="*/ 331 h 335"/>
                <a:gd name="T48" fmla="*/ 588 w 588"/>
                <a:gd name="T49" fmla="*/ 326 h 335"/>
                <a:gd name="T50" fmla="*/ 584 w 588"/>
                <a:gd name="T51" fmla="*/ 323 h 335"/>
                <a:gd name="T52" fmla="*/ 572 w 588"/>
                <a:gd name="T53" fmla="*/ 318 h 335"/>
                <a:gd name="T54" fmla="*/ 532 w 588"/>
                <a:gd name="T55" fmla="*/ 306 h 335"/>
                <a:gd name="T56" fmla="*/ 478 w 588"/>
                <a:gd name="T57" fmla="*/ 298 h 335"/>
                <a:gd name="T58" fmla="*/ 396 w 588"/>
                <a:gd name="T59" fmla="*/ 288 h 335"/>
                <a:gd name="T60" fmla="*/ 369 w 588"/>
                <a:gd name="T61" fmla="*/ 283 h 335"/>
                <a:gd name="T62" fmla="*/ 318 w 588"/>
                <a:gd name="T63" fmla="*/ 276 h 335"/>
                <a:gd name="T64" fmla="*/ 267 w 588"/>
                <a:gd name="T65" fmla="*/ 272 h 335"/>
                <a:gd name="T66" fmla="*/ 164 w 588"/>
                <a:gd name="T67" fmla="*/ 268 h 335"/>
                <a:gd name="T68" fmla="*/ 137 w 588"/>
                <a:gd name="T69" fmla="*/ 266 h 335"/>
                <a:gd name="T70" fmla="*/ 96 w 588"/>
                <a:gd name="T71" fmla="*/ 258 h 335"/>
                <a:gd name="T72" fmla="*/ 71 w 588"/>
                <a:gd name="T73" fmla="*/ 250 h 335"/>
                <a:gd name="T74" fmla="*/ 58 w 588"/>
                <a:gd name="T75" fmla="*/ 245 h 335"/>
                <a:gd name="T76" fmla="*/ 38 w 588"/>
                <a:gd name="T77" fmla="*/ 233 h 335"/>
                <a:gd name="T78" fmla="*/ 24 w 588"/>
                <a:gd name="T79" fmla="*/ 219 h 335"/>
                <a:gd name="T80" fmla="*/ 16 w 588"/>
                <a:gd name="T81" fmla="*/ 201 h 335"/>
                <a:gd name="T82" fmla="*/ 13 w 588"/>
                <a:gd name="T83" fmla="*/ 178 h 335"/>
                <a:gd name="T84" fmla="*/ 13 w 588"/>
                <a:gd name="T85" fmla="*/ 167 h 335"/>
                <a:gd name="T86" fmla="*/ 17 w 588"/>
                <a:gd name="T87" fmla="*/ 134 h 335"/>
                <a:gd name="T88" fmla="*/ 29 w 588"/>
                <a:gd name="T89" fmla="*/ 92 h 335"/>
                <a:gd name="T90" fmla="*/ 38 w 588"/>
                <a:gd name="T91" fmla="*/ 50 h 335"/>
                <a:gd name="T92" fmla="*/ 42 w 588"/>
                <a:gd name="T93" fmla="*/ 18 h 335"/>
                <a:gd name="T94" fmla="*/ 42 w 588"/>
                <a:gd name="T95" fmla="*/ 6 h 335"/>
                <a:gd name="T96" fmla="*/ 40 w 588"/>
                <a:gd name="T97" fmla="*/ 2 h 335"/>
                <a:gd name="T98" fmla="*/ 36 w 588"/>
                <a:gd name="T99" fmla="*/ 0 h 335"/>
                <a:gd name="T100" fmla="*/ 32 w 588"/>
                <a:gd name="T101" fmla="*/ 2 h 335"/>
                <a:gd name="T102" fmla="*/ 30 w 588"/>
                <a:gd name="T103" fmla="*/ 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88" h="335">
                  <a:moveTo>
                    <a:pt x="30" y="6"/>
                  </a:moveTo>
                  <a:lnTo>
                    <a:pt x="30" y="6"/>
                  </a:lnTo>
                  <a:lnTo>
                    <a:pt x="30" y="18"/>
                  </a:lnTo>
                  <a:lnTo>
                    <a:pt x="29" y="29"/>
                  </a:lnTo>
                  <a:lnTo>
                    <a:pt x="25" y="52"/>
                  </a:lnTo>
                  <a:lnTo>
                    <a:pt x="20" y="74"/>
                  </a:lnTo>
                  <a:lnTo>
                    <a:pt x="15" y="97"/>
                  </a:lnTo>
                  <a:lnTo>
                    <a:pt x="9" y="119"/>
                  </a:lnTo>
                  <a:lnTo>
                    <a:pt x="5" y="142"/>
                  </a:lnTo>
                  <a:lnTo>
                    <a:pt x="2" y="165"/>
                  </a:lnTo>
                  <a:lnTo>
                    <a:pt x="0" y="176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2" y="199"/>
                  </a:lnTo>
                  <a:lnTo>
                    <a:pt x="5" y="209"/>
                  </a:lnTo>
                  <a:lnTo>
                    <a:pt x="9" y="219"/>
                  </a:lnTo>
                  <a:lnTo>
                    <a:pt x="14" y="227"/>
                  </a:lnTo>
                  <a:lnTo>
                    <a:pt x="20" y="234"/>
                  </a:lnTo>
                  <a:lnTo>
                    <a:pt x="28" y="242"/>
                  </a:lnTo>
                  <a:lnTo>
                    <a:pt x="36" y="247"/>
                  </a:lnTo>
                  <a:lnTo>
                    <a:pt x="44" y="253"/>
                  </a:lnTo>
                  <a:lnTo>
                    <a:pt x="54" y="257"/>
                  </a:lnTo>
                  <a:lnTo>
                    <a:pt x="64" y="262"/>
                  </a:lnTo>
                  <a:lnTo>
                    <a:pt x="85" y="268"/>
                  </a:lnTo>
                  <a:lnTo>
                    <a:pt x="106" y="273"/>
                  </a:lnTo>
                  <a:lnTo>
                    <a:pt x="125" y="276"/>
                  </a:lnTo>
                  <a:lnTo>
                    <a:pt x="125" y="276"/>
                  </a:lnTo>
                  <a:lnTo>
                    <a:pt x="153" y="279"/>
                  </a:lnTo>
                  <a:lnTo>
                    <a:pt x="182" y="281"/>
                  </a:lnTo>
                  <a:lnTo>
                    <a:pt x="238" y="282"/>
                  </a:lnTo>
                  <a:lnTo>
                    <a:pt x="265" y="283"/>
                  </a:lnTo>
                  <a:lnTo>
                    <a:pt x="293" y="284"/>
                  </a:lnTo>
                  <a:lnTo>
                    <a:pt x="321" y="288"/>
                  </a:lnTo>
                  <a:lnTo>
                    <a:pt x="348" y="292"/>
                  </a:lnTo>
                  <a:lnTo>
                    <a:pt x="348" y="292"/>
                  </a:lnTo>
                  <a:lnTo>
                    <a:pt x="377" y="297"/>
                  </a:lnTo>
                  <a:lnTo>
                    <a:pt x="407" y="300"/>
                  </a:lnTo>
                  <a:lnTo>
                    <a:pt x="467" y="307"/>
                  </a:lnTo>
                  <a:lnTo>
                    <a:pt x="496" y="312"/>
                  </a:lnTo>
                  <a:lnTo>
                    <a:pt x="525" y="317"/>
                  </a:lnTo>
                  <a:lnTo>
                    <a:pt x="553" y="325"/>
                  </a:lnTo>
                  <a:lnTo>
                    <a:pt x="568" y="329"/>
                  </a:lnTo>
                  <a:lnTo>
                    <a:pt x="581" y="334"/>
                  </a:lnTo>
                  <a:lnTo>
                    <a:pt x="581" y="334"/>
                  </a:lnTo>
                  <a:lnTo>
                    <a:pt x="584" y="335"/>
                  </a:lnTo>
                  <a:lnTo>
                    <a:pt x="586" y="334"/>
                  </a:lnTo>
                  <a:lnTo>
                    <a:pt x="587" y="333"/>
                  </a:lnTo>
                  <a:lnTo>
                    <a:pt x="588" y="331"/>
                  </a:lnTo>
                  <a:lnTo>
                    <a:pt x="588" y="328"/>
                  </a:lnTo>
                  <a:lnTo>
                    <a:pt x="588" y="326"/>
                  </a:lnTo>
                  <a:lnTo>
                    <a:pt x="586" y="324"/>
                  </a:lnTo>
                  <a:lnTo>
                    <a:pt x="584" y="323"/>
                  </a:lnTo>
                  <a:lnTo>
                    <a:pt x="584" y="323"/>
                  </a:lnTo>
                  <a:lnTo>
                    <a:pt x="572" y="318"/>
                  </a:lnTo>
                  <a:lnTo>
                    <a:pt x="558" y="314"/>
                  </a:lnTo>
                  <a:lnTo>
                    <a:pt x="532" y="306"/>
                  </a:lnTo>
                  <a:lnTo>
                    <a:pt x="505" y="301"/>
                  </a:lnTo>
                  <a:lnTo>
                    <a:pt x="478" y="298"/>
                  </a:lnTo>
                  <a:lnTo>
                    <a:pt x="423" y="292"/>
                  </a:lnTo>
                  <a:lnTo>
                    <a:pt x="396" y="288"/>
                  </a:lnTo>
                  <a:lnTo>
                    <a:pt x="369" y="283"/>
                  </a:lnTo>
                  <a:lnTo>
                    <a:pt x="369" y="283"/>
                  </a:lnTo>
                  <a:lnTo>
                    <a:pt x="343" y="279"/>
                  </a:lnTo>
                  <a:lnTo>
                    <a:pt x="318" y="276"/>
                  </a:lnTo>
                  <a:lnTo>
                    <a:pt x="292" y="274"/>
                  </a:lnTo>
                  <a:lnTo>
                    <a:pt x="267" y="272"/>
                  </a:lnTo>
                  <a:lnTo>
                    <a:pt x="216" y="270"/>
                  </a:lnTo>
                  <a:lnTo>
                    <a:pt x="164" y="268"/>
                  </a:lnTo>
                  <a:lnTo>
                    <a:pt x="164" y="268"/>
                  </a:lnTo>
                  <a:lnTo>
                    <a:pt x="137" y="266"/>
                  </a:lnTo>
                  <a:lnTo>
                    <a:pt x="110" y="262"/>
                  </a:lnTo>
                  <a:lnTo>
                    <a:pt x="96" y="258"/>
                  </a:lnTo>
                  <a:lnTo>
                    <a:pt x="84" y="254"/>
                  </a:lnTo>
                  <a:lnTo>
                    <a:pt x="71" y="250"/>
                  </a:lnTo>
                  <a:lnTo>
                    <a:pt x="58" y="245"/>
                  </a:lnTo>
                  <a:lnTo>
                    <a:pt x="58" y="245"/>
                  </a:lnTo>
                  <a:lnTo>
                    <a:pt x="47" y="240"/>
                  </a:lnTo>
                  <a:lnTo>
                    <a:pt x="38" y="233"/>
                  </a:lnTo>
                  <a:lnTo>
                    <a:pt x="31" y="227"/>
                  </a:lnTo>
                  <a:lnTo>
                    <a:pt x="24" y="219"/>
                  </a:lnTo>
                  <a:lnTo>
                    <a:pt x="19" y="210"/>
                  </a:lnTo>
                  <a:lnTo>
                    <a:pt x="16" y="201"/>
                  </a:lnTo>
                  <a:lnTo>
                    <a:pt x="14" y="190"/>
                  </a:lnTo>
                  <a:lnTo>
                    <a:pt x="13" y="178"/>
                  </a:lnTo>
                  <a:lnTo>
                    <a:pt x="13" y="178"/>
                  </a:lnTo>
                  <a:lnTo>
                    <a:pt x="13" y="167"/>
                  </a:lnTo>
                  <a:lnTo>
                    <a:pt x="14" y="156"/>
                  </a:lnTo>
                  <a:lnTo>
                    <a:pt x="17" y="134"/>
                  </a:lnTo>
                  <a:lnTo>
                    <a:pt x="22" y="114"/>
                  </a:lnTo>
                  <a:lnTo>
                    <a:pt x="29" y="92"/>
                  </a:lnTo>
                  <a:lnTo>
                    <a:pt x="34" y="71"/>
                  </a:lnTo>
                  <a:lnTo>
                    <a:pt x="38" y="50"/>
                  </a:lnTo>
                  <a:lnTo>
                    <a:pt x="41" y="28"/>
                  </a:lnTo>
                  <a:lnTo>
                    <a:pt x="42" y="18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3"/>
                  </a:lnTo>
                  <a:lnTo>
                    <a:pt x="40" y="2"/>
                  </a:lnTo>
                  <a:lnTo>
                    <a:pt x="38" y="1"/>
                  </a:lnTo>
                  <a:lnTo>
                    <a:pt x="36" y="0"/>
                  </a:lnTo>
                  <a:lnTo>
                    <a:pt x="34" y="1"/>
                  </a:lnTo>
                  <a:lnTo>
                    <a:pt x="32" y="2"/>
                  </a:lnTo>
                  <a:lnTo>
                    <a:pt x="31" y="3"/>
                  </a:lnTo>
                  <a:lnTo>
                    <a:pt x="30" y="6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8CB571D6-8F6D-CE20-03E5-79BBDCD78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" y="1161"/>
              <a:ext cx="373" cy="1417"/>
            </a:xfrm>
            <a:custGeom>
              <a:avLst/>
              <a:gdLst>
                <a:gd name="T0" fmla="*/ 725 w 746"/>
                <a:gd name="T1" fmla="*/ 30 h 2834"/>
                <a:gd name="T2" fmla="*/ 733 w 746"/>
                <a:gd name="T3" fmla="*/ 96 h 2834"/>
                <a:gd name="T4" fmla="*/ 732 w 746"/>
                <a:gd name="T5" fmla="*/ 164 h 2834"/>
                <a:gd name="T6" fmla="*/ 721 w 746"/>
                <a:gd name="T7" fmla="*/ 275 h 2834"/>
                <a:gd name="T8" fmla="*/ 709 w 746"/>
                <a:gd name="T9" fmla="*/ 364 h 2834"/>
                <a:gd name="T10" fmla="*/ 694 w 746"/>
                <a:gd name="T11" fmla="*/ 564 h 2834"/>
                <a:gd name="T12" fmla="*/ 680 w 746"/>
                <a:gd name="T13" fmla="*/ 764 h 2834"/>
                <a:gd name="T14" fmla="*/ 644 w 746"/>
                <a:gd name="T15" fmla="*/ 1167 h 2834"/>
                <a:gd name="T16" fmla="*/ 627 w 746"/>
                <a:gd name="T17" fmla="*/ 1320 h 2834"/>
                <a:gd name="T18" fmla="*/ 616 w 746"/>
                <a:gd name="T19" fmla="*/ 1393 h 2834"/>
                <a:gd name="T20" fmla="*/ 588 w 746"/>
                <a:gd name="T21" fmla="*/ 1501 h 2834"/>
                <a:gd name="T22" fmla="*/ 558 w 746"/>
                <a:gd name="T23" fmla="*/ 1582 h 2834"/>
                <a:gd name="T24" fmla="*/ 507 w 746"/>
                <a:gd name="T25" fmla="*/ 1696 h 2834"/>
                <a:gd name="T26" fmla="*/ 430 w 746"/>
                <a:gd name="T27" fmla="*/ 1845 h 2834"/>
                <a:gd name="T28" fmla="*/ 317 w 746"/>
                <a:gd name="T29" fmla="*/ 2083 h 2834"/>
                <a:gd name="T30" fmla="*/ 251 w 746"/>
                <a:gd name="T31" fmla="*/ 2249 h 2834"/>
                <a:gd name="T32" fmla="*/ 206 w 746"/>
                <a:gd name="T33" fmla="*/ 2377 h 2834"/>
                <a:gd name="T34" fmla="*/ 167 w 746"/>
                <a:gd name="T35" fmla="*/ 2487 h 2834"/>
                <a:gd name="T36" fmla="*/ 140 w 746"/>
                <a:gd name="T37" fmla="*/ 2549 h 2834"/>
                <a:gd name="T38" fmla="*/ 79 w 746"/>
                <a:gd name="T39" fmla="*/ 2665 h 2834"/>
                <a:gd name="T40" fmla="*/ 37 w 746"/>
                <a:gd name="T41" fmla="*/ 2747 h 2834"/>
                <a:gd name="T42" fmla="*/ 11 w 746"/>
                <a:gd name="T43" fmla="*/ 2806 h 2834"/>
                <a:gd name="T44" fmla="*/ 0 w 746"/>
                <a:gd name="T45" fmla="*/ 2827 h 2834"/>
                <a:gd name="T46" fmla="*/ 3 w 746"/>
                <a:gd name="T47" fmla="*/ 2833 h 2834"/>
                <a:gd name="T48" fmla="*/ 9 w 746"/>
                <a:gd name="T49" fmla="*/ 2833 h 2834"/>
                <a:gd name="T50" fmla="*/ 22 w 746"/>
                <a:gd name="T51" fmla="*/ 2812 h 2834"/>
                <a:gd name="T52" fmla="*/ 48 w 746"/>
                <a:gd name="T53" fmla="*/ 2753 h 2834"/>
                <a:gd name="T54" fmla="*/ 93 w 746"/>
                <a:gd name="T55" fmla="*/ 2665 h 2834"/>
                <a:gd name="T56" fmla="*/ 136 w 746"/>
                <a:gd name="T57" fmla="*/ 2583 h 2834"/>
                <a:gd name="T58" fmla="*/ 176 w 746"/>
                <a:gd name="T59" fmla="*/ 2500 h 2834"/>
                <a:gd name="T60" fmla="*/ 209 w 746"/>
                <a:gd name="T61" fmla="*/ 2407 h 2834"/>
                <a:gd name="T62" fmla="*/ 240 w 746"/>
                <a:gd name="T63" fmla="*/ 2314 h 2834"/>
                <a:gd name="T64" fmla="*/ 310 w 746"/>
                <a:gd name="T65" fmla="*/ 2131 h 2834"/>
                <a:gd name="T66" fmla="*/ 367 w 746"/>
                <a:gd name="T67" fmla="*/ 2001 h 2834"/>
                <a:gd name="T68" fmla="*/ 473 w 746"/>
                <a:gd name="T69" fmla="*/ 1788 h 2834"/>
                <a:gd name="T70" fmla="*/ 533 w 746"/>
                <a:gd name="T71" fmla="*/ 1670 h 2834"/>
                <a:gd name="T72" fmla="*/ 585 w 746"/>
                <a:gd name="T73" fmla="*/ 1548 h 2834"/>
                <a:gd name="T74" fmla="*/ 612 w 746"/>
                <a:gd name="T75" fmla="*/ 1464 h 2834"/>
                <a:gd name="T76" fmla="*/ 632 w 746"/>
                <a:gd name="T77" fmla="*/ 1375 h 2834"/>
                <a:gd name="T78" fmla="*/ 650 w 746"/>
                <a:gd name="T79" fmla="*/ 1239 h 2834"/>
                <a:gd name="T80" fmla="*/ 663 w 746"/>
                <a:gd name="T81" fmla="*/ 1103 h 2834"/>
                <a:gd name="T82" fmla="*/ 689 w 746"/>
                <a:gd name="T83" fmla="*/ 812 h 2834"/>
                <a:gd name="T84" fmla="*/ 701 w 746"/>
                <a:gd name="T85" fmla="*/ 668 h 2834"/>
                <a:gd name="T86" fmla="*/ 716 w 746"/>
                <a:gd name="T87" fmla="*/ 432 h 2834"/>
                <a:gd name="T88" fmla="*/ 725 w 746"/>
                <a:gd name="T89" fmla="*/ 338 h 2834"/>
                <a:gd name="T90" fmla="*/ 744 w 746"/>
                <a:gd name="T91" fmla="*/ 171 h 2834"/>
                <a:gd name="T92" fmla="*/ 745 w 746"/>
                <a:gd name="T93" fmla="*/ 88 h 2834"/>
                <a:gd name="T94" fmla="*/ 737 w 746"/>
                <a:gd name="T95" fmla="*/ 25 h 2834"/>
                <a:gd name="T96" fmla="*/ 731 w 746"/>
                <a:gd name="T97" fmla="*/ 2 h 2834"/>
                <a:gd name="T98" fmla="*/ 725 w 746"/>
                <a:gd name="T99" fmla="*/ 0 h 2834"/>
                <a:gd name="T100" fmla="*/ 720 w 746"/>
                <a:gd name="T101" fmla="*/ 5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6" h="2834">
                  <a:moveTo>
                    <a:pt x="720" y="9"/>
                  </a:moveTo>
                  <a:lnTo>
                    <a:pt x="720" y="9"/>
                  </a:lnTo>
                  <a:lnTo>
                    <a:pt x="725" y="30"/>
                  </a:lnTo>
                  <a:lnTo>
                    <a:pt x="729" y="52"/>
                  </a:lnTo>
                  <a:lnTo>
                    <a:pt x="731" y="74"/>
                  </a:lnTo>
                  <a:lnTo>
                    <a:pt x="733" y="96"/>
                  </a:lnTo>
                  <a:lnTo>
                    <a:pt x="733" y="119"/>
                  </a:lnTo>
                  <a:lnTo>
                    <a:pt x="733" y="141"/>
                  </a:lnTo>
                  <a:lnTo>
                    <a:pt x="732" y="164"/>
                  </a:lnTo>
                  <a:lnTo>
                    <a:pt x="731" y="186"/>
                  </a:lnTo>
                  <a:lnTo>
                    <a:pt x="726" y="231"/>
                  </a:lnTo>
                  <a:lnTo>
                    <a:pt x="721" y="275"/>
                  </a:lnTo>
                  <a:lnTo>
                    <a:pt x="715" y="320"/>
                  </a:lnTo>
                  <a:lnTo>
                    <a:pt x="709" y="364"/>
                  </a:lnTo>
                  <a:lnTo>
                    <a:pt x="709" y="364"/>
                  </a:lnTo>
                  <a:lnTo>
                    <a:pt x="705" y="414"/>
                  </a:lnTo>
                  <a:lnTo>
                    <a:pt x="701" y="464"/>
                  </a:lnTo>
                  <a:lnTo>
                    <a:pt x="694" y="564"/>
                  </a:lnTo>
                  <a:lnTo>
                    <a:pt x="688" y="664"/>
                  </a:lnTo>
                  <a:lnTo>
                    <a:pt x="680" y="764"/>
                  </a:lnTo>
                  <a:lnTo>
                    <a:pt x="680" y="764"/>
                  </a:lnTo>
                  <a:lnTo>
                    <a:pt x="664" y="966"/>
                  </a:lnTo>
                  <a:lnTo>
                    <a:pt x="654" y="1066"/>
                  </a:lnTo>
                  <a:lnTo>
                    <a:pt x="644" y="1167"/>
                  </a:lnTo>
                  <a:lnTo>
                    <a:pt x="644" y="1167"/>
                  </a:lnTo>
                  <a:lnTo>
                    <a:pt x="634" y="1269"/>
                  </a:lnTo>
                  <a:lnTo>
                    <a:pt x="627" y="1320"/>
                  </a:lnTo>
                  <a:lnTo>
                    <a:pt x="620" y="1371"/>
                  </a:lnTo>
                  <a:lnTo>
                    <a:pt x="620" y="1371"/>
                  </a:lnTo>
                  <a:lnTo>
                    <a:pt x="616" y="1393"/>
                  </a:lnTo>
                  <a:lnTo>
                    <a:pt x="612" y="1414"/>
                  </a:lnTo>
                  <a:lnTo>
                    <a:pt x="601" y="1458"/>
                  </a:lnTo>
                  <a:lnTo>
                    <a:pt x="588" y="1501"/>
                  </a:lnTo>
                  <a:lnTo>
                    <a:pt x="573" y="1542"/>
                  </a:lnTo>
                  <a:lnTo>
                    <a:pt x="573" y="1542"/>
                  </a:lnTo>
                  <a:lnTo>
                    <a:pt x="558" y="1582"/>
                  </a:lnTo>
                  <a:lnTo>
                    <a:pt x="542" y="1620"/>
                  </a:lnTo>
                  <a:lnTo>
                    <a:pt x="524" y="1658"/>
                  </a:lnTo>
                  <a:lnTo>
                    <a:pt x="507" y="1696"/>
                  </a:lnTo>
                  <a:lnTo>
                    <a:pt x="468" y="1771"/>
                  </a:lnTo>
                  <a:lnTo>
                    <a:pt x="430" y="1845"/>
                  </a:lnTo>
                  <a:lnTo>
                    <a:pt x="430" y="1845"/>
                  </a:lnTo>
                  <a:lnTo>
                    <a:pt x="390" y="1924"/>
                  </a:lnTo>
                  <a:lnTo>
                    <a:pt x="353" y="2003"/>
                  </a:lnTo>
                  <a:lnTo>
                    <a:pt x="317" y="2083"/>
                  </a:lnTo>
                  <a:lnTo>
                    <a:pt x="284" y="2164"/>
                  </a:lnTo>
                  <a:lnTo>
                    <a:pt x="284" y="2164"/>
                  </a:lnTo>
                  <a:lnTo>
                    <a:pt x="251" y="2249"/>
                  </a:lnTo>
                  <a:lnTo>
                    <a:pt x="220" y="2333"/>
                  </a:lnTo>
                  <a:lnTo>
                    <a:pt x="220" y="2333"/>
                  </a:lnTo>
                  <a:lnTo>
                    <a:pt x="206" y="2377"/>
                  </a:lnTo>
                  <a:lnTo>
                    <a:pt x="191" y="2422"/>
                  </a:lnTo>
                  <a:lnTo>
                    <a:pt x="176" y="2465"/>
                  </a:lnTo>
                  <a:lnTo>
                    <a:pt x="167" y="2487"/>
                  </a:lnTo>
                  <a:lnTo>
                    <a:pt x="158" y="2509"/>
                  </a:lnTo>
                  <a:lnTo>
                    <a:pt x="158" y="2509"/>
                  </a:lnTo>
                  <a:lnTo>
                    <a:pt x="140" y="2549"/>
                  </a:lnTo>
                  <a:lnTo>
                    <a:pt x="121" y="2588"/>
                  </a:lnTo>
                  <a:lnTo>
                    <a:pt x="79" y="2665"/>
                  </a:lnTo>
                  <a:lnTo>
                    <a:pt x="79" y="2665"/>
                  </a:lnTo>
                  <a:lnTo>
                    <a:pt x="58" y="2706"/>
                  </a:lnTo>
                  <a:lnTo>
                    <a:pt x="37" y="2747"/>
                  </a:lnTo>
                  <a:lnTo>
                    <a:pt x="37" y="2747"/>
                  </a:lnTo>
                  <a:lnTo>
                    <a:pt x="28" y="2766"/>
                  </a:lnTo>
                  <a:lnTo>
                    <a:pt x="20" y="2786"/>
                  </a:lnTo>
                  <a:lnTo>
                    <a:pt x="11" y="2806"/>
                  </a:lnTo>
                  <a:lnTo>
                    <a:pt x="1" y="2825"/>
                  </a:lnTo>
                  <a:lnTo>
                    <a:pt x="1" y="2825"/>
                  </a:lnTo>
                  <a:lnTo>
                    <a:pt x="0" y="2827"/>
                  </a:lnTo>
                  <a:lnTo>
                    <a:pt x="0" y="2830"/>
                  </a:lnTo>
                  <a:lnTo>
                    <a:pt x="1" y="2832"/>
                  </a:lnTo>
                  <a:lnTo>
                    <a:pt x="3" y="2833"/>
                  </a:lnTo>
                  <a:lnTo>
                    <a:pt x="5" y="2834"/>
                  </a:lnTo>
                  <a:lnTo>
                    <a:pt x="7" y="2834"/>
                  </a:lnTo>
                  <a:lnTo>
                    <a:pt x="9" y="2833"/>
                  </a:lnTo>
                  <a:lnTo>
                    <a:pt x="11" y="2831"/>
                  </a:lnTo>
                  <a:lnTo>
                    <a:pt x="11" y="2831"/>
                  </a:lnTo>
                  <a:lnTo>
                    <a:pt x="22" y="2812"/>
                  </a:lnTo>
                  <a:lnTo>
                    <a:pt x="31" y="2792"/>
                  </a:lnTo>
                  <a:lnTo>
                    <a:pt x="39" y="2773"/>
                  </a:lnTo>
                  <a:lnTo>
                    <a:pt x="48" y="2753"/>
                  </a:lnTo>
                  <a:lnTo>
                    <a:pt x="48" y="2753"/>
                  </a:lnTo>
                  <a:lnTo>
                    <a:pt x="71" y="2709"/>
                  </a:lnTo>
                  <a:lnTo>
                    <a:pt x="93" y="2665"/>
                  </a:lnTo>
                  <a:lnTo>
                    <a:pt x="93" y="2665"/>
                  </a:lnTo>
                  <a:lnTo>
                    <a:pt x="115" y="2625"/>
                  </a:lnTo>
                  <a:lnTo>
                    <a:pt x="136" y="2583"/>
                  </a:lnTo>
                  <a:lnTo>
                    <a:pt x="157" y="2541"/>
                  </a:lnTo>
                  <a:lnTo>
                    <a:pt x="176" y="2500"/>
                  </a:lnTo>
                  <a:lnTo>
                    <a:pt x="176" y="2500"/>
                  </a:lnTo>
                  <a:lnTo>
                    <a:pt x="185" y="2477"/>
                  </a:lnTo>
                  <a:lnTo>
                    <a:pt x="193" y="2454"/>
                  </a:lnTo>
                  <a:lnTo>
                    <a:pt x="209" y="2407"/>
                  </a:lnTo>
                  <a:lnTo>
                    <a:pt x="225" y="2360"/>
                  </a:lnTo>
                  <a:lnTo>
                    <a:pt x="240" y="2314"/>
                  </a:lnTo>
                  <a:lnTo>
                    <a:pt x="240" y="2314"/>
                  </a:lnTo>
                  <a:lnTo>
                    <a:pt x="275" y="2221"/>
                  </a:lnTo>
                  <a:lnTo>
                    <a:pt x="310" y="2131"/>
                  </a:lnTo>
                  <a:lnTo>
                    <a:pt x="310" y="2131"/>
                  </a:lnTo>
                  <a:lnTo>
                    <a:pt x="329" y="2087"/>
                  </a:lnTo>
                  <a:lnTo>
                    <a:pt x="347" y="2043"/>
                  </a:lnTo>
                  <a:lnTo>
                    <a:pt x="367" y="2001"/>
                  </a:lnTo>
                  <a:lnTo>
                    <a:pt x="388" y="1958"/>
                  </a:lnTo>
                  <a:lnTo>
                    <a:pt x="430" y="1872"/>
                  </a:lnTo>
                  <a:lnTo>
                    <a:pt x="473" y="1788"/>
                  </a:lnTo>
                  <a:lnTo>
                    <a:pt x="473" y="1788"/>
                  </a:lnTo>
                  <a:lnTo>
                    <a:pt x="513" y="1710"/>
                  </a:lnTo>
                  <a:lnTo>
                    <a:pt x="533" y="1670"/>
                  </a:lnTo>
                  <a:lnTo>
                    <a:pt x="550" y="1630"/>
                  </a:lnTo>
                  <a:lnTo>
                    <a:pt x="568" y="1589"/>
                  </a:lnTo>
                  <a:lnTo>
                    <a:pt x="585" y="1548"/>
                  </a:lnTo>
                  <a:lnTo>
                    <a:pt x="599" y="1507"/>
                  </a:lnTo>
                  <a:lnTo>
                    <a:pt x="612" y="1464"/>
                  </a:lnTo>
                  <a:lnTo>
                    <a:pt x="612" y="1464"/>
                  </a:lnTo>
                  <a:lnTo>
                    <a:pt x="618" y="1442"/>
                  </a:lnTo>
                  <a:lnTo>
                    <a:pt x="623" y="1420"/>
                  </a:lnTo>
                  <a:lnTo>
                    <a:pt x="632" y="1375"/>
                  </a:lnTo>
                  <a:lnTo>
                    <a:pt x="640" y="1331"/>
                  </a:lnTo>
                  <a:lnTo>
                    <a:pt x="646" y="1285"/>
                  </a:lnTo>
                  <a:lnTo>
                    <a:pt x="650" y="1239"/>
                  </a:lnTo>
                  <a:lnTo>
                    <a:pt x="655" y="1193"/>
                  </a:lnTo>
                  <a:lnTo>
                    <a:pt x="663" y="1103"/>
                  </a:lnTo>
                  <a:lnTo>
                    <a:pt x="663" y="1103"/>
                  </a:lnTo>
                  <a:lnTo>
                    <a:pt x="672" y="1006"/>
                  </a:lnTo>
                  <a:lnTo>
                    <a:pt x="680" y="909"/>
                  </a:lnTo>
                  <a:lnTo>
                    <a:pt x="689" y="812"/>
                  </a:lnTo>
                  <a:lnTo>
                    <a:pt x="697" y="716"/>
                  </a:lnTo>
                  <a:lnTo>
                    <a:pt x="697" y="716"/>
                  </a:lnTo>
                  <a:lnTo>
                    <a:pt x="701" y="668"/>
                  </a:lnTo>
                  <a:lnTo>
                    <a:pt x="704" y="621"/>
                  </a:lnTo>
                  <a:lnTo>
                    <a:pt x="711" y="526"/>
                  </a:lnTo>
                  <a:lnTo>
                    <a:pt x="716" y="432"/>
                  </a:lnTo>
                  <a:lnTo>
                    <a:pt x="720" y="385"/>
                  </a:lnTo>
                  <a:lnTo>
                    <a:pt x="725" y="338"/>
                  </a:lnTo>
                  <a:lnTo>
                    <a:pt x="725" y="338"/>
                  </a:lnTo>
                  <a:lnTo>
                    <a:pt x="735" y="254"/>
                  </a:lnTo>
                  <a:lnTo>
                    <a:pt x="741" y="213"/>
                  </a:lnTo>
                  <a:lnTo>
                    <a:pt x="744" y="171"/>
                  </a:lnTo>
                  <a:lnTo>
                    <a:pt x="746" y="129"/>
                  </a:lnTo>
                  <a:lnTo>
                    <a:pt x="746" y="109"/>
                  </a:lnTo>
                  <a:lnTo>
                    <a:pt x="745" y="88"/>
                  </a:lnTo>
                  <a:lnTo>
                    <a:pt x="743" y="67"/>
                  </a:lnTo>
                  <a:lnTo>
                    <a:pt x="741" y="46"/>
                  </a:lnTo>
                  <a:lnTo>
                    <a:pt x="737" y="25"/>
                  </a:lnTo>
                  <a:lnTo>
                    <a:pt x="732" y="4"/>
                  </a:lnTo>
                  <a:lnTo>
                    <a:pt x="732" y="4"/>
                  </a:lnTo>
                  <a:lnTo>
                    <a:pt x="731" y="2"/>
                  </a:lnTo>
                  <a:lnTo>
                    <a:pt x="729" y="1"/>
                  </a:lnTo>
                  <a:lnTo>
                    <a:pt x="727" y="0"/>
                  </a:lnTo>
                  <a:lnTo>
                    <a:pt x="725" y="0"/>
                  </a:lnTo>
                  <a:lnTo>
                    <a:pt x="722" y="1"/>
                  </a:lnTo>
                  <a:lnTo>
                    <a:pt x="721" y="3"/>
                  </a:lnTo>
                  <a:lnTo>
                    <a:pt x="720" y="5"/>
                  </a:lnTo>
                  <a:lnTo>
                    <a:pt x="720" y="9"/>
                  </a:lnTo>
                  <a:lnTo>
                    <a:pt x="72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787D3851-8525-0EC0-F5A6-4DB1B92CD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1088"/>
              <a:ext cx="131" cy="734"/>
            </a:xfrm>
            <a:custGeom>
              <a:avLst/>
              <a:gdLst>
                <a:gd name="T0" fmla="*/ 250 w 262"/>
                <a:gd name="T1" fmla="*/ 5 h 1467"/>
                <a:gd name="T2" fmla="*/ 239 w 262"/>
                <a:gd name="T3" fmla="*/ 46 h 1467"/>
                <a:gd name="T4" fmla="*/ 225 w 262"/>
                <a:gd name="T5" fmla="*/ 86 h 1467"/>
                <a:gd name="T6" fmla="*/ 206 w 262"/>
                <a:gd name="T7" fmla="*/ 124 h 1467"/>
                <a:gd name="T8" fmla="*/ 186 w 262"/>
                <a:gd name="T9" fmla="*/ 163 h 1467"/>
                <a:gd name="T10" fmla="*/ 150 w 262"/>
                <a:gd name="T11" fmla="*/ 241 h 1467"/>
                <a:gd name="T12" fmla="*/ 120 w 262"/>
                <a:gd name="T13" fmla="*/ 322 h 1467"/>
                <a:gd name="T14" fmla="*/ 106 w 262"/>
                <a:gd name="T15" fmla="*/ 366 h 1467"/>
                <a:gd name="T16" fmla="*/ 82 w 262"/>
                <a:gd name="T17" fmla="*/ 456 h 1467"/>
                <a:gd name="T18" fmla="*/ 65 w 262"/>
                <a:gd name="T19" fmla="*/ 545 h 1467"/>
                <a:gd name="T20" fmla="*/ 50 w 262"/>
                <a:gd name="T21" fmla="*/ 636 h 1467"/>
                <a:gd name="T22" fmla="*/ 45 w 262"/>
                <a:gd name="T23" fmla="*/ 682 h 1467"/>
                <a:gd name="T24" fmla="*/ 37 w 262"/>
                <a:gd name="T25" fmla="*/ 777 h 1467"/>
                <a:gd name="T26" fmla="*/ 32 w 262"/>
                <a:gd name="T27" fmla="*/ 872 h 1467"/>
                <a:gd name="T28" fmla="*/ 31 w 262"/>
                <a:gd name="T29" fmla="*/ 1063 h 1467"/>
                <a:gd name="T30" fmla="*/ 31 w 262"/>
                <a:gd name="T31" fmla="*/ 1113 h 1467"/>
                <a:gd name="T32" fmla="*/ 29 w 262"/>
                <a:gd name="T33" fmla="*/ 1213 h 1467"/>
                <a:gd name="T34" fmla="*/ 24 w 262"/>
                <a:gd name="T35" fmla="*/ 1312 h 1467"/>
                <a:gd name="T36" fmla="*/ 11 w 262"/>
                <a:gd name="T37" fmla="*/ 1410 h 1467"/>
                <a:gd name="T38" fmla="*/ 0 w 262"/>
                <a:gd name="T39" fmla="*/ 1459 h 1467"/>
                <a:gd name="T40" fmla="*/ 0 w 262"/>
                <a:gd name="T41" fmla="*/ 1462 h 1467"/>
                <a:gd name="T42" fmla="*/ 3 w 262"/>
                <a:gd name="T43" fmla="*/ 1466 h 1467"/>
                <a:gd name="T44" fmla="*/ 7 w 262"/>
                <a:gd name="T45" fmla="*/ 1467 h 1467"/>
                <a:gd name="T46" fmla="*/ 12 w 262"/>
                <a:gd name="T47" fmla="*/ 1465 h 1467"/>
                <a:gd name="T48" fmla="*/ 13 w 262"/>
                <a:gd name="T49" fmla="*/ 1463 h 1467"/>
                <a:gd name="T50" fmla="*/ 29 w 262"/>
                <a:gd name="T51" fmla="*/ 1369 h 1467"/>
                <a:gd name="T52" fmla="*/ 39 w 262"/>
                <a:gd name="T53" fmla="*/ 1276 h 1467"/>
                <a:gd name="T54" fmla="*/ 43 w 262"/>
                <a:gd name="T55" fmla="*/ 1182 h 1467"/>
                <a:gd name="T56" fmla="*/ 44 w 262"/>
                <a:gd name="T57" fmla="*/ 1087 h 1467"/>
                <a:gd name="T58" fmla="*/ 44 w 262"/>
                <a:gd name="T59" fmla="*/ 991 h 1467"/>
                <a:gd name="T60" fmla="*/ 46 w 262"/>
                <a:gd name="T61" fmla="*/ 847 h 1467"/>
                <a:gd name="T62" fmla="*/ 50 w 262"/>
                <a:gd name="T63" fmla="*/ 752 h 1467"/>
                <a:gd name="T64" fmla="*/ 54 w 262"/>
                <a:gd name="T65" fmla="*/ 705 h 1467"/>
                <a:gd name="T66" fmla="*/ 67 w 262"/>
                <a:gd name="T67" fmla="*/ 610 h 1467"/>
                <a:gd name="T68" fmla="*/ 82 w 262"/>
                <a:gd name="T69" fmla="*/ 516 h 1467"/>
                <a:gd name="T70" fmla="*/ 103 w 262"/>
                <a:gd name="T71" fmla="*/ 424 h 1467"/>
                <a:gd name="T72" fmla="*/ 129 w 262"/>
                <a:gd name="T73" fmla="*/ 333 h 1467"/>
                <a:gd name="T74" fmla="*/ 145 w 262"/>
                <a:gd name="T75" fmla="*/ 289 h 1467"/>
                <a:gd name="T76" fmla="*/ 180 w 262"/>
                <a:gd name="T77" fmla="*/ 204 h 1467"/>
                <a:gd name="T78" fmla="*/ 200 w 262"/>
                <a:gd name="T79" fmla="*/ 163 h 1467"/>
                <a:gd name="T80" fmla="*/ 229 w 262"/>
                <a:gd name="T81" fmla="*/ 107 h 1467"/>
                <a:gd name="T82" fmla="*/ 246 w 262"/>
                <a:gd name="T83" fmla="*/ 68 h 1467"/>
                <a:gd name="T84" fmla="*/ 258 w 262"/>
                <a:gd name="T85" fmla="*/ 29 h 1467"/>
                <a:gd name="T86" fmla="*/ 262 w 262"/>
                <a:gd name="T87" fmla="*/ 9 h 1467"/>
                <a:gd name="T88" fmla="*/ 261 w 262"/>
                <a:gd name="T89" fmla="*/ 4 h 1467"/>
                <a:gd name="T90" fmla="*/ 257 w 262"/>
                <a:gd name="T91" fmla="*/ 0 h 1467"/>
                <a:gd name="T92" fmla="*/ 253 w 262"/>
                <a:gd name="T93" fmla="*/ 1 h 1467"/>
                <a:gd name="T94" fmla="*/ 250 w 262"/>
                <a:gd name="T95" fmla="*/ 5 h 1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2" h="1467">
                  <a:moveTo>
                    <a:pt x="250" y="5"/>
                  </a:moveTo>
                  <a:lnTo>
                    <a:pt x="250" y="5"/>
                  </a:lnTo>
                  <a:lnTo>
                    <a:pt x="246" y="26"/>
                  </a:lnTo>
                  <a:lnTo>
                    <a:pt x="239" y="46"/>
                  </a:lnTo>
                  <a:lnTo>
                    <a:pt x="232" y="66"/>
                  </a:lnTo>
                  <a:lnTo>
                    <a:pt x="225" y="86"/>
                  </a:lnTo>
                  <a:lnTo>
                    <a:pt x="216" y="106"/>
                  </a:lnTo>
                  <a:lnTo>
                    <a:pt x="206" y="124"/>
                  </a:lnTo>
                  <a:lnTo>
                    <a:pt x="186" y="163"/>
                  </a:lnTo>
                  <a:lnTo>
                    <a:pt x="186" y="163"/>
                  </a:lnTo>
                  <a:lnTo>
                    <a:pt x="167" y="201"/>
                  </a:lnTo>
                  <a:lnTo>
                    <a:pt x="150" y="241"/>
                  </a:lnTo>
                  <a:lnTo>
                    <a:pt x="134" y="282"/>
                  </a:lnTo>
                  <a:lnTo>
                    <a:pt x="120" y="322"/>
                  </a:lnTo>
                  <a:lnTo>
                    <a:pt x="120" y="322"/>
                  </a:lnTo>
                  <a:lnTo>
                    <a:pt x="106" y="366"/>
                  </a:lnTo>
                  <a:lnTo>
                    <a:pt x="94" y="411"/>
                  </a:lnTo>
                  <a:lnTo>
                    <a:pt x="82" y="456"/>
                  </a:lnTo>
                  <a:lnTo>
                    <a:pt x="73" y="500"/>
                  </a:lnTo>
                  <a:lnTo>
                    <a:pt x="65" y="545"/>
                  </a:lnTo>
                  <a:lnTo>
                    <a:pt x="56" y="591"/>
                  </a:lnTo>
                  <a:lnTo>
                    <a:pt x="50" y="636"/>
                  </a:lnTo>
                  <a:lnTo>
                    <a:pt x="45" y="682"/>
                  </a:lnTo>
                  <a:lnTo>
                    <a:pt x="45" y="682"/>
                  </a:lnTo>
                  <a:lnTo>
                    <a:pt x="40" y="730"/>
                  </a:lnTo>
                  <a:lnTo>
                    <a:pt x="37" y="777"/>
                  </a:lnTo>
                  <a:lnTo>
                    <a:pt x="33" y="825"/>
                  </a:lnTo>
                  <a:lnTo>
                    <a:pt x="32" y="872"/>
                  </a:lnTo>
                  <a:lnTo>
                    <a:pt x="31" y="967"/>
                  </a:lnTo>
                  <a:lnTo>
                    <a:pt x="31" y="1063"/>
                  </a:lnTo>
                  <a:lnTo>
                    <a:pt x="31" y="1063"/>
                  </a:lnTo>
                  <a:lnTo>
                    <a:pt x="31" y="1113"/>
                  </a:lnTo>
                  <a:lnTo>
                    <a:pt x="31" y="1163"/>
                  </a:lnTo>
                  <a:lnTo>
                    <a:pt x="29" y="1213"/>
                  </a:lnTo>
                  <a:lnTo>
                    <a:pt x="27" y="1262"/>
                  </a:lnTo>
                  <a:lnTo>
                    <a:pt x="24" y="1312"/>
                  </a:lnTo>
                  <a:lnTo>
                    <a:pt x="18" y="1361"/>
                  </a:lnTo>
                  <a:lnTo>
                    <a:pt x="11" y="1410"/>
                  </a:lnTo>
                  <a:lnTo>
                    <a:pt x="5" y="1435"/>
                  </a:lnTo>
                  <a:lnTo>
                    <a:pt x="0" y="1459"/>
                  </a:lnTo>
                  <a:lnTo>
                    <a:pt x="0" y="1459"/>
                  </a:lnTo>
                  <a:lnTo>
                    <a:pt x="0" y="1462"/>
                  </a:lnTo>
                  <a:lnTo>
                    <a:pt x="1" y="1464"/>
                  </a:lnTo>
                  <a:lnTo>
                    <a:pt x="3" y="1466"/>
                  </a:lnTo>
                  <a:lnTo>
                    <a:pt x="5" y="1467"/>
                  </a:lnTo>
                  <a:lnTo>
                    <a:pt x="7" y="1467"/>
                  </a:lnTo>
                  <a:lnTo>
                    <a:pt x="10" y="1466"/>
                  </a:lnTo>
                  <a:lnTo>
                    <a:pt x="12" y="1465"/>
                  </a:lnTo>
                  <a:lnTo>
                    <a:pt x="13" y="1463"/>
                  </a:lnTo>
                  <a:lnTo>
                    <a:pt x="13" y="1463"/>
                  </a:lnTo>
                  <a:lnTo>
                    <a:pt x="22" y="1416"/>
                  </a:lnTo>
                  <a:lnTo>
                    <a:pt x="29" y="1369"/>
                  </a:lnTo>
                  <a:lnTo>
                    <a:pt x="34" y="1323"/>
                  </a:lnTo>
                  <a:lnTo>
                    <a:pt x="39" y="1276"/>
                  </a:lnTo>
                  <a:lnTo>
                    <a:pt x="42" y="1229"/>
                  </a:lnTo>
                  <a:lnTo>
                    <a:pt x="43" y="1182"/>
                  </a:lnTo>
                  <a:lnTo>
                    <a:pt x="44" y="1134"/>
                  </a:lnTo>
                  <a:lnTo>
                    <a:pt x="44" y="1087"/>
                  </a:lnTo>
                  <a:lnTo>
                    <a:pt x="44" y="1087"/>
                  </a:lnTo>
                  <a:lnTo>
                    <a:pt x="44" y="991"/>
                  </a:lnTo>
                  <a:lnTo>
                    <a:pt x="45" y="895"/>
                  </a:lnTo>
                  <a:lnTo>
                    <a:pt x="46" y="847"/>
                  </a:lnTo>
                  <a:lnTo>
                    <a:pt x="48" y="800"/>
                  </a:lnTo>
                  <a:lnTo>
                    <a:pt x="50" y="752"/>
                  </a:lnTo>
                  <a:lnTo>
                    <a:pt x="54" y="705"/>
                  </a:lnTo>
                  <a:lnTo>
                    <a:pt x="54" y="705"/>
                  </a:lnTo>
                  <a:lnTo>
                    <a:pt x="59" y="657"/>
                  </a:lnTo>
                  <a:lnTo>
                    <a:pt x="67" y="610"/>
                  </a:lnTo>
                  <a:lnTo>
                    <a:pt x="74" y="563"/>
                  </a:lnTo>
                  <a:lnTo>
                    <a:pt x="82" y="516"/>
                  </a:lnTo>
                  <a:lnTo>
                    <a:pt x="93" y="470"/>
                  </a:lnTo>
                  <a:lnTo>
                    <a:pt x="103" y="424"/>
                  </a:lnTo>
                  <a:lnTo>
                    <a:pt x="116" y="379"/>
                  </a:lnTo>
                  <a:lnTo>
                    <a:pt x="129" y="333"/>
                  </a:lnTo>
                  <a:lnTo>
                    <a:pt x="129" y="333"/>
                  </a:lnTo>
                  <a:lnTo>
                    <a:pt x="145" y="289"/>
                  </a:lnTo>
                  <a:lnTo>
                    <a:pt x="161" y="246"/>
                  </a:lnTo>
                  <a:lnTo>
                    <a:pt x="180" y="204"/>
                  </a:lnTo>
                  <a:lnTo>
                    <a:pt x="200" y="163"/>
                  </a:lnTo>
                  <a:lnTo>
                    <a:pt x="200" y="163"/>
                  </a:lnTo>
                  <a:lnTo>
                    <a:pt x="220" y="125"/>
                  </a:lnTo>
                  <a:lnTo>
                    <a:pt x="229" y="107"/>
                  </a:lnTo>
                  <a:lnTo>
                    <a:pt x="237" y="88"/>
                  </a:lnTo>
                  <a:lnTo>
                    <a:pt x="246" y="68"/>
                  </a:lnTo>
                  <a:lnTo>
                    <a:pt x="252" y="48"/>
                  </a:lnTo>
                  <a:lnTo>
                    <a:pt x="258" y="29"/>
                  </a:lnTo>
                  <a:lnTo>
                    <a:pt x="262" y="9"/>
                  </a:lnTo>
                  <a:lnTo>
                    <a:pt x="262" y="9"/>
                  </a:lnTo>
                  <a:lnTo>
                    <a:pt x="262" y="6"/>
                  </a:lnTo>
                  <a:lnTo>
                    <a:pt x="261" y="4"/>
                  </a:lnTo>
                  <a:lnTo>
                    <a:pt x="259" y="1"/>
                  </a:lnTo>
                  <a:lnTo>
                    <a:pt x="257" y="0"/>
                  </a:lnTo>
                  <a:lnTo>
                    <a:pt x="255" y="0"/>
                  </a:lnTo>
                  <a:lnTo>
                    <a:pt x="253" y="1"/>
                  </a:lnTo>
                  <a:lnTo>
                    <a:pt x="251" y="2"/>
                  </a:lnTo>
                  <a:lnTo>
                    <a:pt x="250" y="5"/>
                  </a:lnTo>
                  <a:lnTo>
                    <a:pt x="25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5876D9A4-256F-05FD-7C52-CA220E1B7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6" y="1169"/>
              <a:ext cx="209" cy="34"/>
            </a:xfrm>
            <a:custGeom>
              <a:avLst/>
              <a:gdLst>
                <a:gd name="T0" fmla="*/ 4 w 416"/>
                <a:gd name="T1" fmla="*/ 54 h 67"/>
                <a:gd name="T2" fmla="*/ 52 w 416"/>
                <a:gd name="T3" fmla="*/ 62 h 67"/>
                <a:gd name="T4" fmla="*/ 100 w 416"/>
                <a:gd name="T5" fmla="*/ 66 h 67"/>
                <a:gd name="T6" fmla="*/ 148 w 416"/>
                <a:gd name="T7" fmla="*/ 65 h 67"/>
                <a:gd name="T8" fmla="*/ 243 w 416"/>
                <a:gd name="T9" fmla="*/ 59 h 67"/>
                <a:gd name="T10" fmla="*/ 292 w 416"/>
                <a:gd name="T11" fmla="*/ 57 h 67"/>
                <a:gd name="T12" fmla="*/ 340 w 416"/>
                <a:gd name="T13" fmla="*/ 59 h 67"/>
                <a:gd name="T14" fmla="*/ 387 w 416"/>
                <a:gd name="T15" fmla="*/ 67 h 67"/>
                <a:gd name="T16" fmla="*/ 391 w 416"/>
                <a:gd name="T17" fmla="*/ 67 h 67"/>
                <a:gd name="T18" fmla="*/ 394 w 416"/>
                <a:gd name="T19" fmla="*/ 63 h 67"/>
                <a:gd name="T20" fmla="*/ 403 w 416"/>
                <a:gd name="T21" fmla="*/ 50 h 67"/>
                <a:gd name="T22" fmla="*/ 414 w 416"/>
                <a:gd name="T23" fmla="*/ 22 h 67"/>
                <a:gd name="T24" fmla="*/ 416 w 416"/>
                <a:gd name="T25" fmla="*/ 6 h 67"/>
                <a:gd name="T26" fmla="*/ 416 w 416"/>
                <a:gd name="T27" fmla="*/ 3 h 67"/>
                <a:gd name="T28" fmla="*/ 413 w 416"/>
                <a:gd name="T29" fmla="*/ 1 h 67"/>
                <a:gd name="T30" fmla="*/ 408 w 416"/>
                <a:gd name="T31" fmla="*/ 1 h 67"/>
                <a:gd name="T32" fmla="*/ 405 w 416"/>
                <a:gd name="T33" fmla="*/ 3 h 67"/>
                <a:gd name="T34" fmla="*/ 404 w 416"/>
                <a:gd name="T35" fmla="*/ 6 h 67"/>
                <a:gd name="T36" fmla="*/ 402 w 416"/>
                <a:gd name="T37" fmla="*/ 20 h 67"/>
                <a:gd name="T38" fmla="*/ 391 w 416"/>
                <a:gd name="T39" fmla="*/ 46 h 67"/>
                <a:gd name="T40" fmla="*/ 384 w 416"/>
                <a:gd name="T41" fmla="*/ 57 h 67"/>
                <a:gd name="T42" fmla="*/ 391 w 416"/>
                <a:gd name="T43" fmla="*/ 54 h 67"/>
                <a:gd name="T44" fmla="*/ 343 w 416"/>
                <a:gd name="T45" fmla="*/ 47 h 67"/>
                <a:gd name="T46" fmla="*/ 295 w 416"/>
                <a:gd name="T47" fmla="*/ 45 h 67"/>
                <a:gd name="T48" fmla="*/ 248 w 416"/>
                <a:gd name="T49" fmla="*/ 47 h 67"/>
                <a:gd name="T50" fmla="*/ 151 w 416"/>
                <a:gd name="T51" fmla="*/ 53 h 67"/>
                <a:gd name="T52" fmla="*/ 103 w 416"/>
                <a:gd name="T53" fmla="*/ 54 h 67"/>
                <a:gd name="T54" fmla="*/ 55 w 416"/>
                <a:gd name="T55" fmla="*/ 51 h 67"/>
                <a:gd name="T56" fmla="*/ 8 w 416"/>
                <a:gd name="T57" fmla="*/ 42 h 67"/>
                <a:gd name="T58" fmla="*/ 5 w 416"/>
                <a:gd name="T59" fmla="*/ 42 h 67"/>
                <a:gd name="T60" fmla="*/ 1 w 416"/>
                <a:gd name="T61" fmla="*/ 44 h 67"/>
                <a:gd name="T62" fmla="*/ 0 w 416"/>
                <a:gd name="T63" fmla="*/ 49 h 67"/>
                <a:gd name="T64" fmla="*/ 2 w 416"/>
                <a:gd name="T65" fmla="*/ 53 h 67"/>
                <a:gd name="T66" fmla="*/ 4 w 416"/>
                <a:gd name="T67" fmla="*/ 5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6" h="67">
                  <a:moveTo>
                    <a:pt x="4" y="54"/>
                  </a:moveTo>
                  <a:lnTo>
                    <a:pt x="4" y="54"/>
                  </a:lnTo>
                  <a:lnTo>
                    <a:pt x="28" y="59"/>
                  </a:lnTo>
                  <a:lnTo>
                    <a:pt x="52" y="62"/>
                  </a:lnTo>
                  <a:lnTo>
                    <a:pt x="76" y="65"/>
                  </a:lnTo>
                  <a:lnTo>
                    <a:pt x="100" y="66"/>
                  </a:lnTo>
                  <a:lnTo>
                    <a:pt x="124" y="66"/>
                  </a:lnTo>
                  <a:lnTo>
                    <a:pt x="148" y="65"/>
                  </a:lnTo>
                  <a:lnTo>
                    <a:pt x="196" y="62"/>
                  </a:lnTo>
                  <a:lnTo>
                    <a:pt x="243" y="59"/>
                  </a:lnTo>
                  <a:lnTo>
                    <a:pt x="268" y="57"/>
                  </a:lnTo>
                  <a:lnTo>
                    <a:pt x="292" y="57"/>
                  </a:lnTo>
                  <a:lnTo>
                    <a:pt x="316" y="57"/>
                  </a:lnTo>
                  <a:lnTo>
                    <a:pt x="340" y="59"/>
                  </a:lnTo>
                  <a:lnTo>
                    <a:pt x="364" y="62"/>
                  </a:lnTo>
                  <a:lnTo>
                    <a:pt x="387" y="67"/>
                  </a:lnTo>
                  <a:lnTo>
                    <a:pt x="387" y="67"/>
                  </a:lnTo>
                  <a:lnTo>
                    <a:pt x="391" y="67"/>
                  </a:lnTo>
                  <a:lnTo>
                    <a:pt x="393" y="66"/>
                  </a:lnTo>
                  <a:lnTo>
                    <a:pt x="394" y="63"/>
                  </a:lnTo>
                  <a:lnTo>
                    <a:pt x="394" y="63"/>
                  </a:lnTo>
                  <a:lnTo>
                    <a:pt x="403" y="50"/>
                  </a:lnTo>
                  <a:lnTo>
                    <a:pt x="409" y="36"/>
                  </a:lnTo>
                  <a:lnTo>
                    <a:pt x="414" y="22"/>
                  </a:lnTo>
                  <a:lnTo>
                    <a:pt x="415" y="13"/>
                  </a:lnTo>
                  <a:lnTo>
                    <a:pt x="416" y="6"/>
                  </a:lnTo>
                  <a:lnTo>
                    <a:pt x="416" y="6"/>
                  </a:lnTo>
                  <a:lnTo>
                    <a:pt x="416" y="3"/>
                  </a:lnTo>
                  <a:lnTo>
                    <a:pt x="414" y="2"/>
                  </a:lnTo>
                  <a:lnTo>
                    <a:pt x="413" y="1"/>
                  </a:lnTo>
                  <a:lnTo>
                    <a:pt x="410" y="0"/>
                  </a:lnTo>
                  <a:lnTo>
                    <a:pt x="408" y="1"/>
                  </a:lnTo>
                  <a:lnTo>
                    <a:pt x="406" y="2"/>
                  </a:lnTo>
                  <a:lnTo>
                    <a:pt x="405" y="3"/>
                  </a:lnTo>
                  <a:lnTo>
                    <a:pt x="404" y="6"/>
                  </a:lnTo>
                  <a:lnTo>
                    <a:pt x="404" y="6"/>
                  </a:lnTo>
                  <a:lnTo>
                    <a:pt x="403" y="13"/>
                  </a:lnTo>
                  <a:lnTo>
                    <a:pt x="402" y="20"/>
                  </a:lnTo>
                  <a:lnTo>
                    <a:pt x="397" y="33"/>
                  </a:lnTo>
                  <a:lnTo>
                    <a:pt x="391" y="46"/>
                  </a:lnTo>
                  <a:lnTo>
                    <a:pt x="384" y="57"/>
                  </a:lnTo>
                  <a:lnTo>
                    <a:pt x="384" y="57"/>
                  </a:lnTo>
                  <a:lnTo>
                    <a:pt x="391" y="54"/>
                  </a:lnTo>
                  <a:lnTo>
                    <a:pt x="391" y="54"/>
                  </a:lnTo>
                  <a:lnTo>
                    <a:pt x="367" y="50"/>
                  </a:lnTo>
                  <a:lnTo>
                    <a:pt x="343" y="47"/>
                  </a:lnTo>
                  <a:lnTo>
                    <a:pt x="319" y="46"/>
                  </a:lnTo>
                  <a:lnTo>
                    <a:pt x="295" y="45"/>
                  </a:lnTo>
                  <a:lnTo>
                    <a:pt x="272" y="46"/>
                  </a:lnTo>
                  <a:lnTo>
                    <a:pt x="248" y="47"/>
                  </a:lnTo>
                  <a:lnTo>
                    <a:pt x="199" y="50"/>
                  </a:lnTo>
                  <a:lnTo>
                    <a:pt x="151" y="53"/>
                  </a:lnTo>
                  <a:lnTo>
                    <a:pt x="127" y="54"/>
                  </a:lnTo>
                  <a:lnTo>
                    <a:pt x="103" y="54"/>
                  </a:lnTo>
                  <a:lnTo>
                    <a:pt x="79" y="53"/>
                  </a:lnTo>
                  <a:lnTo>
                    <a:pt x="55" y="51"/>
                  </a:lnTo>
                  <a:lnTo>
                    <a:pt x="31" y="47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5" y="42"/>
                  </a:lnTo>
                  <a:lnTo>
                    <a:pt x="3" y="43"/>
                  </a:lnTo>
                  <a:lnTo>
                    <a:pt x="1" y="44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1" y="51"/>
                  </a:lnTo>
                  <a:lnTo>
                    <a:pt x="2" y="53"/>
                  </a:lnTo>
                  <a:lnTo>
                    <a:pt x="4" y="54"/>
                  </a:lnTo>
                  <a:lnTo>
                    <a:pt x="4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5AF07AC0-7444-A62F-12AD-16702B68B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790"/>
              <a:ext cx="1099" cy="680"/>
            </a:xfrm>
            <a:custGeom>
              <a:avLst/>
              <a:gdLst>
                <a:gd name="T0" fmla="*/ 2153 w 2198"/>
                <a:gd name="T1" fmla="*/ 8 h 1359"/>
                <a:gd name="T2" fmla="*/ 2006 w 2198"/>
                <a:gd name="T3" fmla="*/ 32 h 1359"/>
                <a:gd name="T4" fmla="*/ 1917 w 2198"/>
                <a:gd name="T5" fmla="*/ 56 h 1359"/>
                <a:gd name="T6" fmla="*/ 1882 w 2198"/>
                <a:gd name="T7" fmla="*/ 70 h 1359"/>
                <a:gd name="T8" fmla="*/ 1838 w 2198"/>
                <a:gd name="T9" fmla="*/ 98 h 1359"/>
                <a:gd name="T10" fmla="*/ 1797 w 2198"/>
                <a:gd name="T11" fmla="*/ 134 h 1359"/>
                <a:gd name="T12" fmla="*/ 1762 w 2198"/>
                <a:gd name="T13" fmla="*/ 174 h 1359"/>
                <a:gd name="T14" fmla="*/ 1701 w 2198"/>
                <a:gd name="T15" fmla="*/ 264 h 1359"/>
                <a:gd name="T16" fmla="*/ 1559 w 2198"/>
                <a:gd name="T17" fmla="*/ 496 h 1359"/>
                <a:gd name="T18" fmla="*/ 1466 w 2198"/>
                <a:gd name="T19" fmla="*/ 657 h 1359"/>
                <a:gd name="T20" fmla="*/ 1350 w 2198"/>
                <a:gd name="T21" fmla="*/ 863 h 1359"/>
                <a:gd name="T22" fmla="*/ 1302 w 2198"/>
                <a:gd name="T23" fmla="*/ 939 h 1359"/>
                <a:gd name="T24" fmla="*/ 1222 w 2198"/>
                <a:gd name="T25" fmla="*/ 1040 h 1359"/>
                <a:gd name="T26" fmla="*/ 1146 w 2198"/>
                <a:gd name="T27" fmla="*/ 1114 h 1359"/>
                <a:gd name="T28" fmla="*/ 1094 w 2198"/>
                <a:gd name="T29" fmla="*/ 1153 h 1359"/>
                <a:gd name="T30" fmla="*/ 1059 w 2198"/>
                <a:gd name="T31" fmla="*/ 1175 h 1359"/>
                <a:gd name="T32" fmla="*/ 987 w 2198"/>
                <a:gd name="T33" fmla="*/ 1212 h 1359"/>
                <a:gd name="T34" fmla="*/ 873 w 2198"/>
                <a:gd name="T35" fmla="*/ 1253 h 1359"/>
                <a:gd name="T36" fmla="*/ 793 w 2198"/>
                <a:gd name="T37" fmla="*/ 1273 h 1359"/>
                <a:gd name="T38" fmla="*/ 670 w 2198"/>
                <a:gd name="T39" fmla="*/ 1292 h 1359"/>
                <a:gd name="T40" fmla="*/ 463 w 2198"/>
                <a:gd name="T41" fmla="*/ 1312 h 1359"/>
                <a:gd name="T42" fmla="*/ 276 w 2198"/>
                <a:gd name="T43" fmla="*/ 1331 h 1359"/>
                <a:gd name="T44" fmla="*/ 88 w 2198"/>
                <a:gd name="T45" fmla="*/ 1344 h 1359"/>
                <a:gd name="T46" fmla="*/ 6 w 2198"/>
                <a:gd name="T47" fmla="*/ 1347 h 1359"/>
                <a:gd name="T48" fmla="*/ 2 w 2198"/>
                <a:gd name="T49" fmla="*/ 1349 h 1359"/>
                <a:gd name="T50" fmla="*/ 1 w 2198"/>
                <a:gd name="T51" fmla="*/ 1355 h 1359"/>
                <a:gd name="T52" fmla="*/ 6 w 2198"/>
                <a:gd name="T53" fmla="*/ 1359 h 1359"/>
                <a:gd name="T54" fmla="*/ 105 w 2198"/>
                <a:gd name="T55" fmla="*/ 1356 h 1359"/>
                <a:gd name="T56" fmla="*/ 302 w 2198"/>
                <a:gd name="T57" fmla="*/ 1340 h 1359"/>
                <a:gd name="T58" fmla="*/ 560 w 2198"/>
                <a:gd name="T59" fmla="*/ 1316 h 1359"/>
                <a:gd name="T60" fmla="*/ 718 w 2198"/>
                <a:gd name="T61" fmla="*/ 1298 h 1359"/>
                <a:gd name="T62" fmla="*/ 797 w 2198"/>
                <a:gd name="T63" fmla="*/ 1284 h 1359"/>
                <a:gd name="T64" fmla="*/ 913 w 2198"/>
                <a:gd name="T65" fmla="*/ 1255 h 1359"/>
                <a:gd name="T66" fmla="*/ 1024 w 2198"/>
                <a:gd name="T67" fmla="*/ 1210 h 1359"/>
                <a:gd name="T68" fmla="*/ 1059 w 2198"/>
                <a:gd name="T69" fmla="*/ 1190 h 1359"/>
                <a:gd name="T70" fmla="*/ 1127 w 2198"/>
                <a:gd name="T71" fmla="*/ 1145 h 1359"/>
                <a:gd name="T72" fmla="*/ 1217 w 2198"/>
                <a:gd name="T73" fmla="*/ 1064 h 1359"/>
                <a:gd name="T74" fmla="*/ 1271 w 2198"/>
                <a:gd name="T75" fmla="*/ 1003 h 1359"/>
                <a:gd name="T76" fmla="*/ 1344 w 2198"/>
                <a:gd name="T77" fmla="*/ 895 h 1359"/>
                <a:gd name="T78" fmla="*/ 1410 w 2198"/>
                <a:gd name="T79" fmla="*/ 783 h 1359"/>
                <a:gd name="T80" fmla="*/ 1502 w 2198"/>
                <a:gd name="T81" fmla="*/ 619 h 1359"/>
                <a:gd name="T82" fmla="*/ 1628 w 2198"/>
                <a:gd name="T83" fmla="*/ 406 h 1359"/>
                <a:gd name="T84" fmla="*/ 1676 w 2198"/>
                <a:gd name="T85" fmla="*/ 331 h 1359"/>
                <a:gd name="T86" fmla="*/ 1739 w 2198"/>
                <a:gd name="T87" fmla="*/ 228 h 1359"/>
                <a:gd name="T88" fmla="*/ 1786 w 2198"/>
                <a:gd name="T89" fmla="*/ 164 h 1359"/>
                <a:gd name="T90" fmla="*/ 1827 w 2198"/>
                <a:gd name="T91" fmla="*/ 121 h 1359"/>
                <a:gd name="T92" fmla="*/ 1858 w 2198"/>
                <a:gd name="T93" fmla="*/ 98 h 1359"/>
                <a:gd name="T94" fmla="*/ 1908 w 2198"/>
                <a:gd name="T95" fmla="*/ 72 h 1359"/>
                <a:gd name="T96" fmla="*/ 1961 w 2198"/>
                <a:gd name="T97" fmla="*/ 55 h 1359"/>
                <a:gd name="T98" fmla="*/ 2054 w 2198"/>
                <a:gd name="T99" fmla="*/ 36 h 1359"/>
                <a:gd name="T100" fmla="*/ 2160 w 2198"/>
                <a:gd name="T101" fmla="*/ 19 h 1359"/>
                <a:gd name="T102" fmla="*/ 2196 w 2198"/>
                <a:gd name="T103" fmla="*/ 12 h 1359"/>
                <a:gd name="T104" fmla="*/ 2198 w 2198"/>
                <a:gd name="T105" fmla="*/ 6 h 1359"/>
                <a:gd name="T106" fmla="*/ 2192 w 2198"/>
                <a:gd name="T107" fmla="*/ 0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98" h="1359">
                  <a:moveTo>
                    <a:pt x="2189" y="0"/>
                  </a:moveTo>
                  <a:lnTo>
                    <a:pt x="2189" y="0"/>
                  </a:lnTo>
                  <a:lnTo>
                    <a:pt x="2153" y="8"/>
                  </a:lnTo>
                  <a:lnTo>
                    <a:pt x="2117" y="13"/>
                  </a:lnTo>
                  <a:lnTo>
                    <a:pt x="2043" y="25"/>
                  </a:lnTo>
                  <a:lnTo>
                    <a:pt x="2006" y="32"/>
                  </a:lnTo>
                  <a:lnTo>
                    <a:pt x="1970" y="40"/>
                  </a:lnTo>
                  <a:lnTo>
                    <a:pt x="1934" y="50"/>
                  </a:lnTo>
                  <a:lnTo>
                    <a:pt x="1917" y="56"/>
                  </a:lnTo>
                  <a:lnTo>
                    <a:pt x="1900" y="63"/>
                  </a:lnTo>
                  <a:lnTo>
                    <a:pt x="1900" y="63"/>
                  </a:lnTo>
                  <a:lnTo>
                    <a:pt x="1882" y="70"/>
                  </a:lnTo>
                  <a:lnTo>
                    <a:pt x="1867" y="79"/>
                  </a:lnTo>
                  <a:lnTo>
                    <a:pt x="1852" y="88"/>
                  </a:lnTo>
                  <a:lnTo>
                    <a:pt x="1838" y="98"/>
                  </a:lnTo>
                  <a:lnTo>
                    <a:pt x="1823" y="110"/>
                  </a:lnTo>
                  <a:lnTo>
                    <a:pt x="1810" y="121"/>
                  </a:lnTo>
                  <a:lnTo>
                    <a:pt x="1797" y="134"/>
                  </a:lnTo>
                  <a:lnTo>
                    <a:pt x="1785" y="147"/>
                  </a:lnTo>
                  <a:lnTo>
                    <a:pt x="1773" y="160"/>
                  </a:lnTo>
                  <a:lnTo>
                    <a:pt x="1762" y="174"/>
                  </a:lnTo>
                  <a:lnTo>
                    <a:pt x="1741" y="204"/>
                  </a:lnTo>
                  <a:lnTo>
                    <a:pt x="1720" y="233"/>
                  </a:lnTo>
                  <a:lnTo>
                    <a:pt x="1701" y="264"/>
                  </a:lnTo>
                  <a:lnTo>
                    <a:pt x="1701" y="264"/>
                  </a:lnTo>
                  <a:lnTo>
                    <a:pt x="1606" y="418"/>
                  </a:lnTo>
                  <a:lnTo>
                    <a:pt x="1559" y="496"/>
                  </a:lnTo>
                  <a:lnTo>
                    <a:pt x="1513" y="575"/>
                  </a:lnTo>
                  <a:lnTo>
                    <a:pt x="1513" y="575"/>
                  </a:lnTo>
                  <a:lnTo>
                    <a:pt x="1466" y="657"/>
                  </a:lnTo>
                  <a:lnTo>
                    <a:pt x="1420" y="740"/>
                  </a:lnTo>
                  <a:lnTo>
                    <a:pt x="1374" y="822"/>
                  </a:lnTo>
                  <a:lnTo>
                    <a:pt x="1350" y="863"/>
                  </a:lnTo>
                  <a:lnTo>
                    <a:pt x="1325" y="904"/>
                  </a:lnTo>
                  <a:lnTo>
                    <a:pt x="1325" y="904"/>
                  </a:lnTo>
                  <a:lnTo>
                    <a:pt x="1302" y="939"/>
                  </a:lnTo>
                  <a:lnTo>
                    <a:pt x="1277" y="974"/>
                  </a:lnTo>
                  <a:lnTo>
                    <a:pt x="1250" y="1008"/>
                  </a:lnTo>
                  <a:lnTo>
                    <a:pt x="1222" y="1040"/>
                  </a:lnTo>
                  <a:lnTo>
                    <a:pt x="1192" y="1070"/>
                  </a:lnTo>
                  <a:lnTo>
                    <a:pt x="1161" y="1100"/>
                  </a:lnTo>
                  <a:lnTo>
                    <a:pt x="1146" y="1114"/>
                  </a:lnTo>
                  <a:lnTo>
                    <a:pt x="1129" y="1128"/>
                  </a:lnTo>
                  <a:lnTo>
                    <a:pt x="1111" y="1140"/>
                  </a:lnTo>
                  <a:lnTo>
                    <a:pt x="1094" y="1153"/>
                  </a:lnTo>
                  <a:lnTo>
                    <a:pt x="1094" y="1153"/>
                  </a:lnTo>
                  <a:lnTo>
                    <a:pt x="1077" y="1164"/>
                  </a:lnTo>
                  <a:lnTo>
                    <a:pt x="1059" y="1175"/>
                  </a:lnTo>
                  <a:lnTo>
                    <a:pt x="1042" y="1185"/>
                  </a:lnTo>
                  <a:lnTo>
                    <a:pt x="1024" y="1194"/>
                  </a:lnTo>
                  <a:lnTo>
                    <a:pt x="987" y="1212"/>
                  </a:lnTo>
                  <a:lnTo>
                    <a:pt x="950" y="1228"/>
                  </a:lnTo>
                  <a:lnTo>
                    <a:pt x="912" y="1241"/>
                  </a:lnTo>
                  <a:lnTo>
                    <a:pt x="873" y="1253"/>
                  </a:lnTo>
                  <a:lnTo>
                    <a:pt x="833" y="1263"/>
                  </a:lnTo>
                  <a:lnTo>
                    <a:pt x="793" y="1273"/>
                  </a:lnTo>
                  <a:lnTo>
                    <a:pt x="793" y="1273"/>
                  </a:lnTo>
                  <a:lnTo>
                    <a:pt x="752" y="1280"/>
                  </a:lnTo>
                  <a:lnTo>
                    <a:pt x="711" y="1286"/>
                  </a:lnTo>
                  <a:lnTo>
                    <a:pt x="670" y="1292"/>
                  </a:lnTo>
                  <a:lnTo>
                    <a:pt x="628" y="1297"/>
                  </a:lnTo>
                  <a:lnTo>
                    <a:pt x="545" y="1305"/>
                  </a:lnTo>
                  <a:lnTo>
                    <a:pt x="463" y="1312"/>
                  </a:lnTo>
                  <a:lnTo>
                    <a:pt x="463" y="1312"/>
                  </a:lnTo>
                  <a:lnTo>
                    <a:pt x="369" y="1322"/>
                  </a:lnTo>
                  <a:lnTo>
                    <a:pt x="276" y="1331"/>
                  </a:lnTo>
                  <a:lnTo>
                    <a:pt x="182" y="1339"/>
                  </a:lnTo>
                  <a:lnTo>
                    <a:pt x="135" y="1342"/>
                  </a:lnTo>
                  <a:lnTo>
                    <a:pt x="88" y="1344"/>
                  </a:lnTo>
                  <a:lnTo>
                    <a:pt x="88" y="1344"/>
                  </a:lnTo>
                  <a:lnTo>
                    <a:pt x="47" y="1347"/>
                  </a:lnTo>
                  <a:lnTo>
                    <a:pt x="6" y="1347"/>
                  </a:lnTo>
                  <a:lnTo>
                    <a:pt x="6" y="1347"/>
                  </a:lnTo>
                  <a:lnTo>
                    <a:pt x="3" y="1348"/>
                  </a:lnTo>
                  <a:lnTo>
                    <a:pt x="2" y="1349"/>
                  </a:lnTo>
                  <a:lnTo>
                    <a:pt x="1" y="1351"/>
                  </a:lnTo>
                  <a:lnTo>
                    <a:pt x="0" y="1353"/>
                  </a:lnTo>
                  <a:lnTo>
                    <a:pt x="1" y="1355"/>
                  </a:lnTo>
                  <a:lnTo>
                    <a:pt x="2" y="1357"/>
                  </a:lnTo>
                  <a:lnTo>
                    <a:pt x="3" y="1358"/>
                  </a:lnTo>
                  <a:lnTo>
                    <a:pt x="6" y="1359"/>
                  </a:lnTo>
                  <a:lnTo>
                    <a:pt x="6" y="1359"/>
                  </a:lnTo>
                  <a:lnTo>
                    <a:pt x="56" y="1358"/>
                  </a:lnTo>
                  <a:lnTo>
                    <a:pt x="105" y="1356"/>
                  </a:lnTo>
                  <a:lnTo>
                    <a:pt x="154" y="1353"/>
                  </a:lnTo>
                  <a:lnTo>
                    <a:pt x="204" y="1350"/>
                  </a:lnTo>
                  <a:lnTo>
                    <a:pt x="302" y="1340"/>
                  </a:lnTo>
                  <a:lnTo>
                    <a:pt x="401" y="1330"/>
                  </a:lnTo>
                  <a:lnTo>
                    <a:pt x="401" y="1330"/>
                  </a:lnTo>
                  <a:lnTo>
                    <a:pt x="560" y="1316"/>
                  </a:lnTo>
                  <a:lnTo>
                    <a:pt x="639" y="1308"/>
                  </a:lnTo>
                  <a:lnTo>
                    <a:pt x="678" y="1303"/>
                  </a:lnTo>
                  <a:lnTo>
                    <a:pt x="718" y="1298"/>
                  </a:lnTo>
                  <a:lnTo>
                    <a:pt x="718" y="1298"/>
                  </a:lnTo>
                  <a:lnTo>
                    <a:pt x="758" y="1291"/>
                  </a:lnTo>
                  <a:lnTo>
                    <a:pt x="797" y="1284"/>
                  </a:lnTo>
                  <a:lnTo>
                    <a:pt x="836" y="1276"/>
                  </a:lnTo>
                  <a:lnTo>
                    <a:pt x="875" y="1266"/>
                  </a:lnTo>
                  <a:lnTo>
                    <a:pt x="913" y="1255"/>
                  </a:lnTo>
                  <a:lnTo>
                    <a:pt x="950" y="1241"/>
                  </a:lnTo>
                  <a:lnTo>
                    <a:pt x="987" y="1227"/>
                  </a:lnTo>
                  <a:lnTo>
                    <a:pt x="1024" y="1210"/>
                  </a:lnTo>
                  <a:lnTo>
                    <a:pt x="1024" y="1210"/>
                  </a:lnTo>
                  <a:lnTo>
                    <a:pt x="1042" y="1201"/>
                  </a:lnTo>
                  <a:lnTo>
                    <a:pt x="1059" y="1190"/>
                  </a:lnTo>
                  <a:lnTo>
                    <a:pt x="1077" y="1180"/>
                  </a:lnTo>
                  <a:lnTo>
                    <a:pt x="1094" y="1168"/>
                  </a:lnTo>
                  <a:lnTo>
                    <a:pt x="1127" y="1145"/>
                  </a:lnTo>
                  <a:lnTo>
                    <a:pt x="1158" y="1119"/>
                  </a:lnTo>
                  <a:lnTo>
                    <a:pt x="1188" y="1092"/>
                  </a:lnTo>
                  <a:lnTo>
                    <a:pt x="1217" y="1064"/>
                  </a:lnTo>
                  <a:lnTo>
                    <a:pt x="1244" y="1034"/>
                  </a:lnTo>
                  <a:lnTo>
                    <a:pt x="1271" y="1003"/>
                  </a:lnTo>
                  <a:lnTo>
                    <a:pt x="1271" y="1003"/>
                  </a:lnTo>
                  <a:lnTo>
                    <a:pt x="1297" y="968"/>
                  </a:lnTo>
                  <a:lnTo>
                    <a:pt x="1321" y="932"/>
                  </a:lnTo>
                  <a:lnTo>
                    <a:pt x="1344" y="895"/>
                  </a:lnTo>
                  <a:lnTo>
                    <a:pt x="1367" y="858"/>
                  </a:lnTo>
                  <a:lnTo>
                    <a:pt x="1389" y="820"/>
                  </a:lnTo>
                  <a:lnTo>
                    <a:pt x="1410" y="783"/>
                  </a:lnTo>
                  <a:lnTo>
                    <a:pt x="1453" y="707"/>
                  </a:lnTo>
                  <a:lnTo>
                    <a:pt x="1453" y="707"/>
                  </a:lnTo>
                  <a:lnTo>
                    <a:pt x="1502" y="619"/>
                  </a:lnTo>
                  <a:lnTo>
                    <a:pt x="1551" y="534"/>
                  </a:lnTo>
                  <a:lnTo>
                    <a:pt x="1602" y="448"/>
                  </a:lnTo>
                  <a:lnTo>
                    <a:pt x="1628" y="406"/>
                  </a:lnTo>
                  <a:lnTo>
                    <a:pt x="1656" y="364"/>
                  </a:lnTo>
                  <a:lnTo>
                    <a:pt x="1656" y="364"/>
                  </a:lnTo>
                  <a:lnTo>
                    <a:pt x="1676" y="331"/>
                  </a:lnTo>
                  <a:lnTo>
                    <a:pt x="1697" y="296"/>
                  </a:lnTo>
                  <a:lnTo>
                    <a:pt x="1718" y="262"/>
                  </a:lnTo>
                  <a:lnTo>
                    <a:pt x="1739" y="228"/>
                  </a:lnTo>
                  <a:lnTo>
                    <a:pt x="1761" y="195"/>
                  </a:lnTo>
                  <a:lnTo>
                    <a:pt x="1773" y="179"/>
                  </a:lnTo>
                  <a:lnTo>
                    <a:pt x="1786" y="164"/>
                  </a:lnTo>
                  <a:lnTo>
                    <a:pt x="1799" y="149"/>
                  </a:lnTo>
                  <a:lnTo>
                    <a:pt x="1813" y="135"/>
                  </a:lnTo>
                  <a:lnTo>
                    <a:pt x="1827" y="121"/>
                  </a:lnTo>
                  <a:lnTo>
                    <a:pt x="1843" y="109"/>
                  </a:lnTo>
                  <a:lnTo>
                    <a:pt x="1843" y="109"/>
                  </a:lnTo>
                  <a:lnTo>
                    <a:pt x="1858" y="98"/>
                  </a:lnTo>
                  <a:lnTo>
                    <a:pt x="1875" y="89"/>
                  </a:lnTo>
                  <a:lnTo>
                    <a:pt x="1892" y="81"/>
                  </a:lnTo>
                  <a:lnTo>
                    <a:pt x="1908" y="72"/>
                  </a:lnTo>
                  <a:lnTo>
                    <a:pt x="1926" y="66"/>
                  </a:lnTo>
                  <a:lnTo>
                    <a:pt x="1944" y="60"/>
                  </a:lnTo>
                  <a:lnTo>
                    <a:pt x="1961" y="55"/>
                  </a:lnTo>
                  <a:lnTo>
                    <a:pt x="1979" y="49"/>
                  </a:lnTo>
                  <a:lnTo>
                    <a:pt x="2017" y="42"/>
                  </a:lnTo>
                  <a:lnTo>
                    <a:pt x="2054" y="36"/>
                  </a:lnTo>
                  <a:lnTo>
                    <a:pt x="2128" y="24"/>
                  </a:lnTo>
                  <a:lnTo>
                    <a:pt x="2128" y="24"/>
                  </a:lnTo>
                  <a:lnTo>
                    <a:pt x="2160" y="19"/>
                  </a:lnTo>
                  <a:lnTo>
                    <a:pt x="2194" y="13"/>
                  </a:lnTo>
                  <a:lnTo>
                    <a:pt x="2194" y="13"/>
                  </a:lnTo>
                  <a:lnTo>
                    <a:pt x="2196" y="12"/>
                  </a:lnTo>
                  <a:lnTo>
                    <a:pt x="2197" y="10"/>
                  </a:lnTo>
                  <a:lnTo>
                    <a:pt x="2198" y="8"/>
                  </a:lnTo>
                  <a:lnTo>
                    <a:pt x="2198" y="6"/>
                  </a:lnTo>
                  <a:lnTo>
                    <a:pt x="2197" y="4"/>
                  </a:lnTo>
                  <a:lnTo>
                    <a:pt x="2195" y="2"/>
                  </a:lnTo>
                  <a:lnTo>
                    <a:pt x="2192" y="0"/>
                  </a:lnTo>
                  <a:lnTo>
                    <a:pt x="2189" y="0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2CA89128-0558-77CF-6BF4-EBE1DC3A1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7" y="1457"/>
              <a:ext cx="26" cy="277"/>
            </a:xfrm>
            <a:custGeom>
              <a:avLst/>
              <a:gdLst>
                <a:gd name="T0" fmla="*/ 0 w 53"/>
                <a:gd name="T1" fmla="*/ 8 h 554"/>
                <a:gd name="T2" fmla="*/ 0 w 53"/>
                <a:gd name="T3" fmla="*/ 8 h 554"/>
                <a:gd name="T4" fmla="*/ 6 w 53"/>
                <a:gd name="T5" fmla="*/ 24 h 554"/>
                <a:gd name="T6" fmla="*/ 11 w 53"/>
                <a:gd name="T7" fmla="*/ 40 h 554"/>
                <a:gd name="T8" fmla="*/ 21 w 53"/>
                <a:gd name="T9" fmla="*/ 73 h 554"/>
                <a:gd name="T10" fmla="*/ 28 w 53"/>
                <a:gd name="T11" fmla="*/ 106 h 554"/>
                <a:gd name="T12" fmla="*/ 33 w 53"/>
                <a:gd name="T13" fmla="*/ 141 h 554"/>
                <a:gd name="T14" fmla="*/ 37 w 53"/>
                <a:gd name="T15" fmla="*/ 175 h 554"/>
                <a:gd name="T16" fmla="*/ 39 w 53"/>
                <a:gd name="T17" fmla="*/ 208 h 554"/>
                <a:gd name="T18" fmla="*/ 40 w 53"/>
                <a:gd name="T19" fmla="*/ 243 h 554"/>
                <a:gd name="T20" fmla="*/ 40 w 53"/>
                <a:gd name="T21" fmla="*/ 277 h 554"/>
                <a:gd name="T22" fmla="*/ 40 w 53"/>
                <a:gd name="T23" fmla="*/ 277 h 554"/>
                <a:gd name="T24" fmla="*/ 39 w 53"/>
                <a:gd name="T25" fmla="*/ 312 h 554"/>
                <a:gd name="T26" fmla="*/ 38 w 53"/>
                <a:gd name="T27" fmla="*/ 345 h 554"/>
                <a:gd name="T28" fmla="*/ 35 w 53"/>
                <a:gd name="T29" fmla="*/ 379 h 554"/>
                <a:gd name="T30" fmla="*/ 31 w 53"/>
                <a:gd name="T31" fmla="*/ 414 h 554"/>
                <a:gd name="T32" fmla="*/ 26 w 53"/>
                <a:gd name="T33" fmla="*/ 447 h 554"/>
                <a:gd name="T34" fmla="*/ 19 w 53"/>
                <a:gd name="T35" fmla="*/ 481 h 554"/>
                <a:gd name="T36" fmla="*/ 10 w 53"/>
                <a:gd name="T37" fmla="*/ 514 h 554"/>
                <a:gd name="T38" fmla="*/ 0 w 53"/>
                <a:gd name="T39" fmla="*/ 546 h 554"/>
                <a:gd name="T40" fmla="*/ 0 w 53"/>
                <a:gd name="T41" fmla="*/ 546 h 554"/>
                <a:gd name="T42" fmla="*/ 0 w 53"/>
                <a:gd name="T43" fmla="*/ 549 h 554"/>
                <a:gd name="T44" fmla="*/ 1 w 53"/>
                <a:gd name="T45" fmla="*/ 551 h 554"/>
                <a:gd name="T46" fmla="*/ 2 w 53"/>
                <a:gd name="T47" fmla="*/ 553 h 554"/>
                <a:gd name="T48" fmla="*/ 4 w 53"/>
                <a:gd name="T49" fmla="*/ 553 h 554"/>
                <a:gd name="T50" fmla="*/ 6 w 53"/>
                <a:gd name="T51" fmla="*/ 554 h 554"/>
                <a:gd name="T52" fmla="*/ 9 w 53"/>
                <a:gd name="T53" fmla="*/ 553 h 554"/>
                <a:gd name="T54" fmla="*/ 10 w 53"/>
                <a:gd name="T55" fmla="*/ 552 h 554"/>
                <a:gd name="T56" fmla="*/ 12 w 53"/>
                <a:gd name="T57" fmla="*/ 550 h 554"/>
                <a:gd name="T58" fmla="*/ 12 w 53"/>
                <a:gd name="T59" fmla="*/ 550 h 554"/>
                <a:gd name="T60" fmla="*/ 23 w 53"/>
                <a:gd name="T61" fmla="*/ 517 h 554"/>
                <a:gd name="T62" fmla="*/ 31 w 53"/>
                <a:gd name="T63" fmla="*/ 483 h 554"/>
                <a:gd name="T64" fmla="*/ 38 w 53"/>
                <a:gd name="T65" fmla="*/ 449 h 554"/>
                <a:gd name="T66" fmla="*/ 44 w 53"/>
                <a:gd name="T67" fmla="*/ 415 h 554"/>
                <a:gd name="T68" fmla="*/ 48 w 53"/>
                <a:gd name="T69" fmla="*/ 380 h 554"/>
                <a:gd name="T70" fmla="*/ 50 w 53"/>
                <a:gd name="T71" fmla="*/ 346 h 554"/>
                <a:gd name="T72" fmla="*/ 52 w 53"/>
                <a:gd name="T73" fmla="*/ 312 h 554"/>
                <a:gd name="T74" fmla="*/ 53 w 53"/>
                <a:gd name="T75" fmla="*/ 277 h 554"/>
                <a:gd name="T76" fmla="*/ 53 w 53"/>
                <a:gd name="T77" fmla="*/ 277 h 554"/>
                <a:gd name="T78" fmla="*/ 53 w 53"/>
                <a:gd name="T79" fmla="*/ 243 h 554"/>
                <a:gd name="T80" fmla="*/ 52 w 53"/>
                <a:gd name="T81" fmla="*/ 208 h 554"/>
                <a:gd name="T82" fmla="*/ 50 w 53"/>
                <a:gd name="T83" fmla="*/ 173 h 554"/>
                <a:gd name="T84" fmla="*/ 46 w 53"/>
                <a:gd name="T85" fmla="*/ 139 h 554"/>
                <a:gd name="T86" fmla="*/ 40 w 53"/>
                <a:gd name="T87" fmla="*/ 104 h 554"/>
                <a:gd name="T88" fmla="*/ 33 w 53"/>
                <a:gd name="T89" fmla="*/ 70 h 554"/>
                <a:gd name="T90" fmla="*/ 24 w 53"/>
                <a:gd name="T91" fmla="*/ 38 h 554"/>
                <a:gd name="T92" fmla="*/ 19 w 53"/>
                <a:gd name="T93" fmla="*/ 21 h 554"/>
                <a:gd name="T94" fmla="*/ 12 w 53"/>
                <a:gd name="T95" fmla="*/ 4 h 554"/>
                <a:gd name="T96" fmla="*/ 12 w 53"/>
                <a:gd name="T97" fmla="*/ 4 h 554"/>
                <a:gd name="T98" fmla="*/ 10 w 53"/>
                <a:gd name="T99" fmla="*/ 2 h 554"/>
                <a:gd name="T100" fmla="*/ 8 w 53"/>
                <a:gd name="T101" fmla="*/ 1 h 554"/>
                <a:gd name="T102" fmla="*/ 6 w 53"/>
                <a:gd name="T103" fmla="*/ 0 h 554"/>
                <a:gd name="T104" fmla="*/ 4 w 53"/>
                <a:gd name="T105" fmla="*/ 1 h 554"/>
                <a:gd name="T106" fmla="*/ 2 w 53"/>
                <a:gd name="T107" fmla="*/ 2 h 554"/>
                <a:gd name="T108" fmla="*/ 0 w 53"/>
                <a:gd name="T109" fmla="*/ 3 h 554"/>
                <a:gd name="T110" fmla="*/ 0 w 53"/>
                <a:gd name="T111" fmla="*/ 5 h 554"/>
                <a:gd name="T112" fmla="*/ 0 w 53"/>
                <a:gd name="T113" fmla="*/ 8 h 554"/>
                <a:gd name="T114" fmla="*/ 0 w 53"/>
                <a:gd name="T115" fmla="*/ 8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3" h="554">
                  <a:moveTo>
                    <a:pt x="0" y="8"/>
                  </a:moveTo>
                  <a:lnTo>
                    <a:pt x="0" y="8"/>
                  </a:lnTo>
                  <a:lnTo>
                    <a:pt x="6" y="24"/>
                  </a:lnTo>
                  <a:lnTo>
                    <a:pt x="11" y="40"/>
                  </a:lnTo>
                  <a:lnTo>
                    <a:pt x="21" y="73"/>
                  </a:lnTo>
                  <a:lnTo>
                    <a:pt x="28" y="106"/>
                  </a:lnTo>
                  <a:lnTo>
                    <a:pt x="33" y="141"/>
                  </a:lnTo>
                  <a:lnTo>
                    <a:pt x="37" y="175"/>
                  </a:lnTo>
                  <a:lnTo>
                    <a:pt x="39" y="208"/>
                  </a:lnTo>
                  <a:lnTo>
                    <a:pt x="40" y="243"/>
                  </a:lnTo>
                  <a:lnTo>
                    <a:pt x="40" y="277"/>
                  </a:lnTo>
                  <a:lnTo>
                    <a:pt x="40" y="277"/>
                  </a:lnTo>
                  <a:lnTo>
                    <a:pt x="39" y="312"/>
                  </a:lnTo>
                  <a:lnTo>
                    <a:pt x="38" y="345"/>
                  </a:lnTo>
                  <a:lnTo>
                    <a:pt x="35" y="379"/>
                  </a:lnTo>
                  <a:lnTo>
                    <a:pt x="31" y="414"/>
                  </a:lnTo>
                  <a:lnTo>
                    <a:pt x="26" y="447"/>
                  </a:lnTo>
                  <a:lnTo>
                    <a:pt x="19" y="481"/>
                  </a:lnTo>
                  <a:lnTo>
                    <a:pt x="10" y="514"/>
                  </a:lnTo>
                  <a:lnTo>
                    <a:pt x="0" y="546"/>
                  </a:lnTo>
                  <a:lnTo>
                    <a:pt x="0" y="546"/>
                  </a:lnTo>
                  <a:lnTo>
                    <a:pt x="0" y="549"/>
                  </a:lnTo>
                  <a:lnTo>
                    <a:pt x="1" y="551"/>
                  </a:lnTo>
                  <a:lnTo>
                    <a:pt x="2" y="553"/>
                  </a:lnTo>
                  <a:lnTo>
                    <a:pt x="4" y="553"/>
                  </a:lnTo>
                  <a:lnTo>
                    <a:pt x="6" y="554"/>
                  </a:lnTo>
                  <a:lnTo>
                    <a:pt x="9" y="553"/>
                  </a:lnTo>
                  <a:lnTo>
                    <a:pt x="10" y="552"/>
                  </a:lnTo>
                  <a:lnTo>
                    <a:pt x="12" y="550"/>
                  </a:lnTo>
                  <a:lnTo>
                    <a:pt x="12" y="550"/>
                  </a:lnTo>
                  <a:lnTo>
                    <a:pt x="23" y="517"/>
                  </a:lnTo>
                  <a:lnTo>
                    <a:pt x="31" y="483"/>
                  </a:lnTo>
                  <a:lnTo>
                    <a:pt x="38" y="449"/>
                  </a:lnTo>
                  <a:lnTo>
                    <a:pt x="44" y="415"/>
                  </a:lnTo>
                  <a:lnTo>
                    <a:pt x="48" y="380"/>
                  </a:lnTo>
                  <a:lnTo>
                    <a:pt x="50" y="346"/>
                  </a:lnTo>
                  <a:lnTo>
                    <a:pt x="52" y="312"/>
                  </a:lnTo>
                  <a:lnTo>
                    <a:pt x="53" y="277"/>
                  </a:lnTo>
                  <a:lnTo>
                    <a:pt x="53" y="277"/>
                  </a:lnTo>
                  <a:lnTo>
                    <a:pt x="53" y="243"/>
                  </a:lnTo>
                  <a:lnTo>
                    <a:pt x="52" y="208"/>
                  </a:lnTo>
                  <a:lnTo>
                    <a:pt x="50" y="173"/>
                  </a:lnTo>
                  <a:lnTo>
                    <a:pt x="46" y="139"/>
                  </a:lnTo>
                  <a:lnTo>
                    <a:pt x="40" y="104"/>
                  </a:lnTo>
                  <a:lnTo>
                    <a:pt x="33" y="70"/>
                  </a:lnTo>
                  <a:lnTo>
                    <a:pt x="24" y="38"/>
                  </a:lnTo>
                  <a:lnTo>
                    <a:pt x="19" y="21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99CAEFB5-A7EC-F1AB-CE9D-78BD494AC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7" y="1657"/>
              <a:ext cx="402" cy="83"/>
            </a:xfrm>
            <a:custGeom>
              <a:avLst/>
              <a:gdLst>
                <a:gd name="T0" fmla="*/ 8 w 803"/>
                <a:gd name="T1" fmla="*/ 167 h 167"/>
                <a:gd name="T2" fmla="*/ 8 w 803"/>
                <a:gd name="T3" fmla="*/ 167 h 167"/>
                <a:gd name="T4" fmla="*/ 30 w 803"/>
                <a:gd name="T5" fmla="*/ 158 h 167"/>
                <a:gd name="T6" fmla="*/ 52 w 803"/>
                <a:gd name="T7" fmla="*/ 151 h 167"/>
                <a:gd name="T8" fmla="*/ 75 w 803"/>
                <a:gd name="T9" fmla="*/ 145 h 167"/>
                <a:gd name="T10" fmla="*/ 98 w 803"/>
                <a:gd name="T11" fmla="*/ 141 h 167"/>
                <a:gd name="T12" fmla="*/ 122 w 803"/>
                <a:gd name="T13" fmla="*/ 137 h 167"/>
                <a:gd name="T14" fmla="*/ 144 w 803"/>
                <a:gd name="T15" fmla="*/ 133 h 167"/>
                <a:gd name="T16" fmla="*/ 191 w 803"/>
                <a:gd name="T17" fmla="*/ 129 h 167"/>
                <a:gd name="T18" fmla="*/ 239 w 803"/>
                <a:gd name="T19" fmla="*/ 126 h 167"/>
                <a:gd name="T20" fmla="*/ 286 w 803"/>
                <a:gd name="T21" fmla="*/ 122 h 167"/>
                <a:gd name="T22" fmla="*/ 333 w 803"/>
                <a:gd name="T23" fmla="*/ 117 h 167"/>
                <a:gd name="T24" fmla="*/ 356 w 803"/>
                <a:gd name="T25" fmla="*/ 114 h 167"/>
                <a:gd name="T26" fmla="*/ 379 w 803"/>
                <a:gd name="T27" fmla="*/ 108 h 167"/>
                <a:gd name="T28" fmla="*/ 379 w 803"/>
                <a:gd name="T29" fmla="*/ 108 h 167"/>
                <a:gd name="T30" fmla="*/ 432 w 803"/>
                <a:gd name="T31" fmla="*/ 97 h 167"/>
                <a:gd name="T32" fmla="*/ 484 w 803"/>
                <a:gd name="T33" fmla="*/ 84 h 167"/>
                <a:gd name="T34" fmla="*/ 536 w 803"/>
                <a:gd name="T35" fmla="*/ 73 h 167"/>
                <a:gd name="T36" fmla="*/ 589 w 803"/>
                <a:gd name="T37" fmla="*/ 61 h 167"/>
                <a:gd name="T38" fmla="*/ 589 w 803"/>
                <a:gd name="T39" fmla="*/ 61 h 167"/>
                <a:gd name="T40" fmla="*/ 694 w 803"/>
                <a:gd name="T41" fmla="*/ 38 h 167"/>
                <a:gd name="T42" fmla="*/ 746 w 803"/>
                <a:gd name="T43" fmla="*/ 25 h 167"/>
                <a:gd name="T44" fmla="*/ 799 w 803"/>
                <a:gd name="T45" fmla="*/ 13 h 167"/>
                <a:gd name="T46" fmla="*/ 799 w 803"/>
                <a:gd name="T47" fmla="*/ 13 h 167"/>
                <a:gd name="T48" fmla="*/ 801 w 803"/>
                <a:gd name="T49" fmla="*/ 12 h 167"/>
                <a:gd name="T50" fmla="*/ 802 w 803"/>
                <a:gd name="T51" fmla="*/ 9 h 167"/>
                <a:gd name="T52" fmla="*/ 803 w 803"/>
                <a:gd name="T53" fmla="*/ 7 h 167"/>
                <a:gd name="T54" fmla="*/ 803 w 803"/>
                <a:gd name="T55" fmla="*/ 5 h 167"/>
                <a:gd name="T56" fmla="*/ 802 w 803"/>
                <a:gd name="T57" fmla="*/ 3 h 167"/>
                <a:gd name="T58" fmla="*/ 800 w 803"/>
                <a:gd name="T59" fmla="*/ 1 h 167"/>
                <a:gd name="T60" fmla="*/ 798 w 803"/>
                <a:gd name="T61" fmla="*/ 0 h 167"/>
                <a:gd name="T62" fmla="*/ 795 w 803"/>
                <a:gd name="T63" fmla="*/ 0 h 167"/>
                <a:gd name="T64" fmla="*/ 795 w 803"/>
                <a:gd name="T65" fmla="*/ 0 h 167"/>
                <a:gd name="T66" fmla="*/ 691 w 803"/>
                <a:gd name="T67" fmla="*/ 26 h 167"/>
                <a:gd name="T68" fmla="*/ 586 w 803"/>
                <a:gd name="T69" fmla="*/ 50 h 167"/>
                <a:gd name="T70" fmla="*/ 375 w 803"/>
                <a:gd name="T71" fmla="*/ 97 h 167"/>
                <a:gd name="T72" fmla="*/ 375 w 803"/>
                <a:gd name="T73" fmla="*/ 97 h 167"/>
                <a:gd name="T74" fmla="*/ 353 w 803"/>
                <a:gd name="T75" fmla="*/ 101 h 167"/>
                <a:gd name="T76" fmla="*/ 330 w 803"/>
                <a:gd name="T77" fmla="*/ 105 h 167"/>
                <a:gd name="T78" fmla="*/ 306 w 803"/>
                <a:gd name="T79" fmla="*/ 108 h 167"/>
                <a:gd name="T80" fmla="*/ 283 w 803"/>
                <a:gd name="T81" fmla="*/ 111 h 167"/>
                <a:gd name="T82" fmla="*/ 236 w 803"/>
                <a:gd name="T83" fmla="*/ 115 h 167"/>
                <a:gd name="T84" fmla="*/ 188 w 803"/>
                <a:gd name="T85" fmla="*/ 118 h 167"/>
                <a:gd name="T86" fmla="*/ 141 w 803"/>
                <a:gd name="T87" fmla="*/ 122 h 167"/>
                <a:gd name="T88" fmla="*/ 118 w 803"/>
                <a:gd name="T89" fmla="*/ 125 h 167"/>
                <a:gd name="T90" fmla="*/ 94 w 803"/>
                <a:gd name="T91" fmla="*/ 128 h 167"/>
                <a:gd name="T92" fmla="*/ 72 w 803"/>
                <a:gd name="T93" fmla="*/ 133 h 167"/>
                <a:gd name="T94" fmla="*/ 49 w 803"/>
                <a:gd name="T95" fmla="*/ 139 h 167"/>
                <a:gd name="T96" fmla="*/ 27 w 803"/>
                <a:gd name="T97" fmla="*/ 146 h 167"/>
                <a:gd name="T98" fmla="*/ 4 w 803"/>
                <a:gd name="T99" fmla="*/ 154 h 167"/>
                <a:gd name="T100" fmla="*/ 4 w 803"/>
                <a:gd name="T101" fmla="*/ 154 h 167"/>
                <a:gd name="T102" fmla="*/ 2 w 803"/>
                <a:gd name="T103" fmla="*/ 156 h 167"/>
                <a:gd name="T104" fmla="*/ 1 w 803"/>
                <a:gd name="T105" fmla="*/ 158 h 167"/>
                <a:gd name="T106" fmla="*/ 0 w 803"/>
                <a:gd name="T107" fmla="*/ 161 h 167"/>
                <a:gd name="T108" fmla="*/ 1 w 803"/>
                <a:gd name="T109" fmla="*/ 163 h 167"/>
                <a:gd name="T110" fmla="*/ 2 w 803"/>
                <a:gd name="T111" fmla="*/ 165 h 167"/>
                <a:gd name="T112" fmla="*/ 3 w 803"/>
                <a:gd name="T113" fmla="*/ 167 h 167"/>
                <a:gd name="T114" fmla="*/ 5 w 803"/>
                <a:gd name="T115" fmla="*/ 167 h 167"/>
                <a:gd name="T116" fmla="*/ 8 w 803"/>
                <a:gd name="T117" fmla="*/ 167 h 167"/>
                <a:gd name="T118" fmla="*/ 8 w 803"/>
                <a:gd name="T11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03" h="167">
                  <a:moveTo>
                    <a:pt x="8" y="167"/>
                  </a:moveTo>
                  <a:lnTo>
                    <a:pt x="8" y="167"/>
                  </a:lnTo>
                  <a:lnTo>
                    <a:pt x="30" y="158"/>
                  </a:lnTo>
                  <a:lnTo>
                    <a:pt x="52" y="151"/>
                  </a:lnTo>
                  <a:lnTo>
                    <a:pt x="75" y="145"/>
                  </a:lnTo>
                  <a:lnTo>
                    <a:pt x="98" y="141"/>
                  </a:lnTo>
                  <a:lnTo>
                    <a:pt x="122" y="137"/>
                  </a:lnTo>
                  <a:lnTo>
                    <a:pt x="144" y="133"/>
                  </a:lnTo>
                  <a:lnTo>
                    <a:pt x="191" y="129"/>
                  </a:lnTo>
                  <a:lnTo>
                    <a:pt x="239" y="126"/>
                  </a:lnTo>
                  <a:lnTo>
                    <a:pt x="286" y="122"/>
                  </a:lnTo>
                  <a:lnTo>
                    <a:pt x="333" y="117"/>
                  </a:lnTo>
                  <a:lnTo>
                    <a:pt x="356" y="114"/>
                  </a:lnTo>
                  <a:lnTo>
                    <a:pt x="379" y="108"/>
                  </a:lnTo>
                  <a:lnTo>
                    <a:pt x="379" y="108"/>
                  </a:lnTo>
                  <a:lnTo>
                    <a:pt x="432" y="97"/>
                  </a:lnTo>
                  <a:lnTo>
                    <a:pt x="484" y="84"/>
                  </a:lnTo>
                  <a:lnTo>
                    <a:pt x="536" y="73"/>
                  </a:lnTo>
                  <a:lnTo>
                    <a:pt x="589" y="61"/>
                  </a:lnTo>
                  <a:lnTo>
                    <a:pt x="589" y="61"/>
                  </a:lnTo>
                  <a:lnTo>
                    <a:pt x="694" y="38"/>
                  </a:lnTo>
                  <a:lnTo>
                    <a:pt x="746" y="25"/>
                  </a:lnTo>
                  <a:lnTo>
                    <a:pt x="799" y="13"/>
                  </a:lnTo>
                  <a:lnTo>
                    <a:pt x="799" y="13"/>
                  </a:lnTo>
                  <a:lnTo>
                    <a:pt x="801" y="12"/>
                  </a:lnTo>
                  <a:lnTo>
                    <a:pt x="802" y="9"/>
                  </a:lnTo>
                  <a:lnTo>
                    <a:pt x="803" y="7"/>
                  </a:lnTo>
                  <a:lnTo>
                    <a:pt x="803" y="5"/>
                  </a:lnTo>
                  <a:lnTo>
                    <a:pt x="802" y="3"/>
                  </a:lnTo>
                  <a:lnTo>
                    <a:pt x="800" y="1"/>
                  </a:lnTo>
                  <a:lnTo>
                    <a:pt x="798" y="0"/>
                  </a:lnTo>
                  <a:lnTo>
                    <a:pt x="795" y="0"/>
                  </a:lnTo>
                  <a:lnTo>
                    <a:pt x="795" y="0"/>
                  </a:lnTo>
                  <a:lnTo>
                    <a:pt x="691" y="26"/>
                  </a:lnTo>
                  <a:lnTo>
                    <a:pt x="586" y="50"/>
                  </a:lnTo>
                  <a:lnTo>
                    <a:pt x="375" y="97"/>
                  </a:lnTo>
                  <a:lnTo>
                    <a:pt x="375" y="97"/>
                  </a:lnTo>
                  <a:lnTo>
                    <a:pt x="353" y="101"/>
                  </a:lnTo>
                  <a:lnTo>
                    <a:pt x="330" y="105"/>
                  </a:lnTo>
                  <a:lnTo>
                    <a:pt x="306" y="108"/>
                  </a:lnTo>
                  <a:lnTo>
                    <a:pt x="283" y="111"/>
                  </a:lnTo>
                  <a:lnTo>
                    <a:pt x="236" y="115"/>
                  </a:lnTo>
                  <a:lnTo>
                    <a:pt x="188" y="118"/>
                  </a:lnTo>
                  <a:lnTo>
                    <a:pt x="141" y="122"/>
                  </a:lnTo>
                  <a:lnTo>
                    <a:pt x="118" y="125"/>
                  </a:lnTo>
                  <a:lnTo>
                    <a:pt x="94" y="128"/>
                  </a:lnTo>
                  <a:lnTo>
                    <a:pt x="72" y="133"/>
                  </a:lnTo>
                  <a:lnTo>
                    <a:pt x="49" y="139"/>
                  </a:lnTo>
                  <a:lnTo>
                    <a:pt x="27" y="146"/>
                  </a:lnTo>
                  <a:lnTo>
                    <a:pt x="4" y="154"/>
                  </a:lnTo>
                  <a:lnTo>
                    <a:pt x="4" y="154"/>
                  </a:lnTo>
                  <a:lnTo>
                    <a:pt x="2" y="156"/>
                  </a:lnTo>
                  <a:lnTo>
                    <a:pt x="1" y="158"/>
                  </a:lnTo>
                  <a:lnTo>
                    <a:pt x="0" y="161"/>
                  </a:lnTo>
                  <a:lnTo>
                    <a:pt x="1" y="163"/>
                  </a:lnTo>
                  <a:lnTo>
                    <a:pt x="2" y="165"/>
                  </a:lnTo>
                  <a:lnTo>
                    <a:pt x="3" y="167"/>
                  </a:lnTo>
                  <a:lnTo>
                    <a:pt x="5" y="167"/>
                  </a:lnTo>
                  <a:lnTo>
                    <a:pt x="8" y="167"/>
                  </a:lnTo>
                  <a:lnTo>
                    <a:pt x="8" y="1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624DD46F-1C22-9B09-017F-D26A55BF8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359"/>
              <a:ext cx="536" cy="874"/>
            </a:xfrm>
            <a:custGeom>
              <a:avLst/>
              <a:gdLst>
                <a:gd name="T0" fmla="*/ 1045 w 1070"/>
                <a:gd name="T1" fmla="*/ 48 h 1747"/>
                <a:gd name="T2" fmla="*/ 999 w 1070"/>
                <a:gd name="T3" fmla="*/ 173 h 1747"/>
                <a:gd name="T4" fmla="*/ 940 w 1070"/>
                <a:gd name="T5" fmla="*/ 294 h 1747"/>
                <a:gd name="T6" fmla="*/ 873 w 1070"/>
                <a:gd name="T7" fmla="*/ 411 h 1747"/>
                <a:gd name="T8" fmla="*/ 797 w 1070"/>
                <a:gd name="T9" fmla="*/ 521 h 1747"/>
                <a:gd name="T10" fmla="*/ 713 w 1070"/>
                <a:gd name="T11" fmla="*/ 626 h 1747"/>
                <a:gd name="T12" fmla="*/ 654 w 1070"/>
                <a:gd name="T13" fmla="*/ 692 h 1747"/>
                <a:gd name="T14" fmla="*/ 562 w 1070"/>
                <a:gd name="T15" fmla="*/ 792 h 1747"/>
                <a:gd name="T16" fmla="*/ 468 w 1070"/>
                <a:gd name="T17" fmla="*/ 903 h 1747"/>
                <a:gd name="T18" fmla="*/ 348 w 1070"/>
                <a:gd name="T19" fmla="*/ 1053 h 1747"/>
                <a:gd name="T20" fmla="*/ 229 w 1070"/>
                <a:gd name="T21" fmla="*/ 1203 h 1747"/>
                <a:gd name="T22" fmla="*/ 137 w 1070"/>
                <a:gd name="T23" fmla="*/ 1301 h 1747"/>
                <a:gd name="T24" fmla="*/ 77 w 1070"/>
                <a:gd name="T25" fmla="*/ 1368 h 1747"/>
                <a:gd name="T26" fmla="*/ 38 w 1070"/>
                <a:gd name="T27" fmla="*/ 1422 h 1747"/>
                <a:gd name="T28" fmla="*/ 9 w 1070"/>
                <a:gd name="T29" fmla="*/ 1483 h 1747"/>
                <a:gd name="T30" fmla="*/ 3 w 1070"/>
                <a:gd name="T31" fmla="*/ 1501 h 1747"/>
                <a:gd name="T32" fmla="*/ 0 w 1070"/>
                <a:gd name="T33" fmla="*/ 1531 h 1747"/>
                <a:gd name="T34" fmla="*/ 3 w 1070"/>
                <a:gd name="T35" fmla="*/ 1560 h 1747"/>
                <a:gd name="T36" fmla="*/ 11 w 1070"/>
                <a:gd name="T37" fmla="*/ 1587 h 1747"/>
                <a:gd name="T38" fmla="*/ 26 w 1070"/>
                <a:gd name="T39" fmla="*/ 1612 h 1747"/>
                <a:gd name="T40" fmla="*/ 39 w 1070"/>
                <a:gd name="T41" fmla="*/ 1626 h 1747"/>
                <a:gd name="T42" fmla="*/ 103 w 1070"/>
                <a:gd name="T43" fmla="*/ 1686 h 1747"/>
                <a:gd name="T44" fmla="*/ 163 w 1070"/>
                <a:gd name="T45" fmla="*/ 1730 h 1747"/>
                <a:gd name="T46" fmla="*/ 185 w 1070"/>
                <a:gd name="T47" fmla="*/ 1747 h 1747"/>
                <a:gd name="T48" fmla="*/ 192 w 1070"/>
                <a:gd name="T49" fmla="*/ 1745 h 1747"/>
                <a:gd name="T50" fmla="*/ 193 w 1070"/>
                <a:gd name="T51" fmla="*/ 1739 h 1747"/>
                <a:gd name="T52" fmla="*/ 160 w 1070"/>
                <a:gd name="T53" fmla="*/ 1711 h 1747"/>
                <a:gd name="T54" fmla="*/ 107 w 1070"/>
                <a:gd name="T55" fmla="*/ 1672 h 1747"/>
                <a:gd name="T56" fmla="*/ 53 w 1070"/>
                <a:gd name="T57" fmla="*/ 1622 h 1747"/>
                <a:gd name="T58" fmla="*/ 36 w 1070"/>
                <a:gd name="T59" fmla="*/ 1604 h 1747"/>
                <a:gd name="T60" fmla="*/ 18 w 1070"/>
                <a:gd name="T61" fmla="*/ 1572 h 1747"/>
                <a:gd name="T62" fmla="*/ 11 w 1070"/>
                <a:gd name="T63" fmla="*/ 1536 h 1747"/>
                <a:gd name="T64" fmla="*/ 13 w 1070"/>
                <a:gd name="T65" fmla="*/ 1512 h 1747"/>
                <a:gd name="T66" fmla="*/ 25 w 1070"/>
                <a:gd name="T67" fmla="*/ 1476 h 1747"/>
                <a:gd name="T68" fmla="*/ 40 w 1070"/>
                <a:gd name="T69" fmla="*/ 1444 h 1747"/>
                <a:gd name="T70" fmla="*/ 79 w 1070"/>
                <a:gd name="T71" fmla="*/ 1388 h 1747"/>
                <a:gd name="T72" fmla="*/ 155 w 1070"/>
                <a:gd name="T73" fmla="*/ 1302 h 1747"/>
                <a:gd name="T74" fmla="*/ 219 w 1070"/>
                <a:gd name="T75" fmla="*/ 1232 h 1747"/>
                <a:gd name="T76" fmla="*/ 281 w 1070"/>
                <a:gd name="T77" fmla="*/ 1159 h 1747"/>
                <a:gd name="T78" fmla="*/ 461 w 1070"/>
                <a:gd name="T79" fmla="*/ 933 h 1747"/>
                <a:gd name="T80" fmla="*/ 551 w 1070"/>
                <a:gd name="T81" fmla="*/ 824 h 1747"/>
                <a:gd name="T82" fmla="*/ 704 w 1070"/>
                <a:gd name="T83" fmla="*/ 655 h 1747"/>
                <a:gd name="T84" fmla="*/ 762 w 1070"/>
                <a:gd name="T85" fmla="*/ 587 h 1747"/>
                <a:gd name="T86" fmla="*/ 836 w 1070"/>
                <a:gd name="T87" fmla="*/ 488 h 1747"/>
                <a:gd name="T88" fmla="*/ 904 w 1070"/>
                <a:gd name="T89" fmla="*/ 384 h 1747"/>
                <a:gd name="T90" fmla="*/ 964 w 1070"/>
                <a:gd name="T91" fmla="*/ 276 h 1747"/>
                <a:gd name="T92" fmla="*/ 1016 w 1070"/>
                <a:gd name="T93" fmla="*/ 164 h 1747"/>
                <a:gd name="T94" fmla="*/ 1058 w 1070"/>
                <a:gd name="T95" fmla="*/ 48 h 1747"/>
                <a:gd name="T96" fmla="*/ 1070 w 1070"/>
                <a:gd name="T97" fmla="*/ 5 h 1747"/>
                <a:gd name="T98" fmla="*/ 1066 w 1070"/>
                <a:gd name="T99" fmla="*/ 0 h 1747"/>
                <a:gd name="T100" fmla="*/ 1059 w 1070"/>
                <a:gd name="T101" fmla="*/ 2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70" h="1747">
                  <a:moveTo>
                    <a:pt x="1058" y="4"/>
                  </a:moveTo>
                  <a:lnTo>
                    <a:pt x="1058" y="4"/>
                  </a:lnTo>
                  <a:lnTo>
                    <a:pt x="1045" y="48"/>
                  </a:lnTo>
                  <a:lnTo>
                    <a:pt x="1031" y="90"/>
                  </a:lnTo>
                  <a:lnTo>
                    <a:pt x="1015" y="132"/>
                  </a:lnTo>
                  <a:lnTo>
                    <a:pt x="999" y="173"/>
                  </a:lnTo>
                  <a:lnTo>
                    <a:pt x="980" y="215"/>
                  </a:lnTo>
                  <a:lnTo>
                    <a:pt x="961" y="254"/>
                  </a:lnTo>
                  <a:lnTo>
                    <a:pt x="940" y="294"/>
                  </a:lnTo>
                  <a:lnTo>
                    <a:pt x="918" y="334"/>
                  </a:lnTo>
                  <a:lnTo>
                    <a:pt x="897" y="372"/>
                  </a:lnTo>
                  <a:lnTo>
                    <a:pt x="873" y="411"/>
                  </a:lnTo>
                  <a:lnTo>
                    <a:pt x="849" y="448"/>
                  </a:lnTo>
                  <a:lnTo>
                    <a:pt x="823" y="485"/>
                  </a:lnTo>
                  <a:lnTo>
                    <a:pt x="797" y="521"/>
                  </a:lnTo>
                  <a:lnTo>
                    <a:pt x="770" y="557"/>
                  </a:lnTo>
                  <a:lnTo>
                    <a:pt x="742" y="592"/>
                  </a:lnTo>
                  <a:lnTo>
                    <a:pt x="713" y="626"/>
                  </a:lnTo>
                  <a:lnTo>
                    <a:pt x="713" y="626"/>
                  </a:lnTo>
                  <a:lnTo>
                    <a:pt x="684" y="660"/>
                  </a:lnTo>
                  <a:lnTo>
                    <a:pt x="654" y="692"/>
                  </a:lnTo>
                  <a:lnTo>
                    <a:pt x="595" y="757"/>
                  </a:lnTo>
                  <a:lnTo>
                    <a:pt x="595" y="757"/>
                  </a:lnTo>
                  <a:lnTo>
                    <a:pt x="562" y="792"/>
                  </a:lnTo>
                  <a:lnTo>
                    <a:pt x="530" y="828"/>
                  </a:lnTo>
                  <a:lnTo>
                    <a:pt x="499" y="866"/>
                  </a:lnTo>
                  <a:lnTo>
                    <a:pt x="468" y="903"/>
                  </a:lnTo>
                  <a:lnTo>
                    <a:pt x="468" y="903"/>
                  </a:lnTo>
                  <a:lnTo>
                    <a:pt x="408" y="978"/>
                  </a:lnTo>
                  <a:lnTo>
                    <a:pt x="348" y="1053"/>
                  </a:lnTo>
                  <a:lnTo>
                    <a:pt x="289" y="1128"/>
                  </a:lnTo>
                  <a:lnTo>
                    <a:pt x="229" y="1203"/>
                  </a:lnTo>
                  <a:lnTo>
                    <a:pt x="229" y="1203"/>
                  </a:lnTo>
                  <a:lnTo>
                    <a:pt x="199" y="1236"/>
                  </a:lnTo>
                  <a:lnTo>
                    <a:pt x="169" y="1269"/>
                  </a:lnTo>
                  <a:lnTo>
                    <a:pt x="137" y="1301"/>
                  </a:lnTo>
                  <a:lnTo>
                    <a:pt x="107" y="1335"/>
                  </a:lnTo>
                  <a:lnTo>
                    <a:pt x="91" y="1351"/>
                  </a:lnTo>
                  <a:lnTo>
                    <a:pt x="77" y="1368"/>
                  </a:lnTo>
                  <a:lnTo>
                    <a:pt x="63" y="1386"/>
                  </a:lnTo>
                  <a:lnTo>
                    <a:pt x="51" y="1405"/>
                  </a:lnTo>
                  <a:lnTo>
                    <a:pt x="38" y="1422"/>
                  </a:lnTo>
                  <a:lnTo>
                    <a:pt x="27" y="1442"/>
                  </a:lnTo>
                  <a:lnTo>
                    <a:pt x="17" y="1462"/>
                  </a:lnTo>
                  <a:lnTo>
                    <a:pt x="9" y="1483"/>
                  </a:lnTo>
                  <a:lnTo>
                    <a:pt x="9" y="1483"/>
                  </a:lnTo>
                  <a:lnTo>
                    <a:pt x="6" y="1492"/>
                  </a:lnTo>
                  <a:lnTo>
                    <a:pt x="3" y="1501"/>
                  </a:lnTo>
                  <a:lnTo>
                    <a:pt x="1" y="1512"/>
                  </a:lnTo>
                  <a:lnTo>
                    <a:pt x="0" y="1521"/>
                  </a:lnTo>
                  <a:lnTo>
                    <a:pt x="0" y="1531"/>
                  </a:lnTo>
                  <a:lnTo>
                    <a:pt x="0" y="1540"/>
                  </a:lnTo>
                  <a:lnTo>
                    <a:pt x="1" y="1550"/>
                  </a:lnTo>
                  <a:lnTo>
                    <a:pt x="3" y="1560"/>
                  </a:lnTo>
                  <a:lnTo>
                    <a:pt x="5" y="1568"/>
                  </a:lnTo>
                  <a:lnTo>
                    <a:pt x="8" y="1578"/>
                  </a:lnTo>
                  <a:lnTo>
                    <a:pt x="11" y="1587"/>
                  </a:lnTo>
                  <a:lnTo>
                    <a:pt x="15" y="1595"/>
                  </a:lnTo>
                  <a:lnTo>
                    <a:pt x="20" y="1604"/>
                  </a:lnTo>
                  <a:lnTo>
                    <a:pt x="26" y="1612"/>
                  </a:lnTo>
                  <a:lnTo>
                    <a:pt x="32" y="1619"/>
                  </a:lnTo>
                  <a:lnTo>
                    <a:pt x="39" y="1626"/>
                  </a:lnTo>
                  <a:lnTo>
                    <a:pt x="39" y="1626"/>
                  </a:lnTo>
                  <a:lnTo>
                    <a:pt x="70" y="1658"/>
                  </a:lnTo>
                  <a:lnTo>
                    <a:pt x="86" y="1672"/>
                  </a:lnTo>
                  <a:lnTo>
                    <a:pt x="103" y="1686"/>
                  </a:lnTo>
                  <a:lnTo>
                    <a:pt x="103" y="1686"/>
                  </a:lnTo>
                  <a:lnTo>
                    <a:pt x="143" y="1715"/>
                  </a:lnTo>
                  <a:lnTo>
                    <a:pt x="163" y="1730"/>
                  </a:lnTo>
                  <a:lnTo>
                    <a:pt x="183" y="1746"/>
                  </a:lnTo>
                  <a:lnTo>
                    <a:pt x="183" y="1746"/>
                  </a:lnTo>
                  <a:lnTo>
                    <a:pt x="185" y="1747"/>
                  </a:lnTo>
                  <a:lnTo>
                    <a:pt x="188" y="1747"/>
                  </a:lnTo>
                  <a:lnTo>
                    <a:pt x="190" y="1746"/>
                  </a:lnTo>
                  <a:lnTo>
                    <a:pt x="192" y="1745"/>
                  </a:lnTo>
                  <a:lnTo>
                    <a:pt x="193" y="1743"/>
                  </a:lnTo>
                  <a:lnTo>
                    <a:pt x="194" y="1741"/>
                  </a:lnTo>
                  <a:lnTo>
                    <a:pt x="193" y="1739"/>
                  </a:lnTo>
                  <a:lnTo>
                    <a:pt x="192" y="1737"/>
                  </a:lnTo>
                  <a:lnTo>
                    <a:pt x="192" y="1737"/>
                  </a:lnTo>
                  <a:lnTo>
                    <a:pt x="160" y="1711"/>
                  </a:lnTo>
                  <a:lnTo>
                    <a:pt x="127" y="1688"/>
                  </a:lnTo>
                  <a:lnTo>
                    <a:pt x="127" y="1688"/>
                  </a:lnTo>
                  <a:lnTo>
                    <a:pt x="107" y="1672"/>
                  </a:lnTo>
                  <a:lnTo>
                    <a:pt x="88" y="1657"/>
                  </a:lnTo>
                  <a:lnTo>
                    <a:pt x="70" y="1640"/>
                  </a:lnTo>
                  <a:lnTo>
                    <a:pt x="53" y="1622"/>
                  </a:lnTo>
                  <a:lnTo>
                    <a:pt x="53" y="1622"/>
                  </a:lnTo>
                  <a:lnTo>
                    <a:pt x="44" y="1613"/>
                  </a:lnTo>
                  <a:lnTo>
                    <a:pt x="36" y="1604"/>
                  </a:lnTo>
                  <a:lnTo>
                    <a:pt x="29" y="1593"/>
                  </a:lnTo>
                  <a:lnTo>
                    <a:pt x="24" y="1583"/>
                  </a:lnTo>
                  <a:lnTo>
                    <a:pt x="18" y="1572"/>
                  </a:lnTo>
                  <a:lnTo>
                    <a:pt x="15" y="1561"/>
                  </a:lnTo>
                  <a:lnTo>
                    <a:pt x="12" y="1548"/>
                  </a:lnTo>
                  <a:lnTo>
                    <a:pt x="11" y="1536"/>
                  </a:lnTo>
                  <a:lnTo>
                    <a:pt x="11" y="1536"/>
                  </a:lnTo>
                  <a:lnTo>
                    <a:pt x="12" y="1523"/>
                  </a:lnTo>
                  <a:lnTo>
                    <a:pt x="13" y="1512"/>
                  </a:lnTo>
                  <a:lnTo>
                    <a:pt x="16" y="1499"/>
                  </a:lnTo>
                  <a:lnTo>
                    <a:pt x="19" y="1488"/>
                  </a:lnTo>
                  <a:lnTo>
                    <a:pt x="25" y="1476"/>
                  </a:lnTo>
                  <a:lnTo>
                    <a:pt x="29" y="1466"/>
                  </a:lnTo>
                  <a:lnTo>
                    <a:pt x="40" y="1444"/>
                  </a:lnTo>
                  <a:lnTo>
                    <a:pt x="40" y="1444"/>
                  </a:lnTo>
                  <a:lnTo>
                    <a:pt x="53" y="1424"/>
                  </a:lnTo>
                  <a:lnTo>
                    <a:pt x="65" y="1406"/>
                  </a:lnTo>
                  <a:lnTo>
                    <a:pt x="79" y="1388"/>
                  </a:lnTo>
                  <a:lnTo>
                    <a:pt x="93" y="1370"/>
                  </a:lnTo>
                  <a:lnTo>
                    <a:pt x="123" y="1336"/>
                  </a:lnTo>
                  <a:lnTo>
                    <a:pt x="155" y="1302"/>
                  </a:lnTo>
                  <a:lnTo>
                    <a:pt x="155" y="1302"/>
                  </a:lnTo>
                  <a:lnTo>
                    <a:pt x="188" y="1267"/>
                  </a:lnTo>
                  <a:lnTo>
                    <a:pt x="219" y="1232"/>
                  </a:lnTo>
                  <a:lnTo>
                    <a:pt x="250" y="1196"/>
                  </a:lnTo>
                  <a:lnTo>
                    <a:pt x="281" y="1159"/>
                  </a:lnTo>
                  <a:lnTo>
                    <a:pt x="281" y="1159"/>
                  </a:lnTo>
                  <a:lnTo>
                    <a:pt x="341" y="1084"/>
                  </a:lnTo>
                  <a:lnTo>
                    <a:pt x="400" y="1008"/>
                  </a:lnTo>
                  <a:lnTo>
                    <a:pt x="461" y="933"/>
                  </a:lnTo>
                  <a:lnTo>
                    <a:pt x="521" y="859"/>
                  </a:lnTo>
                  <a:lnTo>
                    <a:pt x="521" y="859"/>
                  </a:lnTo>
                  <a:lnTo>
                    <a:pt x="551" y="824"/>
                  </a:lnTo>
                  <a:lnTo>
                    <a:pt x="581" y="790"/>
                  </a:lnTo>
                  <a:lnTo>
                    <a:pt x="643" y="723"/>
                  </a:lnTo>
                  <a:lnTo>
                    <a:pt x="704" y="655"/>
                  </a:lnTo>
                  <a:lnTo>
                    <a:pt x="733" y="621"/>
                  </a:lnTo>
                  <a:lnTo>
                    <a:pt x="762" y="587"/>
                  </a:lnTo>
                  <a:lnTo>
                    <a:pt x="762" y="587"/>
                  </a:lnTo>
                  <a:lnTo>
                    <a:pt x="787" y="554"/>
                  </a:lnTo>
                  <a:lnTo>
                    <a:pt x="812" y="521"/>
                  </a:lnTo>
                  <a:lnTo>
                    <a:pt x="836" y="488"/>
                  </a:lnTo>
                  <a:lnTo>
                    <a:pt x="860" y="453"/>
                  </a:lnTo>
                  <a:lnTo>
                    <a:pt x="882" y="419"/>
                  </a:lnTo>
                  <a:lnTo>
                    <a:pt x="904" y="384"/>
                  </a:lnTo>
                  <a:lnTo>
                    <a:pt x="925" y="348"/>
                  </a:lnTo>
                  <a:lnTo>
                    <a:pt x="945" y="313"/>
                  </a:lnTo>
                  <a:lnTo>
                    <a:pt x="964" y="276"/>
                  </a:lnTo>
                  <a:lnTo>
                    <a:pt x="982" y="239"/>
                  </a:lnTo>
                  <a:lnTo>
                    <a:pt x="1000" y="201"/>
                  </a:lnTo>
                  <a:lnTo>
                    <a:pt x="1016" y="164"/>
                  </a:lnTo>
                  <a:lnTo>
                    <a:pt x="1031" y="125"/>
                  </a:lnTo>
                  <a:lnTo>
                    <a:pt x="1045" y="87"/>
                  </a:lnTo>
                  <a:lnTo>
                    <a:pt x="1058" y="48"/>
                  </a:lnTo>
                  <a:lnTo>
                    <a:pt x="1070" y="9"/>
                  </a:lnTo>
                  <a:lnTo>
                    <a:pt x="1070" y="9"/>
                  </a:lnTo>
                  <a:lnTo>
                    <a:pt x="1070" y="5"/>
                  </a:lnTo>
                  <a:lnTo>
                    <a:pt x="1069" y="3"/>
                  </a:lnTo>
                  <a:lnTo>
                    <a:pt x="1068" y="1"/>
                  </a:lnTo>
                  <a:lnTo>
                    <a:pt x="1066" y="0"/>
                  </a:lnTo>
                  <a:lnTo>
                    <a:pt x="1063" y="0"/>
                  </a:lnTo>
                  <a:lnTo>
                    <a:pt x="1061" y="1"/>
                  </a:lnTo>
                  <a:lnTo>
                    <a:pt x="1059" y="2"/>
                  </a:lnTo>
                  <a:lnTo>
                    <a:pt x="1058" y="4"/>
                  </a:lnTo>
                  <a:lnTo>
                    <a:pt x="105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A012EB98-CC11-7B85-EA3A-11263ADC0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2" y="1799"/>
              <a:ext cx="381" cy="239"/>
            </a:xfrm>
            <a:custGeom>
              <a:avLst/>
              <a:gdLst>
                <a:gd name="T0" fmla="*/ 2 w 761"/>
                <a:gd name="T1" fmla="*/ 11 h 480"/>
                <a:gd name="T2" fmla="*/ 2 w 761"/>
                <a:gd name="T3" fmla="*/ 11 h 480"/>
                <a:gd name="T4" fmla="*/ 87 w 761"/>
                <a:gd name="T5" fmla="*/ 85 h 480"/>
                <a:gd name="T6" fmla="*/ 172 w 761"/>
                <a:gd name="T7" fmla="*/ 158 h 480"/>
                <a:gd name="T8" fmla="*/ 216 w 761"/>
                <a:gd name="T9" fmla="*/ 194 h 480"/>
                <a:gd name="T10" fmla="*/ 260 w 761"/>
                <a:gd name="T11" fmla="*/ 229 h 480"/>
                <a:gd name="T12" fmla="*/ 305 w 761"/>
                <a:gd name="T13" fmla="*/ 263 h 480"/>
                <a:gd name="T14" fmla="*/ 350 w 761"/>
                <a:gd name="T15" fmla="*/ 295 h 480"/>
                <a:gd name="T16" fmla="*/ 350 w 761"/>
                <a:gd name="T17" fmla="*/ 295 h 480"/>
                <a:gd name="T18" fmla="*/ 397 w 761"/>
                <a:gd name="T19" fmla="*/ 327 h 480"/>
                <a:gd name="T20" fmla="*/ 445 w 761"/>
                <a:gd name="T21" fmla="*/ 355 h 480"/>
                <a:gd name="T22" fmla="*/ 494 w 761"/>
                <a:gd name="T23" fmla="*/ 382 h 480"/>
                <a:gd name="T24" fmla="*/ 519 w 761"/>
                <a:gd name="T25" fmla="*/ 394 h 480"/>
                <a:gd name="T26" fmla="*/ 544 w 761"/>
                <a:gd name="T27" fmla="*/ 406 h 480"/>
                <a:gd name="T28" fmla="*/ 569 w 761"/>
                <a:gd name="T29" fmla="*/ 417 h 480"/>
                <a:gd name="T30" fmla="*/ 595 w 761"/>
                <a:gd name="T31" fmla="*/ 428 h 480"/>
                <a:gd name="T32" fmla="*/ 621 w 761"/>
                <a:gd name="T33" fmla="*/ 438 h 480"/>
                <a:gd name="T34" fmla="*/ 647 w 761"/>
                <a:gd name="T35" fmla="*/ 447 h 480"/>
                <a:gd name="T36" fmla="*/ 673 w 761"/>
                <a:gd name="T37" fmla="*/ 457 h 480"/>
                <a:gd name="T38" fmla="*/ 700 w 761"/>
                <a:gd name="T39" fmla="*/ 465 h 480"/>
                <a:gd name="T40" fmla="*/ 726 w 761"/>
                <a:gd name="T41" fmla="*/ 472 h 480"/>
                <a:gd name="T42" fmla="*/ 753 w 761"/>
                <a:gd name="T43" fmla="*/ 480 h 480"/>
                <a:gd name="T44" fmla="*/ 753 w 761"/>
                <a:gd name="T45" fmla="*/ 480 h 480"/>
                <a:gd name="T46" fmla="*/ 756 w 761"/>
                <a:gd name="T47" fmla="*/ 480 h 480"/>
                <a:gd name="T48" fmla="*/ 758 w 761"/>
                <a:gd name="T49" fmla="*/ 479 h 480"/>
                <a:gd name="T50" fmla="*/ 760 w 761"/>
                <a:gd name="T51" fmla="*/ 477 h 480"/>
                <a:gd name="T52" fmla="*/ 761 w 761"/>
                <a:gd name="T53" fmla="*/ 475 h 480"/>
                <a:gd name="T54" fmla="*/ 761 w 761"/>
                <a:gd name="T55" fmla="*/ 472 h 480"/>
                <a:gd name="T56" fmla="*/ 760 w 761"/>
                <a:gd name="T57" fmla="*/ 470 h 480"/>
                <a:gd name="T58" fmla="*/ 759 w 761"/>
                <a:gd name="T59" fmla="*/ 468 h 480"/>
                <a:gd name="T60" fmla="*/ 757 w 761"/>
                <a:gd name="T61" fmla="*/ 467 h 480"/>
                <a:gd name="T62" fmla="*/ 757 w 761"/>
                <a:gd name="T63" fmla="*/ 467 h 480"/>
                <a:gd name="T64" fmla="*/ 730 w 761"/>
                <a:gd name="T65" fmla="*/ 461 h 480"/>
                <a:gd name="T66" fmla="*/ 703 w 761"/>
                <a:gd name="T67" fmla="*/ 453 h 480"/>
                <a:gd name="T68" fmla="*/ 677 w 761"/>
                <a:gd name="T69" fmla="*/ 444 h 480"/>
                <a:gd name="T70" fmla="*/ 651 w 761"/>
                <a:gd name="T71" fmla="*/ 436 h 480"/>
                <a:gd name="T72" fmla="*/ 625 w 761"/>
                <a:gd name="T73" fmla="*/ 427 h 480"/>
                <a:gd name="T74" fmla="*/ 599 w 761"/>
                <a:gd name="T75" fmla="*/ 416 h 480"/>
                <a:gd name="T76" fmla="*/ 574 w 761"/>
                <a:gd name="T77" fmla="*/ 406 h 480"/>
                <a:gd name="T78" fmla="*/ 549 w 761"/>
                <a:gd name="T79" fmla="*/ 394 h 480"/>
                <a:gd name="T80" fmla="*/ 499 w 761"/>
                <a:gd name="T81" fmla="*/ 370 h 480"/>
                <a:gd name="T82" fmla="*/ 451 w 761"/>
                <a:gd name="T83" fmla="*/ 343 h 480"/>
                <a:gd name="T84" fmla="*/ 403 w 761"/>
                <a:gd name="T85" fmla="*/ 315 h 480"/>
                <a:gd name="T86" fmla="*/ 358 w 761"/>
                <a:gd name="T87" fmla="*/ 285 h 480"/>
                <a:gd name="T88" fmla="*/ 358 w 761"/>
                <a:gd name="T89" fmla="*/ 285 h 480"/>
                <a:gd name="T90" fmla="*/ 312 w 761"/>
                <a:gd name="T91" fmla="*/ 253 h 480"/>
                <a:gd name="T92" fmla="*/ 267 w 761"/>
                <a:gd name="T93" fmla="*/ 218 h 480"/>
                <a:gd name="T94" fmla="*/ 223 w 761"/>
                <a:gd name="T95" fmla="*/ 184 h 480"/>
                <a:gd name="T96" fmla="*/ 180 w 761"/>
                <a:gd name="T97" fmla="*/ 148 h 480"/>
                <a:gd name="T98" fmla="*/ 94 w 761"/>
                <a:gd name="T99" fmla="*/ 75 h 480"/>
                <a:gd name="T100" fmla="*/ 10 w 761"/>
                <a:gd name="T101" fmla="*/ 3 h 480"/>
                <a:gd name="T102" fmla="*/ 10 w 761"/>
                <a:gd name="T103" fmla="*/ 3 h 480"/>
                <a:gd name="T104" fmla="*/ 8 w 761"/>
                <a:gd name="T105" fmla="*/ 0 h 480"/>
                <a:gd name="T106" fmla="*/ 6 w 761"/>
                <a:gd name="T107" fmla="*/ 0 h 480"/>
                <a:gd name="T108" fmla="*/ 3 w 761"/>
                <a:gd name="T109" fmla="*/ 2 h 480"/>
                <a:gd name="T110" fmla="*/ 2 w 761"/>
                <a:gd name="T111" fmla="*/ 3 h 480"/>
                <a:gd name="T112" fmla="*/ 0 w 761"/>
                <a:gd name="T113" fmla="*/ 5 h 480"/>
                <a:gd name="T114" fmla="*/ 0 w 761"/>
                <a:gd name="T115" fmla="*/ 7 h 480"/>
                <a:gd name="T116" fmla="*/ 0 w 761"/>
                <a:gd name="T117" fmla="*/ 9 h 480"/>
                <a:gd name="T118" fmla="*/ 2 w 761"/>
                <a:gd name="T119" fmla="*/ 11 h 480"/>
                <a:gd name="T120" fmla="*/ 2 w 761"/>
                <a:gd name="T121" fmla="*/ 11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61" h="480">
                  <a:moveTo>
                    <a:pt x="2" y="11"/>
                  </a:moveTo>
                  <a:lnTo>
                    <a:pt x="2" y="11"/>
                  </a:lnTo>
                  <a:lnTo>
                    <a:pt x="87" y="85"/>
                  </a:lnTo>
                  <a:lnTo>
                    <a:pt x="172" y="158"/>
                  </a:lnTo>
                  <a:lnTo>
                    <a:pt x="216" y="194"/>
                  </a:lnTo>
                  <a:lnTo>
                    <a:pt x="260" y="229"/>
                  </a:lnTo>
                  <a:lnTo>
                    <a:pt x="305" y="263"/>
                  </a:lnTo>
                  <a:lnTo>
                    <a:pt x="350" y="295"/>
                  </a:lnTo>
                  <a:lnTo>
                    <a:pt x="350" y="295"/>
                  </a:lnTo>
                  <a:lnTo>
                    <a:pt x="397" y="327"/>
                  </a:lnTo>
                  <a:lnTo>
                    <a:pt x="445" y="355"/>
                  </a:lnTo>
                  <a:lnTo>
                    <a:pt x="494" y="382"/>
                  </a:lnTo>
                  <a:lnTo>
                    <a:pt x="519" y="394"/>
                  </a:lnTo>
                  <a:lnTo>
                    <a:pt x="544" y="406"/>
                  </a:lnTo>
                  <a:lnTo>
                    <a:pt x="569" y="417"/>
                  </a:lnTo>
                  <a:lnTo>
                    <a:pt x="595" y="428"/>
                  </a:lnTo>
                  <a:lnTo>
                    <a:pt x="621" y="438"/>
                  </a:lnTo>
                  <a:lnTo>
                    <a:pt x="647" y="447"/>
                  </a:lnTo>
                  <a:lnTo>
                    <a:pt x="673" y="457"/>
                  </a:lnTo>
                  <a:lnTo>
                    <a:pt x="700" y="465"/>
                  </a:lnTo>
                  <a:lnTo>
                    <a:pt x="726" y="472"/>
                  </a:lnTo>
                  <a:lnTo>
                    <a:pt x="753" y="480"/>
                  </a:lnTo>
                  <a:lnTo>
                    <a:pt x="753" y="480"/>
                  </a:lnTo>
                  <a:lnTo>
                    <a:pt x="756" y="480"/>
                  </a:lnTo>
                  <a:lnTo>
                    <a:pt x="758" y="479"/>
                  </a:lnTo>
                  <a:lnTo>
                    <a:pt x="760" y="477"/>
                  </a:lnTo>
                  <a:lnTo>
                    <a:pt x="761" y="475"/>
                  </a:lnTo>
                  <a:lnTo>
                    <a:pt x="761" y="472"/>
                  </a:lnTo>
                  <a:lnTo>
                    <a:pt x="760" y="470"/>
                  </a:lnTo>
                  <a:lnTo>
                    <a:pt x="759" y="468"/>
                  </a:lnTo>
                  <a:lnTo>
                    <a:pt x="757" y="467"/>
                  </a:lnTo>
                  <a:lnTo>
                    <a:pt x="757" y="467"/>
                  </a:lnTo>
                  <a:lnTo>
                    <a:pt x="730" y="461"/>
                  </a:lnTo>
                  <a:lnTo>
                    <a:pt x="703" y="453"/>
                  </a:lnTo>
                  <a:lnTo>
                    <a:pt x="677" y="444"/>
                  </a:lnTo>
                  <a:lnTo>
                    <a:pt x="651" y="436"/>
                  </a:lnTo>
                  <a:lnTo>
                    <a:pt x="625" y="427"/>
                  </a:lnTo>
                  <a:lnTo>
                    <a:pt x="599" y="416"/>
                  </a:lnTo>
                  <a:lnTo>
                    <a:pt x="574" y="406"/>
                  </a:lnTo>
                  <a:lnTo>
                    <a:pt x="549" y="394"/>
                  </a:lnTo>
                  <a:lnTo>
                    <a:pt x="499" y="370"/>
                  </a:lnTo>
                  <a:lnTo>
                    <a:pt x="451" y="343"/>
                  </a:lnTo>
                  <a:lnTo>
                    <a:pt x="403" y="315"/>
                  </a:lnTo>
                  <a:lnTo>
                    <a:pt x="358" y="285"/>
                  </a:lnTo>
                  <a:lnTo>
                    <a:pt x="358" y="285"/>
                  </a:lnTo>
                  <a:lnTo>
                    <a:pt x="312" y="253"/>
                  </a:lnTo>
                  <a:lnTo>
                    <a:pt x="267" y="218"/>
                  </a:lnTo>
                  <a:lnTo>
                    <a:pt x="223" y="184"/>
                  </a:lnTo>
                  <a:lnTo>
                    <a:pt x="180" y="148"/>
                  </a:lnTo>
                  <a:lnTo>
                    <a:pt x="94" y="75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F9BC231D-A486-B0A0-0DFC-C4923C6E6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2" y="817"/>
              <a:ext cx="720" cy="978"/>
            </a:xfrm>
            <a:custGeom>
              <a:avLst/>
              <a:gdLst>
                <a:gd name="T0" fmla="*/ 1416 w 1440"/>
                <a:gd name="T1" fmla="*/ 22 h 1954"/>
                <a:gd name="T2" fmla="*/ 1373 w 1440"/>
                <a:gd name="T3" fmla="*/ 74 h 1954"/>
                <a:gd name="T4" fmla="*/ 1312 w 1440"/>
                <a:gd name="T5" fmla="*/ 137 h 1954"/>
                <a:gd name="T6" fmla="*/ 1220 w 1440"/>
                <a:gd name="T7" fmla="*/ 234 h 1954"/>
                <a:gd name="T8" fmla="*/ 1163 w 1440"/>
                <a:gd name="T9" fmla="*/ 304 h 1954"/>
                <a:gd name="T10" fmla="*/ 1081 w 1440"/>
                <a:gd name="T11" fmla="*/ 415 h 1954"/>
                <a:gd name="T12" fmla="*/ 977 w 1440"/>
                <a:gd name="T13" fmla="*/ 567 h 1954"/>
                <a:gd name="T14" fmla="*/ 908 w 1440"/>
                <a:gd name="T15" fmla="*/ 678 h 1954"/>
                <a:gd name="T16" fmla="*/ 849 w 1440"/>
                <a:gd name="T17" fmla="*/ 794 h 1954"/>
                <a:gd name="T18" fmla="*/ 815 w 1440"/>
                <a:gd name="T19" fmla="*/ 874 h 1954"/>
                <a:gd name="T20" fmla="*/ 758 w 1440"/>
                <a:gd name="T21" fmla="*/ 1027 h 1954"/>
                <a:gd name="T22" fmla="*/ 729 w 1440"/>
                <a:gd name="T23" fmla="*/ 1087 h 1954"/>
                <a:gd name="T24" fmla="*/ 662 w 1440"/>
                <a:gd name="T25" fmla="*/ 1201 h 1954"/>
                <a:gd name="T26" fmla="*/ 592 w 1440"/>
                <a:gd name="T27" fmla="*/ 1308 h 1954"/>
                <a:gd name="T28" fmla="*/ 475 w 1440"/>
                <a:gd name="T29" fmla="*/ 1463 h 1954"/>
                <a:gd name="T30" fmla="*/ 389 w 1440"/>
                <a:gd name="T31" fmla="*/ 1559 h 1954"/>
                <a:gd name="T32" fmla="*/ 343 w 1440"/>
                <a:gd name="T33" fmla="*/ 1605 h 1954"/>
                <a:gd name="T34" fmla="*/ 152 w 1440"/>
                <a:gd name="T35" fmla="*/ 1777 h 1954"/>
                <a:gd name="T36" fmla="*/ 58 w 1440"/>
                <a:gd name="T37" fmla="*/ 1866 h 1954"/>
                <a:gd name="T38" fmla="*/ 31 w 1440"/>
                <a:gd name="T39" fmla="*/ 1893 h 1954"/>
                <a:gd name="T40" fmla="*/ 9 w 1440"/>
                <a:gd name="T41" fmla="*/ 1923 h 1954"/>
                <a:gd name="T42" fmla="*/ 0 w 1440"/>
                <a:gd name="T43" fmla="*/ 1946 h 1954"/>
                <a:gd name="T44" fmla="*/ 3 w 1440"/>
                <a:gd name="T45" fmla="*/ 1953 h 1954"/>
                <a:gd name="T46" fmla="*/ 9 w 1440"/>
                <a:gd name="T47" fmla="*/ 1953 h 1954"/>
                <a:gd name="T48" fmla="*/ 12 w 1440"/>
                <a:gd name="T49" fmla="*/ 1950 h 1954"/>
                <a:gd name="T50" fmla="*/ 25 w 1440"/>
                <a:gd name="T51" fmla="*/ 1922 h 1954"/>
                <a:gd name="T52" fmla="*/ 58 w 1440"/>
                <a:gd name="T53" fmla="*/ 1883 h 1954"/>
                <a:gd name="T54" fmla="*/ 123 w 1440"/>
                <a:gd name="T55" fmla="*/ 1820 h 1954"/>
                <a:gd name="T56" fmla="*/ 257 w 1440"/>
                <a:gd name="T57" fmla="*/ 1700 h 1954"/>
                <a:gd name="T58" fmla="*/ 356 w 1440"/>
                <a:gd name="T59" fmla="*/ 1610 h 1954"/>
                <a:gd name="T60" fmla="*/ 448 w 1440"/>
                <a:gd name="T61" fmla="*/ 1514 h 1954"/>
                <a:gd name="T62" fmla="*/ 505 w 1440"/>
                <a:gd name="T63" fmla="*/ 1447 h 1954"/>
                <a:gd name="T64" fmla="*/ 610 w 1440"/>
                <a:gd name="T65" fmla="*/ 1303 h 1954"/>
                <a:gd name="T66" fmla="*/ 683 w 1440"/>
                <a:gd name="T67" fmla="*/ 1192 h 1954"/>
                <a:gd name="T68" fmla="*/ 727 w 1440"/>
                <a:gd name="T69" fmla="*/ 1117 h 1954"/>
                <a:gd name="T70" fmla="*/ 783 w 1440"/>
                <a:gd name="T71" fmla="*/ 1001 h 1954"/>
                <a:gd name="T72" fmla="*/ 800 w 1440"/>
                <a:gd name="T73" fmla="*/ 957 h 1954"/>
                <a:gd name="T74" fmla="*/ 839 w 1440"/>
                <a:gd name="T75" fmla="*/ 847 h 1954"/>
                <a:gd name="T76" fmla="*/ 861 w 1440"/>
                <a:gd name="T77" fmla="*/ 796 h 1954"/>
                <a:gd name="T78" fmla="*/ 903 w 1440"/>
                <a:gd name="T79" fmla="*/ 712 h 1954"/>
                <a:gd name="T80" fmla="*/ 1001 w 1440"/>
                <a:gd name="T81" fmla="*/ 552 h 1954"/>
                <a:gd name="T82" fmla="*/ 1109 w 1440"/>
                <a:gd name="T83" fmla="*/ 398 h 1954"/>
                <a:gd name="T84" fmla="*/ 1190 w 1440"/>
                <a:gd name="T85" fmla="*/ 290 h 1954"/>
                <a:gd name="T86" fmla="*/ 1255 w 1440"/>
                <a:gd name="T87" fmla="*/ 214 h 1954"/>
                <a:gd name="T88" fmla="*/ 1320 w 1440"/>
                <a:gd name="T89" fmla="*/ 147 h 1954"/>
                <a:gd name="T90" fmla="*/ 1403 w 1440"/>
                <a:gd name="T91" fmla="*/ 58 h 1954"/>
                <a:gd name="T92" fmla="*/ 1439 w 1440"/>
                <a:gd name="T93" fmla="*/ 9 h 1954"/>
                <a:gd name="T94" fmla="*/ 1439 w 1440"/>
                <a:gd name="T95" fmla="*/ 3 h 1954"/>
                <a:gd name="T96" fmla="*/ 1433 w 1440"/>
                <a:gd name="T97" fmla="*/ 0 h 1954"/>
                <a:gd name="T98" fmla="*/ 1428 w 1440"/>
                <a:gd name="T99" fmla="*/ 3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40" h="1954">
                  <a:moveTo>
                    <a:pt x="1428" y="3"/>
                  </a:moveTo>
                  <a:lnTo>
                    <a:pt x="1428" y="3"/>
                  </a:lnTo>
                  <a:lnTo>
                    <a:pt x="1416" y="22"/>
                  </a:lnTo>
                  <a:lnTo>
                    <a:pt x="1402" y="39"/>
                  </a:lnTo>
                  <a:lnTo>
                    <a:pt x="1388" y="56"/>
                  </a:lnTo>
                  <a:lnTo>
                    <a:pt x="1373" y="74"/>
                  </a:lnTo>
                  <a:lnTo>
                    <a:pt x="1343" y="106"/>
                  </a:lnTo>
                  <a:lnTo>
                    <a:pt x="1312" y="137"/>
                  </a:lnTo>
                  <a:lnTo>
                    <a:pt x="1312" y="137"/>
                  </a:lnTo>
                  <a:lnTo>
                    <a:pt x="1281" y="169"/>
                  </a:lnTo>
                  <a:lnTo>
                    <a:pt x="1250" y="202"/>
                  </a:lnTo>
                  <a:lnTo>
                    <a:pt x="1220" y="234"/>
                  </a:lnTo>
                  <a:lnTo>
                    <a:pt x="1192" y="268"/>
                  </a:lnTo>
                  <a:lnTo>
                    <a:pt x="1192" y="268"/>
                  </a:lnTo>
                  <a:lnTo>
                    <a:pt x="1163" y="304"/>
                  </a:lnTo>
                  <a:lnTo>
                    <a:pt x="1135" y="341"/>
                  </a:lnTo>
                  <a:lnTo>
                    <a:pt x="1108" y="378"/>
                  </a:lnTo>
                  <a:lnTo>
                    <a:pt x="1081" y="415"/>
                  </a:lnTo>
                  <a:lnTo>
                    <a:pt x="1028" y="491"/>
                  </a:lnTo>
                  <a:lnTo>
                    <a:pt x="977" y="567"/>
                  </a:lnTo>
                  <a:lnTo>
                    <a:pt x="977" y="567"/>
                  </a:lnTo>
                  <a:lnTo>
                    <a:pt x="953" y="604"/>
                  </a:lnTo>
                  <a:lnTo>
                    <a:pt x="930" y="641"/>
                  </a:lnTo>
                  <a:lnTo>
                    <a:pt x="908" y="678"/>
                  </a:lnTo>
                  <a:lnTo>
                    <a:pt x="887" y="716"/>
                  </a:lnTo>
                  <a:lnTo>
                    <a:pt x="867" y="755"/>
                  </a:lnTo>
                  <a:lnTo>
                    <a:pt x="849" y="794"/>
                  </a:lnTo>
                  <a:lnTo>
                    <a:pt x="831" y="833"/>
                  </a:lnTo>
                  <a:lnTo>
                    <a:pt x="815" y="874"/>
                  </a:lnTo>
                  <a:lnTo>
                    <a:pt x="815" y="874"/>
                  </a:lnTo>
                  <a:lnTo>
                    <a:pt x="784" y="961"/>
                  </a:lnTo>
                  <a:lnTo>
                    <a:pt x="768" y="1005"/>
                  </a:lnTo>
                  <a:lnTo>
                    <a:pt x="758" y="1027"/>
                  </a:lnTo>
                  <a:lnTo>
                    <a:pt x="749" y="1048"/>
                  </a:lnTo>
                  <a:lnTo>
                    <a:pt x="749" y="1048"/>
                  </a:lnTo>
                  <a:lnTo>
                    <a:pt x="729" y="1087"/>
                  </a:lnTo>
                  <a:lnTo>
                    <a:pt x="708" y="1126"/>
                  </a:lnTo>
                  <a:lnTo>
                    <a:pt x="685" y="1163"/>
                  </a:lnTo>
                  <a:lnTo>
                    <a:pt x="662" y="1201"/>
                  </a:lnTo>
                  <a:lnTo>
                    <a:pt x="662" y="1201"/>
                  </a:lnTo>
                  <a:lnTo>
                    <a:pt x="628" y="1255"/>
                  </a:lnTo>
                  <a:lnTo>
                    <a:pt x="592" y="1308"/>
                  </a:lnTo>
                  <a:lnTo>
                    <a:pt x="554" y="1361"/>
                  </a:lnTo>
                  <a:lnTo>
                    <a:pt x="515" y="1412"/>
                  </a:lnTo>
                  <a:lnTo>
                    <a:pt x="475" y="1463"/>
                  </a:lnTo>
                  <a:lnTo>
                    <a:pt x="433" y="1512"/>
                  </a:lnTo>
                  <a:lnTo>
                    <a:pt x="411" y="1535"/>
                  </a:lnTo>
                  <a:lnTo>
                    <a:pt x="389" y="1559"/>
                  </a:lnTo>
                  <a:lnTo>
                    <a:pt x="366" y="1582"/>
                  </a:lnTo>
                  <a:lnTo>
                    <a:pt x="343" y="1605"/>
                  </a:lnTo>
                  <a:lnTo>
                    <a:pt x="343" y="1605"/>
                  </a:lnTo>
                  <a:lnTo>
                    <a:pt x="295" y="1648"/>
                  </a:lnTo>
                  <a:lnTo>
                    <a:pt x="247" y="1692"/>
                  </a:lnTo>
                  <a:lnTo>
                    <a:pt x="152" y="1777"/>
                  </a:lnTo>
                  <a:lnTo>
                    <a:pt x="152" y="1777"/>
                  </a:lnTo>
                  <a:lnTo>
                    <a:pt x="105" y="1821"/>
                  </a:lnTo>
                  <a:lnTo>
                    <a:pt x="58" y="1866"/>
                  </a:lnTo>
                  <a:lnTo>
                    <a:pt x="58" y="1866"/>
                  </a:lnTo>
                  <a:lnTo>
                    <a:pt x="40" y="1883"/>
                  </a:lnTo>
                  <a:lnTo>
                    <a:pt x="31" y="1893"/>
                  </a:lnTo>
                  <a:lnTo>
                    <a:pt x="24" y="1902"/>
                  </a:lnTo>
                  <a:lnTo>
                    <a:pt x="15" y="1911"/>
                  </a:lnTo>
                  <a:lnTo>
                    <a:pt x="9" y="1923"/>
                  </a:lnTo>
                  <a:lnTo>
                    <a:pt x="4" y="1933"/>
                  </a:lnTo>
                  <a:lnTo>
                    <a:pt x="0" y="1946"/>
                  </a:lnTo>
                  <a:lnTo>
                    <a:pt x="0" y="1946"/>
                  </a:lnTo>
                  <a:lnTo>
                    <a:pt x="0" y="1949"/>
                  </a:lnTo>
                  <a:lnTo>
                    <a:pt x="1" y="1951"/>
                  </a:lnTo>
                  <a:lnTo>
                    <a:pt x="3" y="1953"/>
                  </a:lnTo>
                  <a:lnTo>
                    <a:pt x="5" y="1954"/>
                  </a:lnTo>
                  <a:lnTo>
                    <a:pt x="7" y="1954"/>
                  </a:lnTo>
                  <a:lnTo>
                    <a:pt x="9" y="1953"/>
                  </a:lnTo>
                  <a:lnTo>
                    <a:pt x="11" y="1952"/>
                  </a:lnTo>
                  <a:lnTo>
                    <a:pt x="12" y="1950"/>
                  </a:lnTo>
                  <a:lnTo>
                    <a:pt x="12" y="1950"/>
                  </a:lnTo>
                  <a:lnTo>
                    <a:pt x="15" y="1940"/>
                  </a:lnTo>
                  <a:lnTo>
                    <a:pt x="19" y="1930"/>
                  </a:lnTo>
                  <a:lnTo>
                    <a:pt x="25" y="1922"/>
                  </a:lnTo>
                  <a:lnTo>
                    <a:pt x="30" y="1914"/>
                  </a:lnTo>
                  <a:lnTo>
                    <a:pt x="43" y="1898"/>
                  </a:lnTo>
                  <a:lnTo>
                    <a:pt x="58" y="1883"/>
                  </a:lnTo>
                  <a:lnTo>
                    <a:pt x="58" y="1883"/>
                  </a:lnTo>
                  <a:lnTo>
                    <a:pt x="123" y="1820"/>
                  </a:lnTo>
                  <a:lnTo>
                    <a:pt x="123" y="1820"/>
                  </a:lnTo>
                  <a:lnTo>
                    <a:pt x="157" y="1790"/>
                  </a:lnTo>
                  <a:lnTo>
                    <a:pt x="190" y="1759"/>
                  </a:lnTo>
                  <a:lnTo>
                    <a:pt x="257" y="1700"/>
                  </a:lnTo>
                  <a:lnTo>
                    <a:pt x="257" y="1700"/>
                  </a:lnTo>
                  <a:lnTo>
                    <a:pt x="322" y="1641"/>
                  </a:lnTo>
                  <a:lnTo>
                    <a:pt x="356" y="1610"/>
                  </a:lnTo>
                  <a:lnTo>
                    <a:pt x="387" y="1579"/>
                  </a:lnTo>
                  <a:lnTo>
                    <a:pt x="418" y="1547"/>
                  </a:lnTo>
                  <a:lnTo>
                    <a:pt x="448" y="1514"/>
                  </a:lnTo>
                  <a:lnTo>
                    <a:pt x="478" y="1481"/>
                  </a:lnTo>
                  <a:lnTo>
                    <a:pt x="505" y="1447"/>
                  </a:lnTo>
                  <a:lnTo>
                    <a:pt x="505" y="1447"/>
                  </a:lnTo>
                  <a:lnTo>
                    <a:pt x="559" y="1376"/>
                  </a:lnTo>
                  <a:lnTo>
                    <a:pt x="585" y="1339"/>
                  </a:lnTo>
                  <a:lnTo>
                    <a:pt x="610" y="1303"/>
                  </a:lnTo>
                  <a:lnTo>
                    <a:pt x="635" y="1267"/>
                  </a:lnTo>
                  <a:lnTo>
                    <a:pt x="660" y="1229"/>
                  </a:lnTo>
                  <a:lnTo>
                    <a:pt x="683" y="1192"/>
                  </a:lnTo>
                  <a:lnTo>
                    <a:pt x="706" y="1153"/>
                  </a:lnTo>
                  <a:lnTo>
                    <a:pt x="706" y="1153"/>
                  </a:lnTo>
                  <a:lnTo>
                    <a:pt x="727" y="1117"/>
                  </a:lnTo>
                  <a:lnTo>
                    <a:pt x="747" y="1078"/>
                  </a:lnTo>
                  <a:lnTo>
                    <a:pt x="766" y="1039"/>
                  </a:lnTo>
                  <a:lnTo>
                    <a:pt x="783" y="1001"/>
                  </a:lnTo>
                  <a:lnTo>
                    <a:pt x="783" y="1001"/>
                  </a:lnTo>
                  <a:lnTo>
                    <a:pt x="792" y="979"/>
                  </a:lnTo>
                  <a:lnTo>
                    <a:pt x="800" y="957"/>
                  </a:lnTo>
                  <a:lnTo>
                    <a:pt x="815" y="912"/>
                  </a:lnTo>
                  <a:lnTo>
                    <a:pt x="831" y="869"/>
                  </a:lnTo>
                  <a:lnTo>
                    <a:pt x="839" y="847"/>
                  </a:lnTo>
                  <a:lnTo>
                    <a:pt x="849" y="825"/>
                  </a:lnTo>
                  <a:lnTo>
                    <a:pt x="849" y="825"/>
                  </a:lnTo>
                  <a:lnTo>
                    <a:pt x="861" y="796"/>
                  </a:lnTo>
                  <a:lnTo>
                    <a:pt x="874" y="767"/>
                  </a:lnTo>
                  <a:lnTo>
                    <a:pt x="888" y="739"/>
                  </a:lnTo>
                  <a:lnTo>
                    <a:pt x="903" y="712"/>
                  </a:lnTo>
                  <a:lnTo>
                    <a:pt x="934" y="658"/>
                  </a:lnTo>
                  <a:lnTo>
                    <a:pt x="966" y="604"/>
                  </a:lnTo>
                  <a:lnTo>
                    <a:pt x="1001" y="552"/>
                  </a:lnTo>
                  <a:lnTo>
                    <a:pt x="1036" y="500"/>
                  </a:lnTo>
                  <a:lnTo>
                    <a:pt x="1072" y="449"/>
                  </a:lnTo>
                  <a:lnTo>
                    <a:pt x="1109" y="398"/>
                  </a:lnTo>
                  <a:lnTo>
                    <a:pt x="1109" y="398"/>
                  </a:lnTo>
                  <a:lnTo>
                    <a:pt x="1148" y="343"/>
                  </a:lnTo>
                  <a:lnTo>
                    <a:pt x="1190" y="290"/>
                  </a:lnTo>
                  <a:lnTo>
                    <a:pt x="1211" y="265"/>
                  </a:lnTo>
                  <a:lnTo>
                    <a:pt x="1233" y="239"/>
                  </a:lnTo>
                  <a:lnTo>
                    <a:pt x="1255" y="214"/>
                  </a:lnTo>
                  <a:lnTo>
                    <a:pt x="1277" y="189"/>
                  </a:lnTo>
                  <a:lnTo>
                    <a:pt x="1277" y="189"/>
                  </a:lnTo>
                  <a:lnTo>
                    <a:pt x="1320" y="147"/>
                  </a:lnTo>
                  <a:lnTo>
                    <a:pt x="1363" y="103"/>
                  </a:lnTo>
                  <a:lnTo>
                    <a:pt x="1384" y="81"/>
                  </a:lnTo>
                  <a:lnTo>
                    <a:pt x="1403" y="58"/>
                  </a:lnTo>
                  <a:lnTo>
                    <a:pt x="1422" y="34"/>
                  </a:lnTo>
                  <a:lnTo>
                    <a:pt x="1439" y="9"/>
                  </a:lnTo>
                  <a:lnTo>
                    <a:pt x="1439" y="9"/>
                  </a:lnTo>
                  <a:lnTo>
                    <a:pt x="1440" y="7"/>
                  </a:lnTo>
                  <a:lnTo>
                    <a:pt x="1440" y="4"/>
                  </a:lnTo>
                  <a:lnTo>
                    <a:pt x="1439" y="3"/>
                  </a:lnTo>
                  <a:lnTo>
                    <a:pt x="1437" y="1"/>
                  </a:lnTo>
                  <a:lnTo>
                    <a:pt x="1435" y="0"/>
                  </a:lnTo>
                  <a:lnTo>
                    <a:pt x="1433" y="0"/>
                  </a:lnTo>
                  <a:lnTo>
                    <a:pt x="1430" y="1"/>
                  </a:lnTo>
                  <a:lnTo>
                    <a:pt x="1428" y="3"/>
                  </a:lnTo>
                  <a:lnTo>
                    <a:pt x="142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61C1CFC2-20CC-1EC8-C8C0-BB8E4B656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1" y="1721"/>
              <a:ext cx="309" cy="230"/>
            </a:xfrm>
            <a:custGeom>
              <a:avLst/>
              <a:gdLst>
                <a:gd name="T0" fmla="*/ 1 w 617"/>
                <a:gd name="T1" fmla="*/ 9 h 462"/>
                <a:gd name="T2" fmla="*/ 29 w 617"/>
                <a:gd name="T3" fmla="*/ 48 h 462"/>
                <a:gd name="T4" fmla="*/ 59 w 617"/>
                <a:gd name="T5" fmla="*/ 85 h 462"/>
                <a:gd name="T6" fmla="*/ 93 w 617"/>
                <a:gd name="T7" fmla="*/ 119 h 462"/>
                <a:gd name="T8" fmla="*/ 163 w 617"/>
                <a:gd name="T9" fmla="*/ 185 h 462"/>
                <a:gd name="T10" fmla="*/ 238 w 617"/>
                <a:gd name="T11" fmla="*/ 245 h 462"/>
                <a:gd name="T12" fmla="*/ 276 w 617"/>
                <a:gd name="T13" fmla="*/ 274 h 462"/>
                <a:gd name="T14" fmla="*/ 391 w 617"/>
                <a:gd name="T15" fmla="*/ 362 h 462"/>
                <a:gd name="T16" fmla="*/ 432 w 617"/>
                <a:gd name="T17" fmla="*/ 388 h 462"/>
                <a:gd name="T18" fmla="*/ 473 w 617"/>
                <a:gd name="T19" fmla="*/ 413 h 462"/>
                <a:gd name="T20" fmla="*/ 517 w 617"/>
                <a:gd name="T21" fmla="*/ 434 h 462"/>
                <a:gd name="T22" fmla="*/ 562 w 617"/>
                <a:gd name="T23" fmla="*/ 450 h 462"/>
                <a:gd name="T24" fmla="*/ 610 w 617"/>
                <a:gd name="T25" fmla="*/ 462 h 462"/>
                <a:gd name="T26" fmla="*/ 612 w 617"/>
                <a:gd name="T27" fmla="*/ 462 h 462"/>
                <a:gd name="T28" fmla="*/ 616 w 617"/>
                <a:gd name="T29" fmla="*/ 459 h 462"/>
                <a:gd name="T30" fmla="*/ 617 w 617"/>
                <a:gd name="T31" fmla="*/ 454 h 462"/>
                <a:gd name="T32" fmla="*/ 615 w 617"/>
                <a:gd name="T33" fmla="*/ 450 h 462"/>
                <a:gd name="T34" fmla="*/ 613 w 617"/>
                <a:gd name="T35" fmla="*/ 450 h 462"/>
                <a:gd name="T36" fmla="*/ 567 w 617"/>
                <a:gd name="T37" fmla="*/ 439 h 462"/>
                <a:gd name="T38" fmla="*/ 523 w 617"/>
                <a:gd name="T39" fmla="*/ 423 h 462"/>
                <a:gd name="T40" fmla="*/ 481 w 617"/>
                <a:gd name="T41" fmla="*/ 402 h 462"/>
                <a:gd name="T42" fmla="*/ 440 w 617"/>
                <a:gd name="T43" fmla="*/ 379 h 462"/>
                <a:gd name="T44" fmla="*/ 400 w 617"/>
                <a:gd name="T45" fmla="*/ 353 h 462"/>
                <a:gd name="T46" fmla="*/ 325 w 617"/>
                <a:gd name="T47" fmla="*/ 297 h 462"/>
                <a:gd name="T48" fmla="*/ 288 w 617"/>
                <a:gd name="T49" fmla="*/ 268 h 462"/>
                <a:gd name="T50" fmla="*/ 176 w 617"/>
                <a:gd name="T51" fmla="*/ 177 h 462"/>
                <a:gd name="T52" fmla="*/ 104 w 617"/>
                <a:gd name="T53" fmla="*/ 113 h 462"/>
                <a:gd name="T54" fmla="*/ 71 w 617"/>
                <a:gd name="T55" fmla="*/ 78 h 462"/>
                <a:gd name="T56" fmla="*/ 41 w 617"/>
                <a:gd name="T57" fmla="*/ 42 h 462"/>
                <a:gd name="T58" fmla="*/ 11 w 617"/>
                <a:gd name="T59" fmla="*/ 2 h 462"/>
                <a:gd name="T60" fmla="*/ 9 w 617"/>
                <a:gd name="T61" fmla="*/ 0 h 462"/>
                <a:gd name="T62" fmla="*/ 5 w 617"/>
                <a:gd name="T63" fmla="*/ 0 h 462"/>
                <a:gd name="T64" fmla="*/ 1 w 617"/>
                <a:gd name="T65" fmla="*/ 2 h 462"/>
                <a:gd name="T66" fmla="*/ 0 w 617"/>
                <a:gd name="T67" fmla="*/ 6 h 462"/>
                <a:gd name="T68" fmla="*/ 1 w 617"/>
                <a:gd name="T69" fmla="*/ 9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17" h="462">
                  <a:moveTo>
                    <a:pt x="1" y="9"/>
                  </a:moveTo>
                  <a:lnTo>
                    <a:pt x="1" y="9"/>
                  </a:lnTo>
                  <a:lnTo>
                    <a:pt x="15" y="28"/>
                  </a:lnTo>
                  <a:lnTo>
                    <a:pt x="29" y="48"/>
                  </a:lnTo>
                  <a:lnTo>
                    <a:pt x="44" y="66"/>
                  </a:lnTo>
                  <a:lnTo>
                    <a:pt x="59" y="85"/>
                  </a:lnTo>
                  <a:lnTo>
                    <a:pt x="76" y="102"/>
                  </a:lnTo>
                  <a:lnTo>
                    <a:pt x="93" y="119"/>
                  </a:lnTo>
                  <a:lnTo>
                    <a:pt x="127" y="152"/>
                  </a:lnTo>
                  <a:lnTo>
                    <a:pt x="163" y="185"/>
                  </a:lnTo>
                  <a:lnTo>
                    <a:pt x="201" y="215"/>
                  </a:lnTo>
                  <a:lnTo>
                    <a:pt x="238" y="245"/>
                  </a:lnTo>
                  <a:lnTo>
                    <a:pt x="276" y="274"/>
                  </a:lnTo>
                  <a:lnTo>
                    <a:pt x="276" y="274"/>
                  </a:lnTo>
                  <a:lnTo>
                    <a:pt x="352" y="333"/>
                  </a:lnTo>
                  <a:lnTo>
                    <a:pt x="391" y="362"/>
                  </a:lnTo>
                  <a:lnTo>
                    <a:pt x="412" y="375"/>
                  </a:lnTo>
                  <a:lnTo>
                    <a:pt x="432" y="388"/>
                  </a:lnTo>
                  <a:lnTo>
                    <a:pt x="453" y="400"/>
                  </a:lnTo>
                  <a:lnTo>
                    <a:pt x="473" y="413"/>
                  </a:lnTo>
                  <a:lnTo>
                    <a:pt x="495" y="423"/>
                  </a:lnTo>
                  <a:lnTo>
                    <a:pt x="517" y="434"/>
                  </a:lnTo>
                  <a:lnTo>
                    <a:pt x="540" y="443"/>
                  </a:lnTo>
                  <a:lnTo>
                    <a:pt x="562" y="450"/>
                  </a:lnTo>
                  <a:lnTo>
                    <a:pt x="586" y="457"/>
                  </a:lnTo>
                  <a:lnTo>
                    <a:pt x="610" y="462"/>
                  </a:lnTo>
                  <a:lnTo>
                    <a:pt x="610" y="462"/>
                  </a:lnTo>
                  <a:lnTo>
                    <a:pt x="612" y="462"/>
                  </a:lnTo>
                  <a:lnTo>
                    <a:pt x="615" y="461"/>
                  </a:lnTo>
                  <a:lnTo>
                    <a:pt x="616" y="459"/>
                  </a:lnTo>
                  <a:lnTo>
                    <a:pt x="617" y="457"/>
                  </a:lnTo>
                  <a:lnTo>
                    <a:pt x="617" y="454"/>
                  </a:lnTo>
                  <a:lnTo>
                    <a:pt x="617" y="452"/>
                  </a:lnTo>
                  <a:lnTo>
                    <a:pt x="615" y="450"/>
                  </a:lnTo>
                  <a:lnTo>
                    <a:pt x="613" y="450"/>
                  </a:lnTo>
                  <a:lnTo>
                    <a:pt x="613" y="450"/>
                  </a:lnTo>
                  <a:lnTo>
                    <a:pt x="590" y="445"/>
                  </a:lnTo>
                  <a:lnTo>
                    <a:pt x="567" y="439"/>
                  </a:lnTo>
                  <a:lnTo>
                    <a:pt x="545" y="432"/>
                  </a:lnTo>
                  <a:lnTo>
                    <a:pt x="523" y="423"/>
                  </a:lnTo>
                  <a:lnTo>
                    <a:pt x="503" y="413"/>
                  </a:lnTo>
                  <a:lnTo>
                    <a:pt x="481" y="402"/>
                  </a:lnTo>
                  <a:lnTo>
                    <a:pt x="460" y="391"/>
                  </a:lnTo>
                  <a:lnTo>
                    <a:pt x="440" y="379"/>
                  </a:lnTo>
                  <a:lnTo>
                    <a:pt x="419" y="367"/>
                  </a:lnTo>
                  <a:lnTo>
                    <a:pt x="400" y="353"/>
                  </a:lnTo>
                  <a:lnTo>
                    <a:pt x="361" y="325"/>
                  </a:lnTo>
                  <a:lnTo>
                    <a:pt x="325" y="297"/>
                  </a:lnTo>
                  <a:lnTo>
                    <a:pt x="288" y="268"/>
                  </a:lnTo>
                  <a:lnTo>
                    <a:pt x="288" y="268"/>
                  </a:lnTo>
                  <a:lnTo>
                    <a:pt x="213" y="208"/>
                  </a:lnTo>
                  <a:lnTo>
                    <a:pt x="176" y="177"/>
                  </a:lnTo>
                  <a:lnTo>
                    <a:pt x="139" y="146"/>
                  </a:lnTo>
                  <a:lnTo>
                    <a:pt x="104" y="113"/>
                  </a:lnTo>
                  <a:lnTo>
                    <a:pt x="87" y="96"/>
                  </a:lnTo>
                  <a:lnTo>
                    <a:pt x="71" y="78"/>
                  </a:lnTo>
                  <a:lnTo>
                    <a:pt x="55" y="61"/>
                  </a:lnTo>
                  <a:lnTo>
                    <a:pt x="41" y="42"/>
                  </a:lnTo>
                  <a:lnTo>
                    <a:pt x="25" y="2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088AD535-341D-A900-D33E-856D741B9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" y="1777"/>
              <a:ext cx="41" cy="59"/>
            </a:xfrm>
            <a:custGeom>
              <a:avLst/>
              <a:gdLst>
                <a:gd name="T0" fmla="*/ 70 w 82"/>
                <a:gd name="T1" fmla="*/ 1 h 117"/>
                <a:gd name="T2" fmla="*/ 70 w 82"/>
                <a:gd name="T3" fmla="*/ 1 h 117"/>
                <a:gd name="T4" fmla="*/ 60 w 82"/>
                <a:gd name="T5" fmla="*/ 13 h 117"/>
                <a:gd name="T6" fmla="*/ 51 w 82"/>
                <a:gd name="T7" fmla="*/ 26 h 117"/>
                <a:gd name="T8" fmla="*/ 41 w 82"/>
                <a:gd name="T9" fmla="*/ 39 h 117"/>
                <a:gd name="T10" fmla="*/ 33 w 82"/>
                <a:gd name="T11" fmla="*/ 53 h 117"/>
                <a:gd name="T12" fmla="*/ 1 w 82"/>
                <a:gd name="T13" fmla="*/ 108 h 117"/>
                <a:gd name="T14" fmla="*/ 1 w 82"/>
                <a:gd name="T15" fmla="*/ 108 h 117"/>
                <a:gd name="T16" fmla="*/ 0 w 82"/>
                <a:gd name="T17" fmla="*/ 110 h 117"/>
                <a:gd name="T18" fmla="*/ 0 w 82"/>
                <a:gd name="T19" fmla="*/ 113 h 117"/>
                <a:gd name="T20" fmla="*/ 1 w 82"/>
                <a:gd name="T21" fmla="*/ 115 h 117"/>
                <a:gd name="T22" fmla="*/ 3 w 82"/>
                <a:gd name="T23" fmla="*/ 116 h 117"/>
                <a:gd name="T24" fmla="*/ 5 w 82"/>
                <a:gd name="T25" fmla="*/ 117 h 117"/>
                <a:gd name="T26" fmla="*/ 7 w 82"/>
                <a:gd name="T27" fmla="*/ 117 h 117"/>
                <a:gd name="T28" fmla="*/ 9 w 82"/>
                <a:gd name="T29" fmla="*/ 116 h 117"/>
                <a:gd name="T30" fmla="*/ 11 w 82"/>
                <a:gd name="T31" fmla="*/ 114 h 117"/>
                <a:gd name="T32" fmla="*/ 11 w 82"/>
                <a:gd name="T33" fmla="*/ 114 h 117"/>
                <a:gd name="T34" fmla="*/ 42 w 82"/>
                <a:gd name="T35" fmla="*/ 60 h 117"/>
                <a:gd name="T36" fmla="*/ 51 w 82"/>
                <a:gd name="T37" fmla="*/ 47 h 117"/>
                <a:gd name="T38" fmla="*/ 60 w 82"/>
                <a:gd name="T39" fmla="*/ 34 h 117"/>
                <a:gd name="T40" fmla="*/ 69 w 82"/>
                <a:gd name="T41" fmla="*/ 22 h 117"/>
                <a:gd name="T42" fmla="*/ 80 w 82"/>
                <a:gd name="T43" fmla="*/ 10 h 117"/>
                <a:gd name="T44" fmla="*/ 80 w 82"/>
                <a:gd name="T45" fmla="*/ 10 h 117"/>
                <a:gd name="T46" fmla="*/ 81 w 82"/>
                <a:gd name="T47" fmla="*/ 8 h 117"/>
                <a:gd name="T48" fmla="*/ 82 w 82"/>
                <a:gd name="T49" fmla="*/ 5 h 117"/>
                <a:gd name="T50" fmla="*/ 81 w 82"/>
                <a:gd name="T51" fmla="*/ 3 h 117"/>
                <a:gd name="T52" fmla="*/ 80 w 82"/>
                <a:gd name="T53" fmla="*/ 1 h 117"/>
                <a:gd name="T54" fmla="*/ 78 w 82"/>
                <a:gd name="T55" fmla="*/ 0 h 117"/>
                <a:gd name="T56" fmla="*/ 76 w 82"/>
                <a:gd name="T57" fmla="*/ 0 h 117"/>
                <a:gd name="T58" fmla="*/ 74 w 82"/>
                <a:gd name="T59" fmla="*/ 0 h 117"/>
                <a:gd name="T60" fmla="*/ 70 w 82"/>
                <a:gd name="T61" fmla="*/ 1 h 117"/>
                <a:gd name="T62" fmla="*/ 70 w 82"/>
                <a:gd name="T63" fmla="*/ 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117">
                  <a:moveTo>
                    <a:pt x="70" y="1"/>
                  </a:moveTo>
                  <a:lnTo>
                    <a:pt x="70" y="1"/>
                  </a:lnTo>
                  <a:lnTo>
                    <a:pt x="60" y="13"/>
                  </a:lnTo>
                  <a:lnTo>
                    <a:pt x="51" y="26"/>
                  </a:lnTo>
                  <a:lnTo>
                    <a:pt x="41" y="39"/>
                  </a:lnTo>
                  <a:lnTo>
                    <a:pt x="33" y="53"/>
                  </a:lnTo>
                  <a:lnTo>
                    <a:pt x="1" y="108"/>
                  </a:lnTo>
                  <a:lnTo>
                    <a:pt x="1" y="108"/>
                  </a:lnTo>
                  <a:lnTo>
                    <a:pt x="0" y="110"/>
                  </a:lnTo>
                  <a:lnTo>
                    <a:pt x="0" y="113"/>
                  </a:lnTo>
                  <a:lnTo>
                    <a:pt x="1" y="115"/>
                  </a:lnTo>
                  <a:lnTo>
                    <a:pt x="3" y="116"/>
                  </a:lnTo>
                  <a:lnTo>
                    <a:pt x="5" y="117"/>
                  </a:lnTo>
                  <a:lnTo>
                    <a:pt x="7" y="117"/>
                  </a:lnTo>
                  <a:lnTo>
                    <a:pt x="9" y="116"/>
                  </a:lnTo>
                  <a:lnTo>
                    <a:pt x="11" y="114"/>
                  </a:lnTo>
                  <a:lnTo>
                    <a:pt x="11" y="114"/>
                  </a:lnTo>
                  <a:lnTo>
                    <a:pt x="42" y="60"/>
                  </a:lnTo>
                  <a:lnTo>
                    <a:pt x="51" y="47"/>
                  </a:lnTo>
                  <a:lnTo>
                    <a:pt x="60" y="34"/>
                  </a:lnTo>
                  <a:lnTo>
                    <a:pt x="69" y="22"/>
                  </a:lnTo>
                  <a:lnTo>
                    <a:pt x="80" y="10"/>
                  </a:lnTo>
                  <a:lnTo>
                    <a:pt x="80" y="10"/>
                  </a:lnTo>
                  <a:lnTo>
                    <a:pt x="81" y="8"/>
                  </a:lnTo>
                  <a:lnTo>
                    <a:pt x="82" y="5"/>
                  </a:lnTo>
                  <a:lnTo>
                    <a:pt x="81" y="3"/>
                  </a:lnTo>
                  <a:lnTo>
                    <a:pt x="80" y="1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0"/>
                  </a:lnTo>
                  <a:lnTo>
                    <a:pt x="70" y="1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FEBA3002-3960-8D7E-B877-4F5D523E4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8" y="1927"/>
              <a:ext cx="26" cy="49"/>
            </a:xfrm>
            <a:custGeom>
              <a:avLst/>
              <a:gdLst>
                <a:gd name="T0" fmla="*/ 40 w 51"/>
                <a:gd name="T1" fmla="*/ 3 h 98"/>
                <a:gd name="T2" fmla="*/ 40 w 51"/>
                <a:gd name="T3" fmla="*/ 3 h 98"/>
                <a:gd name="T4" fmla="*/ 27 w 51"/>
                <a:gd name="T5" fmla="*/ 24 h 98"/>
                <a:gd name="T6" fmla="*/ 15 w 51"/>
                <a:gd name="T7" fmla="*/ 46 h 98"/>
                <a:gd name="T8" fmla="*/ 10 w 51"/>
                <a:gd name="T9" fmla="*/ 56 h 98"/>
                <a:gd name="T10" fmla="*/ 6 w 51"/>
                <a:gd name="T11" fmla="*/ 68 h 98"/>
                <a:gd name="T12" fmla="*/ 2 w 51"/>
                <a:gd name="T13" fmla="*/ 79 h 98"/>
                <a:gd name="T14" fmla="*/ 0 w 51"/>
                <a:gd name="T15" fmla="*/ 91 h 98"/>
                <a:gd name="T16" fmla="*/ 0 w 51"/>
                <a:gd name="T17" fmla="*/ 91 h 98"/>
                <a:gd name="T18" fmla="*/ 0 w 51"/>
                <a:gd name="T19" fmla="*/ 95 h 98"/>
                <a:gd name="T20" fmla="*/ 1 w 51"/>
                <a:gd name="T21" fmla="*/ 97 h 98"/>
                <a:gd name="T22" fmla="*/ 3 w 51"/>
                <a:gd name="T23" fmla="*/ 98 h 98"/>
                <a:gd name="T24" fmla="*/ 6 w 51"/>
                <a:gd name="T25" fmla="*/ 98 h 98"/>
                <a:gd name="T26" fmla="*/ 8 w 51"/>
                <a:gd name="T27" fmla="*/ 98 h 98"/>
                <a:gd name="T28" fmla="*/ 10 w 51"/>
                <a:gd name="T29" fmla="*/ 97 h 98"/>
                <a:gd name="T30" fmla="*/ 12 w 51"/>
                <a:gd name="T31" fmla="*/ 95 h 98"/>
                <a:gd name="T32" fmla="*/ 13 w 51"/>
                <a:gd name="T33" fmla="*/ 91 h 98"/>
                <a:gd name="T34" fmla="*/ 13 w 51"/>
                <a:gd name="T35" fmla="*/ 91 h 98"/>
                <a:gd name="T36" fmla="*/ 15 w 51"/>
                <a:gd name="T37" fmla="*/ 80 h 98"/>
                <a:gd name="T38" fmla="*/ 18 w 51"/>
                <a:gd name="T39" fmla="*/ 70 h 98"/>
                <a:gd name="T40" fmla="*/ 22 w 51"/>
                <a:gd name="T41" fmla="*/ 59 h 98"/>
                <a:gd name="T42" fmla="*/ 27 w 51"/>
                <a:gd name="T43" fmla="*/ 49 h 98"/>
                <a:gd name="T44" fmla="*/ 39 w 51"/>
                <a:gd name="T45" fmla="*/ 29 h 98"/>
                <a:gd name="T46" fmla="*/ 50 w 51"/>
                <a:gd name="T47" fmla="*/ 9 h 98"/>
                <a:gd name="T48" fmla="*/ 50 w 51"/>
                <a:gd name="T49" fmla="*/ 9 h 98"/>
                <a:gd name="T50" fmla="*/ 51 w 51"/>
                <a:gd name="T51" fmla="*/ 6 h 98"/>
                <a:gd name="T52" fmla="*/ 51 w 51"/>
                <a:gd name="T53" fmla="*/ 4 h 98"/>
                <a:gd name="T54" fmla="*/ 50 w 51"/>
                <a:gd name="T55" fmla="*/ 2 h 98"/>
                <a:gd name="T56" fmla="*/ 48 w 51"/>
                <a:gd name="T57" fmla="*/ 1 h 98"/>
                <a:gd name="T58" fmla="*/ 46 w 51"/>
                <a:gd name="T59" fmla="*/ 0 h 98"/>
                <a:gd name="T60" fmla="*/ 44 w 51"/>
                <a:gd name="T61" fmla="*/ 0 h 98"/>
                <a:gd name="T62" fmla="*/ 42 w 51"/>
                <a:gd name="T63" fmla="*/ 1 h 98"/>
                <a:gd name="T64" fmla="*/ 40 w 51"/>
                <a:gd name="T65" fmla="*/ 3 h 98"/>
                <a:gd name="T66" fmla="*/ 40 w 51"/>
                <a:gd name="T67" fmla="*/ 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" h="98">
                  <a:moveTo>
                    <a:pt x="40" y="3"/>
                  </a:moveTo>
                  <a:lnTo>
                    <a:pt x="40" y="3"/>
                  </a:lnTo>
                  <a:lnTo>
                    <a:pt x="27" y="24"/>
                  </a:lnTo>
                  <a:lnTo>
                    <a:pt x="15" y="46"/>
                  </a:lnTo>
                  <a:lnTo>
                    <a:pt x="10" y="56"/>
                  </a:lnTo>
                  <a:lnTo>
                    <a:pt x="6" y="68"/>
                  </a:lnTo>
                  <a:lnTo>
                    <a:pt x="2" y="79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0" y="95"/>
                  </a:lnTo>
                  <a:lnTo>
                    <a:pt x="1" y="97"/>
                  </a:lnTo>
                  <a:lnTo>
                    <a:pt x="3" y="98"/>
                  </a:lnTo>
                  <a:lnTo>
                    <a:pt x="6" y="98"/>
                  </a:lnTo>
                  <a:lnTo>
                    <a:pt x="8" y="98"/>
                  </a:lnTo>
                  <a:lnTo>
                    <a:pt x="10" y="97"/>
                  </a:lnTo>
                  <a:lnTo>
                    <a:pt x="12" y="95"/>
                  </a:lnTo>
                  <a:lnTo>
                    <a:pt x="13" y="91"/>
                  </a:lnTo>
                  <a:lnTo>
                    <a:pt x="13" y="91"/>
                  </a:lnTo>
                  <a:lnTo>
                    <a:pt x="15" y="80"/>
                  </a:lnTo>
                  <a:lnTo>
                    <a:pt x="18" y="70"/>
                  </a:lnTo>
                  <a:lnTo>
                    <a:pt x="22" y="59"/>
                  </a:lnTo>
                  <a:lnTo>
                    <a:pt x="27" y="49"/>
                  </a:lnTo>
                  <a:lnTo>
                    <a:pt x="39" y="29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51" y="6"/>
                  </a:lnTo>
                  <a:lnTo>
                    <a:pt x="51" y="4"/>
                  </a:lnTo>
                  <a:lnTo>
                    <a:pt x="50" y="2"/>
                  </a:lnTo>
                  <a:lnTo>
                    <a:pt x="48" y="1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0" y="3"/>
                  </a:lnTo>
                  <a:lnTo>
                    <a:pt x="4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814EE7D6-680F-59BD-CCF4-DEF69264C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3" y="1845"/>
              <a:ext cx="109" cy="103"/>
            </a:xfrm>
            <a:custGeom>
              <a:avLst/>
              <a:gdLst>
                <a:gd name="T0" fmla="*/ 47 w 217"/>
                <a:gd name="T1" fmla="*/ 7 h 206"/>
                <a:gd name="T2" fmla="*/ 17 w 217"/>
                <a:gd name="T3" fmla="*/ 47 h 206"/>
                <a:gd name="T4" fmla="*/ 5 w 217"/>
                <a:gd name="T5" fmla="*/ 69 h 206"/>
                <a:gd name="T6" fmla="*/ 0 w 217"/>
                <a:gd name="T7" fmla="*/ 85 h 206"/>
                <a:gd name="T8" fmla="*/ 0 w 217"/>
                <a:gd name="T9" fmla="*/ 99 h 206"/>
                <a:gd name="T10" fmla="*/ 5 w 217"/>
                <a:gd name="T11" fmla="*/ 114 h 206"/>
                <a:gd name="T12" fmla="*/ 10 w 217"/>
                <a:gd name="T13" fmla="*/ 121 h 206"/>
                <a:gd name="T14" fmla="*/ 24 w 217"/>
                <a:gd name="T15" fmla="*/ 134 h 206"/>
                <a:gd name="T16" fmla="*/ 39 w 217"/>
                <a:gd name="T17" fmla="*/ 144 h 206"/>
                <a:gd name="T18" fmla="*/ 73 w 217"/>
                <a:gd name="T19" fmla="*/ 162 h 206"/>
                <a:gd name="T20" fmla="*/ 90 w 217"/>
                <a:gd name="T21" fmla="*/ 172 h 206"/>
                <a:gd name="T22" fmla="*/ 125 w 217"/>
                <a:gd name="T23" fmla="*/ 194 h 206"/>
                <a:gd name="T24" fmla="*/ 143 w 217"/>
                <a:gd name="T25" fmla="*/ 203 h 206"/>
                <a:gd name="T26" fmla="*/ 152 w 217"/>
                <a:gd name="T27" fmla="*/ 205 h 206"/>
                <a:gd name="T28" fmla="*/ 166 w 217"/>
                <a:gd name="T29" fmla="*/ 205 h 206"/>
                <a:gd name="T30" fmla="*/ 181 w 217"/>
                <a:gd name="T31" fmla="*/ 200 h 206"/>
                <a:gd name="T32" fmla="*/ 193 w 217"/>
                <a:gd name="T33" fmla="*/ 190 h 206"/>
                <a:gd name="T34" fmla="*/ 204 w 217"/>
                <a:gd name="T35" fmla="*/ 176 h 206"/>
                <a:gd name="T36" fmla="*/ 211 w 217"/>
                <a:gd name="T37" fmla="*/ 162 h 206"/>
                <a:gd name="T38" fmla="*/ 216 w 217"/>
                <a:gd name="T39" fmla="*/ 145 h 206"/>
                <a:gd name="T40" fmla="*/ 217 w 217"/>
                <a:gd name="T41" fmla="*/ 129 h 206"/>
                <a:gd name="T42" fmla="*/ 217 w 217"/>
                <a:gd name="T43" fmla="*/ 123 h 206"/>
                <a:gd name="T44" fmla="*/ 214 w 217"/>
                <a:gd name="T45" fmla="*/ 114 h 206"/>
                <a:gd name="T46" fmla="*/ 202 w 217"/>
                <a:gd name="T47" fmla="*/ 99 h 206"/>
                <a:gd name="T48" fmla="*/ 185 w 217"/>
                <a:gd name="T49" fmla="*/ 89 h 206"/>
                <a:gd name="T50" fmla="*/ 160 w 217"/>
                <a:gd name="T51" fmla="*/ 75 h 206"/>
                <a:gd name="T52" fmla="*/ 134 w 217"/>
                <a:gd name="T53" fmla="*/ 59 h 206"/>
                <a:gd name="T54" fmla="*/ 82 w 217"/>
                <a:gd name="T55" fmla="*/ 21 h 206"/>
                <a:gd name="T56" fmla="*/ 58 w 217"/>
                <a:gd name="T57" fmla="*/ 2 h 206"/>
                <a:gd name="T58" fmla="*/ 53 w 217"/>
                <a:gd name="T59" fmla="*/ 0 h 206"/>
                <a:gd name="T60" fmla="*/ 49 w 217"/>
                <a:gd name="T61" fmla="*/ 2 h 206"/>
                <a:gd name="T62" fmla="*/ 47 w 217"/>
                <a:gd name="T63" fmla="*/ 6 h 206"/>
                <a:gd name="T64" fmla="*/ 49 w 217"/>
                <a:gd name="T65" fmla="*/ 11 h 206"/>
                <a:gd name="T66" fmla="*/ 80 w 217"/>
                <a:gd name="T67" fmla="*/ 36 h 206"/>
                <a:gd name="T68" fmla="*/ 146 w 217"/>
                <a:gd name="T69" fmla="*/ 80 h 206"/>
                <a:gd name="T70" fmla="*/ 181 w 217"/>
                <a:gd name="T71" fmla="*/ 101 h 206"/>
                <a:gd name="T72" fmla="*/ 189 w 217"/>
                <a:gd name="T73" fmla="*/ 106 h 206"/>
                <a:gd name="T74" fmla="*/ 201 w 217"/>
                <a:gd name="T75" fmla="*/ 119 h 206"/>
                <a:gd name="T76" fmla="*/ 204 w 217"/>
                <a:gd name="T77" fmla="*/ 135 h 206"/>
                <a:gd name="T78" fmla="*/ 201 w 217"/>
                <a:gd name="T79" fmla="*/ 151 h 206"/>
                <a:gd name="T80" fmla="*/ 197 w 217"/>
                <a:gd name="T81" fmla="*/ 161 h 206"/>
                <a:gd name="T82" fmla="*/ 187 w 217"/>
                <a:gd name="T83" fmla="*/ 177 h 206"/>
                <a:gd name="T84" fmla="*/ 174 w 217"/>
                <a:gd name="T85" fmla="*/ 191 h 206"/>
                <a:gd name="T86" fmla="*/ 168 w 217"/>
                <a:gd name="T87" fmla="*/ 193 h 206"/>
                <a:gd name="T88" fmla="*/ 158 w 217"/>
                <a:gd name="T89" fmla="*/ 194 h 206"/>
                <a:gd name="T90" fmla="*/ 142 w 217"/>
                <a:gd name="T91" fmla="*/ 190 h 206"/>
                <a:gd name="T92" fmla="*/ 133 w 217"/>
                <a:gd name="T93" fmla="*/ 185 h 206"/>
                <a:gd name="T94" fmla="*/ 109 w 217"/>
                <a:gd name="T95" fmla="*/ 169 h 206"/>
                <a:gd name="T96" fmla="*/ 84 w 217"/>
                <a:gd name="T97" fmla="*/ 153 h 206"/>
                <a:gd name="T98" fmla="*/ 58 w 217"/>
                <a:gd name="T99" fmla="*/ 140 h 206"/>
                <a:gd name="T100" fmla="*/ 32 w 217"/>
                <a:gd name="T101" fmla="*/ 124 h 206"/>
                <a:gd name="T102" fmla="*/ 25 w 217"/>
                <a:gd name="T103" fmla="*/ 118 h 206"/>
                <a:gd name="T104" fmla="*/ 15 w 217"/>
                <a:gd name="T105" fmla="*/ 104 h 206"/>
                <a:gd name="T106" fmla="*/ 13 w 217"/>
                <a:gd name="T107" fmla="*/ 90 h 206"/>
                <a:gd name="T108" fmla="*/ 18 w 217"/>
                <a:gd name="T109" fmla="*/ 73 h 206"/>
                <a:gd name="T110" fmla="*/ 22 w 217"/>
                <a:gd name="T111" fmla="*/ 65 h 206"/>
                <a:gd name="T112" fmla="*/ 38 w 217"/>
                <a:gd name="T113" fmla="*/ 39 h 206"/>
                <a:gd name="T114" fmla="*/ 57 w 217"/>
                <a:gd name="T115" fmla="*/ 14 h 206"/>
                <a:gd name="T116" fmla="*/ 58 w 217"/>
                <a:gd name="T117" fmla="*/ 10 h 206"/>
                <a:gd name="T118" fmla="*/ 55 w 217"/>
                <a:gd name="T119" fmla="*/ 5 h 206"/>
                <a:gd name="T120" fmla="*/ 51 w 217"/>
                <a:gd name="T121" fmla="*/ 4 h 206"/>
                <a:gd name="T122" fmla="*/ 47 w 217"/>
                <a:gd name="T123" fmla="*/ 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7" h="206">
                  <a:moveTo>
                    <a:pt x="47" y="7"/>
                  </a:moveTo>
                  <a:lnTo>
                    <a:pt x="47" y="7"/>
                  </a:lnTo>
                  <a:lnTo>
                    <a:pt x="27" y="32"/>
                  </a:lnTo>
                  <a:lnTo>
                    <a:pt x="17" y="47"/>
                  </a:lnTo>
                  <a:lnTo>
                    <a:pt x="8" y="62"/>
                  </a:lnTo>
                  <a:lnTo>
                    <a:pt x="5" y="69"/>
                  </a:lnTo>
                  <a:lnTo>
                    <a:pt x="2" y="76"/>
                  </a:lnTo>
                  <a:lnTo>
                    <a:pt x="0" y="85"/>
                  </a:lnTo>
                  <a:lnTo>
                    <a:pt x="0" y="92"/>
                  </a:lnTo>
                  <a:lnTo>
                    <a:pt x="0" y="99"/>
                  </a:lnTo>
                  <a:lnTo>
                    <a:pt x="2" y="106"/>
                  </a:lnTo>
                  <a:lnTo>
                    <a:pt x="5" y="114"/>
                  </a:lnTo>
                  <a:lnTo>
                    <a:pt x="10" y="121"/>
                  </a:lnTo>
                  <a:lnTo>
                    <a:pt x="10" y="121"/>
                  </a:lnTo>
                  <a:lnTo>
                    <a:pt x="17" y="128"/>
                  </a:lnTo>
                  <a:lnTo>
                    <a:pt x="24" y="134"/>
                  </a:lnTo>
                  <a:lnTo>
                    <a:pt x="31" y="140"/>
                  </a:lnTo>
                  <a:lnTo>
                    <a:pt x="39" y="144"/>
                  </a:lnTo>
                  <a:lnTo>
                    <a:pt x="56" y="153"/>
                  </a:lnTo>
                  <a:lnTo>
                    <a:pt x="73" y="162"/>
                  </a:lnTo>
                  <a:lnTo>
                    <a:pt x="73" y="162"/>
                  </a:lnTo>
                  <a:lnTo>
                    <a:pt x="90" y="172"/>
                  </a:lnTo>
                  <a:lnTo>
                    <a:pt x="108" y="184"/>
                  </a:lnTo>
                  <a:lnTo>
                    <a:pt x="125" y="194"/>
                  </a:lnTo>
                  <a:lnTo>
                    <a:pt x="134" y="199"/>
                  </a:lnTo>
                  <a:lnTo>
                    <a:pt x="143" y="203"/>
                  </a:lnTo>
                  <a:lnTo>
                    <a:pt x="143" y="203"/>
                  </a:lnTo>
                  <a:lnTo>
                    <a:pt x="152" y="205"/>
                  </a:lnTo>
                  <a:lnTo>
                    <a:pt x="159" y="206"/>
                  </a:lnTo>
                  <a:lnTo>
                    <a:pt x="166" y="205"/>
                  </a:lnTo>
                  <a:lnTo>
                    <a:pt x="174" y="203"/>
                  </a:lnTo>
                  <a:lnTo>
                    <a:pt x="181" y="200"/>
                  </a:lnTo>
                  <a:lnTo>
                    <a:pt x="187" y="195"/>
                  </a:lnTo>
                  <a:lnTo>
                    <a:pt x="193" y="190"/>
                  </a:lnTo>
                  <a:lnTo>
                    <a:pt x="199" y="184"/>
                  </a:lnTo>
                  <a:lnTo>
                    <a:pt x="204" y="176"/>
                  </a:lnTo>
                  <a:lnTo>
                    <a:pt x="208" y="169"/>
                  </a:lnTo>
                  <a:lnTo>
                    <a:pt x="211" y="162"/>
                  </a:lnTo>
                  <a:lnTo>
                    <a:pt x="214" y="153"/>
                  </a:lnTo>
                  <a:lnTo>
                    <a:pt x="216" y="145"/>
                  </a:lnTo>
                  <a:lnTo>
                    <a:pt x="217" y="138"/>
                  </a:lnTo>
                  <a:lnTo>
                    <a:pt x="217" y="129"/>
                  </a:lnTo>
                  <a:lnTo>
                    <a:pt x="217" y="123"/>
                  </a:lnTo>
                  <a:lnTo>
                    <a:pt x="217" y="123"/>
                  </a:lnTo>
                  <a:lnTo>
                    <a:pt x="216" y="118"/>
                  </a:lnTo>
                  <a:lnTo>
                    <a:pt x="214" y="114"/>
                  </a:lnTo>
                  <a:lnTo>
                    <a:pt x="209" y="106"/>
                  </a:lnTo>
                  <a:lnTo>
                    <a:pt x="202" y="99"/>
                  </a:lnTo>
                  <a:lnTo>
                    <a:pt x="194" y="94"/>
                  </a:lnTo>
                  <a:lnTo>
                    <a:pt x="185" y="89"/>
                  </a:lnTo>
                  <a:lnTo>
                    <a:pt x="177" y="84"/>
                  </a:lnTo>
                  <a:lnTo>
                    <a:pt x="160" y="75"/>
                  </a:lnTo>
                  <a:lnTo>
                    <a:pt x="160" y="75"/>
                  </a:lnTo>
                  <a:lnTo>
                    <a:pt x="134" y="59"/>
                  </a:lnTo>
                  <a:lnTo>
                    <a:pt x="108" y="41"/>
                  </a:lnTo>
                  <a:lnTo>
                    <a:pt x="82" y="21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5" y="1"/>
                  </a:lnTo>
                  <a:lnTo>
                    <a:pt x="53" y="0"/>
                  </a:lnTo>
                  <a:lnTo>
                    <a:pt x="51" y="1"/>
                  </a:lnTo>
                  <a:lnTo>
                    <a:pt x="49" y="2"/>
                  </a:lnTo>
                  <a:lnTo>
                    <a:pt x="48" y="4"/>
                  </a:lnTo>
                  <a:lnTo>
                    <a:pt x="47" y="6"/>
                  </a:lnTo>
                  <a:lnTo>
                    <a:pt x="47" y="8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80" y="36"/>
                  </a:lnTo>
                  <a:lnTo>
                    <a:pt x="112" y="59"/>
                  </a:lnTo>
                  <a:lnTo>
                    <a:pt x="146" y="80"/>
                  </a:lnTo>
                  <a:lnTo>
                    <a:pt x="163" y="91"/>
                  </a:lnTo>
                  <a:lnTo>
                    <a:pt x="181" y="101"/>
                  </a:lnTo>
                  <a:lnTo>
                    <a:pt x="181" y="101"/>
                  </a:lnTo>
                  <a:lnTo>
                    <a:pt x="189" y="106"/>
                  </a:lnTo>
                  <a:lnTo>
                    <a:pt x="197" y="113"/>
                  </a:lnTo>
                  <a:lnTo>
                    <a:pt x="201" y="119"/>
                  </a:lnTo>
                  <a:lnTo>
                    <a:pt x="204" y="126"/>
                  </a:lnTo>
                  <a:lnTo>
                    <a:pt x="204" y="135"/>
                  </a:lnTo>
                  <a:lnTo>
                    <a:pt x="204" y="142"/>
                  </a:lnTo>
                  <a:lnTo>
                    <a:pt x="201" y="151"/>
                  </a:lnTo>
                  <a:lnTo>
                    <a:pt x="197" y="161"/>
                  </a:lnTo>
                  <a:lnTo>
                    <a:pt x="197" y="161"/>
                  </a:lnTo>
                  <a:lnTo>
                    <a:pt x="192" y="169"/>
                  </a:lnTo>
                  <a:lnTo>
                    <a:pt x="187" y="177"/>
                  </a:lnTo>
                  <a:lnTo>
                    <a:pt x="181" y="185"/>
                  </a:lnTo>
                  <a:lnTo>
                    <a:pt x="174" y="191"/>
                  </a:lnTo>
                  <a:lnTo>
                    <a:pt x="174" y="191"/>
                  </a:lnTo>
                  <a:lnTo>
                    <a:pt x="168" y="193"/>
                  </a:lnTo>
                  <a:lnTo>
                    <a:pt x="164" y="194"/>
                  </a:lnTo>
                  <a:lnTo>
                    <a:pt x="158" y="194"/>
                  </a:lnTo>
                  <a:lnTo>
                    <a:pt x="153" y="193"/>
                  </a:lnTo>
                  <a:lnTo>
                    <a:pt x="142" y="190"/>
                  </a:lnTo>
                  <a:lnTo>
                    <a:pt x="133" y="185"/>
                  </a:lnTo>
                  <a:lnTo>
                    <a:pt x="133" y="185"/>
                  </a:lnTo>
                  <a:lnTo>
                    <a:pt x="121" y="177"/>
                  </a:lnTo>
                  <a:lnTo>
                    <a:pt x="109" y="169"/>
                  </a:lnTo>
                  <a:lnTo>
                    <a:pt x="97" y="161"/>
                  </a:lnTo>
                  <a:lnTo>
                    <a:pt x="84" y="153"/>
                  </a:lnTo>
                  <a:lnTo>
                    <a:pt x="84" y="153"/>
                  </a:lnTo>
                  <a:lnTo>
                    <a:pt x="58" y="140"/>
                  </a:lnTo>
                  <a:lnTo>
                    <a:pt x="45" y="132"/>
                  </a:lnTo>
                  <a:lnTo>
                    <a:pt x="32" y="124"/>
                  </a:lnTo>
                  <a:lnTo>
                    <a:pt x="32" y="124"/>
                  </a:lnTo>
                  <a:lnTo>
                    <a:pt x="25" y="118"/>
                  </a:lnTo>
                  <a:lnTo>
                    <a:pt x="19" y="112"/>
                  </a:lnTo>
                  <a:lnTo>
                    <a:pt x="15" y="104"/>
                  </a:lnTo>
                  <a:lnTo>
                    <a:pt x="13" y="97"/>
                  </a:lnTo>
                  <a:lnTo>
                    <a:pt x="13" y="90"/>
                  </a:lnTo>
                  <a:lnTo>
                    <a:pt x="14" y="81"/>
                  </a:lnTo>
                  <a:lnTo>
                    <a:pt x="18" y="73"/>
                  </a:lnTo>
                  <a:lnTo>
                    <a:pt x="22" y="65"/>
                  </a:lnTo>
                  <a:lnTo>
                    <a:pt x="22" y="65"/>
                  </a:lnTo>
                  <a:lnTo>
                    <a:pt x="29" y="51"/>
                  </a:lnTo>
                  <a:lnTo>
                    <a:pt x="38" y="39"/>
                  </a:lnTo>
                  <a:lnTo>
                    <a:pt x="57" y="14"/>
                  </a:lnTo>
                  <a:lnTo>
                    <a:pt x="57" y="14"/>
                  </a:lnTo>
                  <a:lnTo>
                    <a:pt x="58" y="12"/>
                  </a:lnTo>
                  <a:lnTo>
                    <a:pt x="58" y="10"/>
                  </a:lnTo>
                  <a:lnTo>
                    <a:pt x="57" y="7"/>
                  </a:lnTo>
                  <a:lnTo>
                    <a:pt x="55" y="5"/>
                  </a:lnTo>
                  <a:lnTo>
                    <a:pt x="53" y="5"/>
                  </a:lnTo>
                  <a:lnTo>
                    <a:pt x="51" y="4"/>
                  </a:lnTo>
                  <a:lnTo>
                    <a:pt x="49" y="5"/>
                  </a:lnTo>
                  <a:lnTo>
                    <a:pt x="47" y="7"/>
                  </a:lnTo>
                  <a:lnTo>
                    <a:pt x="4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6C121FF4-124E-F434-C6A7-8FD212192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" y="2321"/>
              <a:ext cx="837" cy="1666"/>
            </a:xfrm>
            <a:custGeom>
              <a:avLst/>
              <a:gdLst>
                <a:gd name="T0" fmla="*/ 15 w 1674"/>
                <a:gd name="T1" fmla="*/ 50 h 3331"/>
                <a:gd name="T2" fmla="*/ 52 w 1674"/>
                <a:gd name="T3" fmla="*/ 181 h 3331"/>
                <a:gd name="T4" fmla="*/ 83 w 1674"/>
                <a:gd name="T5" fmla="*/ 312 h 3331"/>
                <a:gd name="T6" fmla="*/ 120 w 1674"/>
                <a:gd name="T7" fmla="*/ 534 h 3331"/>
                <a:gd name="T8" fmla="*/ 164 w 1674"/>
                <a:gd name="T9" fmla="*/ 892 h 3331"/>
                <a:gd name="T10" fmla="*/ 208 w 1674"/>
                <a:gd name="T11" fmla="*/ 1250 h 3331"/>
                <a:gd name="T12" fmla="*/ 238 w 1674"/>
                <a:gd name="T13" fmla="*/ 1428 h 3331"/>
                <a:gd name="T14" fmla="*/ 267 w 1674"/>
                <a:gd name="T15" fmla="*/ 1557 h 3331"/>
                <a:gd name="T16" fmla="*/ 302 w 1674"/>
                <a:gd name="T17" fmla="*/ 1685 h 3331"/>
                <a:gd name="T18" fmla="*/ 346 w 1674"/>
                <a:gd name="T19" fmla="*/ 1810 h 3331"/>
                <a:gd name="T20" fmla="*/ 400 w 1674"/>
                <a:gd name="T21" fmla="*/ 1931 h 3331"/>
                <a:gd name="T22" fmla="*/ 467 w 1674"/>
                <a:gd name="T23" fmla="*/ 2047 h 3331"/>
                <a:gd name="T24" fmla="*/ 517 w 1674"/>
                <a:gd name="T25" fmla="*/ 2117 h 3331"/>
                <a:gd name="T26" fmla="*/ 596 w 1674"/>
                <a:gd name="T27" fmla="*/ 2219 h 3331"/>
                <a:gd name="T28" fmla="*/ 711 w 1674"/>
                <a:gd name="T29" fmla="*/ 2354 h 3331"/>
                <a:gd name="T30" fmla="*/ 775 w 1674"/>
                <a:gd name="T31" fmla="*/ 2416 h 3331"/>
                <a:gd name="T32" fmla="*/ 910 w 1674"/>
                <a:gd name="T33" fmla="*/ 2533 h 3331"/>
                <a:gd name="T34" fmla="*/ 1004 w 1674"/>
                <a:gd name="T35" fmla="*/ 2613 h 3331"/>
                <a:gd name="T36" fmla="*/ 1123 w 1674"/>
                <a:gd name="T37" fmla="*/ 2731 h 3331"/>
                <a:gd name="T38" fmla="*/ 1256 w 1674"/>
                <a:gd name="T39" fmla="*/ 2881 h 3331"/>
                <a:gd name="T40" fmla="*/ 1384 w 1674"/>
                <a:gd name="T41" fmla="*/ 3030 h 3331"/>
                <a:gd name="T42" fmla="*/ 1501 w 1674"/>
                <a:gd name="T43" fmla="*/ 3176 h 3331"/>
                <a:gd name="T44" fmla="*/ 1555 w 1674"/>
                <a:gd name="T45" fmla="*/ 3242 h 3331"/>
                <a:gd name="T46" fmla="*/ 1618 w 1674"/>
                <a:gd name="T47" fmla="*/ 3299 h 3331"/>
                <a:gd name="T48" fmla="*/ 1664 w 1674"/>
                <a:gd name="T49" fmla="*/ 3330 h 3331"/>
                <a:gd name="T50" fmla="*/ 1672 w 1674"/>
                <a:gd name="T51" fmla="*/ 3330 h 3331"/>
                <a:gd name="T52" fmla="*/ 1674 w 1674"/>
                <a:gd name="T53" fmla="*/ 3324 h 3331"/>
                <a:gd name="T54" fmla="*/ 1671 w 1674"/>
                <a:gd name="T55" fmla="*/ 3320 h 3331"/>
                <a:gd name="T56" fmla="*/ 1620 w 1674"/>
                <a:gd name="T57" fmla="*/ 3285 h 3331"/>
                <a:gd name="T58" fmla="*/ 1575 w 1674"/>
                <a:gd name="T59" fmla="*/ 3244 h 3331"/>
                <a:gd name="T60" fmla="*/ 1520 w 1674"/>
                <a:gd name="T61" fmla="*/ 3181 h 3331"/>
                <a:gd name="T62" fmla="*/ 1446 w 1674"/>
                <a:gd name="T63" fmla="*/ 3083 h 3331"/>
                <a:gd name="T64" fmla="*/ 1321 w 1674"/>
                <a:gd name="T65" fmla="*/ 2938 h 3331"/>
                <a:gd name="T66" fmla="*/ 1190 w 1674"/>
                <a:gd name="T67" fmla="*/ 2788 h 3331"/>
                <a:gd name="T68" fmla="*/ 1129 w 1674"/>
                <a:gd name="T69" fmla="*/ 2720 h 3331"/>
                <a:gd name="T70" fmla="*/ 1066 w 1674"/>
                <a:gd name="T71" fmla="*/ 2653 h 3331"/>
                <a:gd name="T72" fmla="*/ 933 w 1674"/>
                <a:gd name="T73" fmla="*/ 2536 h 3331"/>
                <a:gd name="T74" fmla="*/ 831 w 1674"/>
                <a:gd name="T75" fmla="*/ 2450 h 3331"/>
                <a:gd name="T76" fmla="*/ 732 w 1674"/>
                <a:gd name="T77" fmla="*/ 2358 h 3331"/>
                <a:gd name="T78" fmla="*/ 672 w 1674"/>
                <a:gd name="T79" fmla="*/ 2291 h 3331"/>
                <a:gd name="T80" fmla="*/ 532 w 1674"/>
                <a:gd name="T81" fmla="*/ 2117 h 3331"/>
                <a:gd name="T82" fmla="*/ 455 w 1674"/>
                <a:gd name="T83" fmla="*/ 2006 h 3331"/>
                <a:gd name="T84" fmla="*/ 410 w 1674"/>
                <a:gd name="T85" fmla="*/ 1927 h 3331"/>
                <a:gd name="T86" fmla="*/ 355 w 1674"/>
                <a:gd name="T87" fmla="*/ 1802 h 3331"/>
                <a:gd name="T88" fmla="*/ 312 w 1674"/>
                <a:gd name="T89" fmla="*/ 1673 h 3331"/>
                <a:gd name="T90" fmla="*/ 287 w 1674"/>
                <a:gd name="T91" fmla="*/ 1586 h 3331"/>
                <a:gd name="T92" fmla="*/ 255 w 1674"/>
                <a:gd name="T93" fmla="*/ 1454 h 3331"/>
                <a:gd name="T94" fmla="*/ 217 w 1674"/>
                <a:gd name="T95" fmla="*/ 1231 h 3331"/>
                <a:gd name="T96" fmla="*/ 184 w 1674"/>
                <a:gd name="T97" fmla="*/ 961 h 3331"/>
                <a:gd name="T98" fmla="*/ 141 w 1674"/>
                <a:gd name="T99" fmla="*/ 598 h 3331"/>
                <a:gd name="T100" fmla="*/ 114 w 1674"/>
                <a:gd name="T101" fmla="*/ 418 h 3331"/>
                <a:gd name="T102" fmla="*/ 78 w 1674"/>
                <a:gd name="T103" fmla="*/ 239 h 3331"/>
                <a:gd name="T104" fmla="*/ 32 w 1674"/>
                <a:gd name="T105" fmla="*/ 63 h 3331"/>
                <a:gd name="T106" fmla="*/ 12 w 1674"/>
                <a:gd name="T107" fmla="*/ 3 h 3331"/>
                <a:gd name="T108" fmla="*/ 6 w 1674"/>
                <a:gd name="T109" fmla="*/ 0 h 3331"/>
                <a:gd name="T110" fmla="*/ 0 w 1674"/>
                <a:gd name="T111" fmla="*/ 5 h 3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74" h="3331">
                  <a:moveTo>
                    <a:pt x="1" y="8"/>
                  </a:moveTo>
                  <a:lnTo>
                    <a:pt x="1" y="8"/>
                  </a:lnTo>
                  <a:lnTo>
                    <a:pt x="15" y="50"/>
                  </a:lnTo>
                  <a:lnTo>
                    <a:pt x="29" y="94"/>
                  </a:lnTo>
                  <a:lnTo>
                    <a:pt x="41" y="137"/>
                  </a:lnTo>
                  <a:lnTo>
                    <a:pt x="52" y="181"/>
                  </a:lnTo>
                  <a:lnTo>
                    <a:pt x="63" y="224"/>
                  </a:lnTo>
                  <a:lnTo>
                    <a:pt x="73" y="268"/>
                  </a:lnTo>
                  <a:lnTo>
                    <a:pt x="83" y="312"/>
                  </a:lnTo>
                  <a:lnTo>
                    <a:pt x="91" y="357"/>
                  </a:lnTo>
                  <a:lnTo>
                    <a:pt x="107" y="445"/>
                  </a:lnTo>
                  <a:lnTo>
                    <a:pt x="120" y="534"/>
                  </a:lnTo>
                  <a:lnTo>
                    <a:pt x="133" y="623"/>
                  </a:lnTo>
                  <a:lnTo>
                    <a:pt x="143" y="713"/>
                  </a:lnTo>
                  <a:lnTo>
                    <a:pt x="164" y="892"/>
                  </a:lnTo>
                  <a:lnTo>
                    <a:pt x="184" y="1071"/>
                  </a:lnTo>
                  <a:lnTo>
                    <a:pt x="195" y="1161"/>
                  </a:lnTo>
                  <a:lnTo>
                    <a:pt x="208" y="1250"/>
                  </a:lnTo>
                  <a:lnTo>
                    <a:pt x="221" y="1339"/>
                  </a:lnTo>
                  <a:lnTo>
                    <a:pt x="238" y="1428"/>
                  </a:lnTo>
                  <a:lnTo>
                    <a:pt x="238" y="1428"/>
                  </a:lnTo>
                  <a:lnTo>
                    <a:pt x="247" y="1470"/>
                  </a:lnTo>
                  <a:lnTo>
                    <a:pt x="256" y="1514"/>
                  </a:lnTo>
                  <a:lnTo>
                    <a:pt x="267" y="1557"/>
                  </a:lnTo>
                  <a:lnTo>
                    <a:pt x="277" y="1600"/>
                  </a:lnTo>
                  <a:lnTo>
                    <a:pt x="289" y="1643"/>
                  </a:lnTo>
                  <a:lnTo>
                    <a:pt x="302" y="1685"/>
                  </a:lnTo>
                  <a:lnTo>
                    <a:pt x="316" y="1728"/>
                  </a:lnTo>
                  <a:lnTo>
                    <a:pt x="330" y="1769"/>
                  </a:lnTo>
                  <a:lnTo>
                    <a:pt x="346" y="1810"/>
                  </a:lnTo>
                  <a:lnTo>
                    <a:pt x="363" y="1852"/>
                  </a:lnTo>
                  <a:lnTo>
                    <a:pt x="381" y="1891"/>
                  </a:lnTo>
                  <a:lnTo>
                    <a:pt x="400" y="1931"/>
                  </a:lnTo>
                  <a:lnTo>
                    <a:pt x="421" y="1971"/>
                  </a:lnTo>
                  <a:lnTo>
                    <a:pt x="443" y="2009"/>
                  </a:lnTo>
                  <a:lnTo>
                    <a:pt x="467" y="2047"/>
                  </a:lnTo>
                  <a:lnTo>
                    <a:pt x="492" y="2083"/>
                  </a:lnTo>
                  <a:lnTo>
                    <a:pt x="492" y="2083"/>
                  </a:lnTo>
                  <a:lnTo>
                    <a:pt x="517" y="2117"/>
                  </a:lnTo>
                  <a:lnTo>
                    <a:pt x="543" y="2152"/>
                  </a:lnTo>
                  <a:lnTo>
                    <a:pt x="596" y="2219"/>
                  </a:lnTo>
                  <a:lnTo>
                    <a:pt x="596" y="2219"/>
                  </a:lnTo>
                  <a:lnTo>
                    <a:pt x="652" y="2287"/>
                  </a:lnTo>
                  <a:lnTo>
                    <a:pt x="681" y="2322"/>
                  </a:lnTo>
                  <a:lnTo>
                    <a:pt x="711" y="2354"/>
                  </a:lnTo>
                  <a:lnTo>
                    <a:pt x="711" y="2354"/>
                  </a:lnTo>
                  <a:lnTo>
                    <a:pt x="742" y="2386"/>
                  </a:lnTo>
                  <a:lnTo>
                    <a:pt x="775" y="2416"/>
                  </a:lnTo>
                  <a:lnTo>
                    <a:pt x="808" y="2447"/>
                  </a:lnTo>
                  <a:lnTo>
                    <a:pt x="842" y="2476"/>
                  </a:lnTo>
                  <a:lnTo>
                    <a:pt x="910" y="2533"/>
                  </a:lnTo>
                  <a:lnTo>
                    <a:pt x="979" y="2592"/>
                  </a:lnTo>
                  <a:lnTo>
                    <a:pt x="979" y="2592"/>
                  </a:lnTo>
                  <a:lnTo>
                    <a:pt x="1004" y="2613"/>
                  </a:lnTo>
                  <a:lnTo>
                    <a:pt x="1029" y="2636"/>
                  </a:lnTo>
                  <a:lnTo>
                    <a:pt x="1076" y="2683"/>
                  </a:lnTo>
                  <a:lnTo>
                    <a:pt x="1123" y="2731"/>
                  </a:lnTo>
                  <a:lnTo>
                    <a:pt x="1168" y="2780"/>
                  </a:lnTo>
                  <a:lnTo>
                    <a:pt x="1213" y="2831"/>
                  </a:lnTo>
                  <a:lnTo>
                    <a:pt x="1256" y="2881"/>
                  </a:lnTo>
                  <a:lnTo>
                    <a:pt x="1344" y="2983"/>
                  </a:lnTo>
                  <a:lnTo>
                    <a:pt x="1344" y="2983"/>
                  </a:lnTo>
                  <a:lnTo>
                    <a:pt x="1384" y="3030"/>
                  </a:lnTo>
                  <a:lnTo>
                    <a:pt x="1424" y="3078"/>
                  </a:lnTo>
                  <a:lnTo>
                    <a:pt x="1501" y="3176"/>
                  </a:lnTo>
                  <a:lnTo>
                    <a:pt x="1501" y="3176"/>
                  </a:lnTo>
                  <a:lnTo>
                    <a:pt x="1518" y="3198"/>
                  </a:lnTo>
                  <a:lnTo>
                    <a:pt x="1536" y="3220"/>
                  </a:lnTo>
                  <a:lnTo>
                    <a:pt x="1555" y="3242"/>
                  </a:lnTo>
                  <a:lnTo>
                    <a:pt x="1575" y="3261"/>
                  </a:lnTo>
                  <a:lnTo>
                    <a:pt x="1596" y="3281"/>
                  </a:lnTo>
                  <a:lnTo>
                    <a:pt x="1618" y="3299"/>
                  </a:lnTo>
                  <a:lnTo>
                    <a:pt x="1640" y="3316"/>
                  </a:lnTo>
                  <a:lnTo>
                    <a:pt x="1664" y="3330"/>
                  </a:lnTo>
                  <a:lnTo>
                    <a:pt x="1664" y="3330"/>
                  </a:lnTo>
                  <a:lnTo>
                    <a:pt x="1667" y="3331"/>
                  </a:lnTo>
                  <a:lnTo>
                    <a:pt x="1670" y="3331"/>
                  </a:lnTo>
                  <a:lnTo>
                    <a:pt x="1672" y="3330"/>
                  </a:lnTo>
                  <a:lnTo>
                    <a:pt x="1673" y="3328"/>
                  </a:lnTo>
                  <a:lnTo>
                    <a:pt x="1674" y="3326"/>
                  </a:lnTo>
                  <a:lnTo>
                    <a:pt x="1674" y="3324"/>
                  </a:lnTo>
                  <a:lnTo>
                    <a:pt x="1673" y="3322"/>
                  </a:lnTo>
                  <a:lnTo>
                    <a:pt x="1671" y="3320"/>
                  </a:lnTo>
                  <a:lnTo>
                    <a:pt x="1671" y="3320"/>
                  </a:lnTo>
                  <a:lnTo>
                    <a:pt x="1653" y="3309"/>
                  </a:lnTo>
                  <a:lnTo>
                    <a:pt x="1636" y="3298"/>
                  </a:lnTo>
                  <a:lnTo>
                    <a:pt x="1620" y="3285"/>
                  </a:lnTo>
                  <a:lnTo>
                    <a:pt x="1604" y="3273"/>
                  </a:lnTo>
                  <a:lnTo>
                    <a:pt x="1589" y="3258"/>
                  </a:lnTo>
                  <a:lnTo>
                    <a:pt x="1575" y="3244"/>
                  </a:lnTo>
                  <a:lnTo>
                    <a:pt x="1560" y="3229"/>
                  </a:lnTo>
                  <a:lnTo>
                    <a:pt x="1547" y="3213"/>
                  </a:lnTo>
                  <a:lnTo>
                    <a:pt x="1520" y="3181"/>
                  </a:lnTo>
                  <a:lnTo>
                    <a:pt x="1495" y="3149"/>
                  </a:lnTo>
                  <a:lnTo>
                    <a:pt x="1446" y="3083"/>
                  </a:lnTo>
                  <a:lnTo>
                    <a:pt x="1446" y="3083"/>
                  </a:lnTo>
                  <a:lnTo>
                    <a:pt x="1416" y="3046"/>
                  </a:lnTo>
                  <a:lnTo>
                    <a:pt x="1384" y="3009"/>
                  </a:lnTo>
                  <a:lnTo>
                    <a:pt x="1321" y="2938"/>
                  </a:lnTo>
                  <a:lnTo>
                    <a:pt x="1321" y="2938"/>
                  </a:lnTo>
                  <a:lnTo>
                    <a:pt x="1255" y="2863"/>
                  </a:lnTo>
                  <a:lnTo>
                    <a:pt x="1190" y="2788"/>
                  </a:lnTo>
                  <a:lnTo>
                    <a:pt x="1190" y="2788"/>
                  </a:lnTo>
                  <a:lnTo>
                    <a:pt x="1160" y="2754"/>
                  </a:lnTo>
                  <a:lnTo>
                    <a:pt x="1129" y="2720"/>
                  </a:lnTo>
                  <a:lnTo>
                    <a:pt x="1098" y="2686"/>
                  </a:lnTo>
                  <a:lnTo>
                    <a:pt x="1066" y="2653"/>
                  </a:lnTo>
                  <a:lnTo>
                    <a:pt x="1066" y="2653"/>
                  </a:lnTo>
                  <a:lnTo>
                    <a:pt x="1034" y="2623"/>
                  </a:lnTo>
                  <a:lnTo>
                    <a:pt x="1000" y="2594"/>
                  </a:lnTo>
                  <a:lnTo>
                    <a:pt x="933" y="2536"/>
                  </a:lnTo>
                  <a:lnTo>
                    <a:pt x="933" y="2536"/>
                  </a:lnTo>
                  <a:lnTo>
                    <a:pt x="864" y="2479"/>
                  </a:lnTo>
                  <a:lnTo>
                    <a:pt x="831" y="2450"/>
                  </a:lnTo>
                  <a:lnTo>
                    <a:pt x="796" y="2420"/>
                  </a:lnTo>
                  <a:lnTo>
                    <a:pt x="764" y="2389"/>
                  </a:lnTo>
                  <a:lnTo>
                    <a:pt x="732" y="2358"/>
                  </a:lnTo>
                  <a:lnTo>
                    <a:pt x="702" y="2326"/>
                  </a:lnTo>
                  <a:lnTo>
                    <a:pt x="672" y="2291"/>
                  </a:lnTo>
                  <a:lnTo>
                    <a:pt x="672" y="2291"/>
                  </a:lnTo>
                  <a:lnTo>
                    <a:pt x="615" y="2223"/>
                  </a:lnTo>
                  <a:lnTo>
                    <a:pt x="559" y="2153"/>
                  </a:lnTo>
                  <a:lnTo>
                    <a:pt x="532" y="2117"/>
                  </a:lnTo>
                  <a:lnTo>
                    <a:pt x="505" y="2081"/>
                  </a:lnTo>
                  <a:lnTo>
                    <a:pt x="480" y="2045"/>
                  </a:lnTo>
                  <a:lnTo>
                    <a:pt x="455" y="2006"/>
                  </a:lnTo>
                  <a:lnTo>
                    <a:pt x="455" y="2006"/>
                  </a:lnTo>
                  <a:lnTo>
                    <a:pt x="432" y="1967"/>
                  </a:lnTo>
                  <a:lnTo>
                    <a:pt x="410" y="1927"/>
                  </a:lnTo>
                  <a:lnTo>
                    <a:pt x="391" y="1886"/>
                  </a:lnTo>
                  <a:lnTo>
                    <a:pt x="373" y="1845"/>
                  </a:lnTo>
                  <a:lnTo>
                    <a:pt x="355" y="1802"/>
                  </a:lnTo>
                  <a:lnTo>
                    <a:pt x="340" y="1759"/>
                  </a:lnTo>
                  <a:lnTo>
                    <a:pt x="325" y="1716"/>
                  </a:lnTo>
                  <a:lnTo>
                    <a:pt x="312" y="1673"/>
                  </a:lnTo>
                  <a:lnTo>
                    <a:pt x="312" y="1673"/>
                  </a:lnTo>
                  <a:lnTo>
                    <a:pt x="299" y="1630"/>
                  </a:lnTo>
                  <a:lnTo>
                    <a:pt x="287" y="1586"/>
                  </a:lnTo>
                  <a:lnTo>
                    <a:pt x="275" y="1542"/>
                  </a:lnTo>
                  <a:lnTo>
                    <a:pt x="265" y="1498"/>
                  </a:lnTo>
                  <a:lnTo>
                    <a:pt x="255" y="1454"/>
                  </a:lnTo>
                  <a:lnTo>
                    <a:pt x="247" y="1409"/>
                  </a:lnTo>
                  <a:lnTo>
                    <a:pt x="230" y="1320"/>
                  </a:lnTo>
                  <a:lnTo>
                    <a:pt x="217" y="1231"/>
                  </a:lnTo>
                  <a:lnTo>
                    <a:pt x="204" y="1141"/>
                  </a:lnTo>
                  <a:lnTo>
                    <a:pt x="193" y="1052"/>
                  </a:lnTo>
                  <a:lnTo>
                    <a:pt x="184" y="961"/>
                  </a:lnTo>
                  <a:lnTo>
                    <a:pt x="184" y="961"/>
                  </a:lnTo>
                  <a:lnTo>
                    <a:pt x="157" y="719"/>
                  </a:lnTo>
                  <a:lnTo>
                    <a:pt x="141" y="598"/>
                  </a:lnTo>
                  <a:lnTo>
                    <a:pt x="133" y="538"/>
                  </a:lnTo>
                  <a:lnTo>
                    <a:pt x="124" y="478"/>
                  </a:lnTo>
                  <a:lnTo>
                    <a:pt x="114" y="418"/>
                  </a:lnTo>
                  <a:lnTo>
                    <a:pt x="103" y="358"/>
                  </a:lnTo>
                  <a:lnTo>
                    <a:pt x="92" y="298"/>
                  </a:lnTo>
                  <a:lnTo>
                    <a:pt x="78" y="239"/>
                  </a:lnTo>
                  <a:lnTo>
                    <a:pt x="65" y="180"/>
                  </a:lnTo>
                  <a:lnTo>
                    <a:pt x="49" y="121"/>
                  </a:lnTo>
                  <a:lnTo>
                    <a:pt x="32" y="63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79E8B77D-A337-875C-4716-23427ABEC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" y="2599"/>
              <a:ext cx="449" cy="1379"/>
            </a:xfrm>
            <a:custGeom>
              <a:avLst/>
              <a:gdLst>
                <a:gd name="T0" fmla="*/ 99 w 897"/>
                <a:gd name="T1" fmla="*/ 107 h 2757"/>
                <a:gd name="T2" fmla="*/ 84 w 897"/>
                <a:gd name="T3" fmla="*/ 311 h 2757"/>
                <a:gd name="T4" fmla="*/ 35 w 897"/>
                <a:gd name="T5" fmla="*/ 717 h 2757"/>
                <a:gd name="T6" fmla="*/ 7 w 897"/>
                <a:gd name="T7" fmla="*/ 950 h 2757"/>
                <a:gd name="T8" fmla="*/ 1 w 897"/>
                <a:gd name="T9" fmla="*/ 1084 h 2757"/>
                <a:gd name="T10" fmla="*/ 11 w 897"/>
                <a:gd name="T11" fmla="*/ 1173 h 2757"/>
                <a:gd name="T12" fmla="*/ 25 w 897"/>
                <a:gd name="T13" fmla="*/ 1224 h 2757"/>
                <a:gd name="T14" fmla="*/ 77 w 897"/>
                <a:gd name="T15" fmla="*/ 1338 h 2757"/>
                <a:gd name="T16" fmla="*/ 137 w 897"/>
                <a:gd name="T17" fmla="*/ 1426 h 2757"/>
                <a:gd name="T18" fmla="*/ 232 w 897"/>
                <a:gd name="T19" fmla="*/ 1537 h 2757"/>
                <a:gd name="T20" fmla="*/ 392 w 897"/>
                <a:gd name="T21" fmla="*/ 1704 h 2757"/>
                <a:gd name="T22" fmla="*/ 561 w 897"/>
                <a:gd name="T23" fmla="*/ 1899 h 2757"/>
                <a:gd name="T24" fmla="*/ 673 w 897"/>
                <a:gd name="T25" fmla="*/ 2048 h 2757"/>
                <a:gd name="T26" fmla="*/ 772 w 897"/>
                <a:gd name="T27" fmla="*/ 2206 h 2757"/>
                <a:gd name="T28" fmla="*/ 830 w 897"/>
                <a:gd name="T29" fmla="*/ 2316 h 2757"/>
                <a:gd name="T30" fmla="*/ 869 w 897"/>
                <a:gd name="T31" fmla="*/ 2389 h 2757"/>
                <a:gd name="T32" fmla="*/ 884 w 897"/>
                <a:gd name="T33" fmla="*/ 2441 h 2757"/>
                <a:gd name="T34" fmla="*/ 881 w 897"/>
                <a:gd name="T35" fmla="*/ 2474 h 2757"/>
                <a:gd name="T36" fmla="*/ 861 w 897"/>
                <a:gd name="T37" fmla="*/ 2506 h 2757"/>
                <a:gd name="T38" fmla="*/ 827 w 897"/>
                <a:gd name="T39" fmla="*/ 2541 h 2757"/>
                <a:gd name="T40" fmla="*/ 712 w 897"/>
                <a:gd name="T41" fmla="*/ 2627 h 2757"/>
                <a:gd name="T42" fmla="*/ 627 w 897"/>
                <a:gd name="T43" fmla="*/ 2702 h 2757"/>
                <a:gd name="T44" fmla="*/ 589 w 897"/>
                <a:gd name="T45" fmla="*/ 2747 h 2757"/>
                <a:gd name="T46" fmla="*/ 593 w 897"/>
                <a:gd name="T47" fmla="*/ 2755 h 2757"/>
                <a:gd name="T48" fmla="*/ 599 w 897"/>
                <a:gd name="T49" fmla="*/ 2753 h 2757"/>
                <a:gd name="T50" fmla="*/ 660 w 897"/>
                <a:gd name="T51" fmla="*/ 2688 h 2757"/>
                <a:gd name="T52" fmla="*/ 730 w 897"/>
                <a:gd name="T53" fmla="*/ 2629 h 2757"/>
                <a:gd name="T54" fmla="*/ 830 w 897"/>
                <a:gd name="T55" fmla="*/ 2554 h 2757"/>
                <a:gd name="T56" fmla="*/ 869 w 897"/>
                <a:gd name="T57" fmla="*/ 2517 h 2757"/>
                <a:gd name="T58" fmla="*/ 893 w 897"/>
                <a:gd name="T59" fmla="*/ 2476 h 2757"/>
                <a:gd name="T60" fmla="*/ 897 w 897"/>
                <a:gd name="T61" fmla="*/ 2441 h 2757"/>
                <a:gd name="T62" fmla="*/ 883 w 897"/>
                <a:gd name="T63" fmla="*/ 2392 h 2757"/>
                <a:gd name="T64" fmla="*/ 822 w 897"/>
                <a:gd name="T65" fmla="*/ 2273 h 2757"/>
                <a:gd name="T66" fmla="*/ 760 w 897"/>
                <a:gd name="T67" fmla="*/ 2161 h 2757"/>
                <a:gd name="T68" fmla="*/ 685 w 897"/>
                <a:gd name="T69" fmla="*/ 2045 h 2757"/>
                <a:gd name="T70" fmla="*/ 577 w 897"/>
                <a:gd name="T71" fmla="*/ 1899 h 2757"/>
                <a:gd name="T72" fmla="*/ 460 w 897"/>
                <a:gd name="T73" fmla="*/ 1762 h 2757"/>
                <a:gd name="T74" fmla="*/ 246 w 897"/>
                <a:gd name="T75" fmla="*/ 1534 h 2757"/>
                <a:gd name="T76" fmla="*/ 150 w 897"/>
                <a:gd name="T77" fmla="*/ 1422 h 2757"/>
                <a:gd name="T78" fmla="*/ 69 w 897"/>
                <a:gd name="T79" fmla="*/ 1298 h 2757"/>
                <a:gd name="T80" fmla="*/ 47 w 897"/>
                <a:gd name="T81" fmla="*/ 1247 h 2757"/>
                <a:gd name="T82" fmla="*/ 25 w 897"/>
                <a:gd name="T83" fmla="*/ 1176 h 2757"/>
                <a:gd name="T84" fmla="*/ 15 w 897"/>
                <a:gd name="T85" fmla="*/ 1116 h 2757"/>
                <a:gd name="T86" fmla="*/ 14 w 897"/>
                <a:gd name="T87" fmla="*/ 1030 h 2757"/>
                <a:gd name="T88" fmla="*/ 39 w 897"/>
                <a:gd name="T89" fmla="*/ 784 h 2757"/>
                <a:gd name="T90" fmla="*/ 83 w 897"/>
                <a:gd name="T91" fmla="*/ 438 h 2757"/>
                <a:gd name="T92" fmla="*/ 109 w 897"/>
                <a:gd name="T93" fmla="*/ 150 h 2757"/>
                <a:gd name="T94" fmla="*/ 113 w 897"/>
                <a:gd name="T95" fmla="*/ 3 h 2757"/>
                <a:gd name="T96" fmla="*/ 105 w 897"/>
                <a:gd name="T97" fmla="*/ 0 h 2757"/>
                <a:gd name="T98" fmla="*/ 101 w 897"/>
                <a:gd name="T99" fmla="*/ 5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97" h="2757">
                  <a:moveTo>
                    <a:pt x="101" y="5"/>
                  </a:moveTo>
                  <a:lnTo>
                    <a:pt x="101" y="5"/>
                  </a:lnTo>
                  <a:lnTo>
                    <a:pt x="101" y="56"/>
                  </a:lnTo>
                  <a:lnTo>
                    <a:pt x="99" y="107"/>
                  </a:lnTo>
                  <a:lnTo>
                    <a:pt x="96" y="158"/>
                  </a:lnTo>
                  <a:lnTo>
                    <a:pt x="93" y="209"/>
                  </a:lnTo>
                  <a:lnTo>
                    <a:pt x="89" y="260"/>
                  </a:lnTo>
                  <a:lnTo>
                    <a:pt x="84" y="311"/>
                  </a:lnTo>
                  <a:lnTo>
                    <a:pt x="74" y="412"/>
                  </a:lnTo>
                  <a:lnTo>
                    <a:pt x="61" y="513"/>
                  </a:lnTo>
                  <a:lnTo>
                    <a:pt x="49" y="616"/>
                  </a:lnTo>
                  <a:lnTo>
                    <a:pt x="35" y="717"/>
                  </a:lnTo>
                  <a:lnTo>
                    <a:pt x="23" y="818"/>
                  </a:lnTo>
                  <a:lnTo>
                    <a:pt x="23" y="818"/>
                  </a:lnTo>
                  <a:lnTo>
                    <a:pt x="11" y="906"/>
                  </a:lnTo>
                  <a:lnTo>
                    <a:pt x="7" y="950"/>
                  </a:lnTo>
                  <a:lnTo>
                    <a:pt x="3" y="995"/>
                  </a:lnTo>
                  <a:lnTo>
                    <a:pt x="1" y="1040"/>
                  </a:lnTo>
                  <a:lnTo>
                    <a:pt x="0" y="1062"/>
                  </a:lnTo>
                  <a:lnTo>
                    <a:pt x="1" y="1084"/>
                  </a:lnTo>
                  <a:lnTo>
                    <a:pt x="2" y="1106"/>
                  </a:lnTo>
                  <a:lnTo>
                    <a:pt x="4" y="1129"/>
                  </a:lnTo>
                  <a:lnTo>
                    <a:pt x="7" y="1151"/>
                  </a:lnTo>
                  <a:lnTo>
                    <a:pt x="11" y="1173"/>
                  </a:lnTo>
                  <a:lnTo>
                    <a:pt x="11" y="1173"/>
                  </a:lnTo>
                  <a:lnTo>
                    <a:pt x="15" y="1191"/>
                  </a:lnTo>
                  <a:lnTo>
                    <a:pt x="19" y="1207"/>
                  </a:lnTo>
                  <a:lnTo>
                    <a:pt x="25" y="1224"/>
                  </a:lnTo>
                  <a:lnTo>
                    <a:pt x="31" y="1242"/>
                  </a:lnTo>
                  <a:lnTo>
                    <a:pt x="44" y="1274"/>
                  </a:lnTo>
                  <a:lnTo>
                    <a:pt x="59" y="1306"/>
                  </a:lnTo>
                  <a:lnTo>
                    <a:pt x="77" y="1338"/>
                  </a:lnTo>
                  <a:lnTo>
                    <a:pt x="95" y="1368"/>
                  </a:lnTo>
                  <a:lnTo>
                    <a:pt x="115" y="1397"/>
                  </a:lnTo>
                  <a:lnTo>
                    <a:pt x="137" y="1426"/>
                  </a:lnTo>
                  <a:lnTo>
                    <a:pt x="137" y="1426"/>
                  </a:lnTo>
                  <a:lnTo>
                    <a:pt x="159" y="1454"/>
                  </a:lnTo>
                  <a:lnTo>
                    <a:pt x="183" y="1482"/>
                  </a:lnTo>
                  <a:lnTo>
                    <a:pt x="207" y="1509"/>
                  </a:lnTo>
                  <a:lnTo>
                    <a:pt x="232" y="1537"/>
                  </a:lnTo>
                  <a:lnTo>
                    <a:pt x="282" y="1590"/>
                  </a:lnTo>
                  <a:lnTo>
                    <a:pt x="333" y="1642"/>
                  </a:lnTo>
                  <a:lnTo>
                    <a:pt x="333" y="1642"/>
                  </a:lnTo>
                  <a:lnTo>
                    <a:pt x="392" y="1704"/>
                  </a:lnTo>
                  <a:lnTo>
                    <a:pt x="449" y="1768"/>
                  </a:lnTo>
                  <a:lnTo>
                    <a:pt x="506" y="1833"/>
                  </a:lnTo>
                  <a:lnTo>
                    <a:pt x="561" y="1899"/>
                  </a:lnTo>
                  <a:lnTo>
                    <a:pt x="561" y="1899"/>
                  </a:lnTo>
                  <a:lnTo>
                    <a:pt x="590" y="1936"/>
                  </a:lnTo>
                  <a:lnTo>
                    <a:pt x="619" y="1973"/>
                  </a:lnTo>
                  <a:lnTo>
                    <a:pt x="646" y="2011"/>
                  </a:lnTo>
                  <a:lnTo>
                    <a:pt x="673" y="2048"/>
                  </a:lnTo>
                  <a:lnTo>
                    <a:pt x="699" y="2087"/>
                  </a:lnTo>
                  <a:lnTo>
                    <a:pt x="724" y="2126"/>
                  </a:lnTo>
                  <a:lnTo>
                    <a:pt x="749" y="2166"/>
                  </a:lnTo>
                  <a:lnTo>
                    <a:pt x="772" y="2206"/>
                  </a:lnTo>
                  <a:lnTo>
                    <a:pt x="772" y="2206"/>
                  </a:lnTo>
                  <a:lnTo>
                    <a:pt x="792" y="2242"/>
                  </a:lnTo>
                  <a:lnTo>
                    <a:pt x="811" y="2279"/>
                  </a:lnTo>
                  <a:lnTo>
                    <a:pt x="830" y="2316"/>
                  </a:lnTo>
                  <a:lnTo>
                    <a:pt x="849" y="2352"/>
                  </a:lnTo>
                  <a:lnTo>
                    <a:pt x="849" y="2352"/>
                  </a:lnTo>
                  <a:lnTo>
                    <a:pt x="862" y="2376"/>
                  </a:lnTo>
                  <a:lnTo>
                    <a:pt x="869" y="2389"/>
                  </a:lnTo>
                  <a:lnTo>
                    <a:pt x="874" y="2401"/>
                  </a:lnTo>
                  <a:lnTo>
                    <a:pt x="879" y="2415"/>
                  </a:lnTo>
                  <a:lnTo>
                    <a:pt x="882" y="2427"/>
                  </a:lnTo>
                  <a:lnTo>
                    <a:pt x="884" y="2441"/>
                  </a:lnTo>
                  <a:lnTo>
                    <a:pt x="884" y="2455"/>
                  </a:lnTo>
                  <a:lnTo>
                    <a:pt x="884" y="2455"/>
                  </a:lnTo>
                  <a:lnTo>
                    <a:pt x="883" y="2465"/>
                  </a:lnTo>
                  <a:lnTo>
                    <a:pt x="881" y="2474"/>
                  </a:lnTo>
                  <a:lnTo>
                    <a:pt x="877" y="2483"/>
                  </a:lnTo>
                  <a:lnTo>
                    <a:pt x="872" y="2491"/>
                  </a:lnTo>
                  <a:lnTo>
                    <a:pt x="867" y="2499"/>
                  </a:lnTo>
                  <a:lnTo>
                    <a:pt x="861" y="2506"/>
                  </a:lnTo>
                  <a:lnTo>
                    <a:pt x="848" y="2521"/>
                  </a:lnTo>
                  <a:lnTo>
                    <a:pt x="848" y="2521"/>
                  </a:lnTo>
                  <a:lnTo>
                    <a:pt x="838" y="2531"/>
                  </a:lnTo>
                  <a:lnTo>
                    <a:pt x="827" y="2541"/>
                  </a:lnTo>
                  <a:lnTo>
                    <a:pt x="805" y="2560"/>
                  </a:lnTo>
                  <a:lnTo>
                    <a:pt x="758" y="2593"/>
                  </a:lnTo>
                  <a:lnTo>
                    <a:pt x="758" y="2593"/>
                  </a:lnTo>
                  <a:lnTo>
                    <a:pt x="712" y="2627"/>
                  </a:lnTo>
                  <a:lnTo>
                    <a:pt x="691" y="2645"/>
                  </a:lnTo>
                  <a:lnTo>
                    <a:pt x="669" y="2664"/>
                  </a:lnTo>
                  <a:lnTo>
                    <a:pt x="648" y="2683"/>
                  </a:lnTo>
                  <a:lnTo>
                    <a:pt x="627" y="2702"/>
                  </a:lnTo>
                  <a:lnTo>
                    <a:pt x="608" y="2723"/>
                  </a:lnTo>
                  <a:lnTo>
                    <a:pt x="590" y="2745"/>
                  </a:lnTo>
                  <a:lnTo>
                    <a:pt x="590" y="2745"/>
                  </a:lnTo>
                  <a:lnTo>
                    <a:pt x="589" y="2747"/>
                  </a:lnTo>
                  <a:lnTo>
                    <a:pt x="589" y="2750"/>
                  </a:lnTo>
                  <a:lnTo>
                    <a:pt x="589" y="2752"/>
                  </a:lnTo>
                  <a:lnTo>
                    <a:pt x="591" y="2754"/>
                  </a:lnTo>
                  <a:lnTo>
                    <a:pt x="593" y="2755"/>
                  </a:lnTo>
                  <a:lnTo>
                    <a:pt x="595" y="2757"/>
                  </a:lnTo>
                  <a:lnTo>
                    <a:pt x="597" y="2755"/>
                  </a:lnTo>
                  <a:lnTo>
                    <a:pt x="599" y="2753"/>
                  </a:lnTo>
                  <a:lnTo>
                    <a:pt x="599" y="2753"/>
                  </a:lnTo>
                  <a:lnTo>
                    <a:pt x="613" y="2737"/>
                  </a:lnTo>
                  <a:lnTo>
                    <a:pt x="628" y="2719"/>
                  </a:lnTo>
                  <a:lnTo>
                    <a:pt x="644" y="2703"/>
                  </a:lnTo>
                  <a:lnTo>
                    <a:pt x="660" y="2688"/>
                  </a:lnTo>
                  <a:lnTo>
                    <a:pt x="677" y="2672"/>
                  </a:lnTo>
                  <a:lnTo>
                    <a:pt x="695" y="2658"/>
                  </a:lnTo>
                  <a:lnTo>
                    <a:pt x="730" y="2629"/>
                  </a:lnTo>
                  <a:lnTo>
                    <a:pt x="730" y="2629"/>
                  </a:lnTo>
                  <a:lnTo>
                    <a:pt x="763" y="2604"/>
                  </a:lnTo>
                  <a:lnTo>
                    <a:pt x="798" y="2580"/>
                  </a:lnTo>
                  <a:lnTo>
                    <a:pt x="814" y="2568"/>
                  </a:lnTo>
                  <a:lnTo>
                    <a:pt x="830" y="2554"/>
                  </a:lnTo>
                  <a:lnTo>
                    <a:pt x="846" y="2541"/>
                  </a:lnTo>
                  <a:lnTo>
                    <a:pt x="861" y="2526"/>
                  </a:lnTo>
                  <a:lnTo>
                    <a:pt x="861" y="2526"/>
                  </a:lnTo>
                  <a:lnTo>
                    <a:pt x="869" y="2517"/>
                  </a:lnTo>
                  <a:lnTo>
                    <a:pt x="876" y="2508"/>
                  </a:lnTo>
                  <a:lnTo>
                    <a:pt x="882" y="2497"/>
                  </a:lnTo>
                  <a:lnTo>
                    <a:pt x="888" y="2487"/>
                  </a:lnTo>
                  <a:lnTo>
                    <a:pt x="893" y="2476"/>
                  </a:lnTo>
                  <a:lnTo>
                    <a:pt x="896" y="2465"/>
                  </a:lnTo>
                  <a:lnTo>
                    <a:pt x="897" y="2453"/>
                  </a:lnTo>
                  <a:lnTo>
                    <a:pt x="897" y="2441"/>
                  </a:lnTo>
                  <a:lnTo>
                    <a:pt x="897" y="2441"/>
                  </a:lnTo>
                  <a:lnTo>
                    <a:pt x="896" y="2428"/>
                  </a:lnTo>
                  <a:lnTo>
                    <a:pt x="893" y="2416"/>
                  </a:lnTo>
                  <a:lnTo>
                    <a:pt x="888" y="2403"/>
                  </a:lnTo>
                  <a:lnTo>
                    <a:pt x="883" y="2392"/>
                  </a:lnTo>
                  <a:lnTo>
                    <a:pt x="872" y="2368"/>
                  </a:lnTo>
                  <a:lnTo>
                    <a:pt x="860" y="2346"/>
                  </a:lnTo>
                  <a:lnTo>
                    <a:pt x="860" y="2346"/>
                  </a:lnTo>
                  <a:lnTo>
                    <a:pt x="822" y="2273"/>
                  </a:lnTo>
                  <a:lnTo>
                    <a:pt x="803" y="2236"/>
                  </a:lnTo>
                  <a:lnTo>
                    <a:pt x="783" y="2200"/>
                  </a:lnTo>
                  <a:lnTo>
                    <a:pt x="783" y="2200"/>
                  </a:lnTo>
                  <a:lnTo>
                    <a:pt x="760" y="2161"/>
                  </a:lnTo>
                  <a:lnTo>
                    <a:pt x="736" y="2121"/>
                  </a:lnTo>
                  <a:lnTo>
                    <a:pt x="711" y="2082"/>
                  </a:lnTo>
                  <a:lnTo>
                    <a:pt x="685" y="2045"/>
                  </a:lnTo>
                  <a:lnTo>
                    <a:pt x="685" y="2045"/>
                  </a:lnTo>
                  <a:lnTo>
                    <a:pt x="659" y="2007"/>
                  </a:lnTo>
                  <a:lnTo>
                    <a:pt x="632" y="1971"/>
                  </a:lnTo>
                  <a:lnTo>
                    <a:pt x="605" y="1934"/>
                  </a:lnTo>
                  <a:lnTo>
                    <a:pt x="577" y="1899"/>
                  </a:lnTo>
                  <a:lnTo>
                    <a:pt x="548" y="1865"/>
                  </a:lnTo>
                  <a:lnTo>
                    <a:pt x="519" y="1829"/>
                  </a:lnTo>
                  <a:lnTo>
                    <a:pt x="460" y="1762"/>
                  </a:lnTo>
                  <a:lnTo>
                    <a:pt x="460" y="1762"/>
                  </a:lnTo>
                  <a:lnTo>
                    <a:pt x="408" y="1704"/>
                  </a:lnTo>
                  <a:lnTo>
                    <a:pt x="353" y="1647"/>
                  </a:lnTo>
                  <a:lnTo>
                    <a:pt x="246" y="1534"/>
                  </a:lnTo>
                  <a:lnTo>
                    <a:pt x="246" y="1534"/>
                  </a:lnTo>
                  <a:lnTo>
                    <a:pt x="221" y="1507"/>
                  </a:lnTo>
                  <a:lnTo>
                    <a:pt x="197" y="1479"/>
                  </a:lnTo>
                  <a:lnTo>
                    <a:pt x="172" y="1451"/>
                  </a:lnTo>
                  <a:lnTo>
                    <a:pt x="150" y="1422"/>
                  </a:lnTo>
                  <a:lnTo>
                    <a:pt x="128" y="1393"/>
                  </a:lnTo>
                  <a:lnTo>
                    <a:pt x="107" y="1363"/>
                  </a:lnTo>
                  <a:lnTo>
                    <a:pt x="87" y="1330"/>
                  </a:lnTo>
                  <a:lnTo>
                    <a:pt x="69" y="1298"/>
                  </a:lnTo>
                  <a:lnTo>
                    <a:pt x="69" y="1298"/>
                  </a:lnTo>
                  <a:lnTo>
                    <a:pt x="61" y="1281"/>
                  </a:lnTo>
                  <a:lnTo>
                    <a:pt x="54" y="1265"/>
                  </a:lnTo>
                  <a:lnTo>
                    <a:pt x="47" y="1247"/>
                  </a:lnTo>
                  <a:lnTo>
                    <a:pt x="40" y="1229"/>
                  </a:lnTo>
                  <a:lnTo>
                    <a:pt x="34" y="1211"/>
                  </a:lnTo>
                  <a:lnTo>
                    <a:pt x="29" y="1194"/>
                  </a:lnTo>
                  <a:lnTo>
                    <a:pt x="25" y="1176"/>
                  </a:lnTo>
                  <a:lnTo>
                    <a:pt x="21" y="1158"/>
                  </a:lnTo>
                  <a:lnTo>
                    <a:pt x="21" y="1158"/>
                  </a:lnTo>
                  <a:lnTo>
                    <a:pt x="17" y="1136"/>
                  </a:lnTo>
                  <a:lnTo>
                    <a:pt x="15" y="1116"/>
                  </a:lnTo>
                  <a:lnTo>
                    <a:pt x="13" y="1095"/>
                  </a:lnTo>
                  <a:lnTo>
                    <a:pt x="13" y="1073"/>
                  </a:lnTo>
                  <a:lnTo>
                    <a:pt x="13" y="1052"/>
                  </a:lnTo>
                  <a:lnTo>
                    <a:pt x="14" y="1030"/>
                  </a:lnTo>
                  <a:lnTo>
                    <a:pt x="17" y="989"/>
                  </a:lnTo>
                  <a:lnTo>
                    <a:pt x="17" y="989"/>
                  </a:lnTo>
                  <a:lnTo>
                    <a:pt x="27" y="886"/>
                  </a:lnTo>
                  <a:lnTo>
                    <a:pt x="39" y="784"/>
                  </a:lnTo>
                  <a:lnTo>
                    <a:pt x="52" y="683"/>
                  </a:lnTo>
                  <a:lnTo>
                    <a:pt x="65" y="582"/>
                  </a:lnTo>
                  <a:lnTo>
                    <a:pt x="65" y="582"/>
                  </a:lnTo>
                  <a:lnTo>
                    <a:pt x="83" y="438"/>
                  </a:lnTo>
                  <a:lnTo>
                    <a:pt x="91" y="367"/>
                  </a:lnTo>
                  <a:lnTo>
                    <a:pt x="99" y="295"/>
                  </a:lnTo>
                  <a:lnTo>
                    <a:pt x="105" y="223"/>
                  </a:lnTo>
                  <a:lnTo>
                    <a:pt x="109" y="150"/>
                  </a:lnTo>
                  <a:lnTo>
                    <a:pt x="112" y="78"/>
                  </a:lnTo>
                  <a:lnTo>
                    <a:pt x="113" y="5"/>
                  </a:lnTo>
                  <a:lnTo>
                    <a:pt x="113" y="5"/>
                  </a:lnTo>
                  <a:lnTo>
                    <a:pt x="113" y="3"/>
                  </a:lnTo>
                  <a:lnTo>
                    <a:pt x="111" y="1"/>
                  </a:lnTo>
                  <a:lnTo>
                    <a:pt x="110" y="0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103" y="1"/>
                  </a:lnTo>
                  <a:lnTo>
                    <a:pt x="102" y="3"/>
                  </a:lnTo>
                  <a:lnTo>
                    <a:pt x="101" y="5"/>
                  </a:lnTo>
                  <a:lnTo>
                    <a:pt x="10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A4DE4BCA-2340-2C61-E086-63BEBABDC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6" y="3835"/>
              <a:ext cx="196" cy="50"/>
            </a:xfrm>
            <a:custGeom>
              <a:avLst/>
              <a:gdLst>
                <a:gd name="T0" fmla="*/ 5 w 393"/>
                <a:gd name="T1" fmla="*/ 13 h 100"/>
                <a:gd name="T2" fmla="*/ 5 w 393"/>
                <a:gd name="T3" fmla="*/ 13 h 100"/>
                <a:gd name="T4" fmla="*/ 27 w 393"/>
                <a:gd name="T5" fmla="*/ 19 h 100"/>
                <a:gd name="T6" fmla="*/ 51 w 393"/>
                <a:gd name="T7" fmla="*/ 25 h 100"/>
                <a:gd name="T8" fmla="*/ 75 w 393"/>
                <a:gd name="T9" fmla="*/ 29 h 100"/>
                <a:gd name="T10" fmla="*/ 99 w 393"/>
                <a:gd name="T11" fmla="*/ 33 h 100"/>
                <a:gd name="T12" fmla="*/ 148 w 393"/>
                <a:gd name="T13" fmla="*/ 41 h 100"/>
                <a:gd name="T14" fmla="*/ 197 w 393"/>
                <a:gd name="T15" fmla="*/ 47 h 100"/>
                <a:gd name="T16" fmla="*/ 245 w 393"/>
                <a:gd name="T17" fmla="*/ 54 h 100"/>
                <a:gd name="T18" fmla="*/ 269 w 393"/>
                <a:gd name="T19" fmla="*/ 59 h 100"/>
                <a:gd name="T20" fmla="*/ 293 w 393"/>
                <a:gd name="T21" fmla="*/ 65 h 100"/>
                <a:gd name="T22" fmla="*/ 316 w 393"/>
                <a:gd name="T23" fmla="*/ 71 h 100"/>
                <a:gd name="T24" fmla="*/ 339 w 393"/>
                <a:gd name="T25" fmla="*/ 79 h 100"/>
                <a:gd name="T26" fmla="*/ 362 w 393"/>
                <a:gd name="T27" fmla="*/ 89 h 100"/>
                <a:gd name="T28" fmla="*/ 383 w 393"/>
                <a:gd name="T29" fmla="*/ 99 h 100"/>
                <a:gd name="T30" fmla="*/ 383 w 393"/>
                <a:gd name="T31" fmla="*/ 99 h 100"/>
                <a:gd name="T32" fmla="*/ 386 w 393"/>
                <a:gd name="T33" fmla="*/ 100 h 100"/>
                <a:gd name="T34" fmla="*/ 389 w 393"/>
                <a:gd name="T35" fmla="*/ 100 h 100"/>
                <a:gd name="T36" fmla="*/ 391 w 393"/>
                <a:gd name="T37" fmla="*/ 99 h 100"/>
                <a:gd name="T38" fmla="*/ 393 w 393"/>
                <a:gd name="T39" fmla="*/ 97 h 100"/>
                <a:gd name="T40" fmla="*/ 393 w 393"/>
                <a:gd name="T41" fmla="*/ 95 h 100"/>
                <a:gd name="T42" fmla="*/ 393 w 393"/>
                <a:gd name="T43" fmla="*/ 93 h 100"/>
                <a:gd name="T44" fmla="*/ 392 w 393"/>
                <a:gd name="T45" fmla="*/ 91 h 100"/>
                <a:gd name="T46" fmla="*/ 391 w 393"/>
                <a:gd name="T47" fmla="*/ 89 h 100"/>
                <a:gd name="T48" fmla="*/ 391 w 393"/>
                <a:gd name="T49" fmla="*/ 89 h 100"/>
                <a:gd name="T50" fmla="*/ 368 w 393"/>
                <a:gd name="T51" fmla="*/ 77 h 100"/>
                <a:gd name="T52" fmla="*/ 345 w 393"/>
                <a:gd name="T53" fmla="*/ 68 h 100"/>
                <a:gd name="T54" fmla="*/ 322 w 393"/>
                <a:gd name="T55" fmla="*/ 60 h 100"/>
                <a:gd name="T56" fmla="*/ 298 w 393"/>
                <a:gd name="T57" fmla="*/ 53 h 100"/>
                <a:gd name="T58" fmla="*/ 274 w 393"/>
                <a:gd name="T59" fmla="*/ 48 h 100"/>
                <a:gd name="T60" fmla="*/ 250 w 393"/>
                <a:gd name="T61" fmla="*/ 43 h 100"/>
                <a:gd name="T62" fmla="*/ 201 w 393"/>
                <a:gd name="T63" fmla="*/ 35 h 100"/>
                <a:gd name="T64" fmla="*/ 152 w 393"/>
                <a:gd name="T65" fmla="*/ 28 h 100"/>
                <a:gd name="T66" fmla="*/ 103 w 393"/>
                <a:gd name="T67" fmla="*/ 22 h 100"/>
                <a:gd name="T68" fmla="*/ 80 w 393"/>
                <a:gd name="T69" fmla="*/ 18 h 100"/>
                <a:gd name="T70" fmla="*/ 56 w 393"/>
                <a:gd name="T71" fmla="*/ 13 h 100"/>
                <a:gd name="T72" fmla="*/ 32 w 393"/>
                <a:gd name="T73" fmla="*/ 7 h 100"/>
                <a:gd name="T74" fmla="*/ 8 w 393"/>
                <a:gd name="T75" fmla="*/ 0 h 100"/>
                <a:gd name="T76" fmla="*/ 8 w 393"/>
                <a:gd name="T77" fmla="*/ 0 h 100"/>
                <a:gd name="T78" fmla="*/ 6 w 393"/>
                <a:gd name="T79" fmla="*/ 0 h 100"/>
                <a:gd name="T80" fmla="*/ 3 w 393"/>
                <a:gd name="T81" fmla="*/ 1 h 100"/>
                <a:gd name="T82" fmla="*/ 1 w 393"/>
                <a:gd name="T83" fmla="*/ 3 h 100"/>
                <a:gd name="T84" fmla="*/ 0 w 393"/>
                <a:gd name="T85" fmla="*/ 5 h 100"/>
                <a:gd name="T86" fmla="*/ 0 w 393"/>
                <a:gd name="T87" fmla="*/ 7 h 100"/>
                <a:gd name="T88" fmla="*/ 0 w 393"/>
                <a:gd name="T89" fmla="*/ 9 h 100"/>
                <a:gd name="T90" fmla="*/ 3 w 393"/>
                <a:gd name="T91" fmla="*/ 11 h 100"/>
                <a:gd name="T92" fmla="*/ 5 w 393"/>
                <a:gd name="T93" fmla="*/ 13 h 100"/>
                <a:gd name="T94" fmla="*/ 5 w 393"/>
                <a:gd name="T95" fmla="*/ 1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93" h="100">
                  <a:moveTo>
                    <a:pt x="5" y="13"/>
                  </a:moveTo>
                  <a:lnTo>
                    <a:pt x="5" y="13"/>
                  </a:lnTo>
                  <a:lnTo>
                    <a:pt x="27" y="19"/>
                  </a:lnTo>
                  <a:lnTo>
                    <a:pt x="51" y="25"/>
                  </a:lnTo>
                  <a:lnTo>
                    <a:pt x="75" y="29"/>
                  </a:lnTo>
                  <a:lnTo>
                    <a:pt x="99" y="33"/>
                  </a:lnTo>
                  <a:lnTo>
                    <a:pt x="148" y="41"/>
                  </a:lnTo>
                  <a:lnTo>
                    <a:pt x="197" y="47"/>
                  </a:lnTo>
                  <a:lnTo>
                    <a:pt x="245" y="54"/>
                  </a:lnTo>
                  <a:lnTo>
                    <a:pt x="269" y="59"/>
                  </a:lnTo>
                  <a:lnTo>
                    <a:pt x="293" y="65"/>
                  </a:lnTo>
                  <a:lnTo>
                    <a:pt x="316" y="71"/>
                  </a:lnTo>
                  <a:lnTo>
                    <a:pt x="339" y="79"/>
                  </a:lnTo>
                  <a:lnTo>
                    <a:pt x="362" y="89"/>
                  </a:lnTo>
                  <a:lnTo>
                    <a:pt x="383" y="99"/>
                  </a:lnTo>
                  <a:lnTo>
                    <a:pt x="383" y="99"/>
                  </a:lnTo>
                  <a:lnTo>
                    <a:pt x="386" y="100"/>
                  </a:lnTo>
                  <a:lnTo>
                    <a:pt x="389" y="100"/>
                  </a:lnTo>
                  <a:lnTo>
                    <a:pt x="391" y="99"/>
                  </a:lnTo>
                  <a:lnTo>
                    <a:pt x="393" y="97"/>
                  </a:lnTo>
                  <a:lnTo>
                    <a:pt x="393" y="95"/>
                  </a:lnTo>
                  <a:lnTo>
                    <a:pt x="393" y="93"/>
                  </a:lnTo>
                  <a:lnTo>
                    <a:pt x="392" y="91"/>
                  </a:lnTo>
                  <a:lnTo>
                    <a:pt x="391" y="89"/>
                  </a:lnTo>
                  <a:lnTo>
                    <a:pt x="391" y="89"/>
                  </a:lnTo>
                  <a:lnTo>
                    <a:pt x="368" y="77"/>
                  </a:lnTo>
                  <a:lnTo>
                    <a:pt x="345" y="68"/>
                  </a:lnTo>
                  <a:lnTo>
                    <a:pt x="322" y="60"/>
                  </a:lnTo>
                  <a:lnTo>
                    <a:pt x="298" y="53"/>
                  </a:lnTo>
                  <a:lnTo>
                    <a:pt x="274" y="48"/>
                  </a:lnTo>
                  <a:lnTo>
                    <a:pt x="250" y="43"/>
                  </a:lnTo>
                  <a:lnTo>
                    <a:pt x="201" y="35"/>
                  </a:lnTo>
                  <a:lnTo>
                    <a:pt x="152" y="28"/>
                  </a:lnTo>
                  <a:lnTo>
                    <a:pt x="103" y="22"/>
                  </a:lnTo>
                  <a:lnTo>
                    <a:pt x="80" y="18"/>
                  </a:lnTo>
                  <a:lnTo>
                    <a:pt x="56" y="13"/>
                  </a:lnTo>
                  <a:lnTo>
                    <a:pt x="32" y="7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956C8905-A9B3-3F15-C0E0-F20B2E452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" y="3838"/>
              <a:ext cx="268" cy="127"/>
            </a:xfrm>
            <a:custGeom>
              <a:avLst/>
              <a:gdLst>
                <a:gd name="T0" fmla="*/ 2 w 537"/>
                <a:gd name="T1" fmla="*/ 9 h 253"/>
                <a:gd name="T2" fmla="*/ 24 w 537"/>
                <a:gd name="T3" fmla="*/ 46 h 253"/>
                <a:gd name="T4" fmla="*/ 67 w 537"/>
                <a:gd name="T5" fmla="*/ 121 h 253"/>
                <a:gd name="T6" fmla="*/ 90 w 537"/>
                <a:gd name="T7" fmla="*/ 157 h 253"/>
                <a:gd name="T8" fmla="*/ 103 w 537"/>
                <a:gd name="T9" fmla="*/ 173 h 253"/>
                <a:gd name="T10" fmla="*/ 133 w 537"/>
                <a:gd name="T11" fmla="*/ 201 h 253"/>
                <a:gd name="T12" fmla="*/ 166 w 537"/>
                <a:gd name="T13" fmla="*/ 223 h 253"/>
                <a:gd name="T14" fmla="*/ 203 w 537"/>
                <a:gd name="T15" fmla="*/ 239 h 253"/>
                <a:gd name="T16" fmla="*/ 223 w 537"/>
                <a:gd name="T17" fmla="*/ 244 h 253"/>
                <a:gd name="T18" fmla="*/ 265 w 537"/>
                <a:gd name="T19" fmla="*/ 251 h 253"/>
                <a:gd name="T20" fmla="*/ 310 w 537"/>
                <a:gd name="T21" fmla="*/ 253 h 253"/>
                <a:gd name="T22" fmla="*/ 355 w 537"/>
                <a:gd name="T23" fmla="*/ 249 h 253"/>
                <a:gd name="T24" fmla="*/ 400 w 537"/>
                <a:gd name="T25" fmla="*/ 239 h 253"/>
                <a:gd name="T26" fmla="*/ 443 w 537"/>
                <a:gd name="T27" fmla="*/ 222 h 253"/>
                <a:gd name="T28" fmla="*/ 481 w 537"/>
                <a:gd name="T29" fmla="*/ 199 h 253"/>
                <a:gd name="T30" fmla="*/ 506 w 537"/>
                <a:gd name="T31" fmla="*/ 178 h 253"/>
                <a:gd name="T32" fmla="*/ 520 w 537"/>
                <a:gd name="T33" fmla="*/ 162 h 253"/>
                <a:gd name="T34" fmla="*/ 532 w 537"/>
                <a:gd name="T35" fmla="*/ 144 h 253"/>
                <a:gd name="T36" fmla="*/ 537 w 537"/>
                <a:gd name="T37" fmla="*/ 134 h 253"/>
                <a:gd name="T38" fmla="*/ 537 w 537"/>
                <a:gd name="T39" fmla="*/ 128 h 253"/>
                <a:gd name="T40" fmla="*/ 534 w 537"/>
                <a:gd name="T41" fmla="*/ 125 h 253"/>
                <a:gd name="T42" fmla="*/ 530 w 537"/>
                <a:gd name="T43" fmla="*/ 124 h 253"/>
                <a:gd name="T44" fmla="*/ 526 w 537"/>
                <a:gd name="T45" fmla="*/ 127 h 253"/>
                <a:gd name="T46" fmla="*/ 521 w 537"/>
                <a:gd name="T47" fmla="*/ 138 h 253"/>
                <a:gd name="T48" fmla="*/ 509 w 537"/>
                <a:gd name="T49" fmla="*/ 156 h 253"/>
                <a:gd name="T50" fmla="*/ 495 w 537"/>
                <a:gd name="T51" fmla="*/ 171 h 253"/>
                <a:gd name="T52" fmla="*/ 471 w 537"/>
                <a:gd name="T53" fmla="*/ 192 h 253"/>
                <a:gd name="T54" fmla="*/ 432 w 537"/>
                <a:gd name="T55" fmla="*/ 214 h 253"/>
                <a:gd name="T56" fmla="*/ 390 w 537"/>
                <a:gd name="T57" fmla="*/ 228 h 253"/>
                <a:gd name="T58" fmla="*/ 345 w 537"/>
                <a:gd name="T59" fmla="*/ 238 h 253"/>
                <a:gd name="T60" fmla="*/ 300 w 537"/>
                <a:gd name="T61" fmla="*/ 240 h 253"/>
                <a:gd name="T62" fmla="*/ 256 w 537"/>
                <a:gd name="T63" fmla="*/ 237 h 253"/>
                <a:gd name="T64" fmla="*/ 215 w 537"/>
                <a:gd name="T65" fmla="*/ 230 h 253"/>
                <a:gd name="T66" fmla="*/ 196 w 537"/>
                <a:gd name="T67" fmla="*/ 223 h 253"/>
                <a:gd name="T68" fmla="*/ 162 w 537"/>
                <a:gd name="T69" fmla="*/ 207 h 253"/>
                <a:gd name="T70" fmla="*/ 132 w 537"/>
                <a:gd name="T71" fmla="*/ 184 h 253"/>
                <a:gd name="T72" fmla="*/ 105 w 537"/>
                <a:gd name="T73" fmla="*/ 156 h 253"/>
                <a:gd name="T74" fmla="*/ 93 w 537"/>
                <a:gd name="T75" fmla="*/ 139 h 253"/>
                <a:gd name="T76" fmla="*/ 72 w 537"/>
                <a:gd name="T77" fmla="*/ 106 h 253"/>
                <a:gd name="T78" fmla="*/ 34 w 537"/>
                <a:gd name="T79" fmla="*/ 37 h 253"/>
                <a:gd name="T80" fmla="*/ 13 w 537"/>
                <a:gd name="T81" fmla="*/ 2 h 253"/>
                <a:gd name="T82" fmla="*/ 11 w 537"/>
                <a:gd name="T83" fmla="*/ 0 h 253"/>
                <a:gd name="T84" fmla="*/ 6 w 537"/>
                <a:gd name="T85" fmla="*/ 0 h 253"/>
                <a:gd name="T86" fmla="*/ 3 w 537"/>
                <a:gd name="T87" fmla="*/ 2 h 253"/>
                <a:gd name="T88" fmla="*/ 0 w 537"/>
                <a:gd name="T89" fmla="*/ 7 h 253"/>
                <a:gd name="T90" fmla="*/ 2 w 537"/>
                <a:gd name="T91" fmla="*/ 9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37" h="253">
                  <a:moveTo>
                    <a:pt x="2" y="9"/>
                  </a:moveTo>
                  <a:lnTo>
                    <a:pt x="2" y="9"/>
                  </a:lnTo>
                  <a:lnTo>
                    <a:pt x="13" y="27"/>
                  </a:lnTo>
                  <a:lnTo>
                    <a:pt x="24" y="46"/>
                  </a:lnTo>
                  <a:lnTo>
                    <a:pt x="45" y="84"/>
                  </a:lnTo>
                  <a:lnTo>
                    <a:pt x="67" y="121"/>
                  </a:lnTo>
                  <a:lnTo>
                    <a:pt x="79" y="139"/>
                  </a:lnTo>
                  <a:lnTo>
                    <a:pt x="90" y="157"/>
                  </a:lnTo>
                  <a:lnTo>
                    <a:pt x="90" y="157"/>
                  </a:lnTo>
                  <a:lnTo>
                    <a:pt x="103" y="173"/>
                  </a:lnTo>
                  <a:lnTo>
                    <a:pt x="118" y="188"/>
                  </a:lnTo>
                  <a:lnTo>
                    <a:pt x="133" y="201"/>
                  </a:lnTo>
                  <a:lnTo>
                    <a:pt x="149" y="213"/>
                  </a:lnTo>
                  <a:lnTo>
                    <a:pt x="166" y="223"/>
                  </a:lnTo>
                  <a:lnTo>
                    <a:pt x="185" y="232"/>
                  </a:lnTo>
                  <a:lnTo>
                    <a:pt x="203" y="239"/>
                  </a:lnTo>
                  <a:lnTo>
                    <a:pt x="223" y="244"/>
                  </a:lnTo>
                  <a:lnTo>
                    <a:pt x="223" y="244"/>
                  </a:lnTo>
                  <a:lnTo>
                    <a:pt x="244" y="248"/>
                  </a:lnTo>
                  <a:lnTo>
                    <a:pt x="265" y="251"/>
                  </a:lnTo>
                  <a:lnTo>
                    <a:pt x="288" y="253"/>
                  </a:lnTo>
                  <a:lnTo>
                    <a:pt x="310" y="253"/>
                  </a:lnTo>
                  <a:lnTo>
                    <a:pt x="332" y="251"/>
                  </a:lnTo>
                  <a:lnTo>
                    <a:pt x="355" y="249"/>
                  </a:lnTo>
                  <a:lnTo>
                    <a:pt x="378" y="245"/>
                  </a:lnTo>
                  <a:lnTo>
                    <a:pt x="400" y="239"/>
                  </a:lnTo>
                  <a:lnTo>
                    <a:pt x="422" y="232"/>
                  </a:lnTo>
                  <a:lnTo>
                    <a:pt x="443" y="222"/>
                  </a:lnTo>
                  <a:lnTo>
                    <a:pt x="462" y="212"/>
                  </a:lnTo>
                  <a:lnTo>
                    <a:pt x="481" y="199"/>
                  </a:lnTo>
                  <a:lnTo>
                    <a:pt x="498" y="186"/>
                  </a:lnTo>
                  <a:lnTo>
                    <a:pt x="506" y="178"/>
                  </a:lnTo>
                  <a:lnTo>
                    <a:pt x="513" y="170"/>
                  </a:lnTo>
                  <a:lnTo>
                    <a:pt x="520" y="162"/>
                  </a:lnTo>
                  <a:lnTo>
                    <a:pt x="526" y="153"/>
                  </a:lnTo>
                  <a:lnTo>
                    <a:pt x="532" y="144"/>
                  </a:lnTo>
                  <a:lnTo>
                    <a:pt x="537" y="134"/>
                  </a:lnTo>
                  <a:lnTo>
                    <a:pt x="537" y="134"/>
                  </a:lnTo>
                  <a:lnTo>
                    <a:pt x="537" y="132"/>
                  </a:lnTo>
                  <a:lnTo>
                    <a:pt x="537" y="128"/>
                  </a:lnTo>
                  <a:lnTo>
                    <a:pt x="536" y="126"/>
                  </a:lnTo>
                  <a:lnTo>
                    <a:pt x="534" y="125"/>
                  </a:lnTo>
                  <a:lnTo>
                    <a:pt x="532" y="124"/>
                  </a:lnTo>
                  <a:lnTo>
                    <a:pt x="530" y="124"/>
                  </a:lnTo>
                  <a:lnTo>
                    <a:pt x="528" y="125"/>
                  </a:lnTo>
                  <a:lnTo>
                    <a:pt x="526" y="127"/>
                  </a:lnTo>
                  <a:lnTo>
                    <a:pt x="526" y="127"/>
                  </a:lnTo>
                  <a:lnTo>
                    <a:pt x="521" y="138"/>
                  </a:lnTo>
                  <a:lnTo>
                    <a:pt x="516" y="146"/>
                  </a:lnTo>
                  <a:lnTo>
                    <a:pt x="509" y="156"/>
                  </a:lnTo>
                  <a:lnTo>
                    <a:pt x="502" y="164"/>
                  </a:lnTo>
                  <a:lnTo>
                    <a:pt x="495" y="171"/>
                  </a:lnTo>
                  <a:lnTo>
                    <a:pt x="487" y="178"/>
                  </a:lnTo>
                  <a:lnTo>
                    <a:pt x="471" y="192"/>
                  </a:lnTo>
                  <a:lnTo>
                    <a:pt x="452" y="203"/>
                  </a:lnTo>
                  <a:lnTo>
                    <a:pt x="432" y="214"/>
                  </a:lnTo>
                  <a:lnTo>
                    <a:pt x="411" y="222"/>
                  </a:lnTo>
                  <a:lnTo>
                    <a:pt x="390" y="228"/>
                  </a:lnTo>
                  <a:lnTo>
                    <a:pt x="368" y="234"/>
                  </a:lnTo>
                  <a:lnTo>
                    <a:pt x="345" y="238"/>
                  </a:lnTo>
                  <a:lnTo>
                    <a:pt x="323" y="240"/>
                  </a:lnTo>
                  <a:lnTo>
                    <a:pt x="300" y="240"/>
                  </a:lnTo>
                  <a:lnTo>
                    <a:pt x="278" y="239"/>
                  </a:lnTo>
                  <a:lnTo>
                    <a:pt x="256" y="237"/>
                  </a:lnTo>
                  <a:lnTo>
                    <a:pt x="236" y="234"/>
                  </a:lnTo>
                  <a:lnTo>
                    <a:pt x="215" y="230"/>
                  </a:lnTo>
                  <a:lnTo>
                    <a:pt x="215" y="230"/>
                  </a:lnTo>
                  <a:lnTo>
                    <a:pt x="196" y="223"/>
                  </a:lnTo>
                  <a:lnTo>
                    <a:pt x="178" y="216"/>
                  </a:lnTo>
                  <a:lnTo>
                    <a:pt x="162" y="207"/>
                  </a:lnTo>
                  <a:lnTo>
                    <a:pt x="146" y="195"/>
                  </a:lnTo>
                  <a:lnTo>
                    <a:pt x="132" y="184"/>
                  </a:lnTo>
                  <a:lnTo>
                    <a:pt x="118" y="170"/>
                  </a:lnTo>
                  <a:lnTo>
                    <a:pt x="105" y="156"/>
                  </a:lnTo>
                  <a:lnTo>
                    <a:pt x="93" y="139"/>
                  </a:lnTo>
                  <a:lnTo>
                    <a:pt x="93" y="139"/>
                  </a:lnTo>
                  <a:lnTo>
                    <a:pt x="83" y="122"/>
                  </a:lnTo>
                  <a:lnTo>
                    <a:pt x="72" y="106"/>
                  </a:lnTo>
                  <a:lnTo>
                    <a:pt x="52" y="71"/>
                  </a:lnTo>
                  <a:lnTo>
                    <a:pt x="34" y="37"/>
                  </a:lnTo>
                  <a:lnTo>
                    <a:pt x="23" y="19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9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D6370EAF-A138-2895-8230-59AF7905B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3863"/>
              <a:ext cx="768" cy="351"/>
            </a:xfrm>
            <a:custGeom>
              <a:avLst/>
              <a:gdLst>
                <a:gd name="T0" fmla="*/ 798 w 1536"/>
                <a:gd name="T1" fmla="*/ 105 h 704"/>
                <a:gd name="T2" fmla="*/ 695 w 1536"/>
                <a:gd name="T3" fmla="*/ 219 h 704"/>
                <a:gd name="T4" fmla="*/ 606 w 1536"/>
                <a:gd name="T5" fmla="*/ 274 h 704"/>
                <a:gd name="T6" fmla="*/ 351 w 1536"/>
                <a:gd name="T7" fmla="*/ 358 h 704"/>
                <a:gd name="T8" fmla="*/ 147 w 1536"/>
                <a:gd name="T9" fmla="*/ 436 h 704"/>
                <a:gd name="T10" fmla="*/ 30 w 1536"/>
                <a:gd name="T11" fmla="*/ 511 h 704"/>
                <a:gd name="T12" fmla="*/ 2 w 1536"/>
                <a:gd name="T13" fmla="*/ 557 h 704"/>
                <a:gd name="T14" fmla="*/ 5 w 1536"/>
                <a:gd name="T15" fmla="*/ 599 h 704"/>
                <a:gd name="T16" fmla="*/ 35 w 1536"/>
                <a:gd name="T17" fmla="*/ 639 h 704"/>
                <a:gd name="T18" fmla="*/ 104 w 1536"/>
                <a:gd name="T19" fmla="*/ 679 h 704"/>
                <a:gd name="T20" fmla="*/ 243 w 1536"/>
                <a:gd name="T21" fmla="*/ 702 h 704"/>
                <a:gd name="T22" fmla="*/ 489 w 1536"/>
                <a:gd name="T23" fmla="*/ 687 h 704"/>
                <a:gd name="T24" fmla="*/ 707 w 1536"/>
                <a:gd name="T25" fmla="*/ 648 h 704"/>
                <a:gd name="T26" fmla="*/ 887 w 1536"/>
                <a:gd name="T27" fmla="*/ 586 h 704"/>
                <a:gd name="T28" fmla="*/ 1001 w 1536"/>
                <a:gd name="T29" fmla="*/ 557 h 704"/>
                <a:gd name="T30" fmla="*/ 1055 w 1536"/>
                <a:gd name="T31" fmla="*/ 564 h 704"/>
                <a:gd name="T32" fmla="*/ 1072 w 1536"/>
                <a:gd name="T33" fmla="*/ 590 h 704"/>
                <a:gd name="T34" fmla="*/ 1110 w 1536"/>
                <a:gd name="T35" fmla="*/ 611 h 704"/>
                <a:gd name="T36" fmla="*/ 1232 w 1536"/>
                <a:gd name="T37" fmla="*/ 617 h 704"/>
                <a:gd name="T38" fmla="*/ 1366 w 1536"/>
                <a:gd name="T39" fmla="*/ 578 h 704"/>
                <a:gd name="T40" fmla="*/ 1459 w 1536"/>
                <a:gd name="T41" fmla="*/ 533 h 704"/>
                <a:gd name="T42" fmla="*/ 1503 w 1536"/>
                <a:gd name="T43" fmla="*/ 485 h 704"/>
                <a:gd name="T44" fmla="*/ 1531 w 1536"/>
                <a:gd name="T45" fmla="*/ 396 h 704"/>
                <a:gd name="T46" fmla="*/ 1536 w 1536"/>
                <a:gd name="T47" fmla="*/ 249 h 704"/>
                <a:gd name="T48" fmla="*/ 1520 w 1536"/>
                <a:gd name="T49" fmla="*/ 127 h 704"/>
                <a:gd name="T50" fmla="*/ 1477 w 1536"/>
                <a:gd name="T51" fmla="*/ 59 h 704"/>
                <a:gd name="T52" fmla="*/ 1465 w 1536"/>
                <a:gd name="T53" fmla="*/ 63 h 704"/>
                <a:gd name="T54" fmla="*/ 1489 w 1536"/>
                <a:gd name="T55" fmla="*/ 92 h 704"/>
                <a:gd name="T56" fmla="*/ 1518 w 1536"/>
                <a:gd name="T57" fmla="*/ 187 h 704"/>
                <a:gd name="T58" fmla="*/ 1522 w 1536"/>
                <a:gd name="T59" fmla="*/ 319 h 704"/>
                <a:gd name="T60" fmla="*/ 1505 w 1536"/>
                <a:gd name="T61" fmla="*/ 447 h 704"/>
                <a:gd name="T62" fmla="*/ 1459 w 1536"/>
                <a:gd name="T63" fmla="*/ 517 h 704"/>
                <a:gd name="T64" fmla="*/ 1397 w 1536"/>
                <a:gd name="T65" fmla="*/ 553 h 704"/>
                <a:gd name="T66" fmla="*/ 1266 w 1536"/>
                <a:gd name="T67" fmla="*/ 597 h 704"/>
                <a:gd name="T68" fmla="*/ 1163 w 1536"/>
                <a:gd name="T69" fmla="*/ 608 h 704"/>
                <a:gd name="T70" fmla="*/ 1096 w 1536"/>
                <a:gd name="T71" fmla="*/ 593 h 704"/>
                <a:gd name="T72" fmla="*/ 1071 w 1536"/>
                <a:gd name="T73" fmla="*/ 561 h 704"/>
                <a:gd name="T74" fmla="*/ 1044 w 1536"/>
                <a:gd name="T75" fmla="*/ 545 h 704"/>
                <a:gd name="T76" fmla="*/ 967 w 1536"/>
                <a:gd name="T77" fmla="*/ 549 h 704"/>
                <a:gd name="T78" fmla="*/ 787 w 1536"/>
                <a:gd name="T79" fmla="*/ 608 h 704"/>
                <a:gd name="T80" fmla="*/ 614 w 1536"/>
                <a:gd name="T81" fmla="*/ 653 h 704"/>
                <a:gd name="T82" fmla="*/ 349 w 1536"/>
                <a:gd name="T83" fmla="*/ 689 h 704"/>
                <a:gd name="T84" fmla="*/ 157 w 1536"/>
                <a:gd name="T85" fmla="*/ 680 h 704"/>
                <a:gd name="T86" fmla="*/ 66 w 1536"/>
                <a:gd name="T87" fmla="*/ 646 h 704"/>
                <a:gd name="T88" fmla="*/ 16 w 1536"/>
                <a:gd name="T89" fmla="*/ 596 h 704"/>
                <a:gd name="T90" fmla="*/ 19 w 1536"/>
                <a:gd name="T91" fmla="*/ 545 h 704"/>
                <a:gd name="T92" fmla="*/ 79 w 1536"/>
                <a:gd name="T93" fmla="*/ 487 h 704"/>
                <a:gd name="T94" fmla="*/ 222 w 1536"/>
                <a:gd name="T95" fmla="*/ 417 h 704"/>
                <a:gd name="T96" fmla="*/ 484 w 1536"/>
                <a:gd name="T97" fmla="*/ 331 h 704"/>
                <a:gd name="T98" fmla="*/ 640 w 1536"/>
                <a:gd name="T99" fmla="*/ 271 h 704"/>
                <a:gd name="T100" fmla="*/ 725 w 1536"/>
                <a:gd name="T101" fmla="*/ 212 h 704"/>
                <a:gd name="T102" fmla="*/ 804 w 1536"/>
                <a:gd name="T103" fmla="*/ 119 h 704"/>
                <a:gd name="T104" fmla="*/ 891 w 1536"/>
                <a:gd name="T105" fmla="*/ 7 h 704"/>
                <a:gd name="T106" fmla="*/ 880 w 1536"/>
                <a:gd name="T107" fmla="*/ 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36" h="704">
                  <a:moveTo>
                    <a:pt x="880" y="2"/>
                  </a:moveTo>
                  <a:lnTo>
                    <a:pt x="880" y="2"/>
                  </a:lnTo>
                  <a:lnTo>
                    <a:pt x="866" y="19"/>
                  </a:lnTo>
                  <a:lnTo>
                    <a:pt x="852" y="36"/>
                  </a:lnTo>
                  <a:lnTo>
                    <a:pt x="824" y="71"/>
                  </a:lnTo>
                  <a:lnTo>
                    <a:pt x="798" y="105"/>
                  </a:lnTo>
                  <a:lnTo>
                    <a:pt x="771" y="141"/>
                  </a:lnTo>
                  <a:lnTo>
                    <a:pt x="757" y="158"/>
                  </a:lnTo>
                  <a:lnTo>
                    <a:pt x="742" y="173"/>
                  </a:lnTo>
                  <a:lnTo>
                    <a:pt x="727" y="189"/>
                  </a:lnTo>
                  <a:lnTo>
                    <a:pt x="712" y="204"/>
                  </a:lnTo>
                  <a:lnTo>
                    <a:pt x="695" y="219"/>
                  </a:lnTo>
                  <a:lnTo>
                    <a:pt x="677" y="233"/>
                  </a:lnTo>
                  <a:lnTo>
                    <a:pt x="660" y="245"/>
                  </a:lnTo>
                  <a:lnTo>
                    <a:pt x="640" y="257"/>
                  </a:lnTo>
                  <a:lnTo>
                    <a:pt x="640" y="257"/>
                  </a:lnTo>
                  <a:lnTo>
                    <a:pt x="623" y="266"/>
                  </a:lnTo>
                  <a:lnTo>
                    <a:pt x="606" y="274"/>
                  </a:lnTo>
                  <a:lnTo>
                    <a:pt x="570" y="289"/>
                  </a:lnTo>
                  <a:lnTo>
                    <a:pt x="535" y="302"/>
                  </a:lnTo>
                  <a:lnTo>
                    <a:pt x="497" y="314"/>
                  </a:lnTo>
                  <a:lnTo>
                    <a:pt x="424" y="336"/>
                  </a:lnTo>
                  <a:lnTo>
                    <a:pt x="387" y="346"/>
                  </a:lnTo>
                  <a:lnTo>
                    <a:pt x="351" y="358"/>
                  </a:lnTo>
                  <a:lnTo>
                    <a:pt x="351" y="358"/>
                  </a:lnTo>
                  <a:lnTo>
                    <a:pt x="268" y="387"/>
                  </a:lnTo>
                  <a:lnTo>
                    <a:pt x="228" y="401"/>
                  </a:lnTo>
                  <a:lnTo>
                    <a:pt x="188" y="418"/>
                  </a:lnTo>
                  <a:lnTo>
                    <a:pt x="188" y="418"/>
                  </a:lnTo>
                  <a:lnTo>
                    <a:pt x="147" y="436"/>
                  </a:lnTo>
                  <a:lnTo>
                    <a:pt x="125" y="446"/>
                  </a:lnTo>
                  <a:lnTo>
                    <a:pt x="105" y="458"/>
                  </a:lnTo>
                  <a:lnTo>
                    <a:pt x="84" y="469"/>
                  </a:lnTo>
                  <a:lnTo>
                    <a:pt x="66" y="482"/>
                  </a:lnTo>
                  <a:lnTo>
                    <a:pt x="48" y="496"/>
                  </a:lnTo>
                  <a:lnTo>
                    <a:pt x="30" y="511"/>
                  </a:lnTo>
                  <a:lnTo>
                    <a:pt x="30" y="511"/>
                  </a:lnTo>
                  <a:lnTo>
                    <a:pt x="20" y="523"/>
                  </a:lnTo>
                  <a:lnTo>
                    <a:pt x="10" y="537"/>
                  </a:lnTo>
                  <a:lnTo>
                    <a:pt x="7" y="543"/>
                  </a:lnTo>
                  <a:lnTo>
                    <a:pt x="4" y="549"/>
                  </a:lnTo>
                  <a:lnTo>
                    <a:pt x="2" y="557"/>
                  </a:lnTo>
                  <a:lnTo>
                    <a:pt x="1" y="564"/>
                  </a:lnTo>
                  <a:lnTo>
                    <a:pt x="0" y="571"/>
                  </a:lnTo>
                  <a:lnTo>
                    <a:pt x="0" y="577"/>
                  </a:lnTo>
                  <a:lnTo>
                    <a:pt x="1" y="585"/>
                  </a:lnTo>
                  <a:lnTo>
                    <a:pt x="2" y="592"/>
                  </a:lnTo>
                  <a:lnTo>
                    <a:pt x="5" y="599"/>
                  </a:lnTo>
                  <a:lnTo>
                    <a:pt x="8" y="607"/>
                  </a:lnTo>
                  <a:lnTo>
                    <a:pt x="12" y="613"/>
                  </a:lnTo>
                  <a:lnTo>
                    <a:pt x="18" y="620"/>
                  </a:lnTo>
                  <a:lnTo>
                    <a:pt x="18" y="620"/>
                  </a:lnTo>
                  <a:lnTo>
                    <a:pt x="26" y="631"/>
                  </a:lnTo>
                  <a:lnTo>
                    <a:pt x="35" y="639"/>
                  </a:lnTo>
                  <a:lnTo>
                    <a:pt x="46" y="647"/>
                  </a:lnTo>
                  <a:lnTo>
                    <a:pt x="56" y="656"/>
                  </a:lnTo>
                  <a:lnTo>
                    <a:pt x="68" y="662"/>
                  </a:lnTo>
                  <a:lnTo>
                    <a:pt x="79" y="668"/>
                  </a:lnTo>
                  <a:lnTo>
                    <a:pt x="92" y="673"/>
                  </a:lnTo>
                  <a:lnTo>
                    <a:pt x="104" y="679"/>
                  </a:lnTo>
                  <a:lnTo>
                    <a:pt x="130" y="686"/>
                  </a:lnTo>
                  <a:lnTo>
                    <a:pt x="156" y="692"/>
                  </a:lnTo>
                  <a:lnTo>
                    <a:pt x="183" y="696"/>
                  </a:lnTo>
                  <a:lnTo>
                    <a:pt x="208" y="699"/>
                  </a:lnTo>
                  <a:lnTo>
                    <a:pt x="208" y="699"/>
                  </a:lnTo>
                  <a:lnTo>
                    <a:pt x="243" y="702"/>
                  </a:lnTo>
                  <a:lnTo>
                    <a:pt x="278" y="704"/>
                  </a:lnTo>
                  <a:lnTo>
                    <a:pt x="313" y="704"/>
                  </a:lnTo>
                  <a:lnTo>
                    <a:pt x="349" y="701"/>
                  </a:lnTo>
                  <a:lnTo>
                    <a:pt x="384" y="699"/>
                  </a:lnTo>
                  <a:lnTo>
                    <a:pt x="419" y="695"/>
                  </a:lnTo>
                  <a:lnTo>
                    <a:pt x="489" y="687"/>
                  </a:lnTo>
                  <a:lnTo>
                    <a:pt x="489" y="687"/>
                  </a:lnTo>
                  <a:lnTo>
                    <a:pt x="550" y="679"/>
                  </a:lnTo>
                  <a:lnTo>
                    <a:pt x="614" y="668"/>
                  </a:lnTo>
                  <a:lnTo>
                    <a:pt x="645" y="662"/>
                  </a:lnTo>
                  <a:lnTo>
                    <a:pt x="675" y="656"/>
                  </a:lnTo>
                  <a:lnTo>
                    <a:pt x="707" y="648"/>
                  </a:lnTo>
                  <a:lnTo>
                    <a:pt x="737" y="640"/>
                  </a:lnTo>
                  <a:lnTo>
                    <a:pt x="737" y="640"/>
                  </a:lnTo>
                  <a:lnTo>
                    <a:pt x="774" y="627"/>
                  </a:lnTo>
                  <a:lnTo>
                    <a:pt x="812" y="613"/>
                  </a:lnTo>
                  <a:lnTo>
                    <a:pt x="849" y="599"/>
                  </a:lnTo>
                  <a:lnTo>
                    <a:pt x="887" y="586"/>
                  </a:lnTo>
                  <a:lnTo>
                    <a:pt x="887" y="586"/>
                  </a:lnTo>
                  <a:lnTo>
                    <a:pt x="923" y="573"/>
                  </a:lnTo>
                  <a:lnTo>
                    <a:pt x="943" y="567"/>
                  </a:lnTo>
                  <a:lnTo>
                    <a:pt x="961" y="563"/>
                  </a:lnTo>
                  <a:lnTo>
                    <a:pt x="981" y="559"/>
                  </a:lnTo>
                  <a:lnTo>
                    <a:pt x="1001" y="557"/>
                  </a:lnTo>
                  <a:lnTo>
                    <a:pt x="1021" y="557"/>
                  </a:lnTo>
                  <a:lnTo>
                    <a:pt x="1041" y="559"/>
                  </a:lnTo>
                  <a:lnTo>
                    <a:pt x="1041" y="559"/>
                  </a:lnTo>
                  <a:lnTo>
                    <a:pt x="1047" y="560"/>
                  </a:lnTo>
                  <a:lnTo>
                    <a:pt x="1051" y="562"/>
                  </a:lnTo>
                  <a:lnTo>
                    <a:pt x="1055" y="564"/>
                  </a:lnTo>
                  <a:lnTo>
                    <a:pt x="1058" y="567"/>
                  </a:lnTo>
                  <a:lnTo>
                    <a:pt x="1061" y="571"/>
                  </a:lnTo>
                  <a:lnTo>
                    <a:pt x="1065" y="574"/>
                  </a:lnTo>
                  <a:lnTo>
                    <a:pt x="1069" y="585"/>
                  </a:lnTo>
                  <a:lnTo>
                    <a:pt x="1069" y="585"/>
                  </a:lnTo>
                  <a:lnTo>
                    <a:pt x="1072" y="590"/>
                  </a:lnTo>
                  <a:lnTo>
                    <a:pt x="1076" y="595"/>
                  </a:lnTo>
                  <a:lnTo>
                    <a:pt x="1081" y="598"/>
                  </a:lnTo>
                  <a:lnTo>
                    <a:pt x="1086" y="602"/>
                  </a:lnTo>
                  <a:lnTo>
                    <a:pt x="1098" y="607"/>
                  </a:lnTo>
                  <a:lnTo>
                    <a:pt x="1110" y="611"/>
                  </a:lnTo>
                  <a:lnTo>
                    <a:pt x="1110" y="611"/>
                  </a:lnTo>
                  <a:lnTo>
                    <a:pt x="1130" y="615"/>
                  </a:lnTo>
                  <a:lnTo>
                    <a:pt x="1151" y="618"/>
                  </a:lnTo>
                  <a:lnTo>
                    <a:pt x="1171" y="620"/>
                  </a:lnTo>
                  <a:lnTo>
                    <a:pt x="1191" y="620"/>
                  </a:lnTo>
                  <a:lnTo>
                    <a:pt x="1211" y="619"/>
                  </a:lnTo>
                  <a:lnTo>
                    <a:pt x="1232" y="617"/>
                  </a:lnTo>
                  <a:lnTo>
                    <a:pt x="1252" y="613"/>
                  </a:lnTo>
                  <a:lnTo>
                    <a:pt x="1273" y="609"/>
                  </a:lnTo>
                  <a:lnTo>
                    <a:pt x="1273" y="609"/>
                  </a:lnTo>
                  <a:lnTo>
                    <a:pt x="1304" y="600"/>
                  </a:lnTo>
                  <a:lnTo>
                    <a:pt x="1335" y="590"/>
                  </a:lnTo>
                  <a:lnTo>
                    <a:pt x="1366" y="578"/>
                  </a:lnTo>
                  <a:lnTo>
                    <a:pt x="1397" y="567"/>
                  </a:lnTo>
                  <a:lnTo>
                    <a:pt x="1397" y="567"/>
                  </a:lnTo>
                  <a:lnTo>
                    <a:pt x="1418" y="557"/>
                  </a:lnTo>
                  <a:lnTo>
                    <a:pt x="1439" y="545"/>
                  </a:lnTo>
                  <a:lnTo>
                    <a:pt x="1450" y="539"/>
                  </a:lnTo>
                  <a:lnTo>
                    <a:pt x="1459" y="533"/>
                  </a:lnTo>
                  <a:lnTo>
                    <a:pt x="1468" y="525"/>
                  </a:lnTo>
                  <a:lnTo>
                    <a:pt x="1478" y="517"/>
                  </a:lnTo>
                  <a:lnTo>
                    <a:pt x="1478" y="517"/>
                  </a:lnTo>
                  <a:lnTo>
                    <a:pt x="1487" y="507"/>
                  </a:lnTo>
                  <a:lnTo>
                    <a:pt x="1495" y="496"/>
                  </a:lnTo>
                  <a:lnTo>
                    <a:pt x="1503" y="485"/>
                  </a:lnTo>
                  <a:lnTo>
                    <a:pt x="1509" y="473"/>
                  </a:lnTo>
                  <a:lnTo>
                    <a:pt x="1514" y="461"/>
                  </a:lnTo>
                  <a:lnTo>
                    <a:pt x="1519" y="448"/>
                  </a:lnTo>
                  <a:lnTo>
                    <a:pt x="1522" y="436"/>
                  </a:lnTo>
                  <a:lnTo>
                    <a:pt x="1525" y="422"/>
                  </a:lnTo>
                  <a:lnTo>
                    <a:pt x="1531" y="396"/>
                  </a:lnTo>
                  <a:lnTo>
                    <a:pt x="1533" y="369"/>
                  </a:lnTo>
                  <a:lnTo>
                    <a:pt x="1534" y="342"/>
                  </a:lnTo>
                  <a:lnTo>
                    <a:pt x="1535" y="315"/>
                  </a:lnTo>
                  <a:lnTo>
                    <a:pt x="1535" y="315"/>
                  </a:lnTo>
                  <a:lnTo>
                    <a:pt x="1536" y="283"/>
                  </a:lnTo>
                  <a:lnTo>
                    <a:pt x="1536" y="249"/>
                  </a:lnTo>
                  <a:lnTo>
                    <a:pt x="1535" y="214"/>
                  </a:lnTo>
                  <a:lnTo>
                    <a:pt x="1534" y="196"/>
                  </a:lnTo>
                  <a:lnTo>
                    <a:pt x="1532" y="178"/>
                  </a:lnTo>
                  <a:lnTo>
                    <a:pt x="1529" y="161"/>
                  </a:lnTo>
                  <a:lnTo>
                    <a:pt x="1525" y="144"/>
                  </a:lnTo>
                  <a:lnTo>
                    <a:pt x="1520" y="127"/>
                  </a:lnTo>
                  <a:lnTo>
                    <a:pt x="1514" y="112"/>
                  </a:lnTo>
                  <a:lnTo>
                    <a:pt x="1507" y="97"/>
                  </a:lnTo>
                  <a:lnTo>
                    <a:pt x="1498" y="84"/>
                  </a:lnTo>
                  <a:lnTo>
                    <a:pt x="1488" y="70"/>
                  </a:lnTo>
                  <a:lnTo>
                    <a:pt x="1477" y="59"/>
                  </a:lnTo>
                  <a:lnTo>
                    <a:pt x="1477" y="59"/>
                  </a:lnTo>
                  <a:lnTo>
                    <a:pt x="1473" y="58"/>
                  </a:lnTo>
                  <a:lnTo>
                    <a:pt x="1471" y="58"/>
                  </a:lnTo>
                  <a:lnTo>
                    <a:pt x="1469" y="58"/>
                  </a:lnTo>
                  <a:lnTo>
                    <a:pt x="1467" y="59"/>
                  </a:lnTo>
                  <a:lnTo>
                    <a:pt x="1466" y="61"/>
                  </a:lnTo>
                  <a:lnTo>
                    <a:pt x="1465" y="63"/>
                  </a:lnTo>
                  <a:lnTo>
                    <a:pt x="1466" y="65"/>
                  </a:lnTo>
                  <a:lnTo>
                    <a:pt x="1467" y="67"/>
                  </a:lnTo>
                  <a:lnTo>
                    <a:pt x="1467" y="67"/>
                  </a:lnTo>
                  <a:lnTo>
                    <a:pt x="1473" y="73"/>
                  </a:lnTo>
                  <a:lnTo>
                    <a:pt x="1480" y="79"/>
                  </a:lnTo>
                  <a:lnTo>
                    <a:pt x="1489" y="92"/>
                  </a:lnTo>
                  <a:lnTo>
                    <a:pt x="1497" y="107"/>
                  </a:lnTo>
                  <a:lnTo>
                    <a:pt x="1504" y="122"/>
                  </a:lnTo>
                  <a:lnTo>
                    <a:pt x="1509" y="138"/>
                  </a:lnTo>
                  <a:lnTo>
                    <a:pt x="1513" y="153"/>
                  </a:lnTo>
                  <a:lnTo>
                    <a:pt x="1516" y="170"/>
                  </a:lnTo>
                  <a:lnTo>
                    <a:pt x="1518" y="187"/>
                  </a:lnTo>
                  <a:lnTo>
                    <a:pt x="1518" y="187"/>
                  </a:lnTo>
                  <a:lnTo>
                    <a:pt x="1521" y="220"/>
                  </a:lnTo>
                  <a:lnTo>
                    <a:pt x="1522" y="253"/>
                  </a:lnTo>
                  <a:lnTo>
                    <a:pt x="1522" y="287"/>
                  </a:lnTo>
                  <a:lnTo>
                    <a:pt x="1522" y="319"/>
                  </a:lnTo>
                  <a:lnTo>
                    <a:pt x="1522" y="319"/>
                  </a:lnTo>
                  <a:lnTo>
                    <a:pt x="1521" y="348"/>
                  </a:lnTo>
                  <a:lnTo>
                    <a:pt x="1519" y="377"/>
                  </a:lnTo>
                  <a:lnTo>
                    <a:pt x="1515" y="407"/>
                  </a:lnTo>
                  <a:lnTo>
                    <a:pt x="1513" y="420"/>
                  </a:lnTo>
                  <a:lnTo>
                    <a:pt x="1509" y="434"/>
                  </a:lnTo>
                  <a:lnTo>
                    <a:pt x="1505" y="447"/>
                  </a:lnTo>
                  <a:lnTo>
                    <a:pt x="1499" y="460"/>
                  </a:lnTo>
                  <a:lnTo>
                    <a:pt x="1494" y="472"/>
                  </a:lnTo>
                  <a:lnTo>
                    <a:pt x="1487" y="485"/>
                  </a:lnTo>
                  <a:lnTo>
                    <a:pt x="1479" y="496"/>
                  </a:lnTo>
                  <a:lnTo>
                    <a:pt x="1469" y="507"/>
                  </a:lnTo>
                  <a:lnTo>
                    <a:pt x="1459" y="517"/>
                  </a:lnTo>
                  <a:lnTo>
                    <a:pt x="1446" y="526"/>
                  </a:lnTo>
                  <a:lnTo>
                    <a:pt x="1446" y="526"/>
                  </a:lnTo>
                  <a:lnTo>
                    <a:pt x="1435" y="534"/>
                  </a:lnTo>
                  <a:lnTo>
                    <a:pt x="1422" y="541"/>
                  </a:lnTo>
                  <a:lnTo>
                    <a:pt x="1410" y="547"/>
                  </a:lnTo>
                  <a:lnTo>
                    <a:pt x="1397" y="553"/>
                  </a:lnTo>
                  <a:lnTo>
                    <a:pt x="1371" y="564"/>
                  </a:lnTo>
                  <a:lnTo>
                    <a:pt x="1344" y="573"/>
                  </a:lnTo>
                  <a:lnTo>
                    <a:pt x="1344" y="573"/>
                  </a:lnTo>
                  <a:lnTo>
                    <a:pt x="1306" y="586"/>
                  </a:lnTo>
                  <a:lnTo>
                    <a:pt x="1286" y="592"/>
                  </a:lnTo>
                  <a:lnTo>
                    <a:pt x="1266" y="597"/>
                  </a:lnTo>
                  <a:lnTo>
                    <a:pt x="1247" y="601"/>
                  </a:lnTo>
                  <a:lnTo>
                    <a:pt x="1227" y="606"/>
                  </a:lnTo>
                  <a:lnTo>
                    <a:pt x="1206" y="608"/>
                  </a:lnTo>
                  <a:lnTo>
                    <a:pt x="1185" y="609"/>
                  </a:lnTo>
                  <a:lnTo>
                    <a:pt x="1185" y="609"/>
                  </a:lnTo>
                  <a:lnTo>
                    <a:pt x="1163" y="608"/>
                  </a:lnTo>
                  <a:lnTo>
                    <a:pt x="1139" y="606"/>
                  </a:lnTo>
                  <a:lnTo>
                    <a:pt x="1128" y="603"/>
                  </a:lnTo>
                  <a:lnTo>
                    <a:pt x="1117" y="600"/>
                  </a:lnTo>
                  <a:lnTo>
                    <a:pt x="1106" y="597"/>
                  </a:lnTo>
                  <a:lnTo>
                    <a:pt x="1096" y="593"/>
                  </a:lnTo>
                  <a:lnTo>
                    <a:pt x="1096" y="593"/>
                  </a:lnTo>
                  <a:lnTo>
                    <a:pt x="1091" y="590"/>
                  </a:lnTo>
                  <a:lnTo>
                    <a:pt x="1086" y="587"/>
                  </a:lnTo>
                  <a:lnTo>
                    <a:pt x="1083" y="583"/>
                  </a:lnTo>
                  <a:lnTo>
                    <a:pt x="1081" y="578"/>
                  </a:lnTo>
                  <a:lnTo>
                    <a:pt x="1077" y="569"/>
                  </a:lnTo>
                  <a:lnTo>
                    <a:pt x="1071" y="561"/>
                  </a:lnTo>
                  <a:lnTo>
                    <a:pt x="1071" y="561"/>
                  </a:lnTo>
                  <a:lnTo>
                    <a:pt x="1067" y="556"/>
                  </a:lnTo>
                  <a:lnTo>
                    <a:pt x="1061" y="551"/>
                  </a:lnTo>
                  <a:lnTo>
                    <a:pt x="1056" y="548"/>
                  </a:lnTo>
                  <a:lnTo>
                    <a:pt x="1050" y="546"/>
                  </a:lnTo>
                  <a:lnTo>
                    <a:pt x="1044" y="545"/>
                  </a:lnTo>
                  <a:lnTo>
                    <a:pt x="1036" y="543"/>
                  </a:lnTo>
                  <a:lnTo>
                    <a:pt x="1022" y="543"/>
                  </a:lnTo>
                  <a:lnTo>
                    <a:pt x="1006" y="543"/>
                  </a:lnTo>
                  <a:lnTo>
                    <a:pt x="992" y="545"/>
                  </a:lnTo>
                  <a:lnTo>
                    <a:pt x="967" y="549"/>
                  </a:lnTo>
                  <a:lnTo>
                    <a:pt x="967" y="549"/>
                  </a:lnTo>
                  <a:lnTo>
                    <a:pt x="948" y="553"/>
                  </a:lnTo>
                  <a:lnTo>
                    <a:pt x="929" y="558"/>
                  </a:lnTo>
                  <a:lnTo>
                    <a:pt x="894" y="568"/>
                  </a:lnTo>
                  <a:lnTo>
                    <a:pt x="857" y="581"/>
                  </a:lnTo>
                  <a:lnTo>
                    <a:pt x="822" y="594"/>
                  </a:lnTo>
                  <a:lnTo>
                    <a:pt x="787" y="608"/>
                  </a:lnTo>
                  <a:lnTo>
                    <a:pt x="751" y="620"/>
                  </a:lnTo>
                  <a:lnTo>
                    <a:pt x="715" y="632"/>
                  </a:lnTo>
                  <a:lnTo>
                    <a:pt x="697" y="637"/>
                  </a:lnTo>
                  <a:lnTo>
                    <a:pt x="678" y="641"/>
                  </a:lnTo>
                  <a:lnTo>
                    <a:pt x="678" y="641"/>
                  </a:lnTo>
                  <a:lnTo>
                    <a:pt x="614" y="653"/>
                  </a:lnTo>
                  <a:lnTo>
                    <a:pt x="548" y="665"/>
                  </a:lnTo>
                  <a:lnTo>
                    <a:pt x="484" y="675"/>
                  </a:lnTo>
                  <a:lnTo>
                    <a:pt x="418" y="683"/>
                  </a:lnTo>
                  <a:lnTo>
                    <a:pt x="418" y="683"/>
                  </a:lnTo>
                  <a:lnTo>
                    <a:pt x="384" y="687"/>
                  </a:lnTo>
                  <a:lnTo>
                    <a:pt x="349" y="689"/>
                  </a:lnTo>
                  <a:lnTo>
                    <a:pt x="314" y="691"/>
                  </a:lnTo>
                  <a:lnTo>
                    <a:pt x="279" y="691"/>
                  </a:lnTo>
                  <a:lnTo>
                    <a:pt x="243" y="690"/>
                  </a:lnTo>
                  <a:lnTo>
                    <a:pt x="209" y="688"/>
                  </a:lnTo>
                  <a:lnTo>
                    <a:pt x="175" y="683"/>
                  </a:lnTo>
                  <a:lnTo>
                    <a:pt x="157" y="680"/>
                  </a:lnTo>
                  <a:lnTo>
                    <a:pt x="140" y="676"/>
                  </a:lnTo>
                  <a:lnTo>
                    <a:pt x="140" y="676"/>
                  </a:lnTo>
                  <a:lnTo>
                    <a:pt x="122" y="670"/>
                  </a:lnTo>
                  <a:lnTo>
                    <a:pt x="100" y="663"/>
                  </a:lnTo>
                  <a:lnTo>
                    <a:pt x="77" y="652"/>
                  </a:lnTo>
                  <a:lnTo>
                    <a:pt x="66" y="646"/>
                  </a:lnTo>
                  <a:lnTo>
                    <a:pt x="54" y="639"/>
                  </a:lnTo>
                  <a:lnTo>
                    <a:pt x="45" y="632"/>
                  </a:lnTo>
                  <a:lnTo>
                    <a:pt x="35" y="624"/>
                  </a:lnTo>
                  <a:lnTo>
                    <a:pt x="27" y="615"/>
                  </a:lnTo>
                  <a:lnTo>
                    <a:pt x="21" y="607"/>
                  </a:lnTo>
                  <a:lnTo>
                    <a:pt x="16" y="596"/>
                  </a:lnTo>
                  <a:lnTo>
                    <a:pt x="12" y="586"/>
                  </a:lnTo>
                  <a:lnTo>
                    <a:pt x="11" y="575"/>
                  </a:lnTo>
                  <a:lnTo>
                    <a:pt x="12" y="564"/>
                  </a:lnTo>
                  <a:lnTo>
                    <a:pt x="12" y="564"/>
                  </a:lnTo>
                  <a:lnTo>
                    <a:pt x="15" y="555"/>
                  </a:lnTo>
                  <a:lnTo>
                    <a:pt x="19" y="545"/>
                  </a:lnTo>
                  <a:lnTo>
                    <a:pt x="24" y="537"/>
                  </a:lnTo>
                  <a:lnTo>
                    <a:pt x="29" y="528"/>
                  </a:lnTo>
                  <a:lnTo>
                    <a:pt x="36" y="520"/>
                  </a:lnTo>
                  <a:lnTo>
                    <a:pt x="44" y="513"/>
                  </a:lnTo>
                  <a:lnTo>
                    <a:pt x="60" y="499"/>
                  </a:lnTo>
                  <a:lnTo>
                    <a:pt x="79" y="487"/>
                  </a:lnTo>
                  <a:lnTo>
                    <a:pt x="97" y="476"/>
                  </a:lnTo>
                  <a:lnTo>
                    <a:pt x="132" y="458"/>
                  </a:lnTo>
                  <a:lnTo>
                    <a:pt x="132" y="458"/>
                  </a:lnTo>
                  <a:lnTo>
                    <a:pt x="154" y="446"/>
                  </a:lnTo>
                  <a:lnTo>
                    <a:pt x="176" y="437"/>
                  </a:lnTo>
                  <a:lnTo>
                    <a:pt x="222" y="417"/>
                  </a:lnTo>
                  <a:lnTo>
                    <a:pt x="266" y="400"/>
                  </a:lnTo>
                  <a:lnTo>
                    <a:pt x="313" y="384"/>
                  </a:lnTo>
                  <a:lnTo>
                    <a:pt x="313" y="384"/>
                  </a:lnTo>
                  <a:lnTo>
                    <a:pt x="369" y="365"/>
                  </a:lnTo>
                  <a:lnTo>
                    <a:pt x="427" y="347"/>
                  </a:lnTo>
                  <a:lnTo>
                    <a:pt x="484" y="331"/>
                  </a:lnTo>
                  <a:lnTo>
                    <a:pt x="541" y="312"/>
                  </a:lnTo>
                  <a:lnTo>
                    <a:pt x="541" y="312"/>
                  </a:lnTo>
                  <a:lnTo>
                    <a:pt x="582" y="297"/>
                  </a:lnTo>
                  <a:lnTo>
                    <a:pt x="601" y="289"/>
                  </a:lnTo>
                  <a:lnTo>
                    <a:pt x="620" y="281"/>
                  </a:lnTo>
                  <a:lnTo>
                    <a:pt x="640" y="271"/>
                  </a:lnTo>
                  <a:lnTo>
                    <a:pt x="659" y="261"/>
                  </a:lnTo>
                  <a:lnTo>
                    <a:pt x="676" y="249"/>
                  </a:lnTo>
                  <a:lnTo>
                    <a:pt x="695" y="237"/>
                  </a:lnTo>
                  <a:lnTo>
                    <a:pt x="695" y="237"/>
                  </a:lnTo>
                  <a:lnTo>
                    <a:pt x="711" y="225"/>
                  </a:lnTo>
                  <a:lnTo>
                    <a:pt x="725" y="212"/>
                  </a:lnTo>
                  <a:lnTo>
                    <a:pt x="740" y="197"/>
                  </a:lnTo>
                  <a:lnTo>
                    <a:pt x="754" y="183"/>
                  </a:lnTo>
                  <a:lnTo>
                    <a:pt x="767" y="167"/>
                  </a:lnTo>
                  <a:lnTo>
                    <a:pt x="780" y="151"/>
                  </a:lnTo>
                  <a:lnTo>
                    <a:pt x="804" y="119"/>
                  </a:lnTo>
                  <a:lnTo>
                    <a:pt x="804" y="119"/>
                  </a:lnTo>
                  <a:lnTo>
                    <a:pt x="846" y="64"/>
                  </a:lnTo>
                  <a:lnTo>
                    <a:pt x="867" y="37"/>
                  </a:lnTo>
                  <a:lnTo>
                    <a:pt x="890" y="11"/>
                  </a:lnTo>
                  <a:lnTo>
                    <a:pt x="890" y="11"/>
                  </a:lnTo>
                  <a:lnTo>
                    <a:pt x="891" y="9"/>
                  </a:lnTo>
                  <a:lnTo>
                    <a:pt x="891" y="7"/>
                  </a:lnTo>
                  <a:lnTo>
                    <a:pt x="891" y="4"/>
                  </a:lnTo>
                  <a:lnTo>
                    <a:pt x="889" y="2"/>
                  </a:lnTo>
                  <a:lnTo>
                    <a:pt x="888" y="1"/>
                  </a:lnTo>
                  <a:lnTo>
                    <a:pt x="886" y="0"/>
                  </a:lnTo>
                  <a:lnTo>
                    <a:pt x="882" y="0"/>
                  </a:lnTo>
                  <a:lnTo>
                    <a:pt x="880" y="2"/>
                  </a:lnTo>
                  <a:lnTo>
                    <a:pt x="88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48BF30E8-57DE-9176-F4F3-AEF4E0BF6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" y="3829"/>
              <a:ext cx="173" cy="134"/>
            </a:xfrm>
            <a:custGeom>
              <a:avLst/>
              <a:gdLst>
                <a:gd name="T0" fmla="*/ 8 w 344"/>
                <a:gd name="T1" fmla="*/ 266 h 267"/>
                <a:gd name="T2" fmla="*/ 76 w 344"/>
                <a:gd name="T3" fmla="*/ 226 h 267"/>
                <a:gd name="T4" fmla="*/ 146 w 344"/>
                <a:gd name="T5" fmla="*/ 191 h 267"/>
                <a:gd name="T6" fmla="*/ 165 w 344"/>
                <a:gd name="T7" fmla="*/ 184 h 267"/>
                <a:gd name="T8" fmla="*/ 222 w 344"/>
                <a:gd name="T9" fmla="*/ 164 h 267"/>
                <a:gd name="T10" fmla="*/ 301 w 344"/>
                <a:gd name="T11" fmla="*/ 143 h 267"/>
                <a:gd name="T12" fmla="*/ 317 w 344"/>
                <a:gd name="T13" fmla="*/ 138 h 267"/>
                <a:gd name="T14" fmla="*/ 332 w 344"/>
                <a:gd name="T15" fmla="*/ 132 h 267"/>
                <a:gd name="T16" fmla="*/ 341 w 344"/>
                <a:gd name="T17" fmla="*/ 121 h 267"/>
                <a:gd name="T18" fmla="*/ 344 w 344"/>
                <a:gd name="T19" fmla="*/ 105 h 267"/>
                <a:gd name="T20" fmla="*/ 343 w 344"/>
                <a:gd name="T21" fmla="*/ 89 h 267"/>
                <a:gd name="T22" fmla="*/ 333 w 344"/>
                <a:gd name="T23" fmla="*/ 60 h 267"/>
                <a:gd name="T24" fmla="*/ 316 w 344"/>
                <a:gd name="T25" fmla="*/ 34 h 267"/>
                <a:gd name="T26" fmla="*/ 295 w 344"/>
                <a:gd name="T27" fmla="*/ 11 h 267"/>
                <a:gd name="T28" fmla="*/ 285 w 344"/>
                <a:gd name="T29" fmla="*/ 1 h 267"/>
                <a:gd name="T30" fmla="*/ 279 w 344"/>
                <a:gd name="T31" fmla="*/ 0 h 267"/>
                <a:gd name="T32" fmla="*/ 275 w 344"/>
                <a:gd name="T33" fmla="*/ 2 h 267"/>
                <a:gd name="T34" fmla="*/ 273 w 344"/>
                <a:gd name="T35" fmla="*/ 6 h 267"/>
                <a:gd name="T36" fmla="*/ 275 w 344"/>
                <a:gd name="T37" fmla="*/ 10 h 267"/>
                <a:gd name="T38" fmla="*/ 286 w 344"/>
                <a:gd name="T39" fmla="*/ 19 h 267"/>
                <a:gd name="T40" fmla="*/ 308 w 344"/>
                <a:gd name="T41" fmla="*/ 42 h 267"/>
                <a:gd name="T42" fmla="*/ 323 w 344"/>
                <a:gd name="T43" fmla="*/ 69 h 267"/>
                <a:gd name="T44" fmla="*/ 330 w 344"/>
                <a:gd name="T45" fmla="*/ 90 h 267"/>
                <a:gd name="T46" fmla="*/ 333 w 344"/>
                <a:gd name="T47" fmla="*/ 106 h 267"/>
                <a:gd name="T48" fmla="*/ 332 w 344"/>
                <a:gd name="T49" fmla="*/ 113 h 267"/>
                <a:gd name="T50" fmla="*/ 327 w 344"/>
                <a:gd name="T51" fmla="*/ 120 h 267"/>
                <a:gd name="T52" fmla="*/ 320 w 344"/>
                <a:gd name="T53" fmla="*/ 125 h 267"/>
                <a:gd name="T54" fmla="*/ 302 w 344"/>
                <a:gd name="T55" fmla="*/ 130 h 267"/>
                <a:gd name="T56" fmla="*/ 269 w 344"/>
                <a:gd name="T57" fmla="*/ 138 h 267"/>
                <a:gd name="T58" fmla="*/ 236 w 344"/>
                <a:gd name="T59" fmla="*/ 146 h 267"/>
                <a:gd name="T60" fmla="*/ 174 w 344"/>
                <a:gd name="T61" fmla="*/ 166 h 267"/>
                <a:gd name="T62" fmla="*/ 115 w 344"/>
                <a:gd name="T63" fmla="*/ 192 h 267"/>
                <a:gd name="T64" fmla="*/ 57 w 344"/>
                <a:gd name="T65" fmla="*/ 221 h 267"/>
                <a:gd name="T66" fmla="*/ 2 w 344"/>
                <a:gd name="T67" fmla="*/ 255 h 267"/>
                <a:gd name="T68" fmla="*/ 0 w 344"/>
                <a:gd name="T69" fmla="*/ 257 h 267"/>
                <a:gd name="T70" fmla="*/ 0 w 344"/>
                <a:gd name="T71" fmla="*/ 262 h 267"/>
                <a:gd name="T72" fmla="*/ 2 w 344"/>
                <a:gd name="T73" fmla="*/ 266 h 267"/>
                <a:gd name="T74" fmla="*/ 6 w 344"/>
                <a:gd name="T75" fmla="*/ 267 h 267"/>
                <a:gd name="T76" fmla="*/ 8 w 344"/>
                <a:gd name="T77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4" h="267">
                  <a:moveTo>
                    <a:pt x="8" y="266"/>
                  </a:moveTo>
                  <a:lnTo>
                    <a:pt x="8" y="266"/>
                  </a:lnTo>
                  <a:lnTo>
                    <a:pt x="41" y="245"/>
                  </a:lnTo>
                  <a:lnTo>
                    <a:pt x="76" y="226"/>
                  </a:lnTo>
                  <a:lnTo>
                    <a:pt x="111" y="208"/>
                  </a:lnTo>
                  <a:lnTo>
                    <a:pt x="146" y="191"/>
                  </a:lnTo>
                  <a:lnTo>
                    <a:pt x="146" y="191"/>
                  </a:lnTo>
                  <a:lnTo>
                    <a:pt x="165" y="184"/>
                  </a:lnTo>
                  <a:lnTo>
                    <a:pt x="184" y="177"/>
                  </a:lnTo>
                  <a:lnTo>
                    <a:pt x="222" y="164"/>
                  </a:lnTo>
                  <a:lnTo>
                    <a:pt x="262" y="154"/>
                  </a:lnTo>
                  <a:lnTo>
                    <a:pt x="301" y="143"/>
                  </a:lnTo>
                  <a:lnTo>
                    <a:pt x="301" y="143"/>
                  </a:lnTo>
                  <a:lnTo>
                    <a:pt x="317" y="138"/>
                  </a:lnTo>
                  <a:lnTo>
                    <a:pt x="325" y="135"/>
                  </a:lnTo>
                  <a:lnTo>
                    <a:pt x="332" y="132"/>
                  </a:lnTo>
                  <a:lnTo>
                    <a:pt x="337" y="128"/>
                  </a:lnTo>
                  <a:lnTo>
                    <a:pt x="341" y="121"/>
                  </a:lnTo>
                  <a:lnTo>
                    <a:pt x="344" y="114"/>
                  </a:lnTo>
                  <a:lnTo>
                    <a:pt x="344" y="105"/>
                  </a:lnTo>
                  <a:lnTo>
                    <a:pt x="344" y="105"/>
                  </a:lnTo>
                  <a:lnTo>
                    <a:pt x="343" y="89"/>
                  </a:lnTo>
                  <a:lnTo>
                    <a:pt x="339" y="75"/>
                  </a:lnTo>
                  <a:lnTo>
                    <a:pt x="333" y="60"/>
                  </a:lnTo>
                  <a:lnTo>
                    <a:pt x="325" y="46"/>
                  </a:lnTo>
                  <a:lnTo>
                    <a:pt x="316" y="34"/>
                  </a:lnTo>
                  <a:lnTo>
                    <a:pt x="307" y="21"/>
                  </a:lnTo>
                  <a:lnTo>
                    <a:pt x="295" y="11"/>
                  </a:lnTo>
                  <a:lnTo>
                    <a:pt x="285" y="1"/>
                  </a:lnTo>
                  <a:lnTo>
                    <a:pt x="285" y="1"/>
                  </a:lnTo>
                  <a:lnTo>
                    <a:pt x="282" y="0"/>
                  </a:lnTo>
                  <a:lnTo>
                    <a:pt x="279" y="0"/>
                  </a:lnTo>
                  <a:lnTo>
                    <a:pt x="277" y="0"/>
                  </a:lnTo>
                  <a:lnTo>
                    <a:pt x="275" y="2"/>
                  </a:lnTo>
                  <a:lnTo>
                    <a:pt x="274" y="3"/>
                  </a:lnTo>
                  <a:lnTo>
                    <a:pt x="273" y="6"/>
                  </a:lnTo>
                  <a:lnTo>
                    <a:pt x="273" y="8"/>
                  </a:lnTo>
                  <a:lnTo>
                    <a:pt x="275" y="10"/>
                  </a:lnTo>
                  <a:lnTo>
                    <a:pt x="275" y="10"/>
                  </a:lnTo>
                  <a:lnTo>
                    <a:pt x="286" y="19"/>
                  </a:lnTo>
                  <a:lnTo>
                    <a:pt x="297" y="30"/>
                  </a:lnTo>
                  <a:lnTo>
                    <a:pt x="308" y="42"/>
                  </a:lnTo>
                  <a:lnTo>
                    <a:pt x="316" y="55"/>
                  </a:lnTo>
                  <a:lnTo>
                    <a:pt x="323" y="69"/>
                  </a:lnTo>
                  <a:lnTo>
                    <a:pt x="329" y="83"/>
                  </a:lnTo>
                  <a:lnTo>
                    <a:pt x="330" y="90"/>
                  </a:lnTo>
                  <a:lnTo>
                    <a:pt x="332" y="98"/>
                  </a:lnTo>
                  <a:lnTo>
                    <a:pt x="333" y="106"/>
                  </a:lnTo>
                  <a:lnTo>
                    <a:pt x="332" y="113"/>
                  </a:lnTo>
                  <a:lnTo>
                    <a:pt x="332" y="113"/>
                  </a:lnTo>
                  <a:lnTo>
                    <a:pt x="330" y="117"/>
                  </a:lnTo>
                  <a:lnTo>
                    <a:pt x="327" y="120"/>
                  </a:lnTo>
                  <a:lnTo>
                    <a:pt x="324" y="123"/>
                  </a:lnTo>
                  <a:lnTo>
                    <a:pt x="320" y="125"/>
                  </a:lnTo>
                  <a:lnTo>
                    <a:pt x="311" y="128"/>
                  </a:lnTo>
                  <a:lnTo>
                    <a:pt x="302" y="130"/>
                  </a:lnTo>
                  <a:lnTo>
                    <a:pt x="302" y="130"/>
                  </a:lnTo>
                  <a:lnTo>
                    <a:pt x="269" y="138"/>
                  </a:lnTo>
                  <a:lnTo>
                    <a:pt x="236" y="146"/>
                  </a:lnTo>
                  <a:lnTo>
                    <a:pt x="236" y="146"/>
                  </a:lnTo>
                  <a:lnTo>
                    <a:pt x="205" y="156"/>
                  </a:lnTo>
                  <a:lnTo>
                    <a:pt x="174" y="166"/>
                  </a:lnTo>
                  <a:lnTo>
                    <a:pt x="144" y="179"/>
                  </a:lnTo>
                  <a:lnTo>
                    <a:pt x="115" y="192"/>
                  </a:lnTo>
                  <a:lnTo>
                    <a:pt x="86" y="207"/>
                  </a:lnTo>
                  <a:lnTo>
                    <a:pt x="57" y="221"/>
                  </a:lnTo>
                  <a:lnTo>
                    <a:pt x="30" y="238"/>
                  </a:lnTo>
                  <a:lnTo>
                    <a:pt x="2" y="255"/>
                  </a:lnTo>
                  <a:lnTo>
                    <a:pt x="2" y="255"/>
                  </a:lnTo>
                  <a:lnTo>
                    <a:pt x="0" y="257"/>
                  </a:lnTo>
                  <a:lnTo>
                    <a:pt x="0" y="259"/>
                  </a:lnTo>
                  <a:lnTo>
                    <a:pt x="0" y="262"/>
                  </a:lnTo>
                  <a:lnTo>
                    <a:pt x="0" y="264"/>
                  </a:lnTo>
                  <a:lnTo>
                    <a:pt x="2" y="266"/>
                  </a:lnTo>
                  <a:lnTo>
                    <a:pt x="4" y="267"/>
                  </a:lnTo>
                  <a:lnTo>
                    <a:pt x="6" y="267"/>
                  </a:lnTo>
                  <a:lnTo>
                    <a:pt x="8" y="266"/>
                  </a:lnTo>
                  <a:lnTo>
                    <a:pt x="8" y="2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603DFB7C-B2A1-467F-AD3E-83BA7646C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3896"/>
              <a:ext cx="353" cy="423"/>
            </a:xfrm>
            <a:custGeom>
              <a:avLst/>
              <a:gdLst>
                <a:gd name="T0" fmla="*/ 595 w 706"/>
                <a:gd name="T1" fmla="*/ 46 h 847"/>
                <a:gd name="T2" fmla="*/ 634 w 706"/>
                <a:gd name="T3" fmla="*/ 124 h 847"/>
                <a:gd name="T4" fmla="*/ 659 w 706"/>
                <a:gd name="T5" fmla="*/ 206 h 847"/>
                <a:gd name="T6" fmla="*/ 681 w 706"/>
                <a:gd name="T7" fmla="*/ 335 h 847"/>
                <a:gd name="T8" fmla="*/ 691 w 706"/>
                <a:gd name="T9" fmla="*/ 509 h 847"/>
                <a:gd name="T10" fmla="*/ 691 w 706"/>
                <a:gd name="T11" fmla="*/ 610 h 847"/>
                <a:gd name="T12" fmla="*/ 679 w 706"/>
                <a:gd name="T13" fmla="*/ 653 h 847"/>
                <a:gd name="T14" fmla="*/ 661 w 706"/>
                <a:gd name="T15" fmla="*/ 681 h 847"/>
                <a:gd name="T16" fmla="*/ 600 w 706"/>
                <a:gd name="T17" fmla="*/ 727 h 847"/>
                <a:gd name="T18" fmla="*/ 532 w 706"/>
                <a:gd name="T19" fmla="*/ 763 h 847"/>
                <a:gd name="T20" fmla="*/ 445 w 706"/>
                <a:gd name="T21" fmla="*/ 801 h 847"/>
                <a:gd name="T22" fmla="*/ 354 w 706"/>
                <a:gd name="T23" fmla="*/ 829 h 847"/>
                <a:gd name="T24" fmla="*/ 282 w 706"/>
                <a:gd name="T25" fmla="*/ 837 h 847"/>
                <a:gd name="T26" fmla="*/ 160 w 706"/>
                <a:gd name="T27" fmla="*/ 829 h 847"/>
                <a:gd name="T28" fmla="*/ 86 w 706"/>
                <a:gd name="T29" fmla="*/ 827 h 847"/>
                <a:gd name="T30" fmla="*/ 38 w 706"/>
                <a:gd name="T31" fmla="*/ 826 h 847"/>
                <a:gd name="T32" fmla="*/ 18 w 706"/>
                <a:gd name="T33" fmla="*/ 812 h 847"/>
                <a:gd name="T34" fmla="*/ 11 w 706"/>
                <a:gd name="T35" fmla="*/ 785 h 847"/>
                <a:gd name="T36" fmla="*/ 16 w 706"/>
                <a:gd name="T37" fmla="*/ 732 h 847"/>
                <a:gd name="T38" fmla="*/ 41 w 706"/>
                <a:gd name="T39" fmla="*/ 633 h 847"/>
                <a:gd name="T40" fmla="*/ 83 w 706"/>
                <a:gd name="T41" fmla="*/ 541 h 847"/>
                <a:gd name="T42" fmla="*/ 129 w 706"/>
                <a:gd name="T43" fmla="*/ 434 h 847"/>
                <a:gd name="T44" fmla="*/ 149 w 706"/>
                <a:gd name="T45" fmla="*/ 368 h 847"/>
                <a:gd name="T46" fmla="*/ 172 w 706"/>
                <a:gd name="T47" fmla="*/ 227 h 847"/>
                <a:gd name="T48" fmla="*/ 176 w 706"/>
                <a:gd name="T49" fmla="*/ 176 h 847"/>
                <a:gd name="T50" fmla="*/ 168 w 706"/>
                <a:gd name="T51" fmla="*/ 176 h 847"/>
                <a:gd name="T52" fmla="*/ 159 w 706"/>
                <a:gd name="T53" fmla="*/ 227 h 847"/>
                <a:gd name="T54" fmla="*/ 136 w 706"/>
                <a:gd name="T55" fmla="*/ 365 h 847"/>
                <a:gd name="T56" fmla="*/ 108 w 706"/>
                <a:gd name="T57" fmla="*/ 455 h 847"/>
                <a:gd name="T58" fmla="*/ 69 w 706"/>
                <a:gd name="T59" fmla="*/ 541 h 847"/>
                <a:gd name="T60" fmla="*/ 18 w 706"/>
                <a:gd name="T61" fmla="*/ 660 h 847"/>
                <a:gd name="T62" fmla="*/ 4 w 706"/>
                <a:gd name="T63" fmla="*/ 720 h 847"/>
                <a:gd name="T64" fmla="*/ 0 w 706"/>
                <a:gd name="T65" fmla="*/ 774 h 847"/>
                <a:gd name="T66" fmla="*/ 6 w 706"/>
                <a:gd name="T67" fmla="*/ 817 h 847"/>
                <a:gd name="T68" fmla="*/ 23 w 706"/>
                <a:gd name="T69" fmla="*/ 833 h 847"/>
                <a:gd name="T70" fmla="*/ 61 w 706"/>
                <a:gd name="T71" fmla="*/ 841 h 847"/>
                <a:gd name="T72" fmla="*/ 213 w 706"/>
                <a:gd name="T73" fmla="*/ 845 h 847"/>
                <a:gd name="T74" fmla="*/ 282 w 706"/>
                <a:gd name="T75" fmla="*/ 847 h 847"/>
                <a:gd name="T76" fmla="*/ 370 w 706"/>
                <a:gd name="T77" fmla="*/ 838 h 847"/>
                <a:gd name="T78" fmla="*/ 436 w 706"/>
                <a:gd name="T79" fmla="*/ 819 h 847"/>
                <a:gd name="T80" fmla="*/ 558 w 706"/>
                <a:gd name="T81" fmla="*/ 763 h 847"/>
                <a:gd name="T82" fmla="*/ 636 w 706"/>
                <a:gd name="T83" fmla="*/ 719 h 847"/>
                <a:gd name="T84" fmla="*/ 676 w 706"/>
                <a:gd name="T85" fmla="*/ 681 h 847"/>
                <a:gd name="T86" fmla="*/ 693 w 706"/>
                <a:gd name="T87" fmla="*/ 652 h 847"/>
                <a:gd name="T88" fmla="*/ 705 w 706"/>
                <a:gd name="T89" fmla="*/ 600 h 847"/>
                <a:gd name="T90" fmla="*/ 705 w 706"/>
                <a:gd name="T91" fmla="*/ 516 h 847"/>
                <a:gd name="T92" fmla="*/ 695 w 706"/>
                <a:gd name="T93" fmla="*/ 368 h 847"/>
                <a:gd name="T94" fmla="*/ 677 w 706"/>
                <a:gd name="T95" fmla="*/ 230 h 847"/>
                <a:gd name="T96" fmla="*/ 647 w 706"/>
                <a:gd name="T97" fmla="*/ 124 h 847"/>
                <a:gd name="T98" fmla="*/ 597 w 706"/>
                <a:gd name="T99" fmla="*/ 25 h 847"/>
                <a:gd name="T100" fmla="*/ 578 w 706"/>
                <a:gd name="T101" fmla="*/ 0 h 847"/>
                <a:gd name="T102" fmla="*/ 570 w 706"/>
                <a:gd name="T103" fmla="*/ 4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06" h="847">
                  <a:moveTo>
                    <a:pt x="571" y="8"/>
                  </a:moveTo>
                  <a:lnTo>
                    <a:pt x="571" y="8"/>
                  </a:lnTo>
                  <a:lnTo>
                    <a:pt x="584" y="27"/>
                  </a:lnTo>
                  <a:lnTo>
                    <a:pt x="595" y="46"/>
                  </a:lnTo>
                  <a:lnTo>
                    <a:pt x="607" y="65"/>
                  </a:lnTo>
                  <a:lnTo>
                    <a:pt x="616" y="83"/>
                  </a:lnTo>
                  <a:lnTo>
                    <a:pt x="625" y="103"/>
                  </a:lnTo>
                  <a:lnTo>
                    <a:pt x="634" y="124"/>
                  </a:lnTo>
                  <a:lnTo>
                    <a:pt x="641" y="144"/>
                  </a:lnTo>
                  <a:lnTo>
                    <a:pt x="647" y="165"/>
                  </a:lnTo>
                  <a:lnTo>
                    <a:pt x="654" y="185"/>
                  </a:lnTo>
                  <a:lnTo>
                    <a:pt x="659" y="206"/>
                  </a:lnTo>
                  <a:lnTo>
                    <a:pt x="668" y="249"/>
                  </a:lnTo>
                  <a:lnTo>
                    <a:pt x="675" y="293"/>
                  </a:lnTo>
                  <a:lnTo>
                    <a:pt x="681" y="335"/>
                  </a:lnTo>
                  <a:lnTo>
                    <a:pt x="681" y="335"/>
                  </a:lnTo>
                  <a:lnTo>
                    <a:pt x="684" y="379"/>
                  </a:lnTo>
                  <a:lnTo>
                    <a:pt x="687" y="422"/>
                  </a:lnTo>
                  <a:lnTo>
                    <a:pt x="691" y="509"/>
                  </a:lnTo>
                  <a:lnTo>
                    <a:pt x="691" y="509"/>
                  </a:lnTo>
                  <a:lnTo>
                    <a:pt x="694" y="554"/>
                  </a:lnTo>
                  <a:lnTo>
                    <a:pt x="694" y="576"/>
                  </a:lnTo>
                  <a:lnTo>
                    <a:pt x="692" y="599"/>
                  </a:lnTo>
                  <a:lnTo>
                    <a:pt x="691" y="610"/>
                  </a:lnTo>
                  <a:lnTo>
                    <a:pt x="689" y="621"/>
                  </a:lnTo>
                  <a:lnTo>
                    <a:pt x="686" y="632"/>
                  </a:lnTo>
                  <a:lnTo>
                    <a:pt x="683" y="643"/>
                  </a:lnTo>
                  <a:lnTo>
                    <a:pt x="679" y="653"/>
                  </a:lnTo>
                  <a:lnTo>
                    <a:pt x="673" y="663"/>
                  </a:lnTo>
                  <a:lnTo>
                    <a:pt x="668" y="672"/>
                  </a:lnTo>
                  <a:lnTo>
                    <a:pt x="661" y="681"/>
                  </a:lnTo>
                  <a:lnTo>
                    <a:pt x="661" y="681"/>
                  </a:lnTo>
                  <a:lnTo>
                    <a:pt x="647" y="695"/>
                  </a:lnTo>
                  <a:lnTo>
                    <a:pt x="633" y="706"/>
                  </a:lnTo>
                  <a:lnTo>
                    <a:pt x="617" y="718"/>
                  </a:lnTo>
                  <a:lnTo>
                    <a:pt x="600" y="727"/>
                  </a:lnTo>
                  <a:lnTo>
                    <a:pt x="583" y="737"/>
                  </a:lnTo>
                  <a:lnTo>
                    <a:pt x="565" y="746"/>
                  </a:lnTo>
                  <a:lnTo>
                    <a:pt x="532" y="763"/>
                  </a:lnTo>
                  <a:lnTo>
                    <a:pt x="532" y="763"/>
                  </a:lnTo>
                  <a:lnTo>
                    <a:pt x="510" y="773"/>
                  </a:lnTo>
                  <a:lnTo>
                    <a:pt x="489" y="783"/>
                  </a:lnTo>
                  <a:lnTo>
                    <a:pt x="467" y="793"/>
                  </a:lnTo>
                  <a:lnTo>
                    <a:pt x="445" y="801"/>
                  </a:lnTo>
                  <a:lnTo>
                    <a:pt x="423" y="809"/>
                  </a:lnTo>
                  <a:lnTo>
                    <a:pt x="400" y="817"/>
                  </a:lnTo>
                  <a:lnTo>
                    <a:pt x="377" y="823"/>
                  </a:lnTo>
                  <a:lnTo>
                    <a:pt x="354" y="829"/>
                  </a:lnTo>
                  <a:lnTo>
                    <a:pt x="354" y="829"/>
                  </a:lnTo>
                  <a:lnTo>
                    <a:pt x="330" y="833"/>
                  </a:lnTo>
                  <a:lnTo>
                    <a:pt x="306" y="835"/>
                  </a:lnTo>
                  <a:lnTo>
                    <a:pt x="282" y="837"/>
                  </a:lnTo>
                  <a:lnTo>
                    <a:pt x="257" y="835"/>
                  </a:lnTo>
                  <a:lnTo>
                    <a:pt x="233" y="834"/>
                  </a:lnTo>
                  <a:lnTo>
                    <a:pt x="209" y="832"/>
                  </a:lnTo>
                  <a:lnTo>
                    <a:pt x="160" y="829"/>
                  </a:lnTo>
                  <a:lnTo>
                    <a:pt x="160" y="829"/>
                  </a:lnTo>
                  <a:lnTo>
                    <a:pt x="123" y="827"/>
                  </a:lnTo>
                  <a:lnTo>
                    <a:pt x="86" y="827"/>
                  </a:lnTo>
                  <a:lnTo>
                    <a:pt x="86" y="827"/>
                  </a:lnTo>
                  <a:lnTo>
                    <a:pt x="61" y="828"/>
                  </a:lnTo>
                  <a:lnTo>
                    <a:pt x="50" y="827"/>
                  </a:lnTo>
                  <a:lnTo>
                    <a:pt x="38" y="826"/>
                  </a:lnTo>
                  <a:lnTo>
                    <a:pt x="38" y="826"/>
                  </a:lnTo>
                  <a:lnTo>
                    <a:pt x="31" y="824"/>
                  </a:lnTo>
                  <a:lnTo>
                    <a:pt x="26" y="821"/>
                  </a:lnTo>
                  <a:lnTo>
                    <a:pt x="22" y="817"/>
                  </a:lnTo>
                  <a:lnTo>
                    <a:pt x="18" y="812"/>
                  </a:lnTo>
                  <a:lnTo>
                    <a:pt x="16" y="806"/>
                  </a:lnTo>
                  <a:lnTo>
                    <a:pt x="14" y="800"/>
                  </a:lnTo>
                  <a:lnTo>
                    <a:pt x="13" y="793"/>
                  </a:lnTo>
                  <a:lnTo>
                    <a:pt x="11" y="785"/>
                  </a:lnTo>
                  <a:lnTo>
                    <a:pt x="11" y="771"/>
                  </a:lnTo>
                  <a:lnTo>
                    <a:pt x="13" y="757"/>
                  </a:lnTo>
                  <a:lnTo>
                    <a:pt x="16" y="732"/>
                  </a:lnTo>
                  <a:lnTo>
                    <a:pt x="16" y="732"/>
                  </a:lnTo>
                  <a:lnTo>
                    <a:pt x="19" y="707"/>
                  </a:lnTo>
                  <a:lnTo>
                    <a:pt x="24" y="682"/>
                  </a:lnTo>
                  <a:lnTo>
                    <a:pt x="31" y="658"/>
                  </a:lnTo>
                  <a:lnTo>
                    <a:pt x="41" y="633"/>
                  </a:lnTo>
                  <a:lnTo>
                    <a:pt x="50" y="610"/>
                  </a:lnTo>
                  <a:lnTo>
                    <a:pt x="60" y="586"/>
                  </a:lnTo>
                  <a:lnTo>
                    <a:pt x="83" y="541"/>
                  </a:lnTo>
                  <a:lnTo>
                    <a:pt x="83" y="541"/>
                  </a:lnTo>
                  <a:lnTo>
                    <a:pt x="103" y="499"/>
                  </a:lnTo>
                  <a:lnTo>
                    <a:pt x="112" y="478"/>
                  </a:lnTo>
                  <a:lnTo>
                    <a:pt x="121" y="456"/>
                  </a:lnTo>
                  <a:lnTo>
                    <a:pt x="129" y="434"/>
                  </a:lnTo>
                  <a:lnTo>
                    <a:pt x="136" y="413"/>
                  </a:lnTo>
                  <a:lnTo>
                    <a:pt x="143" y="391"/>
                  </a:lnTo>
                  <a:lnTo>
                    <a:pt x="149" y="368"/>
                  </a:lnTo>
                  <a:lnTo>
                    <a:pt x="149" y="368"/>
                  </a:lnTo>
                  <a:lnTo>
                    <a:pt x="154" y="345"/>
                  </a:lnTo>
                  <a:lnTo>
                    <a:pt x="158" y="321"/>
                  </a:lnTo>
                  <a:lnTo>
                    <a:pt x="166" y="275"/>
                  </a:lnTo>
                  <a:lnTo>
                    <a:pt x="172" y="227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7" y="178"/>
                  </a:lnTo>
                  <a:lnTo>
                    <a:pt x="176" y="176"/>
                  </a:lnTo>
                  <a:lnTo>
                    <a:pt x="175" y="175"/>
                  </a:lnTo>
                  <a:lnTo>
                    <a:pt x="172" y="175"/>
                  </a:lnTo>
                  <a:lnTo>
                    <a:pt x="170" y="175"/>
                  </a:lnTo>
                  <a:lnTo>
                    <a:pt x="168" y="176"/>
                  </a:lnTo>
                  <a:lnTo>
                    <a:pt x="166" y="178"/>
                  </a:lnTo>
                  <a:lnTo>
                    <a:pt x="166" y="180"/>
                  </a:lnTo>
                  <a:lnTo>
                    <a:pt x="166" y="180"/>
                  </a:lnTo>
                  <a:lnTo>
                    <a:pt x="159" y="227"/>
                  </a:lnTo>
                  <a:lnTo>
                    <a:pt x="153" y="273"/>
                  </a:lnTo>
                  <a:lnTo>
                    <a:pt x="146" y="319"/>
                  </a:lnTo>
                  <a:lnTo>
                    <a:pt x="136" y="365"/>
                  </a:lnTo>
                  <a:lnTo>
                    <a:pt x="136" y="365"/>
                  </a:lnTo>
                  <a:lnTo>
                    <a:pt x="131" y="388"/>
                  </a:lnTo>
                  <a:lnTo>
                    <a:pt x="124" y="410"/>
                  </a:lnTo>
                  <a:lnTo>
                    <a:pt x="117" y="432"/>
                  </a:lnTo>
                  <a:lnTo>
                    <a:pt x="108" y="455"/>
                  </a:lnTo>
                  <a:lnTo>
                    <a:pt x="99" y="477"/>
                  </a:lnTo>
                  <a:lnTo>
                    <a:pt x="90" y="498"/>
                  </a:lnTo>
                  <a:lnTo>
                    <a:pt x="69" y="541"/>
                  </a:lnTo>
                  <a:lnTo>
                    <a:pt x="69" y="541"/>
                  </a:lnTo>
                  <a:lnTo>
                    <a:pt x="50" y="580"/>
                  </a:lnTo>
                  <a:lnTo>
                    <a:pt x="32" y="620"/>
                  </a:lnTo>
                  <a:lnTo>
                    <a:pt x="25" y="640"/>
                  </a:lnTo>
                  <a:lnTo>
                    <a:pt x="18" y="660"/>
                  </a:lnTo>
                  <a:lnTo>
                    <a:pt x="13" y="681"/>
                  </a:lnTo>
                  <a:lnTo>
                    <a:pt x="7" y="702"/>
                  </a:lnTo>
                  <a:lnTo>
                    <a:pt x="7" y="702"/>
                  </a:lnTo>
                  <a:lnTo>
                    <a:pt x="4" y="720"/>
                  </a:lnTo>
                  <a:lnTo>
                    <a:pt x="2" y="739"/>
                  </a:lnTo>
                  <a:lnTo>
                    <a:pt x="1" y="756"/>
                  </a:lnTo>
                  <a:lnTo>
                    <a:pt x="0" y="774"/>
                  </a:lnTo>
                  <a:lnTo>
                    <a:pt x="0" y="774"/>
                  </a:lnTo>
                  <a:lnTo>
                    <a:pt x="0" y="785"/>
                  </a:lnTo>
                  <a:lnTo>
                    <a:pt x="1" y="796"/>
                  </a:lnTo>
                  <a:lnTo>
                    <a:pt x="3" y="806"/>
                  </a:lnTo>
                  <a:lnTo>
                    <a:pt x="6" y="817"/>
                  </a:lnTo>
                  <a:lnTo>
                    <a:pt x="6" y="817"/>
                  </a:lnTo>
                  <a:lnTo>
                    <a:pt x="11" y="823"/>
                  </a:lnTo>
                  <a:lnTo>
                    <a:pt x="17" y="829"/>
                  </a:lnTo>
                  <a:lnTo>
                    <a:pt x="23" y="833"/>
                  </a:lnTo>
                  <a:lnTo>
                    <a:pt x="30" y="837"/>
                  </a:lnTo>
                  <a:lnTo>
                    <a:pt x="38" y="839"/>
                  </a:lnTo>
                  <a:lnTo>
                    <a:pt x="45" y="840"/>
                  </a:lnTo>
                  <a:lnTo>
                    <a:pt x="61" y="841"/>
                  </a:lnTo>
                  <a:lnTo>
                    <a:pt x="61" y="841"/>
                  </a:lnTo>
                  <a:lnTo>
                    <a:pt x="137" y="842"/>
                  </a:lnTo>
                  <a:lnTo>
                    <a:pt x="176" y="843"/>
                  </a:lnTo>
                  <a:lnTo>
                    <a:pt x="213" y="845"/>
                  </a:lnTo>
                  <a:lnTo>
                    <a:pt x="213" y="845"/>
                  </a:lnTo>
                  <a:lnTo>
                    <a:pt x="236" y="847"/>
                  </a:lnTo>
                  <a:lnTo>
                    <a:pt x="259" y="847"/>
                  </a:lnTo>
                  <a:lnTo>
                    <a:pt x="282" y="847"/>
                  </a:lnTo>
                  <a:lnTo>
                    <a:pt x="304" y="847"/>
                  </a:lnTo>
                  <a:lnTo>
                    <a:pt x="327" y="845"/>
                  </a:lnTo>
                  <a:lnTo>
                    <a:pt x="349" y="842"/>
                  </a:lnTo>
                  <a:lnTo>
                    <a:pt x="370" y="838"/>
                  </a:lnTo>
                  <a:lnTo>
                    <a:pt x="393" y="832"/>
                  </a:lnTo>
                  <a:lnTo>
                    <a:pt x="393" y="832"/>
                  </a:lnTo>
                  <a:lnTo>
                    <a:pt x="414" y="825"/>
                  </a:lnTo>
                  <a:lnTo>
                    <a:pt x="436" y="819"/>
                  </a:lnTo>
                  <a:lnTo>
                    <a:pt x="457" y="810"/>
                  </a:lnTo>
                  <a:lnTo>
                    <a:pt x="478" y="802"/>
                  </a:lnTo>
                  <a:lnTo>
                    <a:pt x="518" y="783"/>
                  </a:lnTo>
                  <a:lnTo>
                    <a:pt x="558" y="763"/>
                  </a:lnTo>
                  <a:lnTo>
                    <a:pt x="558" y="763"/>
                  </a:lnTo>
                  <a:lnTo>
                    <a:pt x="597" y="742"/>
                  </a:lnTo>
                  <a:lnTo>
                    <a:pt x="617" y="730"/>
                  </a:lnTo>
                  <a:lnTo>
                    <a:pt x="636" y="719"/>
                  </a:lnTo>
                  <a:lnTo>
                    <a:pt x="654" y="705"/>
                  </a:lnTo>
                  <a:lnTo>
                    <a:pt x="662" y="697"/>
                  </a:lnTo>
                  <a:lnTo>
                    <a:pt x="669" y="690"/>
                  </a:lnTo>
                  <a:lnTo>
                    <a:pt x="676" y="681"/>
                  </a:lnTo>
                  <a:lnTo>
                    <a:pt x="683" y="672"/>
                  </a:lnTo>
                  <a:lnTo>
                    <a:pt x="689" y="663"/>
                  </a:lnTo>
                  <a:lnTo>
                    <a:pt x="693" y="652"/>
                  </a:lnTo>
                  <a:lnTo>
                    <a:pt x="693" y="652"/>
                  </a:lnTo>
                  <a:lnTo>
                    <a:pt x="698" y="640"/>
                  </a:lnTo>
                  <a:lnTo>
                    <a:pt x="701" y="626"/>
                  </a:lnTo>
                  <a:lnTo>
                    <a:pt x="703" y="614"/>
                  </a:lnTo>
                  <a:lnTo>
                    <a:pt x="705" y="600"/>
                  </a:lnTo>
                  <a:lnTo>
                    <a:pt x="706" y="573"/>
                  </a:lnTo>
                  <a:lnTo>
                    <a:pt x="706" y="547"/>
                  </a:lnTo>
                  <a:lnTo>
                    <a:pt x="706" y="547"/>
                  </a:lnTo>
                  <a:lnTo>
                    <a:pt x="705" y="516"/>
                  </a:lnTo>
                  <a:lnTo>
                    <a:pt x="702" y="484"/>
                  </a:lnTo>
                  <a:lnTo>
                    <a:pt x="698" y="423"/>
                  </a:lnTo>
                  <a:lnTo>
                    <a:pt x="698" y="423"/>
                  </a:lnTo>
                  <a:lnTo>
                    <a:pt x="695" y="368"/>
                  </a:lnTo>
                  <a:lnTo>
                    <a:pt x="690" y="312"/>
                  </a:lnTo>
                  <a:lnTo>
                    <a:pt x="687" y="285"/>
                  </a:lnTo>
                  <a:lnTo>
                    <a:pt x="683" y="257"/>
                  </a:lnTo>
                  <a:lnTo>
                    <a:pt x="677" y="230"/>
                  </a:lnTo>
                  <a:lnTo>
                    <a:pt x="671" y="203"/>
                  </a:lnTo>
                  <a:lnTo>
                    <a:pt x="664" y="176"/>
                  </a:lnTo>
                  <a:lnTo>
                    <a:pt x="657" y="150"/>
                  </a:lnTo>
                  <a:lnTo>
                    <a:pt x="647" y="124"/>
                  </a:lnTo>
                  <a:lnTo>
                    <a:pt x="637" y="99"/>
                  </a:lnTo>
                  <a:lnTo>
                    <a:pt x="625" y="74"/>
                  </a:lnTo>
                  <a:lnTo>
                    <a:pt x="612" y="49"/>
                  </a:lnTo>
                  <a:lnTo>
                    <a:pt x="597" y="25"/>
                  </a:lnTo>
                  <a:lnTo>
                    <a:pt x="582" y="2"/>
                  </a:lnTo>
                  <a:lnTo>
                    <a:pt x="582" y="2"/>
                  </a:lnTo>
                  <a:lnTo>
                    <a:pt x="580" y="1"/>
                  </a:lnTo>
                  <a:lnTo>
                    <a:pt x="578" y="0"/>
                  </a:lnTo>
                  <a:lnTo>
                    <a:pt x="575" y="0"/>
                  </a:lnTo>
                  <a:lnTo>
                    <a:pt x="573" y="1"/>
                  </a:lnTo>
                  <a:lnTo>
                    <a:pt x="571" y="2"/>
                  </a:lnTo>
                  <a:lnTo>
                    <a:pt x="570" y="4"/>
                  </a:lnTo>
                  <a:lnTo>
                    <a:pt x="570" y="6"/>
                  </a:lnTo>
                  <a:lnTo>
                    <a:pt x="571" y="8"/>
                  </a:lnTo>
                  <a:lnTo>
                    <a:pt x="57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36E4AA88-B2C1-93D6-95E9-1A29B07A4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0" y="4050"/>
              <a:ext cx="323" cy="227"/>
            </a:xfrm>
            <a:custGeom>
              <a:avLst/>
              <a:gdLst>
                <a:gd name="T0" fmla="*/ 628 w 645"/>
                <a:gd name="T1" fmla="*/ 9 h 455"/>
                <a:gd name="T2" fmla="*/ 633 w 645"/>
                <a:gd name="T3" fmla="*/ 64 h 455"/>
                <a:gd name="T4" fmla="*/ 631 w 645"/>
                <a:gd name="T5" fmla="*/ 119 h 455"/>
                <a:gd name="T6" fmla="*/ 619 w 645"/>
                <a:gd name="T7" fmla="*/ 173 h 455"/>
                <a:gd name="T8" fmla="*/ 600 w 645"/>
                <a:gd name="T9" fmla="*/ 224 h 455"/>
                <a:gd name="T10" fmla="*/ 593 w 645"/>
                <a:gd name="T11" fmla="*/ 237 h 455"/>
                <a:gd name="T12" fmla="*/ 571 w 645"/>
                <a:gd name="T13" fmla="*/ 272 h 455"/>
                <a:gd name="T14" fmla="*/ 534 w 645"/>
                <a:gd name="T15" fmla="*/ 313 h 455"/>
                <a:gd name="T16" fmla="*/ 491 w 645"/>
                <a:gd name="T17" fmla="*/ 348 h 455"/>
                <a:gd name="T18" fmla="*/ 445 w 645"/>
                <a:gd name="T19" fmla="*/ 376 h 455"/>
                <a:gd name="T20" fmla="*/ 429 w 645"/>
                <a:gd name="T21" fmla="*/ 384 h 455"/>
                <a:gd name="T22" fmla="*/ 383 w 645"/>
                <a:gd name="T23" fmla="*/ 402 h 455"/>
                <a:gd name="T24" fmla="*/ 318 w 645"/>
                <a:gd name="T25" fmla="*/ 420 h 455"/>
                <a:gd name="T26" fmla="*/ 250 w 645"/>
                <a:gd name="T27" fmla="*/ 433 h 455"/>
                <a:gd name="T28" fmla="*/ 184 w 645"/>
                <a:gd name="T29" fmla="*/ 440 h 455"/>
                <a:gd name="T30" fmla="*/ 158 w 645"/>
                <a:gd name="T31" fmla="*/ 442 h 455"/>
                <a:gd name="T32" fmla="*/ 120 w 645"/>
                <a:gd name="T33" fmla="*/ 442 h 455"/>
                <a:gd name="T34" fmla="*/ 95 w 645"/>
                <a:gd name="T35" fmla="*/ 438 h 455"/>
                <a:gd name="T36" fmla="*/ 83 w 645"/>
                <a:gd name="T37" fmla="*/ 435 h 455"/>
                <a:gd name="T38" fmla="*/ 58 w 645"/>
                <a:gd name="T39" fmla="*/ 422 h 455"/>
                <a:gd name="T40" fmla="*/ 39 w 645"/>
                <a:gd name="T41" fmla="*/ 405 h 455"/>
                <a:gd name="T42" fmla="*/ 23 w 645"/>
                <a:gd name="T43" fmla="*/ 383 h 455"/>
                <a:gd name="T44" fmla="*/ 12 w 645"/>
                <a:gd name="T45" fmla="*/ 358 h 455"/>
                <a:gd name="T46" fmla="*/ 11 w 645"/>
                <a:gd name="T47" fmla="*/ 356 h 455"/>
                <a:gd name="T48" fmla="*/ 7 w 645"/>
                <a:gd name="T49" fmla="*/ 353 h 455"/>
                <a:gd name="T50" fmla="*/ 2 w 645"/>
                <a:gd name="T51" fmla="*/ 355 h 455"/>
                <a:gd name="T52" fmla="*/ 0 w 645"/>
                <a:gd name="T53" fmla="*/ 359 h 455"/>
                <a:gd name="T54" fmla="*/ 0 w 645"/>
                <a:gd name="T55" fmla="*/ 362 h 455"/>
                <a:gd name="T56" fmla="*/ 10 w 645"/>
                <a:gd name="T57" fmla="*/ 384 h 455"/>
                <a:gd name="T58" fmla="*/ 22 w 645"/>
                <a:gd name="T59" fmla="*/ 405 h 455"/>
                <a:gd name="T60" fmla="*/ 38 w 645"/>
                <a:gd name="T61" fmla="*/ 422 h 455"/>
                <a:gd name="T62" fmla="*/ 57 w 645"/>
                <a:gd name="T63" fmla="*/ 437 h 455"/>
                <a:gd name="T64" fmla="*/ 67 w 645"/>
                <a:gd name="T65" fmla="*/ 442 h 455"/>
                <a:gd name="T66" fmla="*/ 90 w 645"/>
                <a:gd name="T67" fmla="*/ 450 h 455"/>
                <a:gd name="T68" fmla="*/ 114 w 645"/>
                <a:gd name="T69" fmla="*/ 455 h 455"/>
                <a:gd name="T70" fmla="*/ 150 w 645"/>
                <a:gd name="T71" fmla="*/ 455 h 455"/>
                <a:gd name="T72" fmla="*/ 187 w 645"/>
                <a:gd name="T73" fmla="*/ 453 h 455"/>
                <a:gd name="T74" fmla="*/ 258 w 645"/>
                <a:gd name="T75" fmla="*/ 444 h 455"/>
                <a:gd name="T76" fmla="*/ 330 w 645"/>
                <a:gd name="T77" fmla="*/ 430 h 455"/>
                <a:gd name="T78" fmla="*/ 399 w 645"/>
                <a:gd name="T79" fmla="*/ 409 h 455"/>
                <a:gd name="T80" fmla="*/ 432 w 645"/>
                <a:gd name="T81" fmla="*/ 395 h 455"/>
                <a:gd name="T82" fmla="*/ 460 w 645"/>
                <a:gd name="T83" fmla="*/ 383 h 455"/>
                <a:gd name="T84" fmla="*/ 486 w 645"/>
                <a:gd name="T85" fmla="*/ 367 h 455"/>
                <a:gd name="T86" fmla="*/ 510 w 645"/>
                <a:gd name="T87" fmla="*/ 350 h 455"/>
                <a:gd name="T88" fmla="*/ 534 w 645"/>
                <a:gd name="T89" fmla="*/ 331 h 455"/>
                <a:gd name="T90" fmla="*/ 555 w 645"/>
                <a:gd name="T91" fmla="*/ 310 h 455"/>
                <a:gd name="T92" fmla="*/ 575 w 645"/>
                <a:gd name="T93" fmla="*/ 287 h 455"/>
                <a:gd name="T94" fmla="*/ 592 w 645"/>
                <a:gd name="T95" fmla="*/ 262 h 455"/>
                <a:gd name="T96" fmla="*/ 608 w 645"/>
                <a:gd name="T97" fmla="*/ 236 h 455"/>
                <a:gd name="T98" fmla="*/ 614 w 645"/>
                <a:gd name="T99" fmla="*/ 222 h 455"/>
                <a:gd name="T100" fmla="*/ 626 w 645"/>
                <a:gd name="T101" fmla="*/ 195 h 455"/>
                <a:gd name="T102" fmla="*/ 635 w 645"/>
                <a:gd name="T103" fmla="*/ 167 h 455"/>
                <a:gd name="T104" fmla="*/ 641 w 645"/>
                <a:gd name="T105" fmla="*/ 138 h 455"/>
                <a:gd name="T106" fmla="*/ 645 w 645"/>
                <a:gd name="T107" fmla="*/ 94 h 455"/>
                <a:gd name="T108" fmla="*/ 643 w 645"/>
                <a:gd name="T109" fmla="*/ 35 h 455"/>
                <a:gd name="T110" fmla="*/ 639 w 645"/>
                <a:gd name="T111" fmla="*/ 5 h 455"/>
                <a:gd name="T112" fmla="*/ 637 w 645"/>
                <a:gd name="T113" fmla="*/ 1 h 455"/>
                <a:gd name="T114" fmla="*/ 632 w 645"/>
                <a:gd name="T115" fmla="*/ 1 h 455"/>
                <a:gd name="T116" fmla="*/ 629 w 645"/>
                <a:gd name="T117" fmla="*/ 3 h 455"/>
                <a:gd name="T118" fmla="*/ 628 w 645"/>
                <a:gd name="T119" fmla="*/ 9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45" h="455">
                  <a:moveTo>
                    <a:pt x="628" y="9"/>
                  </a:moveTo>
                  <a:lnTo>
                    <a:pt x="628" y="9"/>
                  </a:lnTo>
                  <a:lnTo>
                    <a:pt x="631" y="36"/>
                  </a:lnTo>
                  <a:lnTo>
                    <a:pt x="633" y="64"/>
                  </a:lnTo>
                  <a:lnTo>
                    <a:pt x="633" y="92"/>
                  </a:lnTo>
                  <a:lnTo>
                    <a:pt x="631" y="119"/>
                  </a:lnTo>
                  <a:lnTo>
                    <a:pt x="627" y="146"/>
                  </a:lnTo>
                  <a:lnTo>
                    <a:pt x="619" y="173"/>
                  </a:lnTo>
                  <a:lnTo>
                    <a:pt x="611" y="199"/>
                  </a:lnTo>
                  <a:lnTo>
                    <a:pt x="600" y="224"/>
                  </a:lnTo>
                  <a:lnTo>
                    <a:pt x="600" y="224"/>
                  </a:lnTo>
                  <a:lnTo>
                    <a:pt x="593" y="237"/>
                  </a:lnTo>
                  <a:lnTo>
                    <a:pt x="586" y="249"/>
                  </a:lnTo>
                  <a:lnTo>
                    <a:pt x="571" y="272"/>
                  </a:lnTo>
                  <a:lnTo>
                    <a:pt x="553" y="293"/>
                  </a:lnTo>
                  <a:lnTo>
                    <a:pt x="534" y="313"/>
                  </a:lnTo>
                  <a:lnTo>
                    <a:pt x="513" y="332"/>
                  </a:lnTo>
                  <a:lnTo>
                    <a:pt x="491" y="348"/>
                  </a:lnTo>
                  <a:lnTo>
                    <a:pt x="469" y="363"/>
                  </a:lnTo>
                  <a:lnTo>
                    <a:pt x="445" y="376"/>
                  </a:lnTo>
                  <a:lnTo>
                    <a:pt x="445" y="376"/>
                  </a:lnTo>
                  <a:lnTo>
                    <a:pt x="429" y="384"/>
                  </a:lnTo>
                  <a:lnTo>
                    <a:pt x="414" y="391"/>
                  </a:lnTo>
                  <a:lnTo>
                    <a:pt x="383" y="402"/>
                  </a:lnTo>
                  <a:lnTo>
                    <a:pt x="350" y="413"/>
                  </a:lnTo>
                  <a:lnTo>
                    <a:pt x="318" y="420"/>
                  </a:lnTo>
                  <a:lnTo>
                    <a:pt x="284" y="427"/>
                  </a:lnTo>
                  <a:lnTo>
                    <a:pt x="250" y="433"/>
                  </a:lnTo>
                  <a:lnTo>
                    <a:pt x="217" y="437"/>
                  </a:lnTo>
                  <a:lnTo>
                    <a:pt x="184" y="440"/>
                  </a:lnTo>
                  <a:lnTo>
                    <a:pt x="184" y="440"/>
                  </a:lnTo>
                  <a:lnTo>
                    <a:pt x="158" y="442"/>
                  </a:lnTo>
                  <a:lnTo>
                    <a:pt x="132" y="442"/>
                  </a:lnTo>
                  <a:lnTo>
                    <a:pt x="120" y="442"/>
                  </a:lnTo>
                  <a:lnTo>
                    <a:pt x="107" y="440"/>
                  </a:lnTo>
                  <a:lnTo>
                    <a:pt x="95" y="438"/>
                  </a:lnTo>
                  <a:lnTo>
                    <a:pt x="83" y="435"/>
                  </a:lnTo>
                  <a:lnTo>
                    <a:pt x="83" y="435"/>
                  </a:lnTo>
                  <a:lnTo>
                    <a:pt x="69" y="430"/>
                  </a:lnTo>
                  <a:lnTo>
                    <a:pt x="58" y="422"/>
                  </a:lnTo>
                  <a:lnTo>
                    <a:pt x="47" y="414"/>
                  </a:lnTo>
                  <a:lnTo>
                    <a:pt x="39" y="405"/>
                  </a:lnTo>
                  <a:lnTo>
                    <a:pt x="30" y="394"/>
                  </a:lnTo>
                  <a:lnTo>
                    <a:pt x="23" y="383"/>
                  </a:lnTo>
                  <a:lnTo>
                    <a:pt x="17" y="370"/>
                  </a:lnTo>
                  <a:lnTo>
                    <a:pt x="12" y="358"/>
                  </a:lnTo>
                  <a:lnTo>
                    <a:pt x="12" y="358"/>
                  </a:lnTo>
                  <a:lnTo>
                    <a:pt x="11" y="356"/>
                  </a:lnTo>
                  <a:lnTo>
                    <a:pt x="9" y="355"/>
                  </a:lnTo>
                  <a:lnTo>
                    <a:pt x="7" y="353"/>
                  </a:lnTo>
                  <a:lnTo>
                    <a:pt x="4" y="355"/>
                  </a:lnTo>
                  <a:lnTo>
                    <a:pt x="2" y="355"/>
                  </a:lnTo>
                  <a:lnTo>
                    <a:pt x="0" y="357"/>
                  </a:lnTo>
                  <a:lnTo>
                    <a:pt x="0" y="359"/>
                  </a:lnTo>
                  <a:lnTo>
                    <a:pt x="0" y="362"/>
                  </a:lnTo>
                  <a:lnTo>
                    <a:pt x="0" y="362"/>
                  </a:lnTo>
                  <a:lnTo>
                    <a:pt x="4" y="373"/>
                  </a:lnTo>
                  <a:lnTo>
                    <a:pt x="10" y="384"/>
                  </a:lnTo>
                  <a:lnTo>
                    <a:pt x="16" y="394"/>
                  </a:lnTo>
                  <a:lnTo>
                    <a:pt x="22" y="405"/>
                  </a:lnTo>
                  <a:lnTo>
                    <a:pt x="29" y="413"/>
                  </a:lnTo>
                  <a:lnTo>
                    <a:pt x="38" y="422"/>
                  </a:lnTo>
                  <a:lnTo>
                    <a:pt x="46" y="430"/>
                  </a:lnTo>
                  <a:lnTo>
                    <a:pt x="57" y="437"/>
                  </a:lnTo>
                  <a:lnTo>
                    <a:pt x="57" y="437"/>
                  </a:lnTo>
                  <a:lnTo>
                    <a:pt x="67" y="442"/>
                  </a:lnTo>
                  <a:lnTo>
                    <a:pt x="78" y="447"/>
                  </a:lnTo>
                  <a:lnTo>
                    <a:pt x="90" y="450"/>
                  </a:lnTo>
                  <a:lnTo>
                    <a:pt x="102" y="452"/>
                  </a:lnTo>
                  <a:lnTo>
                    <a:pt x="114" y="455"/>
                  </a:lnTo>
                  <a:lnTo>
                    <a:pt x="126" y="455"/>
                  </a:lnTo>
                  <a:lnTo>
                    <a:pt x="150" y="455"/>
                  </a:lnTo>
                  <a:lnTo>
                    <a:pt x="150" y="455"/>
                  </a:lnTo>
                  <a:lnTo>
                    <a:pt x="187" y="453"/>
                  </a:lnTo>
                  <a:lnTo>
                    <a:pt x="222" y="449"/>
                  </a:lnTo>
                  <a:lnTo>
                    <a:pt x="258" y="444"/>
                  </a:lnTo>
                  <a:lnTo>
                    <a:pt x="295" y="438"/>
                  </a:lnTo>
                  <a:lnTo>
                    <a:pt x="330" y="430"/>
                  </a:lnTo>
                  <a:lnTo>
                    <a:pt x="365" y="420"/>
                  </a:lnTo>
                  <a:lnTo>
                    <a:pt x="399" y="409"/>
                  </a:lnTo>
                  <a:lnTo>
                    <a:pt x="432" y="395"/>
                  </a:lnTo>
                  <a:lnTo>
                    <a:pt x="432" y="395"/>
                  </a:lnTo>
                  <a:lnTo>
                    <a:pt x="447" y="389"/>
                  </a:lnTo>
                  <a:lnTo>
                    <a:pt x="460" y="383"/>
                  </a:lnTo>
                  <a:lnTo>
                    <a:pt x="473" y="375"/>
                  </a:lnTo>
                  <a:lnTo>
                    <a:pt x="486" y="367"/>
                  </a:lnTo>
                  <a:lnTo>
                    <a:pt x="499" y="359"/>
                  </a:lnTo>
                  <a:lnTo>
                    <a:pt x="510" y="350"/>
                  </a:lnTo>
                  <a:lnTo>
                    <a:pt x="523" y="341"/>
                  </a:lnTo>
                  <a:lnTo>
                    <a:pt x="534" y="331"/>
                  </a:lnTo>
                  <a:lnTo>
                    <a:pt x="545" y="320"/>
                  </a:lnTo>
                  <a:lnTo>
                    <a:pt x="555" y="310"/>
                  </a:lnTo>
                  <a:lnTo>
                    <a:pt x="565" y="298"/>
                  </a:lnTo>
                  <a:lnTo>
                    <a:pt x="575" y="287"/>
                  </a:lnTo>
                  <a:lnTo>
                    <a:pt x="584" y="274"/>
                  </a:lnTo>
                  <a:lnTo>
                    <a:pt x="592" y="262"/>
                  </a:lnTo>
                  <a:lnTo>
                    <a:pt x="601" y="249"/>
                  </a:lnTo>
                  <a:lnTo>
                    <a:pt x="608" y="236"/>
                  </a:lnTo>
                  <a:lnTo>
                    <a:pt x="608" y="236"/>
                  </a:lnTo>
                  <a:lnTo>
                    <a:pt x="614" y="222"/>
                  </a:lnTo>
                  <a:lnTo>
                    <a:pt x="620" y="209"/>
                  </a:lnTo>
                  <a:lnTo>
                    <a:pt x="626" y="195"/>
                  </a:lnTo>
                  <a:lnTo>
                    <a:pt x="631" y="181"/>
                  </a:lnTo>
                  <a:lnTo>
                    <a:pt x="635" y="167"/>
                  </a:lnTo>
                  <a:lnTo>
                    <a:pt x="638" y="152"/>
                  </a:lnTo>
                  <a:lnTo>
                    <a:pt x="641" y="138"/>
                  </a:lnTo>
                  <a:lnTo>
                    <a:pt x="643" y="123"/>
                  </a:lnTo>
                  <a:lnTo>
                    <a:pt x="645" y="94"/>
                  </a:lnTo>
                  <a:lnTo>
                    <a:pt x="645" y="64"/>
                  </a:lnTo>
                  <a:lnTo>
                    <a:pt x="643" y="35"/>
                  </a:lnTo>
                  <a:lnTo>
                    <a:pt x="639" y="5"/>
                  </a:lnTo>
                  <a:lnTo>
                    <a:pt x="639" y="5"/>
                  </a:lnTo>
                  <a:lnTo>
                    <a:pt x="638" y="2"/>
                  </a:lnTo>
                  <a:lnTo>
                    <a:pt x="637" y="1"/>
                  </a:lnTo>
                  <a:lnTo>
                    <a:pt x="634" y="0"/>
                  </a:lnTo>
                  <a:lnTo>
                    <a:pt x="632" y="1"/>
                  </a:lnTo>
                  <a:lnTo>
                    <a:pt x="630" y="2"/>
                  </a:lnTo>
                  <a:lnTo>
                    <a:pt x="629" y="3"/>
                  </a:lnTo>
                  <a:lnTo>
                    <a:pt x="628" y="5"/>
                  </a:lnTo>
                  <a:lnTo>
                    <a:pt x="628" y="9"/>
                  </a:lnTo>
                  <a:lnTo>
                    <a:pt x="62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E2D34EE0-171C-D8E9-7A7B-23009611D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" y="3936"/>
              <a:ext cx="137" cy="153"/>
            </a:xfrm>
            <a:custGeom>
              <a:avLst/>
              <a:gdLst>
                <a:gd name="T0" fmla="*/ 17 w 276"/>
                <a:gd name="T1" fmla="*/ 6 h 306"/>
                <a:gd name="T2" fmla="*/ 4 w 276"/>
                <a:gd name="T3" fmla="*/ 96 h 306"/>
                <a:gd name="T4" fmla="*/ 1 w 276"/>
                <a:gd name="T5" fmla="*/ 126 h 306"/>
                <a:gd name="T6" fmla="*/ 1 w 276"/>
                <a:gd name="T7" fmla="*/ 153 h 306"/>
                <a:gd name="T8" fmla="*/ 4 w 276"/>
                <a:gd name="T9" fmla="*/ 180 h 306"/>
                <a:gd name="T10" fmla="*/ 13 w 276"/>
                <a:gd name="T11" fmla="*/ 204 h 306"/>
                <a:gd name="T12" fmla="*/ 25 w 276"/>
                <a:gd name="T13" fmla="*/ 220 h 306"/>
                <a:gd name="T14" fmla="*/ 30 w 276"/>
                <a:gd name="T15" fmla="*/ 225 h 306"/>
                <a:gd name="T16" fmla="*/ 54 w 276"/>
                <a:gd name="T17" fmla="*/ 241 h 306"/>
                <a:gd name="T18" fmla="*/ 81 w 276"/>
                <a:gd name="T19" fmla="*/ 253 h 306"/>
                <a:gd name="T20" fmla="*/ 137 w 276"/>
                <a:gd name="T21" fmla="*/ 274 h 306"/>
                <a:gd name="T22" fmla="*/ 169 w 276"/>
                <a:gd name="T23" fmla="*/ 286 h 306"/>
                <a:gd name="T24" fmla="*/ 219 w 276"/>
                <a:gd name="T25" fmla="*/ 300 h 306"/>
                <a:gd name="T26" fmla="*/ 253 w 276"/>
                <a:gd name="T27" fmla="*/ 305 h 306"/>
                <a:gd name="T28" fmla="*/ 270 w 276"/>
                <a:gd name="T29" fmla="*/ 306 h 306"/>
                <a:gd name="T30" fmla="*/ 275 w 276"/>
                <a:gd name="T31" fmla="*/ 305 h 306"/>
                <a:gd name="T32" fmla="*/ 276 w 276"/>
                <a:gd name="T33" fmla="*/ 300 h 306"/>
                <a:gd name="T34" fmla="*/ 275 w 276"/>
                <a:gd name="T35" fmla="*/ 296 h 306"/>
                <a:gd name="T36" fmla="*/ 270 w 276"/>
                <a:gd name="T37" fmla="*/ 294 h 306"/>
                <a:gd name="T38" fmla="*/ 254 w 276"/>
                <a:gd name="T39" fmla="*/ 293 h 306"/>
                <a:gd name="T40" fmla="*/ 224 w 276"/>
                <a:gd name="T41" fmla="*/ 289 h 306"/>
                <a:gd name="T42" fmla="*/ 179 w 276"/>
                <a:gd name="T43" fmla="*/ 276 h 306"/>
                <a:gd name="T44" fmla="*/ 149 w 276"/>
                <a:gd name="T45" fmla="*/ 266 h 306"/>
                <a:gd name="T46" fmla="*/ 94 w 276"/>
                <a:gd name="T47" fmla="*/ 245 h 306"/>
                <a:gd name="T48" fmla="*/ 67 w 276"/>
                <a:gd name="T49" fmla="*/ 232 h 306"/>
                <a:gd name="T50" fmla="*/ 42 w 276"/>
                <a:gd name="T51" fmla="*/ 218 h 306"/>
                <a:gd name="T52" fmla="*/ 37 w 276"/>
                <a:gd name="T53" fmla="*/ 214 h 306"/>
                <a:gd name="T54" fmla="*/ 27 w 276"/>
                <a:gd name="T55" fmla="*/ 203 h 306"/>
                <a:gd name="T56" fmla="*/ 20 w 276"/>
                <a:gd name="T57" fmla="*/ 191 h 306"/>
                <a:gd name="T58" fmla="*/ 15 w 276"/>
                <a:gd name="T59" fmla="*/ 171 h 306"/>
                <a:gd name="T60" fmla="*/ 13 w 276"/>
                <a:gd name="T61" fmla="*/ 143 h 306"/>
                <a:gd name="T62" fmla="*/ 15 w 276"/>
                <a:gd name="T63" fmla="*/ 115 h 306"/>
                <a:gd name="T64" fmla="*/ 21 w 276"/>
                <a:gd name="T65" fmla="*/ 61 h 306"/>
                <a:gd name="T66" fmla="*/ 29 w 276"/>
                <a:gd name="T67" fmla="*/ 6 h 306"/>
                <a:gd name="T68" fmla="*/ 28 w 276"/>
                <a:gd name="T69" fmla="*/ 1 h 306"/>
                <a:gd name="T70" fmla="*/ 24 w 276"/>
                <a:gd name="T71" fmla="*/ 0 h 306"/>
                <a:gd name="T72" fmla="*/ 19 w 276"/>
                <a:gd name="T73" fmla="*/ 1 h 306"/>
                <a:gd name="T74" fmla="*/ 17 w 276"/>
                <a:gd name="T75" fmla="*/ 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76" h="306">
                  <a:moveTo>
                    <a:pt x="17" y="6"/>
                  </a:moveTo>
                  <a:lnTo>
                    <a:pt x="17" y="6"/>
                  </a:lnTo>
                  <a:lnTo>
                    <a:pt x="7" y="66"/>
                  </a:lnTo>
                  <a:lnTo>
                    <a:pt x="4" y="96"/>
                  </a:lnTo>
                  <a:lnTo>
                    <a:pt x="1" y="126"/>
                  </a:lnTo>
                  <a:lnTo>
                    <a:pt x="1" y="126"/>
                  </a:lnTo>
                  <a:lnTo>
                    <a:pt x="0" y="140"/>
                  </a:lnTo>
                  <a:lnTo>
                    <a:pt x="1" y="153"/>
                  </a:lnTo>
                  <a:lnTo>
                    <a:pt x="2" y="167"/>
                  </a:lnTo>
                  <a:lnTo>
                    <a:pt x="4" y="180"/>
                  </a:lnTo>
                  <a:lnTo>
                    <a:pt x="7" y="193"/>
                  </a:lnTo>
                  <a:lnTo>
                    <a:pt x="13" y="204"/>
                  </a:lnTo>
                  <a:lnTo>
                    <a:pt x="21" y="215"/>
                  </a:lnTo>
                  <a:lnTo>
                    <a:pt x="25" y="220"/>
                  </a:lnTo>
                  <a:lnTo>
                    <a:pt x="30" y="225"/>
                  </a:lnTo>
                  <a:lnTo>
                    <a:pt x="30" y="225"/>
                  </a:lnTo>
                  <a:lnTo>
                    <a:pt x="42" y="234"/>
                  </a:lnTo>
                  <a:lnTo>
                    <a:pt x="54" y="241"/>
                  </a:lnTo>
                  <a:lnTo>
                    <a:pt x="68" y="247"/>
                  </a:lnTo>
                  <a:lnTo>
                    <a:pt x="81" y="253"/>
                  </a:lnTo>
                  <a:lnTo>
                    <a:pt x="108" y="264"/>
                  </a:lnTo>
                  <a:lnTo>
                    <a:pt x="137" y="274"/>
                  </a:lnTo>
                  <a:lnTo>
                    <a:pt x="137" y="274"/>
                  </a:lnTo>
                  <a:lnTo>
                    <a:pt x="169" y="286"/>
                  </a:lnTo>
                  <a:lnTo>
                    <a:pt x="202" y="296"/>
                  </a:lnTo>
                  <a:lnTo>
                    <a:pt x="219" y="300"/>
                  </a:lnTo>
                  <a:lnTo>
                    <a:pt x="235" y="303"/>
                  </a:lnTo>
                  <a:lnTo>
                    <a:pt x="253" y="305"/>
                  </a:lnTo>
                  <a:lnTo>
                    <a:pt x="270" y="306"/>
                  </a:lnTo>
                  <a:lnTo>
                    <a:pt x="270" y="306"/>
                  </a:lnTo>
                  <a:lnTo>
                    <a:pt x="273" y="306"/>
                  </a:lnTo>
                  <a:lnTo>
                    <a:pt x="275" y="305"/>
                  </a:lnTo>
                  <a:lnTo>
                    <a:pt x="276" y="303"/>
                  </a:lnTo>
                  <a:lnTo>
                    <a:pt x="276" y="300"/>
                  </a:lnTo>
                  <a:lnTo>
                    <a:pt x="276" y="298"/>
                  </a:lnTo>
                  <a:lnTo>
                    <a:pt x="275" y="296"/>
                  </a:lnTo>
                  <a:lnTo>
                    <a:pt x="273" y="295"/>
                  </a:lnTo>
                  <a:lnTo>
                    <a:pt x="270" y="294"/>
                  </a:lnTo>
                  <a:lnTo>
                    <a:pt x="270" y="294"/>
                  </a:lnTo>
                  <a:lnTo>
                    <a:pt x="254" y="293"/>
                  </a:lnTo>
                  <a:lnTo>
                    <a:pt x="240" y="292"/>
                  </a:lnTo>
                  <a:lnTo>
                    <a:pt x="224" y="289"/>
                  </a:lnTo>
                  <a:lnTo>
                    <a:pt x="208" y="285"/>
                  </a:lnTo>
                  <a:lnTo>
                    <a:pt x="179" y="276"/>
                  </a:lnTo>
                  <a:lnTo>
                    <a:pt x="149" y="266"/>
                  </a:lnTo>
                  <a:lnTo>
                    <a:pt x="149" y="266"/>
                  </a:lnTo>
                  <a:lnTo>
                    <a:pt x="122" y="255"/>
                  </a:lnTo>
                  <a:lnTo>
                    <a:pt x="94" y="245"/>
                  </a:lnTo>
                  <a:lnTo>
                    <a:pt x="80" y="239"/>
                  </a:lnTo>
                  <a:lnTo>
                    <a:pt x="67" y="232"/>
                  </a:lnTo>
                  <a:lnTo>
                    <a:pt x="54" y="226"/>
                  </a:lnTo>
                  <a:lnTo>
                    <a:pt x="42" y="218"/>
                  </a:lnTo>
                  <a:lnTo>
                    <a:pt x="42" y="218"/>
                  </a:lnTo>
                  <a:lnTo>
                    <a:pt x="37" y="214"/>
                  </a:lnTo>
                  <a:lnTo>
                    <a:pt x="31" y="209"/>
                  </a:lnTo>
                  <a:lnTo>
                    <a:pt x="27" y="203"/>
                  </a:lnTo>
                  <a:lnTo>
                    <a:pt x="23" y="197"/>
                  </a:lnTo>
                  <a:lnTo>
                    <a:pt x="20" y="191"/>
                  </a:lnTo>
                  <a:lnTo>
                    <a:pt x="18" y="185"/>
                  </a:lnTo>
                  <a:lnTo>
                    <a:pt x="15" y="171"/>
                  </a:lnTo>
                  <a:lnTo>
                    <a:pt x="14" y="157"/>
                  </a:lnTo>
                  <a:lnTo>
                    <a:pt x="13" y="143"/>
                  </a:lnTo>
                  <a:lnTo>
                    <a:pt x="15" y="115"/>
                  </a:lnTo>
                  <a:lnTo>
                    <a:pt x="15" y="115"/>
                  </a:lnTo>
                  <a:lnTo>
                    <a:pt x="17" y="88"/>
                  </a:lnTo>
                  <a:lnTo>
                    <a:pt x="21" y="61"/>
                  </a:lnTo>
                  <a:lnTo>
                    <a:pt x="29" y="6"/>
                  </a:lnTo>
                  <a:lnTo>
                    <a:pt x="29" y="6"/>
                  </a:lnTo>
                  <a:lnTo>
                    <a:pt x="29" y="3"/>
                  </a:lnTo>
                  <a:lnTo>
                    <a:pt x="28" y="1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8" y="3"/>
                  </a:lnTo>
                  <a:lnTo>
                    <a:pt x="17" y="6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7AB17B66-B373-72D4-39E2-96359C36F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" y="4128"/>
              <a:ext cx="121" cy="24"/>
            </a:xfrm>
            <a:custGeom>
              <a:avLst/>
              <a:gdLst>
                <a:gd name="T0" fmla="*/ 9 w 243"/>
                <a:gd name="T1" fmla="*/ 30 h 46"/>
                <a:gd name="T2" fmla="*/ 9 w 243"/>
                <a:gd name="T3" fmla="*/ 30 h 46"/>
                <a:gd name="T4" fmla="*/ 39 w 243"/>
                <a:gd name="T5" fmla="*/ 21 h 46"/>
                <a:gd name="T6" fmla="*/ 54 w 243"/>
                <a:gd name="T7" fmla="*/ 18 h 46"/>
                <a:gd name="T8" fmla="*/ 70 w 243"/>
                <a:gd name="T9" fmla="*/ 15 h 46"/>
                <a:gd name="T10" fmla="*/ 86 w 243"/>
                <a:gd name="T11" fmla="*/ 13 h 46"/>
                <a:gd name="T12" fmla="*/ 101 w 243"/>
                <a:gd name="T13" fmla="*/ 12 h 46"/>
                <a:gd name="T14" fmla="*/ 117 w 243"/>
                <a:gd name="T15" fmla="*/ 12 h 46"/>
                <a:gd name="T16" fmla="*/ 134 w 243"/>
                <a:gd name="T17" fmla="*/ 14 h 46"/>
                <a:gd name="T18" fmla="*/ 134 w 243"/>
                <a:gd name="T19" fmla="*/ 14 h 46"/>
                <a:gd name="T20" fmla="*/ 147 w 243"/>
                <a:gd name="T21" fmla="*/ 16 h 46"/>
                <a:gd name="T22" fmla="*/ 160 w 243"/>
                <a:gd name="T23" fmla="*/ 20 h 46"/>
                <a:gd name="T24" fmla="*/ 185 w 243"/>
                <a:gd name="T25" fmla="*/ 32 h 46"/>
                <a:gd name="T26" fmla="*/ 197 w 243"/>
                <a:gd name="T27" fmla="*/ 37 h 46"/>
                <a:gd name="T28" fmla="*/ 210 w 243"/>
                <a:gd name="T29" fmla="*/ 42 h 46"/>
                <a:gd name="T30" fmla="*/ 223 w 243"/>
                <a:gd name="T31" fmla="*/ 45 h 46"/>
                <a:gd name="T32" fmla="*/ 237 w 243"/>
                <a:gd name="T33" fmla="*/ 46 h 46"/>
                <a:gd name="T34" fmla="*/ 237 w 243"/>
                <a:gd name="T35" fmla="*/ 46 h 46"/>
                <a:gd name="T36" fmla="*/ 240 w 243"/>
                <a:gd name="T37" fmla="*/ 46 h 46"/>
                <a:gd name="T38" fmla="*/ 242 w 243"/>
                <a:gd name="T39" fmla="*/ 45 h 46"/>
                <a:gd name="T40" fmla="*/ 243 w 243"/>
                <a:gd name="T41" fmla="*/ 43 h 46"/>
                <a:gd name="T42" fmla="*/ 243 w 243"/>
                <a:gd name="T43" fmla="*/ 41 h 46"/>
                <a:gd name="T44" fmla="*/ 243 w 243"/>
                <a:gd name="T45" fmla="*/ 38 h 46"/>
                <a:gd name="T46" fmla="*/ 242 w 243"/>
                <a:gd name="T47" fmla="*/ 36 h 46"/>
                <a:gd name="T48" fmla="*/ 240 w 243"/>
                <a:gd name="T49" fmla="*/ 35 h 46"/>
                <a:gd name="T50" fmla="*/ 237 w 243"/>
                <a:gd name="T51" fmla="*/ 34 h 46"/>
                <a:gd name="T52" fmla="*/ 237 w 243"/>
                <a:gd name="T53" fmla="*/ 34 h 46"/>
                <a:gd name="T54" fmla="*/ 223 w 243"/>
                <a:gd name="T55" fmla="*/ 33 h 46"/>
                <a:gd name="T56" fmla="*/ 208 w 243"/>
                <a:gd name="T57" fmla="*/ 29 h 46"/>
                <a:gd name="T58" fmla="*/ 196 w 243"/>
                <a:gd name="T59" fmla="*/ 24 h 46"/>
                <a:gd name="T60" fmla="*/ 182 w 243"/>
                <a:gd name="T61" fmla="*/ 18 h 46"/>
                <a:gd name="T62" fmla="*/ 170 w 243"/>
                <a:gd name="T63" fmla="*/ 12 h 46"/>
                <a:gd name="T64" fmla="*/ 156 w 243"/>
                <a:gd name="T65" fmla="*/ 7 h 46"/>
                <a:gd name="T66" fmla="*/ 143 w 243"/>
                <a:gd name="T67" fmla="*/ 3 h 46"/>
                <a:gd name="T68" fmla="*/ 129 w 243"/>
                <a:gd name="T69" fmla="*/ 1 h 46"/>
                <a:gd name="T70" fmla="*/ 129 w 243"/>
                <a:gd name="T71" fmla="*/ 1 h 46"/>
                <a:gd name="T72" fmla="*/ 114 w 243"/>
                <a:gd name="T73" fmla="*/ 0 h 46"/>
                <a:gd name="T74" fmla="*/ 98 w 243"/>
                <a:gd name="T75" fmla="*/ 0 h 46"/>
                <a:gd name="T76" fmla="*/ 82 w 243"/>
                <a:gd name="T77" fmla="*/ 2 h 46"/>
                <a:gd name="T78" fmla="*/ 66 w 243"/>
                <a:gd name="T79" fmla="*/ 4 h 46"/>
                <a:gd name="T80" fmla="*/ 36 w 243"/>
                <a:gd name="T81" fmla="*/ 10 h 46"/>
                <a:gd name="T82" fmla="*/ 5 w 243"/>
                <a:gd name="T83" fmla="*/ 18 h 46"/>
                <a:gd name="T84" fmla="*/ 5 w 243"/>
                <a:gd name="T85" fmla="*/ 18 h 46"/>
                <a:gd name="T86" fmla="*/ 2 w 243"/>
                <a:gd name="T87" fmla="*/ 19 h 46"/>
                <a:gd name="T88" fmla="*/ 1 w 243"/>
                <a:gd name="T89" fmla="*/ 21 h 46"/>
                <a:gd name="T90" fmla="*/ 0 w 243"/>
                <a:gd name="T91" fmla="*/ 24 h 46"/>
                <a:gd name="T92" fmla="*/ 0 w 243"/>
                <a:gd name="T93" fmla="*/ 26 h 46"/>
                <a:gd name="T94" fmla="*/ 1 w 243"/>
                <a:gd name="T95" fmla="*/ 28 h 46"/>
                <a:gd name="T96" fmla="*/ 3 w 243"/>
                <a:gd name="T97" fmla="*/ 29 h 46"/>
                <a:gd name="T98" fmla="*/ 6 w 243"/>
                <a:gd name="T99" fmla="*/ 30 h 46"/>
                <a:gd name="T100" fmla="*/ 9 w 243"/>
                <a:gd name="T101" fmla="*/ 30 h 46"/>
                <a:gd name="T102" fmla="*/ 9 w 243"/>
                <a:gd name="T103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3" h="46">
                  <a:moveTo>
                    <a:pt x="9" y="30"/>
                  </a:moveTo>
                  <a:lnTo>
                    <a:pt x="9" y="30"/>
                  </a:lnTo>
                  <a:lnTo>
                    <a:pt x="39" y="21"/>
                  </a:lnTo>
                  <a:lnTo>
                    <a:pt x="54" y="18"/>
                  </a:lnTo>
                  <a:lnTo>
                    <a:pt x="70" y="15"/>
                  </a:lnTo>
                  <a:lnTo>
                    <a:pt x="86" y="13"/>
                  </a:lnTo>
                  <a:lnTo>
                    <a:pt x="101" y="12"/>
                  </a:lnTo>
                  <a:lnTo>
                    <a:pt x="117" y="12"/>
                  </a:lnTo>
                  <a:lnTo>
                    <a:pt x="134" y="14"/>
                  </a:lnTo>
                  <a:lnTo>
                    <a:pt x="134" y="14"/>
                  </a:lnTo>
                  <a:lnTo>
                    <a:pt x="147" y="16"/>
                  </a:lnTo>
                  <a:lnTo>
                    <a:pt x="160" y="20"/>
                  </a:lnTo>
                  <a:lnTo>
                    <a:pt x="185" y="32"/>
                  </a:lnTo>
                  <a:lnTo>
                    <a:pt x="197" y="37"/>
                  </a:lnTo>
                  <a:lnTo>
                    <a:pt x="210" y="42"/>
                  </a:lnTo>
                  <a:lnTo>
                    <a:pt x="223" y="45"/>
                  </a:lnTo>
                  <a:lnTo>
                    <a:pt x="237" y="46"/>
                  </a:lnTo>
                  <a:lnTo>
                    <a:pt x="237" y="46"/>
                  </a:lnTo>
                  <a:lnTo>
                    <a:pt x="240" y="46"/>
                  </a:lnTo>
                  <a:lnTo>
                    <a:pt x="242" y="45"/>
                  </a:lnTo>
                  <a:lnTo>
                    <a:pt x="243" y="43"/>
                  </a:lnTo>
                  <a:lnTo>
                    <a:pt x="243" y="41"/>
                  </a:lnTo>
                  <a:lnTo>
                    <a:pt x="243" y="38"/>
                  </a:lnTo>
                  <a:lnTo>
                    <a:pt x="242" y="36"/>
                  </a:lnTo>
                  <a:lnTo>
                    <a:pt x="240" y="35"/>
                  </a:lnTo>
                  <a:lnTo>
                    <a:pt x="237" y="34"/>
                  </a:lnTo>
                  <a:lnTo>
                    <a:pt x="237" y="34"/>
                  </a:lnTo>
                  <a:lnTo>
                    <a:pt x="223" y="33"/>
                  </a:lnTo>
                  <a:lnTo>
                    <a:pt x="208" y="29"/>
                  </a:lnTo>
                  <a:lnTo>
                    <a:pt x="196" y="24"/>
                  </a:lnTo>
                  <a:lnTo>
                    <a:pt x="182" y="18"/>
                  </a:lnTo>
                  <a:lnTo>
                    <a:pt x="170" y="12"/>
                  </a:lnTo>
                  <a:lnTo>
                    <a:pt x="156" y="7"/>
                  </a:lnTo>
                  <a:lnTo>
                    <a:pt x="143" y="3"/>
                  </a:lnTo>
                  <a:lnTo>
                    <a:pt x="129" y="1"/>
                  </a:lnTo>
                  <a:lnTo>
                    <a:pt x="129" y="1"/>
                  </a:lnTo>
                  <a:lnTo>
                    <a:pt x="114" y="0"/>
                  </a:lnTo>
                  <a:lnTo>
                    <a:pt x="98" y="0"/>
                  </a:lnTo>
                  <a:lnTo>
                    <a:pt x="82" y="2"/>
                  </a:lnTo>
                  <a:lnTo>
                    <a:pt x="66" y="4"/>
                  </a:lnTo>
                  <a:lnTo>
                    <a:pt x="36" y="10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2" y="19"/>
                  </a:lnTo>
                  <a:lnTo>
                    <a:pt x="1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1" y="28"/>
                  </a:lnTo>
                  <a:lnTo>
                    <a:pt x="3" y="29"/>
                  </a:lnTo>
                  <a:lnTo>
                    <a:pt x="6" y="30"/>
                  </a:lnTo>
                  <a:lnTo>
                    <a:pt x="9" y="30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C622F71A-6CA8-DBB5-005A-76B624EA5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5" y="3974"/>
              <a:ext cx="185" cy="74"/>
            </a:xfrm>
            <a:custGeom>
              <a:avLst/>
              <a:gdLst>
                <a:gd name="T0" fmla="*/ 1 w 368"/>
                <a:gd name="T1" fmla="*/ 78 h 149"/>
                <a:gd name="T2" fmla="*/ 18 w 368"/>
                <a:gd name="T3" fmla="*/ 106 h 149"/>
                <a:gd name="T4" fmla="*/ 37 w 368"/>
                <a:gd name="T5" fmla="*/ 127 h 149"/>
                <a:gd name="T6" fmla="*/ 58 w 368"/>
                <a:gd name="T7" fmla="*/ 140 h 149"/>
                <a:gd name="T8" fmla="*/ 80 w 368"/>
                <a:gd name="T9" fmla="*/ 147 h 149"/>
                <a:gd name="T10" fmla="*/ 103 w 368"/>
                <a:gd name="T11" fmla="*/ 149 h 149"/>
                <a:gd name="T12" fmla="*/ 127 w 368"/>
                <a:gd name="T13" fmla="*/ 146 h 149"/>
                <a:gd name="T14" fmla="*/ 152 w 368"/>
                <a:gd name="T15" fmla="*/ 140 h 149"/>
                <a:gd name="T16" fmla="*/ 178 w 368"/>
                <a:gd name="T17" fmla="*/ 129 h 149"/>
                <a:gd name="T18" fmla="*/ 229 w 368"/>
                <a:gd name="T19" fmla="*/ 101 h 149"/>
                <a:gd name="T20" fmla="*/ 278 w 368"/>
                <a:gd name="T21" fmla="*/ 69 h 149"/>
                <a:gd name="T22" fmla="*/ 345 w 368"/>
                <a:gd name="T23" fmla="*/ 23 h 149"/>
                <a:gd name="T24" fmla="*/ 365 w 368"/>
                <a:gd name="T25" fmla="*/ 12 h 149"/>
                <a:gd name="T26" fmla="*/ 368 w 368"/>
                <a:gd name="T27" fmla="*/ 7 h 149"/>
                <a:gd name="T28" fmla="*/ 367 w 368"/>
                <a:gd name="T29" fmla="*/ 3 h 149"/>
                <a:gd name="T30" fmla="*/ 363 w 368"/>
                <a:gd name="T31" fmla="*/ 0 h 149"/>
                <a:gd name="T32" fmla="*/ 359 w 368"/>
                <a:gd name="T33" fmla="*/ 0 h 149"/>
                <a:gd name="T34" fmla="*/ 336 w 368"/>
                <a:gd name="T35" fmla="*/ 14 h 149"/>
                <a:gd name="T36" fmla="*/ 273 w 368"/>
                <a:gd name="T37" fmla="*/ 56 h 149"/>
                <a:gd name="T38" fmla="*/ 208 w 368"/>
                <a:gd name="T39" fmla="*/ 99 h 149"/>
                <a:gd name="T40" fmla="*/ 186 w 368"/>
                <a:gd name="T41" fmla="*/ 112 h 149"/>
                <a:gd name="T42" fmla="*/ 152 w 368"/>
                <a:gd name="T43" fmla="*/ 127 h 149"/>
                <a:gd name="T44" fmla="*/ 128 w 368"/>
                <a:gd name="T45" fmla="*/ 135 h 149"/>
                <a:gd name="T46" fmla="*/ 104 w 368"/>
                <a:gd name="T47" fmla="*/ 138 h 149"/>
                <a:gd name="T48" fmla="*/ 92 w 368"/>
                <a:gd name="T49" fmla="*/ 138 h 149"/>
                <a:gd name="T50" fmla="*/ 78 w 368"/>
                <a:gd name="T51" fmla="*/ 136 h 149"/>
                <a:gd name="T52" fmla="*/ 65 w 368"/>
                <a:gd name="T53" fmla="*/ 131 h 149"/>
                <a:gd name="T54" fmla="*/ 44 w 368"/>
                <a:gd name="T55" fmla="*/ 116 h 149"/>
                <a:gd name="T56" fmla="*/ 26 w 368"/>
                <a:gd name="T57" fmla="*/ 96 h 149"/>
                <a:gd name="T58" fmla="*/ 12 w 368"/>
                <a:gd name="T59" fmla="*/ 72 h 149"/>
                <a:gd name="T60" fmla="*/ 10 w 368"/>
                <a:gd name="T61" fmla="*/ 70 h 149"/>
                <a:gd name="T62" fmla="*/ 6 w 368"/>
                <a:gd name="T63" fmla="*/ 69 h 149"/>
                <a:gd name="T64" fmla="*/ 2 w 368"/>
                <a:gd name="T65" fmla="*/ 72 h 149"/>
                <a:gd name="T66" fmla="*/ 0 w 368"/>
                <a:gd name="T67" fmla="*/ 76 h 149"/>
                <a:gd name="T68" fmla="*/ 1 w 368"/>
                <a:gd name="T69" fmla="*/ 7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8" h="149">
                  <a:moveTo>
                    <a:pt x="1" y="78"/>
                  </a:moveTo>
                  <a:lnTo>
                    <a:pt x="1" y="78"/>
                  </a:lnTo>
                  <a:lnTo>
                    <a:pt x="9" y="94"/>
                  </a:lnTo>
                  <a:lnTo>
                    <a:pt x="18" y="106"/>
                  </a:lnTo>
                  <a:lnTo>
                    <a:pt x="27" y="118"/>
                  </a:lnTo>
                  <a:lnTo>
                    <a:pt x="37" y="127"/>
                  </a:lnTo>
                  <a:lnTo>
                    <a:pt x="47" y="135"/>
                  </a:lnTo>
                  <a:lnTo>
                    <a:pt x="58" y="140"/>
                  </a:lnTo>
                  <a:lnTo>
                    <a:pt x="69" y="145"/>
                  </a:lnTo>
                  <a:lnTo>
                    <a:pt x="80" y="147"/>
                  </a:lnTo>
                  <a:lnTo>
                    <a:pt x="92" y="149"/>
                  </a:lnTo>
                  <a:lnTo>
                    <a:pt x="103" y="149"/>
                  </a:lnTo>
                  <a:lnTo>
                    <a:pt x="115" y="148"/>
                  </a:lnTo>
                  <a:lnTo>
                    <a:pt x="127" y="146"/>
                  </a:lnTo>
                  <a:lnTo>
                    <a:pt x="139" y="144"/>
                  </a:lnTo>
                  <a:lnTo>
                    <a:pt x="152" y="140"/>
                  </a:lnTo>
                  <a:lnTo>
                    <a:pt x="164" y="135"/>
                  </a:lnTo>
                  <a:lnTo>
                    <a:pt x="178" y="129"/>
                  </a:lnTo>
                  <a:lnTo>
                    <a:pt x="203" y="117"/>
                  </a:lnTo>
                  <a:lnTo>
                    <a:pt x="229" y="101"/>
                  </a:lnTo>
                  <a:lnTo>
                    <a:pt x="254" y="86"/>
                  </a:lnTo>
                  <a:lnTo>
                    <a:pt x="278" y="69"/>
                  </a:lnTo>
                  <a:lnTo>
                    <a:pt x="325" y="37"/>
                  </a:lnTo>
                  <a:lnTo>
                    <a:pt x="345" y="23"/>
                  </a:lnTo>
                  <a:lnTo>
                    <a:pt x="365" y="12"/>
                  </a:lnTo>
                  <a:lnTo>
                    <a:pt x="365" y="12"/>
                  </a:lnTo>
                  <a:lnTo>
                    <a:pt x="367" y="10"/>
                  </a:lnTo>
                  <a:lnTo>
                    <a:pt x="368" y="7"/>
                  </a:lnTo>
                  <a:lnTo>
                    <a:pt x="368" y="5"/>
                  </a:lnTo>
                  <a:lnTo>
                    <a:pt x="367" y="3"/>
                  </a:lnTo>
                  <a:lnTo>
                    <a:pt x="365" y="1"/>
                  </a:lnTo>
                  <a:lnTo>
                    <a:pt x="363" y="0"/>
                  </a:lnTo>
                  <a:lnTo>
                    <a:pt x="361" y="0"/>
                  </a:lnTo>
                  <a:lnTo>
                    <a:pt x="359" y="0"/>
                  </a:lnTo>
                  <a:lnTo>
                    <a:pt x="359" y="0"/>
                  </a:lnTo>
                  <a:lnTo>
                    <a:pt x="336" y="14"/>
                  </a:lnTo>
                  <a:lnTo>
                    <a:pt x="315" y="27"/>
                  </a:lnTo>
                  <a:lnTo>
                    <a:pt x="273" y="56"/>
                  </a:lnTo>
                  <a:lnTo>
                    <a:pt x="230" y="86"/>
                  </a:lnTo>
                  <a:lnTo>
                    <a:pt x="208" y="99"/>
                  </a:lnTo>
                  <a:lnTo>
                    <a:pt x="186" y="112"/>
                  </a:lnTo>
                  <a:lnTo>
                    <a:pt x="186" y="112"/>
                  </a:lnTo>
                  <a:lnTo>
                    <a:pt x="163" y="123"/>
                  </a:lnTo>
                  <a:lnTo>
                    <a:pt x="152" y="127"/>
                  </a:lnTo>
                  <a:lnTo>
                    <a:pt x="140" y="131"/>
                  </a:lnTo>
                  <a:lnTo>
                    <a:pt x="128" y="135"/>
                  </a:lnTo>
                  <a:lnTo>
                    <a:pt x="116" y="137"/>
                  </a:lnTo>
                  <a:lnTo>
                    <a:pt x="104" y="138"/>
                  </a:lnTo>
                  <a:lnTo>
                    <a:pt x="92" y="138"/>
                  </a:lnTo>
                  <a:lnTo>
                    <a:pt x="92" y="138"/>
                  </a:lnTo>
                  <a:lnTo>
                    <a:pt x="84" y="137"/>
                  </a:lnTo>
                  <a:lnTo>
                    <a:pt x="78" y="136"/>
                  </a:lnTo>
                  <a:lnTo>
                    <a:pt x="71" y="134"/>
                  </a:lnTo>
                  <a:lnTo>
                    <a:pt x="65" y="131"/>
                  </a:lnTo>
                  <a:lnTo>
                    <a:pt x="54" y="124"/>
                  </a:lnTo>
                  <a:lnTo>
                    <a:pt x="44" y="116"/>
                  </a:lnTo>
                  <a:lnTo>
                    <a:pt x="34" y="106"/>
                  </a:lnTo>
                  <a:lnTo>
                    <a:pt x="26" y="96"/>
                  </a:lnTo>
                  <a:lnTo>
                    <a:pt x="19" y="85"/>
                  </a:lnTo>
                  <a:lnTo>
                    <a:pt x="12" y="72"/>
                  </a:lnTo>
                  <a:lnTo>
                    <a:pt x="12" y="72"/>
                  </a:lnTo>
                  <a:lnTo>
                    <a:pt x="10" y="70"/>
                  </a:lnTo>
                  <a:lnTo>
                    <a:pt x="8" y="69"/>
                  </a:lnTo>
                  <a:lnTo>
                    <a:pt x="6" y="69"/>
                  </a:lnTo>
                  <a:lnTo>
                    <a:pt x="4" y="70"/>
                  </a:lnTo>
                  <a:lnTo>
                    <a:pt x="2" y="72"/>
                  </a:lnTo>
                  <a:lnTo>
                    <a:pt x="1" y="74"/>
                  </a:lnTo>
                  <a:lnTo>
                    <a:pt x="0" y="76"/>
                  </a:lnTo>
                  <a:lnTo>
                    <a:pt x="1" y="78"/>
                  </a:lnTo>
                  <a:lnTo>
                    <a:pt x="1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CDCDB8B4-F9CD-66DF-F4B2-574BF1682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3" y="4068"/>
              <a:ext cx="54" cy="96"/>
            </a:xfrm>
            <a:custGeom>
              <a:avLst/>
              <a:gdLst>
                <a:gd name="T0" fmla="*/ 2 w 107"/>
                <a:gd name="T1" fmla="*/ 10 h 192"/>
                <a:gd name="T2" fmla="*/ 2 w 107"/>
                <a:gd name="T3" fmla="*/ 10 h 192"/>
                <a:gd name="T4" fmla="*/ 19 w 107"/>
                <a:gd name="T5" fmla="*/ 28 h 192"/>
                <a:gd name="T6" fmla="*/ 35 w 107"/>
                <a:gd name="T7" fmla="*/ 47 h 192"/>
                <a:gd name="T8" fmla="*/ 51 w 107"/>
                <a:gd name="T9" fmla="*/ 66 h 192"/>
                <a:gd name="T10" fmla="*/ 66 w 107"/>
                <a:gd name="T11" fmla="*/ 86 h 192"/>
                <a:gd name="T12" fmla="*/ 66 w 107"/>
                <a:gd name="T13" fmla="*/ 86 h 192"/>
                <a:gd name="T14" fmla="*/ 72 w 107"/>
                <a:gd name="T15" fmla="*/ 98 h 192"/>
                <a:gd name="T16" fmla="*/ 77 w 107"/>
                <a:gd name="T17" fmla="*/ 110 h 192"/>
                <a:gd name="T18" fmla="*/ 82 w 107"/>
                <a:gd name="T19" fmla="*/ 123 h 192"/>
                <a:gd name="T20" fmla="*/ 85 w 107"/>
                <a:gd name="T21" fmla="*/ 135 h 192"/>
                <a:gd name="T22" fmla="*/ 88 w 107"/>
                <a:gd name="T23" fmla="*/ 148 h 192"/>
                <a:gd name="T24" fmla="*/ 92 w 107"/>
                <a:gd name="T25" fmla="*/ 160 h 192"/>
                <a:gd name="T26" fmla="*/ 95 w 107"/>
                <a:gd name="T27" fmla="*/ 186 h 192"/>
                <a:gd name="T28" fmla="*/ 95 w 107"/>
                <a:gd name="T29" fmla="*/ 186 h 192"/>
                <a:gd name="T30" fmla="*/ 95 w 107"/>
                <a:gd name="T31" fmla="*/ 189 h 192"/>
                <a:gd name="T32" fmla="*/ 97 w 107"/>
                <a:gd name="T33" fmla="*/ 191 h 192"/>
                <a:gd name="T34" fmla="*/ 99 w 107"/>
                <a:gd name="T35" fmla="*/ 192 h 192"/>
                <a:gd name="T36" fmla="*/ 101 w 107"/>
                <a:gd name="T37" fmla="*/ 192 h 192"/>
                <a:gd name="T38" fmla="*/ 103 w 107"/>
                <a:gd name="T39" fmla="*/ 192 h 192"/>
                <a:gd name="T40" fmla="*/ 105 w 107"/>
                <a:gd name="T41" fmla="*/ 191 h 192"/>
                <a:gd name="T42" fmla="*/ 106 w 107"/>
                <a:gd name="T43" fmla="*/ 189 h 192"/>
                <a:gd name="T44" fmla="*/ 107 w 107"/>
                <a:gd name="T45" fmla="*/ 186 h 192"/>
                <a:gd name="T46" fmla="*/ 107 w 107"/>
                <a:gd name="T47" fmla="*/ 186 h 192"/>
                <a:gd name="T48" fmla="*/ 104 w 107"/>
                <a:gd name="T49" fmla="*/ 161 h 192"/>
                <a:gd name="T50" fmla="*/ 99 w 107"/>
                <a:gd name="T51" fmla="*/ 136 h 192"/>
                <a:gd name="T52" fmla="*/ 96 w 107"/>
                <a:gd name="T53" fmla="*/ 125 h 192"/>
                <a:gd name="T54" fmla="*/ 92 w 107"/>
                <a:gd name="T55" fmla="*/ 112 h 192"/>
                <a:gd name="T56" fmla="*/ 86 w 107"/>
                <a:gd name="T57" fmla="*/ 101 h 192"/>
                <a:gd name="T58" fmla="*/ 81 w 107"/>
                <a:gd name="T59" fmla="*/ 89 h 192"/>
                <a:gd name="T60" fmla="*/ 81 w 107"/>
                <a:gd name="T61" fmla="*/ 89 h 192"/>
                <a:gd name="T62" fmla="*/ 74 w 107"/>
                <a:gd name="T63" fmla="*/ 77 h 192"/>
                <a:gd name="T64" fmla="*/ 67 w 107"/>
                <a:gd name="T65" fmla="*/ 65 h 192"/>
                <a:gd name="T66" fmla="*/ 58 w 107"/>
                <a:gd name="T67" fmla="*/ 54 h 192"/>
                <a:gd name="T68" fmla="*/ 49 w 107"/>
                <a:gd name="T69" fmla="*/ 42 h 192"/>
                <a:gd name="T70" fmla="*/ 30 w 107"/>
                <a:gd name="T71" fmla="*/ 22 h 192"/>
                <a:gd name="T72" fmla="*/ 10 w 107"/>
                <a:gd name="T73" fmla="*/ 2 h 192"/>
                <a:gd name="T74" fmla="*/ 10 w 107"/>
                <a:gd name="T75" fmla="*/ 2 h 192"/>
                <a:gd name="T76" fmla="*/ 8 w 107"/>
                <a:gd name="T77" fmla="*/ 0 h 192"/>
                <a:gd name="T78" fmla="*/ 6 w 107"/>
                <a:gd name="T79" fmla="*/ 0 h 192"/>
                <a:gd name="T80" fmla="*/ 4 w 107"/>
                <a:gd name="T81" fmla="*/ 1 h 192"/>
                <a:gd name="T82" fmla="*/ 2 w 107"/>
                <a:gd name="T83" fmla="*/ 2 h 192"/>
                <a:gd name="T84" fmla="*/ 1 w 107"/>
                <a:gd name="T85" fmla="*/ 4 h 192"/>
                <a:gd name="T86" fmla="*/ 0 w 107"/>
                <a:gd name="T87" fmla="*/ 6 h 192"/>
                <a:gd name="T88" fmla="*/ 0 w 107"/>
                <a:gd name="T89" fmla="*/ 8 h 192"/>
                <a:gd name="T90" fmla="*/ 2 w 107"/>
                <a:gd name="T91" fmla="*/ 10 h 192"/>
                <a:gd name="T92" fmla="*/ 2 w 107"/>
                <a:gd name="T93" fmla="*/ 1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7" h="192">
                  <a:moveTo>
                    <a:pt x="2" y="10"/>
                  </a:moveTo>
                  <a:lnTo>
                    <a:pt x="2" y="10"/>
                  </a:lnTo>
                  <a:lnTo>
                    <a:pt x="19" y="28"/>
                  </a:lnTo>
                  <a:lnTo>
                    <a:pt x="35" y="47"/>
                  </a:lnTo>
                  <a:lnTo>
                    <a:pt x="51" y="66"/>
                  </a:lnTo>
                  <a:lnTo>
                    <a:pt x="66" y="86"/>
                  </a:lnTo>
                  <a:lnTo>
                    <a:pt x="66" y="86"/>
                  </a:lnTo>
                  <a:lnTo>
                    <a:pt x="72" y="98"/>
                  </a:lnTo>
                  <a:lnTo>
                    <a:pt x="77" y="110"/>
                  </a:lnTo>
                  <a:lnTo>
                    <a:pt x="82" y="123"/>
                  </a:lnTo>
                  <a:lnTo>
                    <a:pt x="85" y="135"/>
                  </a:lnTo>
                  <a:lnTo>
                    <a:pt x="88" y="148"/>
                  </a:lnTo>
                  <a:lnTo>
                    <a:pt x="92" y="160"/>
                  </a:lnTo>
                  <a:lnTo>
                    <a:pt x="95" y="186"/>
                  </a:lnTo>
                  <a:lnTo>
                    <a:pt x="95" y="186"/>
                  </a:lnTo>
                  <a:lnTo>
                    <a:pt x="95" y="189"/>
                  </a:lnTo>
                  <a:lnTo>
                    <a:pt x="97" y="191"/>
                  </a:lnTo>
                  <a:lnTo>
                    <a:pt x="99" y="192"/>
                  </a:lnTo>
                  <a:lnTo>
                    <a:pt x="101" y="192"/>
                  </a:lnTo>
                  <a:lnTo>
                    <a:pt x="103" y="192"/>
                  </a:lnTo>
                  <a:lnTo>
                    <a:pt x="105" y="191"/>
                  </a:lnTo>
                  <a:lnTo>
                    <a:pt x="106" y="189"/>
                  </a:lnTo>
                  <a:lnTo>
                    <a:pt x="107" y="186"/>
                  </a:lnTo>
                  <a:lnTo>
                    <a:pt x="107" y="186"/>
                  </a:lnTo>
                  <a:lnTo>
                    <a:pt x="104" y="161"/>
                  </a:lnTo>
                  <a:lnTo>
                    <a:pt x="99" y="136"/>
                  </a:lnTo>
                  <a:lnTo>
                    <a:pt x="96" y="125"/>
                  </a:lnTo>
                  <a:lnTo>
                    <a:pt x="92" y="112"/>
                  </a:lnTo>
                  <a:lnTo>
                    <a:pt x="86" y="101"/>
                  </a:lnTo>
                  <a:lnTo>
                    <a:pt x="81" y="89"/>
                  </a:lnTo>
                  <a:lnTo>
                    <a:pt x="81" y="89"/>
                  </a:lnTo>
                  <a:lnTo>
                    <a:pt x="74" y="77"/>
                  </a:lnTo>
                  <a:lnTo>
                    <a:pt x="67" y="65"/>
                  </a:lnTo>
                  <a:lnTo>
                    <a:pt x="58" y="54"/>
                  </a:lnTo>
                  <a:lnTo>
                    <a:pt x="49" y="42"/>
                  </a:lnTo>
                  <a:lnTo>
                    <a:pt x="30" y="2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488A281F-6D12-1CC4-4032-684E322F5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4" y="1470"/>
              <a:ext cx="77" cy="238"/>
            </a:xfrm>
            <a:custGeom>
              <a:avLst/>
              <a:gdLst>
                <a:gd name="T0" fmla="*/ 135 w 154"/>
                <a:gd name="T1" fmla="*/ 8 h 477"/>
                <a:gd name="T2" fmla="*/ 139 w 154"/>
                <a:gd name="T3" fmla="*/ 31 h 477"/>
                <a:gd name="T4" fmla="*/ 139 w 154"/>
                <a:gd name="T5" fmla="*/ 55 h 477"/>
                <a:gd name="T6" fmla="*/ 132 w 154"/>
                <a:gd name="T7" fmla="*/ 101 h 477"/>
                <a:gd name="T8" fmla="*/ 119 w 154"/>
                <a:gd name="T9" fmla="*/ 147 h 477"/>
                <a:gd name="T10" fmla="*/ 101 w 154"/>
                <a:gd name="T11" fmla="*/ 191 h 477"/>
                <a:gd name="T12" fmla="*/ 65 w 154"/>
                <a:gd name="T13" fmla="*/ 284 h 477"/>
                <a:gd name="T14" fmla="*/ 49 w 154"/>
                <a:gd name="T15" fmla="*/ 325 h 477"/>
                <a:gd name="T16" fmla="*/ 33 w 154"/>
                <a:gd name="T17" fmla="*/ 354 h 477"/>
                <a:gd name="T18" fmla="*/ 28 w 154"/>
                <a:gd name="T19" fmla="*/ 364 h 477"/>
                <a:gd name="T20" fmla="*/ 6 w 154"/>
                <a:gd name="T21" fmla="*/ 394 h 477"/>
                <a:gd name="T22" fmla="*/ 1 w 154"/>
                <a:gd name="T23" fmla="*/ 405 h 477"/>
                <a:gd name="T24" fmla="*/ 0 w 154"/>
                <a:gd name="T25" fmla="*/ 414 h 477"/>
                <a:gd name="T26" fmla="*/ 4 w 154"/>
                <a:gd name="T27" fmla="*/ 421 h 477"/>
                <a:gd name="T28" fmla="*/ 18 w 154"/>
                <a:gd name="T29" fmla="*/ 432 h 477"/>
                <a:gd name="T30" fmla="*/ 29 w 154"/>
                <a:gd name="T31" fmla="*/ 440 h 477"/>
                <a:gd name="T32" fmla="*/ 55 w 154"/>
                <a:gd name="T33" fmla="*/ 449 h 477"/>
                <a:gd name="T34" fmla="*/ 68 w 154"/>
                <a:gd name="T35" fmla="*/ 453 h 477"/>
                <a:gd name="T36" fmla="*/ 88 w 154"/>
                <a:gd name="T37" fmla="*/ 457 h 477"/>
                <a:gd name="T38" fmla="*/ 117 w 154"/>
                <a:gd name="T39" fmla="*/ 463 h 477"/>
                <a:gd name="T40" fmla="*/ 135 w 154"/>
                <a:gd name="T41" fmla="*/ 470 h 477"/>
                <a:gd name="T42" fmla="*/ 144 w 154"/>
                <a:gd name="T43" fmla="*/ 475 h 477"/>
                <a:gd name="T44" fmla="*/ 148 w 154"/>
                <a:gd name="T45" fmla="*/ 477 h 477"/>
                <a:gd name="T46" fmla="*/ 152 w 154"/>
                <a:gd name="T47" fmla="*/ 475 h 477"/>
                <a:gd name="T48" fmla="*/ 154 w 154"/>
                <a:gd name="T49" fmla="*/ 471 h 477"/>
                <a:gd name="T50" fmla="*/ 152 w 154"/>
                <a:gd name="T51" fmla="*/ 467 h 477"/>
                <a:gd name="T52" fmla="*/ 147 w 154"/>
                <a:gd name="T53" fmla="*/ 462 h 477"/>
                <a:gd name="T54" fmla="*/ 133 w 154"/>
                <a:gd name="T55" fmla="*/ 455 h 477"/>
                <a:gd name="T56" fmla="*/ 114 w 154"/>
                <a:gd name="T57" fmla="*/ 449 h 477"/>
                <a:gd name="T58" fmla="*/ 99 w 154"/>
                <a:gd name="T59" fmla="*/ 447 h 477"/>
                <a:gd name="T60" fmla="*/ 67 w 154"/>
                <a:gd name="T61" fmla="*/ 440 h 477"/>
                <a:gd name="T62" fmla="*/ 37 w 154"/>
                <a:gd name="T63" fmla="*/ 428 h 477"/>
                <a:gd name="T64" fmla="*/ 30 w 154"/>
                <a:gd name="T65" fmla="*/ 425 h 477"/>
                <a:gd name="T66" fmla="*/ 18 w 154"/>
                <a:gd name="T67" fmla="*/ 418 h 477"/>
                <a:gd name="T68" fmla="*/ 13 w 154"/>
                <a:gd name="T69" fmla="*/ 412 h 477"/>
                <a:gd name="T70" fmla="*/ 13 w 154"/>
                <a:gd name="T71" fmla="*/ 408 h 477"/>
                <a:gd name="T72" fmla="*/ 19 w 154"/>
                <a:gd name="T73" fmla="*/ 397 h 477"/>
                <a:gd name="T74" fmla="*/ 26 w 154"/>
                <a:gd name="T75" fmla="*/ 388 h 477"/>
                <a:gd name="T76" fmla="*/ 44 w 154"/>
                <a:gd name="T77" fmla="*/ 361 h 477"/>
                <a:gd name="T78" fmla="*/ 58 w 154"/>
                <a:gd name="T79" fmla="*/ 332 h 477"/>
                <a:gd name="T80" fmla="*/ 76 w 154"/>
                <a:gd name="T81" fmla="*/ 291 h 477"/>
                <a:gd name="T82" fmla="*/ 126 w 154"/>
                <a:gd name="T83" fmla="*/ 163 h 477"/>
                <a:gd name="T84" fmla="*/ 133 w 154"/>
                <a:gd name="T85" fmla="*/ 144 h 477"/>
                <a:gd name="T86" fmla="*/ 145 w 154"/>
                <a:gd name="T87" fmla="*/ 105 h 477"/>
                <a:gd name="T88" fmla="*/ 151 w 154"/>
                <a:gd name="T89" fmla="*/ 65 h 477"/>
                <a:gd name="T90" fmla="*/ 151 w 154"/>
                <a:gd name="T91" fmla="*/ 25 h 477"/>
                <a:gd name="T92" fmla="*/ 148 w 154"/>
                <a:gd name="T93" fmla="*/ 4 h 477"/>
                <a:gd name="T94" fmla="*/ 145 w 154"/>
                <a:gd name="T95" fmla="*/ 1 h 477"/>
                <a:gd name="T96" fmla="*/ 141 w 154"/>
                <a:gd name="T97" fmla="*/ 0 h 477"/>
                <a:gd name="T98" fmla="*/ 136 w 154"/>
                <a:gd name="T99" fmla="*/ 3 h 477"/>
                <a:gd name="T100" fmla="*/ 135 w 154"/>
                <a:gd name="T101" fmla="*/ 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4" h="477">
                  <a:moveTo>
                    <a:pt x="135" y="8"/>
                  </a:moveTo>
                  <a:lnTo>
                    <a:pt x="135" y="8"/>
                  </a:lnTo>
                  <a:lnTo>
                    <a:pt x="137" y="20"/>
                  </a:lnTo>
                  <a:lnTo>
                    <a:pt x="139" y="31"/>
                  </a:lnTo>
                  <a:lnTo>
                    <a:pt x="140" y="44"/>
                  </a:lnTo>
                  <a:lnTo>
                    <a:pt x="139" y="55"/>
                  </a:lnTo>
                  <a:lnTo>
                    <a:pt x="136" y="78"/>
                  </a:lnTo>
                  <a:lnTo>
                    <a:pt x="132" y="101"/>
                  </a:lnTo>
                  <a:lnTo>
                    <a:pt x="126" y="124"/>
                  </a:lnTo>
                  <a:lnTo>
                    <a:pt x="119" y="147"/>
                  </a:lnTo>
                  <a:lnTo>
                    <a:pt x="110" y="169"/>
                  </a:lnTo>
                  <a:lnTo>
                    <a:pt x="101" y="191"/>
                  </a:lnTo>
                  <a:lnTo>
                    <a:pt x="101" y="191"/>
                  </a:lnTo>
                  <a:lnTo>
                    <a:pt x="65" y="284"/>
                  </a:lnTo>
                  <a:lnTo>
                    <a:pt x="65" y="284"/>
                  </a:lnTo>
                  <a:lnTo>
                    <a:pt x="49" y="325"/>
                  </a:lnTo>
                  <a:lnTo>
                    <a:pt x="40" y="345"/>
                  </a:lnTo>
                  <a:lnTo>
                    <a:pt x="33" y="354"/>
                  </a:lnTo>
                  <a:lnTo>
                    <a:pt x="28" y="364"/>
                  </a:lnTo>
                  <a:lnTo>
                    <a:pt x="28" y="364"/>
                  </a:lnTo>
                  <a:lnTo>
                    <a:pt x="14" y="383"/>
                  </a:lnTo>
                  <a:lnTo>
                    <a:pt x="6" y="394"/>
                  </a:lnTo>
                  <a:lnTo>
                    <a:pt x="1" y="405"/>
                  </a:lnTo>
                  <a:lnTo>
                    <a:pt x="1" y="405"/>
                  </a:lnTo>
                  <a:lnTo>
                    <a:pt x="0" y="409"/>
                  </a:lnTo>
                  <a:lnTo>
                    <a:pt x="0" y="414"/>
                  </a:lnTo>
                  <a:lnTo>
                    <a:pt x="2" y="418"/>
                  </a:lnTo>
                  <a:lnTo>
                    <a:pt x="4" y="421"/>
                  </a:lnTo>
                  <a:lnTo>
                    <a:pt x="12" y="427"/>
                  </a:lnTo>
                  <a:lnTo>
                    <a:pt x="18" y="432"/>
                  </a:lnTo>
                  <a:lnTo>
                    <a:pt x="18" y="432"/>
                  </a:lnTo>
                  <a:lnTo>
                    <a:pt x="29" y="440"/>
                  </a:lnTo>
                  <a:lnTo>
                    <a:pt x="42" y="445"/>
                  </a:lnTo>
                  <a:lnTo>
                    <a:pt x="55" y="449"/>
                  </a:lnTo>
                  <a:lnTo>
                    <a:pt x="68" y="453"/>
                  </a:lnTo>
                  <a:lnTo>
                    <a:pt x="68" y="453"/>
                  </a:lnTo>
                  <a:lnTo>
                    <a:pt x="77" y="455"/>
                  </a:lnTo>
                  <a:lnTo>
                    <a:pt x="88" y="457"/>
                  </a:lnTo>
                  <a:lnTo>
                    <a:pt x="107" y="461"/>
                  </a:lnTo>
                  <a:lnTo>
                    <a:pt x="117" y="463"/>
                  </a:lnTo>
                  <a:lnTo>
                    <a:pt x="126" y="466"/>
                  </a:lnTo>
                  <a:lnTo>
                    <a:pt x="135" y="470"/>
                  </a:lnTo>
                  <a:lnTo>
                    <a:pt x="144" y="475"/>
                  </a:lnTo>
                  <a:lnTo>
                    <a:pt x="144" y="475"/>
                  </a:lnTo>
                  <a:lnTo>
                    <a:pt x="146" y="477"/>
                  </a:lnTo>
                  <a:lnTo>
                    <a:pt x="148" y="477"/>
                  </a:lnTo>
                  <a:lnTo>
                    <a:pt x="151" y="476"/>
                  </a:lnTo>
                  <a:lnTo>
                    <a:pt x="152" y="475"/>
                  </a:lnTo>
                  <a:lnTo>
                    <a:pt x="154" y="473"/>
                  </a:lnTo>
                  <a:lnTo>
                    <a:pt x="154" y="471"/>
                  </a:lnTo>
                  <a:lnTo>
                    <a:pt x="154" y="469"/>
                  </a:lnTo>
                  <a:lnTo>
                    <a:pt x="152" y="467"/>
                  </a:lnTo>
                  <a:lnTo>
                    <a:pt x="152" y="467"/>
                  </a:lnTo>
                  <a:lnTo>
                    <a:pt x="147" y="462"/>
                  </a:lnTo>
                  <a:lnTo>
                    <a:pt x="141" y="458"/>
                  </a:lnTo>
                  <a:lnTo>
                    <a:pt x="133" y="455"/>
                  </a:lnTo>
                  <a:lnTo>
                    <a:pt x="127" y="453"/>
                  </a:lnTo>
                  <a:lnTo>
                    <a:pt x="114" y="449"/>
                  </a:lnTo>
                  <a:lnTo>
                    <a:pt x="99" y="447"/>
                  </a:lnTo>
                  <a:lnTo>
                    <a:pt x="99" y="447"/>
                  </a:lnTo>
                  <a:lnTo>
                    <a:pt x="82" y="444"/>
                  </a:lnTo>
                  <a:lnTo>
                    <a:pt x="67" y="440"/>
                  </a:lnTo>
                  <a:lnTo>
                    <a:pt x="52" y="434"/>
                  </a:lnTo>
                  <a:lnTo>
                    <a:pt x="37" y="428"/>
                  </a:lnTo>
                  <a:lnTo>
                    <a:pt x="37" y="428"/>
                  </a:lnTo>
                  <a:lnTo>
                    <a:pt x="30" y="425"/>
                  </a:lnTo>
                  <a:lnTo>
                    <a:pt x="22" y="421"/>
                  </a:lnTo>
                  <a:lnTo>
                    <a:pt x="18" y="418"/>
                  </a:lnTo>
                  <a:lnTo>
                    <a:pt x="15" y="415"/>
                  </a:lnTo>
                  <a:lnTo>
                    <a:pt x="13" y="412"/>
                  </a:lnTo>
                  <a:lnTo>
                    <a:pt x="13" y="408"/>
                  </a:lnTo>
                  <a:lnTo>
                    <a:pt x="13" y="408"/>
                  </a:lnTo>
                  <a:lnTo>
                    <a:pt x="15" y="403"/>
                  </a:lnTo>
                  <a:lnTo>
                    <a:pt x="19" y="397"/>
                  </a:lnTo>
                  <a:lnTo>
                    <a:pt x="26" y="388"/>
                  </a:lnTo>
                  <a:lnTo>
                    <a:pt x="26" y="388"/>
                  </a:lnTo>
                  <a:lnTo>
                    <a:pt x="35" y="374"/>
                  </a:lnTo>
                  <a:lnTo>
                    <a:pt x="44" y="361"/>
                  </a:lnTo>
                  <a:lnTo>
                    <a:pt x="51" y="347"/>
                  </a:lnTo>
                  <a:lnTo>
                    <a:pt x="58" y="332"/>
                  </a:lnTo>
                  <a:lnTo>
                    <a:pt x="58" y="332"/>
                  </a:lnTo>
                  <a:lnTo>
                    <a:pt x="76" y="291"/>
                  </a:lnTo>
                  <a:lnTo>
                    <a:pt x="94" y="248"/>
                  </a:lnTo>
                  <a:lnTo>
                    <a:pt x="126" y="163"/>
                  </a:lnTo>
                  <a:lnTo>
                    <a:pt x="126" y="163"/>
                  </a:lnTo>
                  <a:lnTo>
                    <a:pt x="133" y="144"/>
                  </a:lnTo>
                  <a:lnTo>
                    <a:pt x="140" y="125"/>
                  </a:lnTo>
                  <a:lnTo>
                    <a:pt x="145" y="105"/>
                  </a:lnTo>
                  <a:lnTo>
                    <a:pt x="148" y="85"/>
                  </a:lnTo>
                  <a:lnTo>
                    <a:pt x="151" y="65"/>
                  </a:lnTo>
                  <a:lnTo>
                    <a:pt x="151" y="45"/>
                  </a:lnTo>
                  <a:lnTo>
                    <a:pt x="151" y="25"/>
                  </a:lnTo>
                  <a:lnTo>
                    <a:pt x="148" y="4"/>
                  </a:lnTo>
                  <a:lnTo>
                    <a:pt x="148" y="4"/>
                  </a:lnTo>
                  <a:lnTo>
                    <a:pt x="147" y="2"/>
                  </a:lnTo>
                  <a:lnTo>
                    <a:pt x="145" y="1"/>
                  </a:lnTo>
                  <a:lnTo>
                    <a:pt x="143" y="0"/>
                  </a:lnTo>
                  <a:lnTo>
                    <a:pt x="141" y="0"/>
                  </a:lnTo>
                  <a:lnTo>
                    <a:pt x="139" y="1"/>
                  </a:lnTo>
                  <a:lnTo>
                    <a:pt x="136" y="3"/>
                  </a:lnTo>
                  <a:lnTo>
                    <a:pt x="135" y="5"/>
                  </a:lnTo>
                  <a:lnTo>
                    <a:pt x="135" y="8"/>
                  </a:lnTo>
                  <a:lnTo>
                    <a:pt x="13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D7DCD332-21C4-0D25-2047-5683BEAD2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5" y="1495"/>
              <a:ext cx="143" cy="57"/>
            </a:xfrm>
            <a:custGeom>
              <a:avLst/>
              <a:gdLst>
                <a:gd name="T0" fmla="*/ 1 w 285"/>
                <a:gd name="T1" fmla="*/ 9 h 115"/>
                <a:gd name="T2" fmla="*/ 1 w 285"/>
                <a:gd name="T3" fmla="*/ 9 h 115"/>
                <a:gd name="T4" fmla="*/ 11 w 285"/>
                <a:gd name="T5" fmla="*/ 22 h 115"/>
                <a:gd name="T6" fmla="*/ 23 w 285"/>
                <a:gd name="T7" fmla="*/ 34 h 115"/>
                <a:gd name="T8" fmla="*/ 35 w 285"/>
                <a:gd name="T9" fmla="*/ 45 h 115"/>
                <a:gd name="T10" fmla="*/ 50 w 285"/>
                <a:gd name="T11" fmla="*/ 53 h 115"/>
                <a:gd name="T12" fmla="*/ 64 w 285"/>
                <a:gd name="T13" fmla="*/ 62 h 115"/>
                <a:gd name="T14" fmla="*/ 79 w 285"/>
                <a:gd name="T15" fmla="*/ 70 h 115"/>
                <a:gd name="T16" fmla="*/ 109 w 285"/>
                <a:gd name="T17" fmla="*/ 82 h 115"/>
                <a:gd name="T18" fmla="*/ 109 w 285"/>
                <a:gd name="T19" fmla="*/ 82 h 115"/>
                <a:gd name="T20" fmla="*/ 130 w 285"/>
                <a:gd name="T21" fmla="*/ 90 h 115"/>
                <a:gd name="T22" fmla="*/ 151 w 285"/>
                <a:gd name="T23" fmla="*/ 97 h 115"/>
                <a:gd name="T24" fmla="*/ 172 w 285"/>
                <a:gd name="T25" fmla="*/ 102 h 115"/>
                <a:gd name="T26" fmla="*/ 192 w 285"/>
                <a:gd name="T27" fmla="*/ 106 h 115"/>
                <a:gd name="T28" fmla="*/ 214 w 285"/>
                <a:gd name="T29" fmla="*/ 109 h 115"/>
                <a:gd name="T30" fmla="*/ 235 w 285"/>
                <a:gd name="T31" fmla="*/ 113 h 115"/>
                <a:gd name="T32" fmla="*/ 257 w 285"/>
                <a:gd name="T33" fmla="*/ 114 h 115"/>
                <a:gd name="T34" fmla="*/ 279 w 285"/>
                <a:gd name="T35" fmla="*/ 115 h 115"/>
                <a:gd name="T36" fmla="*/ 279 w 285"/>
                <a:gd name="T37" fmla="*/ 115 h 115"/>
                <a:gd name="T38" fmla="*/ 282 w 285"/>
                <a:gd name="T39" fmla="*/ 115 h 115"/>
                <a:gd name="T40" fmla="*/ 283 w 285"/>
                <a:gd name="T41" fmla="*/ 113 h 115"/>
                <a:gd name="T42" fmla="*/ 284 w 285"/>
                <a:gd name="T43" fmla="*/ 110 h 115"/>
                <a:gd name="T44" fmla="*/ 285 w 285"/>
                <a:gd name="T45" fmla="*/ 108 h 115"/>
                <a:gd name="T46" fmla="*/ 284 w 285"/>
                <a:gd name="T47" fmla="*/ 106 h 115"/>
                <a:gd name="T48" fmla="*/ 283 w 285"/>
                <a:gd name="T49" fmla="*/ 104 h 115"/>
                <a:gd name="T50" fmla="*/ 282 w 285"/>
                <a:gd name="T51" fmla="*/ 103 h 115"/>
                <a:gd name="T52" fmla="*/ 279 w 285"/>
                <a:gd name="T53" fmla="*/ 102 h 115"/>
                <a:gd name="T54" fmla="*/ 279 w 285"/>
                <a:gd name="T55" fmla="*/ 102 h 115"/>
                <a:gd name="T56" fmla="*/ 260 w 285"/>
                <a:gd name="T57" fmla="*/ 101 h 115"/>
                <a:gd name="T58" fmla="*/ 240 w 285"/>
                <a:gd name="T59" fmla="*/ 100 h 115"/>
                <a:gd name="T60" fmla="*/ 222 w 285"/>
                <a:gd name="T61" fmla="*/ 98 h 115"/>
                <a:gd name="T62" fmla="*/ 203 w 285"/>
                <a:gd name="T63" fmla="*/ 95 h 115"/>
                <a:gd name="T64" fmla="*/ 184 w 285"/>
                <a:gd name="T65" fmla="*/ 92 h 115"/>
                <a:gd name="T66" fmla="*/ 165 w 285"/>
                <a:gd name="T67" fmla="*/ 88 h 115"/>
                <a:gd name="T68" fmla="*/ 147 w 285"/>
                <a:gd name="T69" fmla="*/ 82 h 115"/>
                <a:gd name="T70" fmla="*/ 129 w 285"/>
                <a:gd name="T71" fmla="*/ 76 h 115"/>
                <a:gd name="T72" fmla="*/ 129 w 285"/>
                <a:gd name="T73" fmla="*/ 76 h 115"/>
                <a:gd name="T74" fmla="*/ 113 w 285"/>
                <a:gd name="T75" fmla="*/ 71 h 115"/>
                <a:gd name="T76" fmla="*/ 97 w 285"/>
                <a:gd name="T77" fmla="*/ 65 h 115"/>
                <a:gd name="T78" fmla="*/ 80 w 285"/>
                <a:gd name="T79" fmla="*/ 56 h 115"/>
                <a:gd name="T80" fmla="*/ 64 w 285"/>
                <a:gd name="T81" fmla="*/ 48 h 115"/>
                <a:gd name="T82" fmla="*/ 49 w 285"/>
                <a:gd name="T83" fmla="*/ 39 h 115"/>
                <a:gd name="T84" fmla="*/ 35 w 285"/>
                <a:gd name="T85" fmla="*/ 28 h 115"/>
                <a:gd name="T86" fmla="*/ 23 w 285"/>
                <a:gd name="T87" fmla="*/ 17 h 115"/>
                <a:gd name="T88" fmla="*/ 17 w 285"/>
                <a:gd name="T89" fmla="*/ 10 h 115"/>
                <a:gd name="T90" fmla="*/ 11 w 285"/>
                <a:gd name="T91" fmla="*/ 3 h 115"/>
                <a:gd name="T92" fmla="*/ 11 w 285"/>
                <a:gd name="T93" fmla="*/ 3 h 115"/>
                <a:gd name="T94" fmla="*/ 9 w 285"/>
                <a:gd name="T95" fmla="*/ 1 h 115"/>
                <a:gd name="T96" fmla="*/ 7 w 285"/>
                <a:gd name="T97" fmla="*/ 0 h 115"/>
                <a:gd name="T98" fmla="*/ 5 w 285"/>
                <a:gd name="T99" fmla="*/ 0 h 115"/>
                <a:gd name="T100" fmla="*/ 3 w 285"/>
                <a:gd name="T101" fmla="*/ 1 h 115"/>
                <a:gd name="T102" fmla="*/ 1 w 285"/>
                <a:gd name="T103" fmla="*/ 3 h 115"/>
                <a:gd name="T104" fmla="*/ 0 w 285"/>
                <a:gd name="T105" fmla="*/ 5 h 115"/>
                <a:gd name="T106" fmla="*/ 0 w 285"/>
                <a:gd name="T107" fmla="*/ 7 h 115"/>
                <a:gd name="T108" fmla="*/ 1 w 285"/>
                <a:gd name="T109" fmla="*/ 9 h 115"/>
                <a:gd name="T110" fmla="*/ 1 w 285"/>
                <a:gd name="T111" fmla="*/ 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5" h="115">
                  <a:moveTo>
                    <a:pt x="1" y="9"/>
                  </a:moveTo>
                  <a:lnTo>
                    <a:pt x="1" y="9"/>
                  </a:lnTo>
                  <a:lnTo>
                    <a:pt x="11" y="22"/>
                  </a:lnTo>
                  <a:lnTo>
                    <a:pt x="23" y="34"/>
                  </a:lnTo>
                  <a:lnTo>
                    <a:pt x="35" y="45"/>
                  </a:lnTo>
                  <a:lnTo>
                    <a:pt x="50" y="53"/>
                  </a:lnTo>
                  <a:lnTo>
                    <a:pt x="64" y="62"/>
                  </a:lnTo>
                  <a:lnTo>
                    <a:pt x="79" y="70"/>
                  </a:lnTo>
                  <a:lnTo>
                    <a:pt x="109" y="82"/>
                  </a:lnTo>
                  <a:lnTo>
                    <a:pt x="109" y="82"/>
                  </a:lnTo>
                  <a:lnTo>
                    <a:pt x="130" y="90"/>
                  </a:lnTo>
                  <a:lnTo>
                    <a:pt x="151" y="97"/>
                  </a:lnTo>
                  <a:lnTo>
                    <a:pt x="172" y="102"/>
                  </a:lnTo>
                  <a:lnTo>
                    <a:pt x="192" y="106"/>
                  </a:lnTo>
                  <a:lnTo>
                    <a:pt x="214" y="109"/>
                  </a:lnTo>
                  <a:lnTo>
                    <a:pt x="235" y="113"/>
                  </a:lnTo>
                  <a:lnTo>
                    <a:pt x="257" y="114"/>
                  </a:lnTo>
                  <a:lnTo>
                    <a:pt x="279" y="115"/>
                  </a:lnTo>
                  <a:lnTo>
                    <a:pt x="279" y="115"/>
                  </a:lnTo>
                  <a:lnTo>
                    <a:pt x="282" y="115"/>
                  </a:lnTo>
                  <a:lnTo>
                    <a:pt x="283" y="113"/>
                  </a:lnTo>
                  <a:lnTo>
                    <a:pt x="284" y="110"/>
                  </a:lnTo>
                  <a:lnTo>
                    <a:pt x="285" y="108"/>
                  </a:lnTo>
                  <a:lnTo>
                    <a:pt x="284" y="106"/>
                  </a:lnTo>
                  <a:lnTo>
                    <a:pt x="283" y="104"/>
                  </a:lnTo>
                  <a:lnTo>
                    <a:pt x="282" y="103"/>
                  </a:lnTo>
                  <a:lnTo>
                    <a:pt x="279" y="102"/>
                  </a:lnTo>
                  <a:lnTo>
                    <a:pt x="279" y="102"/>
                  </a:lnTo>
                  <a:lnTo>
                    <a:pt x="260" y="101"/>
                  </a:lnTo>
                  <a:lnTo>
                    <a:pt x="240" y="100"/>
                  </a:lnTo>
                  <a:lnTo>
                    <a:pt x="222" y="98"/>
                  </a:lnTo>
                  <a:lnTo>
                    <a:pt x="203" y="95"/>
                  </a:lnTo>
                  <a:lnTo>
                    <a:pt x="184" y="92"/>
                  </a:lnTo>
                  <a:lnTo>
                    <a:pt x="165" y="88"/>
                  </a:lnTo>
                  <a:lnTo>
                    <a:pt x="147" y="82"/>
                  </a:lnTo>
                  <a:lnTo>
                    <a:pt x="129" y="76"/>
                  </a:lnTo>
                  <a:lnTo>
                    <a:pt x="129" y="76"/>
                  </a:lnTo>
                  <a:lnTo>
                    <a:pt x="113" y="71"/>
                  </a:lnTo>
                  <a:lnTo>
                    <a:pt x="97" y="65"/>
                  </a:lnTo>
                  <a:lnTo>
                    <a:pt x="80" y="56"/>
                  </a:lnTo>
                  <a:lnTo>
                    <a:pt x="64" y="48"/>
                  </a:lnTo>
                  <a:lnTo>
                    <a:pt x="49" y="39"/>
                  </a:lnTo>
                  <a:lnTo>
                    <a:pt x="35" y="28"/>
                  </a:lnTo>
                  <a:lnTo>
                    <a:pt x="23" y="17"/>
                  </a:lnTo>
                  <a:lnTo>
                    <a:pt x="17" y="1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957692C6-90CA-6ED2-5B12-E000B9DAB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1320"/>
              <a:ext cx="242" cy="143"/>
            </a:xfrm>
            <a:custGeom>
              <a:avLst/>
              <a:gdLst>
                <a:gd name="T0" fmla="*/ 482 w 485"/>
                <a:gd name="T1" fmla="*/ 275 h 287"/>
                <a:gd name="T2" fmla="*/ 457 w 485"/>
                <a:gd name="T3" fmla="*/ 259 h 287"/>
                <a:gd name="T4" fmla="*/ 430 w 485"/>
                <a:gd name="T5" fmla="*/ 247 h 287"/>
                <a:gd name="T6" fmla="*/ 402 w 485"/>
                <a:gd name="T7" fmla="*/ 233 h 287"/>
                <a:gd name="T8" fmla="*/ 376 w 485"/>
                <a:gd name="T9" fmla="*/ 218 h 287"/>
                <a:gd name="T10" fmla="*/ 319 w 485"/>
                <a:gd name="T11" fmla="*/ 181 h 287"/>
                <a:gd name="T12" fmla="*/ 262 w 485"/>
                <a:gd name="T13" fmla="*/ 146 h 287"/>
                <a:gd name="T14" fmla="*/ 202 w 485"/>
                <a:gd name="T15" fmla="*/ 113 h 287"/>
                <a:gd name="T16" fmla="*/ 141 w 485"/>
                <a:gd name="T17" fmla="*/ 78 h 287"/>
                <a:gd name="T18" fmla="*/ 113 w 485"/>
                <a:gd name="T19" fmla="*/ 60 h 287"/>
                <a:gd name="T20" fmla="*/ 85 w 485"/>
                <a:gd name="T21" fmla="*/ 42 h 287"/>
                <a:gd name="T22" fmla="*/ 64 w 485"/>
                <a:gd name="T23" fmla="*/ 24 h 287"/>
                <a:gd name="T24" fmla="*/ 43 w 485"/>
                <a:gd name="T25" fmla="*/ 6 h 287"/>
                <a:gd name="T26" fmla="*/ 38 w 485"/>
                <a:gd name="T27" fmla="*/ 3 h 287"/>
                <a:gd name="T28" fmla="*/ 26 w 485"/>
                <a:gd name="T29" fmla="*/ 0 h 287"/>
                <a:gd name="T30" fmla="*/ 14 w 485"/>
                <a:gd name="T31" fmla="*/ 1 h 287"/>
                <a:gd name="T32" fmla="*/ 5 w 485"/>
                <a:gd name="T33" fmla="*/ 8 h 287"/>
                <a:gd name="T34" fmla="*/ 2 w 485"/>
                <a:gd name="T35" fmla="*/ 14 h 287"/>
                <a:gd name="T36" fmla="*/ 0 w 485"/>
                <a:gd name="T37" fmla="*/ 29 h 287"/>
                <a:gd name="T38" fmla="*/ 2 w 485"/>
                <a:gd name="T39" fmla="*/ 45 h 287"/>
                <a:gd name="T40" fmla="*/ 11 w 485"/>
                <a:gd name="T41" fmla="*/ 75 h 287"/>
                <a:gd name="T42" fmla="*/ 16 w 485"/>
                <a:gd name="T43" fmla="*/ 87 h 287"/>
                <a:gd name="T44" fmla="*/ 28 w 485"/>
                <a:gd name="T45" fmla="*/ 108 h 287"/>
                <a:gd name="T46" fmla="*/ 49 w 485"/>
                <a:gd name="T47" fmla="*/ 140 h 287"/>
                <a:gd name="T48" fmla="*/ 64 w 485"/>
                <a:gd name="T49" fmla="*/ 159 h 287"/>
                <a:gd name="T50" fmla="*/ 109 w 485"/>
                <a:gd name="T51" fmla="*/ 212 h 287"/>
                <a:gd name="T52" fmla="*/ 157 w 485"/>
                <a:gd name="T53" fmla="*/ 262 h 287"/>
                <a:gd name="T54" fmla="*/ 161 w 485"/>
                <a:gd name="T55" fmla="*/ 263 h 287"/>
                <a:gd name="T56" fmla="*/ 165 w 485"/>
                <a:gd name="T57" fmla="*/ 262 h 287"/>
                <a:gd name="T58" fmla="*/ 167 w 485"/>
                <a:gd name="T59" fmla="*/ 257 h 287"/>
                <a:gd name="T60" fmla="*/ 165 w 485"/>
                <a:gd name="T61" fmla="*/ 252 h 287"/>
                <a:gd name="T62" fmla="*/ 128 w 485"/>
                <a:gd name="T63" fmla="*/ 213 h 287"/>
                <a:gd name="T64" fmla="*/ 89 w 485"/>
                <a:gd name="T65" fmla="*/ 171 h 287"/>
                <a:gd name="T66" fmla="*/ 54 w 485"/>
                <a:gd name="T67" fmla="*/ 127 h 287"/>
                <a:gd name="T68" fmla="*/ 32 w 485"/>
                <a:gd name="T69" fmla="*/ 92 h 287"/>
                <a:gd name="T70" fmla="*/ 26 w 485"/>
                <a:gd name="T71" fmla="*/ 79 h 287"/>
                <a:gd name="T72" fmla="*/ 15 w 485"/>
                <a:gd name="T73" fmla="*/ 50 h 287"/>
                <a:gd name="T74" fmla="*/ 13 w 485"/>
                <a:gd name="T75" fmla="*/ 34 h 287"/>
                <a:gd name="T76" fmla="*/ 13 w 485"/>
                <a:gd name="T77" fmla="*/ 20 h 287"/>
                <a:gd name="T78" fmla="*/ 14 w 485"/>
                <a:gd name="T79" fmla="*/ 16 h 287"/>
                <a:gd name="T80" fmla="*/ 21 w 485"/>
                <a:gd name="T81" fmla="*/ 13 h 287"/>
                <a:gd name="T82" fmla="*/ 29 w 485"/>
                <a:gd name="T83" fmla="*/ 15 h 287"/>
                <a:gd name="T84" fmla="*/ 45 w 485"/>
                <a:gd name="T85" fmla="*/ 24 h 287"/>
                <a:gd name="T86" fmla="*/ 65 w 485"/>
                <a:gd name="T87" fmla="*/ 41 h 287"/>
                <a:gd name="T88" fmla="*/ 79 w 485"/>
                <a:gd name="T89" fmla="*/ 52 h 287"/>
                <a:gd name="T90" fmla="*/ 127 w 485"/>
                <a:gd name="T91" fmla="*/ 85 h 287"/>
                <a:gd name="T92" fmla="*/ 178 w 485"/>
                <a:gd name="T93" fmla="*/ 115 h 287"/>
                <a:gd name="T94" fmla="*/ 281 w 485"/>
                <a:gd name="T95" fmla="*/ 171 h 287"/>
                <a:gd name="T96" fmla="*/ 305 w 485"/>
                <a:gd name="T97" fmla="*/ 185 h 287"/>
                <a:gd name="T98" fmla="*/ 353 w 485"/>
                <a:gd name="T99" fmla="*/ 217 h 287"/>
                <a:gd name="T100" fmla="*/ 376 w 485"/>
                <a:gd name="T101" fmla="*/ 232 h 287"/>
                <a:gd name="T102" fmla="*/ 401 w 485"/>
                <a:gd name="T103" fmla="*/ 246 h 287"/>
                <a:gd name="T104" fmla="*/ 452 w 485"/>
                <a:gd name="T105" fmla="*/ 271 h 287"/>
                <a:gd name="T106" fmla="*/ 475 w 485"/>
                <a:gd name="T107" fmla="*/ 285 h 287"/>
                <a:gd name="T108" fmla="*/ 478 w 485"/>
                <a:gd name="T109" fmla="*/ 287 h 287"/>
                <a:gd name="T110" fmla="*/ 483 w 485"/>
                <a:gd name="T111" fmla="*/ 285 h 287"/>
                <a:gd name="T112" fmla="*/ 485 w 485"/>
                <a:gd name="T113" fmla="*/ 281 h 287"/>
                <a:gd name="T114" fmla="*/ 484 w 485"/>
                <a:gd name="T115" fmla="*/ 277 h 287"/>
                <a:gd name="T116" fmla="*/ 482 w 485"/>
                <a:gd name="T117" fmla="*/ 27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287">
                  <a:moveTo>
                    <a:pt x="482" y="275"/>
                  </a:moveTo>
                  <a:lnTo>
                    <a:pt x="482" y="275"/>
                  </a:lnTo>
                  <a:lnTo>
                    <a:pt x="470" y="267"/>
                  </a:lnTo>
                  <a:lnTo>
                    <a:pt x="457" y="259"/>
                  </a:lnTo>
                  <a:lnTo>
                    <a:pt x="430" y="247"/>
                  </a:lnTo>
                  <a:lnTo>
                    <a:pt x="430" y="247"/>
                  </a:lnTo>
                  <a:lnTo>
                    <a:pt x="416" y="241"/>
                  </a:lnTo>
                  <a:lnTo>
                    <a:pt x="402" y="233"/>
                  </a:lnTo>
                  <a:lnTo>
                    <a:pt x="376" y="218"/>
                  </a:lnTo>
                  <a:lnTo>
                    <a:pt x="376" y="218"/>
                  </a:lnTo>
                  <a:lnTo>
                    <a:pt x="348" y="200"/>
                  </a:lnTo>
                  <a:lnTo>
                    <a:pt x="319" y="181"/>
                  </a:lnTo>
                  <a:lnTo>
                    <a:pt x="291" y="163"/>
                  </a:lnTo>
                  <a:lnTo>
                    <a:pt x="262" y="146"/>
                  </a:lnTo>
                  <a:lnTo>
                    <a:pt x="262" y="146"/>
                  </a:lnTo>
                  <a:lnTo>
                    <a:pt x="202" y="113"/>
                  </a:lnTo>
                  <a:lnTo>
                    <a:pt x="171" y="96"/>
                  </a:lnTo>
                  <a:lnTo>
                    <a:pt x="141" y="78"/>
                  </a:lnTo>
                  <a:lnTo>
                    <a:pt x="141" y="78"/>
                  </a:lnTo>
                  <a:lnTo>
                    <a:pt x="113" y="60"/>
                  </a:lnTo>
                  <a:lnTo>
                    <a:pt x="85" y="42"/>
                  </a:lnTo>
                  <a:lnTo>
                    <a:pt x="85" y="42"/>
                  </a:lnTo>
                  <a:lnTo>
                    <a:pt x="75" y="33"/>
                  </a:lnTo>
                  <a:lnTo>
                    <a:pt x="64" y="24"/>
                  </a:lnTo>
                  <a:lnTo>
                    <a:pt x="54" y="15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38" y="3"/>
                  </a:lnTo>
                  <a:lnTo>
                    <a:pt x="32" y="1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4" y="1"/>
                  </a:lnTo>
                  <a:lnTo>
                    <a:pt x="9" y="4"/>
                  </a:lnTo>
                  <a:lnTo>
                    <a:pt x="5" y="8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1" y="22"/>
                  </a:lnTo>
                  <a:lnTo>
                    <a:pt x="0" y="29"/>
                  </a:lnTo>
                  <a:lnTo>
                    <a:pt x="1" y="38"/>
                  </a:lnTo>
                  <a:lnTo>
                    <a:pt x="2" y="45"/>
                  </a:lnTo>
                  <a:lnTo>
                    <a:pt x="6" y="60"/>
                  </a:lnTo>
                  <a:lnTo>
                    <a:pt x="11" y="75"/>
                  </a:lnTo>
                  <a:lnTo>
                    <a:pt x="11" y="75"/>
                  </a:lnTo>
                  <a:lnTo>
                    <a:pt x="16" y="87"/>
                  </a:lnTo>
                  <a:lnTo>
                    <a:pt x="22" y="98"/>
                  </a:lnTo>
                  <a:lnTo>
                    <a:pt x="28" y="108"/>
                  </a:lnTo>
                  <a:lnTo>
                    <a:pt x="34" y="119"/>
                  </a:lnTo>
                  <a:lnTo>
                    <a:pt x="49" y="140"/>
                  </a:lnTo>
                  <a:lnTo>
                    <a:pt x="64" y="159"/>
                  </a:lnTo>
                  <a:lnTo>
                    <a:pt x="64" y="159"/>
                  </a:lnTo>
                  <a:lnTo>
                    <a:pt x="86" y="185"/>
                  </a:lnTo>
                  <a:lnTo>
                    <a:pt x="109" y="212"/>
                  </a:lnTo>
                  <a:lnTo>
                    <a:pt x="157" y="262"/>
                  </a:lnTo>
                  <a:lnTo>
                    <a:pt x="157" y="262"/>
                  </a:lnTo>
                  <a:lnTo>
                    <a:pt x="159" y="263"/>
                  </a:lnTo>
                  <a:lnTo>
                    <a:pt x="161" y="263"/>
                  </a:lnTo>
                  <a:lnTo>
                    <a:pt x="163" y="263"/>
                  </a:lnTo>
                  <a:lnTo>
                    <a:pt x="165" y="262"/>
                  </a:lnTo>
                  <a:lnTo>
                    <a:pt x="166" y="259"/>
                  </a:lnTo>
                  <a:lnTo>
                    <a:pt x="167" y="257"/>
                  </a:lnTo>
                  <a:lnTo>
                    <a:pt x="167" y="254"/>
                  </a:lnTo>
                  <a:lnTo>
                    <a:pt x="165" y="252"/>
                  </a:lnTo>
                  <a:lnTo>
                    <a:pt x="165" y="252"/>
                  </a:lnTo>
                  <a:lnTo>
                    <a:pt x="128" y="213"/>
                  </a:lnTo>
                  <a:lnTo>
                    <a:pt x="108" y="192"/>
                  </a:lnTo>
                  <a:lnTo>
                    <a:pt x="89" y="171"/>
                  </a:lnTo>
                  <a:lnTo>
                    <a:pt x="71" y="149"/>
                  </a:lnTo>
                  <a:lnTo>
                    <a:pt x="54" y="127"/>
                  </a:lnTo>
                  <a:lnTo>
                    <a:pt x="38" y="103"/>
                  </a:lnTo>
                  <a:lnTo>
                    <a:pt x="32" y="92"/>
                  </a:lnTo>
                  <a:lnTo>
                    <a:pt x="26" y="79"/>
                  </a:lnTo>
                  <a:lnTo>
                    <a:pt x="26" y="79"/>
                  </a:lnTo>
                  <a:lnTo>
                    <a:pt x="21" y="66"/>
                  </a:lnTo>
                  <a:lnTo>
                    <a:pt x="15" y="50"/>
                  </a:lnTo>
                  <a:lnTo>
                    <a:pt x="13" y="43"/>
                  </a:lnTo>
                  <a:lnTo>
                    <a:pt x="13" y="34"/>
                  </a:lnTo>
                  <a:lnTo>
                    <a:pt x="12" y="27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4" y="16"/>
                  </a:lnTo>
                  <a:lnTo>
                    <a:pt x="17" y="14"/>
                  </a:lnTo>
                  <a:lnTo>
                    <a:pt x="21" y="13"/>
                  </a:lnTo>
                  <a:lnTo>
                    <a:pt x="25" y="13"/>
                  </a:lnTo>
                  <a:lnTo>
                    <a:pt x="29" y="15"/>
                  </a:lnTo>
                  <a:lnTo>
                    <a:pt x="34" y="17"/>
                  </a:lnTo>
                  <a:lnTo>
                    <a:pt x="45" y="24"/>
                  </a:lnTo>
                  <a:lnTo>
                    <a:pt x="56" y="32"/>
                  </a:lnTo>
                  <a:lnTo>
                    <a:pt x="65" y="41"/>
                  </a:lnTo>
                  <a:lnTo>
                    <a:pt x="79" y="52"/>
                  </a:lnTo>
                  <a:lnTo>
                    <a:pt x="79" y="52"/>
                  </a:lnTo>
                  <a:lnTo>
                    <a:pt x="103" y="70"/>
                  </a:lnTo>
                  <a:lnTo>
                    <a:pt x="127" y="85"/>
                  </a:lnTo>
                  <a:lnTo>
                    <a:pt x="152" y="100"/>
                  </a:lnTo>
                  <a:lnTo>
                    <a:pt x="178" y="115"/>
                  </a:lnTo>
                  <a:lnTo>
                    <a:pt x="230" y="143"/>
                  </a:lnTo>
                  <a:lnTo>
                    <a:pt x="281" y="171"/>
                  </a:lnTo>
                  <a:lnTo>
                    <a:pt x="281" y="171"/>
                  </a:lnTo>
                  <a:lnTo>
                    <a:pt x="305" y="185"/>
                  </a:lnTo>
                  <a:lnTo>
                    <a:pt x="329" y="201"/>
                  </a:lnTo>
                  <a:lnTo>
                    <a:pt x="353" y="217"/>
                  </a:lnTo>
                  <a:lnTo>
                    <a:pt x="376" y="232"/>
                  </a:lnTo>
                  <a:lnTo>
                    <a:pt x="376" y="232"/>
                  </a:lnTo>
                  <a:lnTo>
                    <a:pt x="389" y="240"/>
                  </a:lnTo>
                  <a:lnTo>
                    <a:pt x="401" y="246"/>
                  </a:lnTo>
                  <a:lnTo>
                    <a:pt x="426" y="257"/>
                  </a:lnTo>
                  <a:lnTo>
                    <a:pt x="452" y="271"/>
                  </a:lnTo>
                  <a:lnTo>
                    <a:pt x="464" y="278"/>
                  </a:lnTo>
                  <a:lnTo>
                    <a:pt x="475" y="285"/>
                  </a:lnTo>
                  <a:lnTo>
                    <a:pt x="475" y="285"/>
                  </a:lnTo>
                  <a:lnTo>
                    <a:pt x="478" y="287"/>
                  </a:lnTo>
                  <a:lnTo>
                    <a:pt x="481" y="287"/>
                  </a:lnTo>
                  <a:lnTo>
                    <a:pt x="483" y="285"/>
                  </a:lnTo>
                  <a:lnTo>
                    <a:pt x="484" y="283"/>
                  </a:lnTo>
                  <a:lnTo>
                    <a:pt x="485" y="281"/>
                  </a:lnTo>
                  <a:lnTo>
                    <a:pt x="485" y="279"/>
                  </a:lnTo>
                  <a:lnTo>
                    <a:pt x="484" y="277"/>
                  </a:lnTo>
                  <a:lnTo>
                    <a:pt x="482" y="275"/>
                  </a:lnTo>
                  <a:lnTo>
                    <a:pt x="482" y="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0C889BE1-7595-B7B3-8277-B78702463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1448"/>
              <a:ext cx="277" cy="74"/>
            </a:xfrm>
            <a:custGeom>
              <a:avLst/>
              <a:gdLst>
                <a:gd name="T0" fmla="*/ 543 w 552"/>
                <a:gd name="T1" fmla="*/ 0 h 148"/>
                <a:gd name="T2" fmla="*/ 523 w 552"/>
                <a:gd name="T3" fmla="*/ 10 h 148"/>
                <a:gd name="T4" fmla="*/ 481 w 552"/>
                <a:gd name="T5" fmla="*/ 21 h 148"/>
                <a:gd name="T6" fmla="*/ 438 w 552"/>
                <a:gd name="T7" fmla="*/ 26 h 148"/>
                <a:gd name="T8" fmla="*/ 394 w 552"/>
                <a:gd name="T9" fmla="*/ 29 h 148"/>
                <a:gd name="T10" fmla="*/ 372 w 552"/>
                <a:gd name="T11" fmla="*/ 32 h 148"/>
                <a:gd name="T12" fmla="*/ 319 w 552"/>
                <a:gd name="T13" fmla="*/ 37 h 148"/>
                <a:gd name="T14" fmla="*/ 159 w 552"/>
                <a:gd name="T15" fmla="*/ 40 h 148"/>
                <a:gd name="T16" fmla="*/ 122 w 552"/>
                <a:gd name="T17" fmla="*/ 40 h 148"/>
                <a:gd name="T18" fmla="*/ 82 w 552"/>
                <a:gd name="T19" fmla="*/ 41 h 148"/>
                <a:gd name="T20" fmla="*/ 54 w 552"/>
                <a:gd name="T21" fmla="*/ 46 h 148"/>
                <a:gd name="T22" fmla="*/ 36 w 552"/>
                <a:gd name="T23" fmla="*/ 51 h 148"/>
                <a:gd name="T24" fmla="*/ 20 w 552"/>
                <a:gd name="T25" fmla="*/ 61 h 148"/>
                <a:gd name="T26" fmla="*/ 12 w 552"/>
                <a:gd name="T27" fmla="*/ 67 h 148"/>
                <a:gd name="T28" fmla="*/ 4 w 552"/>
                <a:gd name="T29" fmla="*/ 78 h 148"/>
                <a:gd name="T30" fmla="*/ 0 w 552"/>
                <a:gd name="T31" fmla="*/ 91 h 148"/>
                <a:gd name="T32" fmla="*/ 1 w 552"/>
                <a:gd name="T33" fmla="*/ 103 h 148"/>
                <a:gd name="T34" fmla="*/ 6 w 552"/>
                <a:gd name="T35" fmla="*/ 115 h 148"/>
                <a:gd name="T36" fmla="*/ 14 w 552"/>
                <a:gd name="T37" fmla="*/ 126 h 148"/>
                <a:gd name="T38" fmla="*/ 25 w 552"/>
                <a:gd name="T39" fmla="*/ 136 h 148"/>
                <a:gd name="T40" fmla="*/ 42 w 552"/>
                <a:gd name="T41" fmla="*/ 146 h 148"/>
                <a:gd name="T42" fmla="*/ 48 w 552"/>
                <a:gd name="T43" fmla="*/ 148 h 148"/>
                <a:gd name="T44" fmla="*/ 52 w 552"/>
                <a:gd name="T45" fmla="*/ 147 h 148"/>
                <a:gd name="T46" fmla="*/ 55 w 552"/>
                <a:gd name="T47" fmla="*/ 144 h 148"/>
                <a:gd name="T48" fmla="*/ 55 w 552"/>
                <a:gd name="T49" fmla="*/ 140 h 148"/>
                <a:gd name="T50" fmla="*/ 51 w 552"/>
                <a:gd name="T51" fmla="*/ 137 h 148"/>
                <a:gd name="T52" fmla="*/ 43 w 552"/>
                <a:gd name="T53" fmla="*/ 134 h 148"/>
                <a:gd name="T54" fmla="*/ 27 w 552"/>
                <a:gd name="T55" fmla="*/ 123 h 148"/>
                <a:gd name="T56" fmla="*/ 17 w 552"/>
                <a:gd name="T57" fmla="*/ 109 h 148"/>
                <a:gd name="T58" fmla="*/ 13 w 552"/>
                <a:gd name="T59" fmla="*/ 96 h 148"/>
                <a:gd name="T60" fmla="*/ 14 w 552"/>
                <a:gd name="T61" fmla="*/ 87 h 148"/>
                <a:gd name="T62" fmla="*/ 17 w 552"/>
                <a:gd name="T63" fmla="*/ 82 h 148"/>
                <a:gd name="T64" fmla="*/ 22 w 552"/>
                <a:gd name="T65" fmla="*/ 74 h 148"/>
                <a:gd name="T66" fmla="*/ 39 w 552"/>
                <a:gd name="T67" fmla="*/ 63 h 148"/>
                <a:gd name="T68" fmla="*/ 60 w 552"/>
                <a:gd name="T69" fmla="*/ 58 h 148"/>
                <a:gd name="T70" fmla="*/ 90 w 552"/>
                <a:gd name="T71" fmla="*/ 53 h 148"/>
                <a:gd name="T72" fmla="*/ 131 w 552"/>
                <a:gd name="T73" fmla="*/ 51 h 148"/>
                <a:gd name="T74" fmla="*/ 212 w 552"/>
                <a:gd name="T75" fmla="*/ 51 h 148"/>
                <a:gd name="T76" fmla="*/ 253 w 552"/>
                <a:gd name="T77" fmla="*/ 52 h 148"/>
                <a:gd name="T78" fmla="*/ 337 w 552"/>
                <a:gd name="T79" fmla="*/ 47 h 148"/>
                <a:gd name="T80" fmla="*/ 420 w 552"/>
                <a:gd name="T81" fmla="*/ 40 h 148"/>
                <a:gd name="T82" fmla="*/ 469 w 552"/>
                <a:gd name="T83" fmla="*/ 35 h 148"/>
                <a:gd name="T84" fmla="*/ 503 w 552"/>
                <a:gd name="T85" fmla="*/ 28 h 148"/>
                <a:gd name="T86" fmla="*/ 534 w 552"/>
                <a:gd name="T87" fmla="*/ 19 h 148"/>
                <a:gd name="T88" fmla="*/ 549 w 552"/>
                <a:gd name="T89" fmla="*/ 12 h 148"/>
                <a:gd name="T90" fmla="*/ 552 w 552"/>
                <a:gd name="T91" fmla="*/ 8 h 148"/>
                <a:gd name="T92" fmla="*/ 551 w 552"/>
                <a:gd name="T93" fmla="*/ 3 h 148"/>
                <a:gd name="T94" fmla="*/ 547 w 552"/>
                <a:gd name="T95" fmla="*/ 0 h 148"/>
                <a:gd name="T96" fmla="*/ 543 w 552"/>
                <a:gd name="T9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2" h="148">
                  <a:moveTo>
                    <a:pt x="543" y="0"/>
                  </a:moveTo>
                  <a:lnTo>
                    <a:pt x="543" y="0"/>
                  </a:lnTo>
                  <a:lnTo>
                    <a:pt x="533" y="6"/>
                  </a:lnTo>
                  <a:lnTo>
                    <a:pt x="523" y="10"/>
                  </a:lnTo>
                  <a:lnTo>
                    <a:pt x="503" y="16"/>
                  </a:lnTo>
                  <a:lnTo>
                    <a:pt x="481" y="21"/>
                  </a:lnTo>
                  <a:lnTo>
                    <a:pt x="460" y="24"/>
                  </a:lnTo>
                  <a:lnTo>
                    <a:pt x="438" y="26"/>
                  </a:lnTo>
                  <a:lnTo>
                    <a:pt x="415" y="28"/>
                  </a:lnTo>
                  <a:lnTo>
                    <a:pt x="394" y="29"/>
                  </a:lnTo>
                  <a:lnTo>
                    <a:pt x="372" y="32"/>
                  </a:lnTo>
                  <a:lnTo>
                    <a:pt x="372" y="32"/>
                  </a:lnTo>
                  <a:lnTo>
                    <a:pt x="345" y="35"/>
                  </a:lnTo>
                  <a:lnTo>
                    <a:pt x="319" y="37"/>
                  </a:lnTo>
                  <a:lnTo>
                    <a:pt x="265" y="39"/>
                  </a:lnTo>
                  <a:lnTo>
                    <a:pt x="159" y="40"/>
                  </a:lnTo>
                  <a:lnTo>
                    <a:pt x="159" y="40"/>
                  </a:lnTo>
                  <a:lnTo>
                    <a:pt x="122" y="40"/>
                  </a:lnTo>
                  <a:lnTo>
                    <a:pt x="102" y="40"/>
                  </a:lnTo>
                  <a:lnTo>
                    <a:pt x="82" y="41"/>
                  </a:lnTo>
                  <a:lnTo>
                    <a:pt x="63" y="44"/>
                  </a:lnTo>
                  <a:lnTo>
                    <a:pt x="54" y="46"/>
                  </a:lnTo>
                  <a:lnTo>
                    <a:pt x="45" y="48"/>
                  </a:lnTo>
                  <a:lnTo>
                    <a:pt x="36" y="51"/>
                  </a:lnTo>
                  <a:lnTo>
                    <a:pt x="28" y="56"/>
                  </a:lnTo>
                  <a:lnTo>
                    <a:pt x="20" y="61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7" y="72"/>
                  </a:lnTo>
                  <a:lnTo>
                    <a:pt x="4" y="78"/>
                  </a:lnTo>
                  <a:lnTo>
                    <a:pt x="1" y="85"/>
                  </a:lnTo>
                  <a:lnTo>
                    <a:pt x="0" y="91"/>
                  </a:lnTo>
                  <a:lnTo>
                    <a:pt x="0" y="97"/>
                  </a:lnTo>
                  <a:lnTo>
                    <a:pt x="1" y="103"/>
                  </a:lnTo>
                  <a:lnTo>
                    <a:pt x="3" y="110"/>
                  </a:lnTo>
                  <a:lnTo>
                    <a:pt x="6" y="115"/>
                  </a:lnTo>
                  <a:lnTo>
                    <a:pt x="10" y="121"/>
                  </a:lnTo>
                  <a:lnTo>
                    <a:pt x="14" y="126"/>
                  </a:lnTo>
                  <a:lnTo>
                    <a:pt x="20" y="132"/>
                  </a:lnTo>
                  <a:lnTo>
                    <a:pt x="25" y="136"/>
                  </a:lnTo>
                  <a:lnTo>
                    <a:pt x="35" y="144"/>
                  </a:lnTo>
                  <a:lnTo>
                    <a:pt x="42" y="146"/>
                  </a:lnTo>
                  <a:lnTo>
                    <a:pt x="48" y="148"/>
                  </a:lnTo>
                  <a:lnTo>
                    <a:pt x="48" y="148"/>
                  </a:lnTo>
                  <a:lnTo>
                    <a:pt x="50" y="148"/>
                  </a:lnTo>
                  <a:lnTo>
                    <a:pt x="52" y="147"/>
                  </a:lnTo>
                  <a:lnTo>
                    <a:pt x="54" y="146"/>
                  </a:lnTo>
                  <a:lnTo>
                    <a:pt x="55" y="144"/>
                  </a:lnTo>
                  <a:lnTo>
                    <a:pt x="55" y="142"/>
                  </a:lnTo>
                  <a:lnTo>
                    <a:pt x="55" y="140"/>
                  </a:lnTo>
                  <a:lnTo>
                    <a:pt x="53" y="138"/>
                  </a:lnTo>
                  <a:lnTo>
                    <a:pt x="51" y="137"/>
                  </a:lnTo>
                  <a:lnTo>
                    <a:pt x="51" y="137"/>
                  </a:lnTo>
                  <a:lnTo>
                    <a:pt x="43" y="134"/>
                  </a:lnTo>
                  <a:lnTo>
                    <a:pt x="34" y="128"/>
                  </a:lnTo>
                  <a:lnTo>
                    <a:pt x="27" y="123"/>
                  </a:lnTo>
                  <a:lnTo>
                    <a:pt x="21" y="116"/>
                  </a:lnTo>
                  <a:lnTo>
                    <a:pt x="17" y="109"/>
                  </a:lnTo>
                  <a:lnTo>
                    <a:pt x="13" y="100"/>
                  </a:lnTo>
                  <a:lnTo>
                    <a:pt x="13" y="96"/>
                  </a:lnTo>
                  <a:lnTo>
                    <a:pt x="13" y="91"/>
                  </a:lnTo>
                  <a:lnTo>
                    <a:pt x="14" y="87"/>
                  </a:lnTo>
                  <a:lnTo>
                    <a:pt x="17" y="82"/>
                  </a:lnTo>
                  <a:lnTo>
                    <a:pt x="17" y="82"/>
                  </a:lnTo>
                  <a:lnTo>
                    <a:pt x="20" y="77"/>
                  </a:lnTo>
                  <a:lnTo>
                    <a:pt x="22" y="74"/>
                  </a:lnTo>
                  <a:lnTo>
                    <a:pt x="30" y="68"/>
                  </a:lnTo>
                  <a:lnTo>
                    <a:pt x="39" y="63"/>
                  </a:lnTo>
                  <a:lnTo>
                    <a:pt x="50" y="60"/>
                  </a:lnTo>
                  <a:lnTo>
                    <a:pt x="60" y="58"/>
                  </a:lnTo>
                  <a:lnTo>
                    <a:pt x="71" y="56"/>
                  </a:lnTo>
                  <a:lnTo>
                    <a:pt x="90" y="53"/>
                  </a:lnTo>
                  <a:lnTo>
                    <a:pt x="90" y="53"/>
                  </a:lnTo>
                  <a:lnTo>
                    <a:pt x="131" y="51"/>
                  </a:lnTo>
                  <a:lnTo>
                    <a:pt x="172" y="51"/>
                  </a:lnTo>
                  <a:lnTo>
                    <a:pt x="212" y="51"/>
                  </a:lnTo>
                  <a:lnTo>
                    <a:pt x="253" y="52"/>
                  </a:lnTo>
                  <a:lnTo>
                    <a:pt x="253" y="52"/>
                  </a:lnTo>
                  <a:lnTo>
                    <a:pt x="294" y="50"/>
                  </a:lnTo>
                  <a:lnTo>
                    <a:pt x="337" y="47"/>
                  </a:lnTo>
                  <a:lnTo>
                    <a:pt x="420" y="40"/>
                  </a:lnTo>
                  <a:lnTo>
                    <a:pt x="420" y="40"/>
                  </a:lnTo>
                  <a:lnTo>
                    <a:pt x="454" y="37"/>
                  </a:lnTo>
                  <a:lnTo>
                    <a:pt x="469" y="35"/>
                  </a:lnTo>
                  <a:lnTo>
                    <a:pt x="486" y="33"/>
                  </a:lnTo>
                  <a:lnTo>
                    <a:pt x="503" y="28"/>
                  </a:lnTo>
                  <a:lnTo>
                    <a:pt x="518" y="24"/>
                  </a:lnTo>
                  <a:lnTo>
                    <a:pt x="534" y="19"/>
                  </a:lnTo>
                  <a:lnTo>
                    <a:pt x="549" y="12"/>
                  </a:lnTo>
                  <a:lnTo>
                    <a:pt x="549" y="12"/>
                  </a:lnTo>
                  <a:lnTo>
                    <a:pt x="551" y="10"/>
                  </a:lnTo>
                  <a:lnTo>
                    <a:pt x="552" y="8"/>
                  </a:lnTo>
                  <a:lnTo>
                    <a:pt x="552" y="6"/>
                  </a:lnTo>
                  <a:lnTo>
                    <a:pt x="551" y="3"/>
                  </a:lnTo>
                  <a:lnTo>
                    <a:pt x="549" y="1"/>
                  </a:lnTo>
                  <a:lnTo>
                    <a:pt x="547" y="0"/>
                  </a:lnTo>
                  <a:lnTo>
                    <a:pt x="545" y="0"/>
                  </a:lnTo>
                  <a:lnTo>
                    <a:pt x="543" y="0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1B3782C6-4225-D732-9674-418FFBEBF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513"/>
              <a:ext cx="198" cy="66"/>
            </a:xfrm>
            <a:custGeom>
              <a:avLst/>
              <a:gdLst>
                <a:gd name="T0" fmla="*/ 391 w 397"/>
                <a:gd name="T1" fmla="*/ 5 h 132"/>
                <a:gd name="T2" fmla="*/ 308 w 397"/>
                <a:gd name="T3" fmla="*/ 3 h 132"/>
                <a:gd name="T4" fmla="*/ 226 w 397"/>
                <a:gd name="T5" fmla="*/ 0 h 132"/>
                <a:gd name="T6" fmla="*/ 164 w 397"/>
                <a:gd name="T7" fmla="*/ 1 h 132"/>
                <a:gd name="T8" fmla="*/ 123 w 397"/>
                <a:gd name="T9" fmla="*/ 4 h 132"/>
                <a:gd name="T10" fmla="*/ 83 w 397"/>
                <a:gd name="T11" fmla="*/ 12 h 132"/>
                <a:gd name="T12" fmla="*/ 63 w 397"/>
                <a:gd name="T13" fmla="*/ 17 h 132"/>
                <a:gd name="T14" fmla="*/ 40 w 397"/>
                <a:gd name="T15" fmla="*/ 26 h 132"/>
                <a:gd name="T16" fmla="*/ 20 w 397"/>
                <a:gd name="T17" fmla="*/ 38 h 132"/>
                <a:gd name="T18" fmla="*/ 9 w 397"/>
                <a:gd name="T19" fmla="*/ 51 h 132"/>
                <a:gd name="T20" fmla="*/ 4 w 397"/>
                <a:gd name="T21" fmla="*/ 61 h 132"/>
                <a:gd name="T22" fmla="*/ 0 w 397"/>
                <a:gd name="T23" fmla="*/ 72 h 132"/>
                <a:gd name="T24" fmla="*/ 0 w 397"/>
                <a:gd name="T25" fmla="*/ 80 h 132"/>
                <a:gd name="T26" fmla="*/ 3 w 397"/>
                <a:gd name="T27" fmla="*/ 92 h 132"/>
                <a:gd name="T28" fmla="*/ 8 w 397"/>
                <a:gd name="T29" fmla="*/ 103 h 132"/>
                <a:gd name="T30" fmla="*/ 16 w 397"/>
                <a:gd name="T31" fmla="*/ 112 h 132"/>
                <a:gd name="T32" fmla="*/ 26 w 397"/>
                <a:gd name="T33" fmla="*/ 119 h 132"/>
                <a:gd name="T34" fmla="*/ 50 w 397"/>
                <a:gd name="T35" fmla="*/ 129 h 132"/>
                <a:gd name="T36" fmla="*/ 74 w 397"/>
                <a:gd name="T37" fmla="*/ 132 h 132"/>
                <a:gd name="T38" fmla="*/ 77 w 397"/>
                <a:gd name="T39" fmla="*/ 131 h 132"/>
                <a:gd name="T40" fmla="*/ 81 w 397"/>
                <a:gd name="T41" fmla="*/ 128 h 132"/>
                <a:gd name="T42" fmla="*/ 81 w 397"/>
                <a:gd name="T43" fmla="*/ 122 h 132"/>
                <a:gd name="T44" fmla="*/ 77 w 397"/>
                <a:gd name="T45" fmla="*/ 119 h 132"/>
                <a:gd name="T46" fmla="*/ 74 w 397"/>
                <a:gd name="T47" fmla="*/ 119 h 132"/>
                <a:gd name="T48" fmla="*/ 61 w 397"/>
                <a:gd name="T49" fmla="*/ 117 h 132"/>
                <a:gd name="T50" fmla="*/ 47 w 397"/>
                <a:gd name="T51" fmla="*/ 114 h 132"/>
                <a:gd name="T52" fmla="*/ 34 w 397"/>
                <a:gd name="T53" fmla="*/ 108 h 132"/>
                <a:gd name="T54" fmla="*/ 23 w 397"/>
                <a:gd name="T55" fmla="*/ 100 h 132"/>
                <a:gd name="T56" fmla="*/ 15 w 397"/>
                <a:gd name="T57" fmla="*/ 89 h 132"/>
                <a:gd name="T58" fmla="*/ 12 w 397"/>
                <a:gd name="T59" fmla="*/ 78 h 132"/>
                <a:gd name="T60" fmla="*/ 14 w 397"/>
                <a:gd name="T61" fmla="*/ 64 h 132"/>
                <a:gd name="T62" fmla="*/ 23 w 397"/>
                <a:gd name="T63" fmla="*/ 51 h 132"/>
                <a:gd name="T64" fmla="*/ 28 w 397"/>
                <a:gd name="T65" fmla="*/ 46 h 132"/>
                <a:gd name="T66" fmla="*/ 43 w 397"/>
                <a:gd name="T67" fmla="*/ 37 h 132"/>
                <a:gd name="T68" fmla="*/ 68 w 397"/>
                <a:gd name="T69" fmla="*/ 28 h 132"/>
                <a:gd name="T70" fmla="*/ 94 w 397"/>
                <a:gd name="T71" fmla="*/ 21 h 132"/>
                <a:gd name="T72" fmla="*/ 119 w 397"/>
                <a:gd name="T73" fmla="*/ 17 h 132"/>
                <a:gd name="T74" fmla="*/ 187 w 397"/>
                <a:gd name="T75" fmla="*/ 12 h 132"/>
                <a:gd name="T76" fmla="*/ 254 w 397"/>
                <a:gd name="T77" fmla="*/ 12 h 132"/>
                <a:gd name="T78" fmla="*/ 357 w 397"/>
                <a:gd name="T79" fmla="*/ 17 h 132"/>
                <a:gd name="T80" fmla="*/ 391 w 397"/>
                <a:gd name="T81" fmla="*/ 17 h 132"/>
                <a:gd name="T82" fmla="*/ 396 w 397"/>
                <a:gd name="T83" fmla="*/ 15 h 132"/>
                <a:gd name="T84" fmla="*/ 397 w 397"/>
                <a:gd name="T85" fmla="*/ 11 h 132"/>
                <a:gd name="T86" fmla="*/ 396 w 397"/>
                <a:gd name="T87" fmla="*/ 7 h 132"/>
                <a:gd name="T88" fmla="*/ 391 w 397"/>
                <a:gd name="T89" fmla="*/ 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7" h="132">
                  <a:moveTo>
                    <a:pt x="391" y="5"/>
                  </a:moveTo>
                  <a:lnTo>
                    <a:pt x="391" y="5"/>
                  </a:lnTo>
                  <a:lnTo>
                    <a:pt x="350" y="4"/>
                  </a:lnTo>
                  <a:lnTo>
                    <a:pt x="308" y="3"/>
                  </a:lnTo>
                  <a:lnTo>
                    <a:pt x="268" y="1"/>
                  </a:lnTo>
                  <a:lnTo>
                    <a:pt x="226" y="0"/>
                  </a:lnTo>
                  <a:lnTo>
                    <a:pt x="185" y="0"/>
                  </a:lnTo>
                  <a:lnTo>
                    <a:pt x="164" y="1"/>
                  </a:lnTo>
                  <a:lnTo>
                    <a:pt x="144" y="2"/>
                  </a:lnTo>
                  <a:lnTo>
                    <a:pt x="123" y="4"/>
                  </a:lnTo>
                  <a:lnTo>
                    <a:pt x="103" y="8"/>
                  </a:lnTo>
                  <a:lnTo>
                    <a:pt x="83" y="12"/>
                  </a:lnTo>
                  <a:lnTo>
                    <a:pt x="63" y="17"/>
                  </a:lnTo>
                  <a:lnTo>
                    <a:pt x="63" y="17"/>
                  </a:lnTo>
                  <a:lnTo>
                    <a:pt x="51" y="21"/>
                  </a:lnTo>
                  <a:lnTo>
                    <a:pt x="40" y="26"/>
                  </a:lnTo>
                  <a:lnTo>
                    <a:pt x="30" y="31"/>
                  </a:lnTo>
                  <a:lnTo>
                    <a:pt x="20" y="38"/>
                  </a:lnTo>
                  <a:lnTo>
                    <a:pt x="12" y="46"/>
                  </a:lnTo>
                  <a:lnTo>
                    <a:pt x="9" y="51"/>
                  </a:lnTo>
                  <a:lnTo>
                    <a:pt x="6" y="56"/>
                  </a:lnTo>
                  <a:lnTo>
                    <a:pt x="4" y="61"/>
                  </a:lnTo>
                  <a:lnTo>
                    <a:pt x="2" y="66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2" y="86"/>
                  </a:lnTo>
                  <a:lnTo>
                    <a:pt x="3" y="92"/>
                  </a:lnTo>
                  <a:lnTo>
                    <a:pt x="5" y="97"/>
                  </a:lnTo>
                  <a:lnTo>
                    <a:pt x="8" y="103"/>
                  </a:lnTo>
                  <a:lnTo>
                    <a:pt x="12" y="108"/>
                  </a:lnTo>
                  <a:lnTo>
                    <a:pt x="16" y="112"/>
                  </a:lnTo>
                  <a:lnTo>
                    <a:pt x="21" y="116"/>
                  </a:lnTo>
                  <a:lnTo>
                    <a:pt x="26" y="119"/>
                  </a:lnTo>
                  <a:lnTo>
                    <a:pt x="38" y="125"/>
                  </a:lnTo>
                  <a:lnTo>
                    <a:pt x="50" y="129"/>
                  </a:lnTo>
                  <a:lnTo>
                    <a:pt x="63" y="131"/>
                  </a:lnTo>
                  <a:lnTo>
                    <a:pt x="74" y="132"/>
                  </a:lnTo>
                  <a:lnTo>
                    <a:pt x="74" y="132"/>
                  </a:lnTo>
                  <a:lnTo>
                    <a:pt x="77" y="131"/>
                  </a:lnTo>
                  <a:lnTo>
                    <a:pt x="80" y="130"/>
                  </a:lnTo>
                  <a:lnTo>
                    <a:pt x="81" y="128"/>
                  </a:lnTo>
                  <a:lnTo>
                    <a:pt x="81" y="126"/>
                  </a:lnTo>
                  <a:lnTo>
                    <a:pt x="81" y="122"/>
                  </a:lnTo>
                  <a:lnTo>
                    <a:pt x="80" y="120"/>
                  </a:lnTo>
                  <a:lnTo>
                    <a:pt x="77" y="119"/>
                  </a:lnTo>
                  <a:lnTo>
                    <a:pt x="74" y="119"/>
                  </a:lnTo>
                  <a:lnTo>
                    <a:pt x="74" y="119"/>
                  </a:lnTo>
                  <a:lnTo>
                    <a:pt x="68" y="118"/>
                  </a:lnTo>
                  <a:lnTo>
                    <a:pt x="61" y="117"/>
                  </a:lnTo>
                  <a:lnTo>
                    <a:pt x="55" y="116"/>
                  </a:lnTo>
                  <a:lnTo>
                    <a:pt x="47" y="114"/>
                  </a:lnTo>
                  <a:lnTo>
                    <a:pt x="41" y="111"/>
                  </a:lnTo>
                  <a:lnTo>
                    <a:pt x="34" y="108"/>
                  </a:lnTo>
                  <a:lnTo>
                    <a:pt x="29" y="104"/>
                  </a:lnTo>
                  <a:lnTo>
                    <a:pt x="23" y="100"/>
                  </a:lnTo>
                  <a:lnTo>
                    <a:pt x="19" y="94"/>
                  </a:lnTo>
                  <a:lnTo>
                    <a:pt x="15" y="89"/>
                  </a:lnTo>
                  <a:lnTo>
                    <a:pt x="13" y="83"/>
                  </a:lnTo>
                  <a:lnTo>
                    <a:pt x="12" y="78"/>
                  </a:lnTo>
                  <a:lnTo>
                    <a:pt x="13" y="71"/>
                  </a:lnTo>
                  <a:lnTo>
                    <a:pt x="14" y="64"/>
                  </a:lnTo>
                  <a:lnTo>
                    <a:pt x="18" y="58"/>
                  </a:lnTo>
                  <a:lnTo>
                    <a:pt x="23" y="51"/>
                  </a:lnTo>
                  <a:lnTo>
                    <a:pt x="23" y="51"/>
                  </a:lnTo>
                  <a:lnTo>
                    <a:pt x="28" y="46"/>
                  </a:lnTo>
                  <a:lnTo>
                    <a:pt x="33" y="43"/>
                  </a:lnTo>
                  <a:lnTo>
                    <a:pt x="43" y="37"/>
                  </a:lnTo>
                  <a:lnTo>
                    <a:pt x="56" y="32"/>
                  </a:lnTo>
                  <a:lnTo>
                    <a:pt x="68" y="28"/>
                  </a:lnTo>
                  <a:lnTo>
                    <a:pt x="82" y="24"/>
                  </a:lnTo>
                  <a:lnTo>
                    <a:pt x="94" y="21"/>
                  </a:lnTo>
                  <a:lnTo>
                    <a:pt x="119" y="17"/>
                  </a:lnTo>
                  <a:lnTo>
                    <a:pt x="119" y="17"/>
                  </a:lnTo>
                  <a:lnTo>
                    <a:pt x="152" y="13"/>
                  </a:lnTo>
                  <a:lnTo>
                    <a:pt x="187" y="12"/>
                  </a:lnTo>
                  <a:lnTo>
                    <a:pt x="220" y="11"/>
                  </a:lnTo>
                  <a:lnTo>
                    <a:pt x="254" y="12"/>
                  </a:lnTo>
                  <a:lnTo>
                    <a:pt x="323" y="15"/>
                  </a:lnTo>
                  <a:lnTo>
                    <a:pt x="357" y="17"/>
                  </a:lnTo>
                  <a:lnTo>
                    <a:pt x="391" y="17"/>
                  </a:lnTo>
                  <a:lnTo>
                    <a:pt x="391" y="17"/>
                  </a:lnTo>
                  <a:lnTo>
                    <a:pt x="394" y="17"/>
                  </a:lnTo>
                  <a:lnTo>
                    <a:pt x="396" y="15"/>
                  </a:lnTo>
                  <a:lnTo>
                    <a:pt x="397" y="14"/>
                  </a:lnTo>
                  <a:lnTo>
                    <a:pt x="397" y="11"/>
                  </a:lnTo>
                  <a:lnTo>
                    <a:pt x="397" y="9"/>
                  </a:lnTo>
                  <a:lnTo>
                    <a:pt x="396" y="7"/>
                  </a:lnTo>
                  <a:lnTo>
                    <a:pt x="394" y="6"/>
                  </a:lnTo>
                  <a:lnTo>
                    <a:pt x="391" y="5"/>
                  </a:lnTo>
                  <a:lnTo>
                    <a:pt x="39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599959DC-7AA7-0DBA-7361-A72771C20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" y="1568"/>
              <a:ext cx="147" cy="49"/>
            </a:xfrm>
            <a:custGeom>
              <a:avLst/>
              <a:gdLst>
                <a:gd name="T0" fmla="*/ 288 w 295"/>
                <a:gd name="T1" fmla="*/ 0 h 98"/>
                <a:gd name="T2" fmla="*/ 232 w 295"/>
                <a:gd name="T3" fmla="*/ 2 h 98"/>
                <a:gd name="T4" fmla="*/ 177 w 295"/>
                <a:gd name="T5" fmla="*/ 7 h 98"/>
                <a:gd name="T6" fmla="*/ 106 w 295"/>
                <a:gd name="T7" fmla="*/ 15 h 98"/>
                <a:gd name="T8" fmla="*/ 82 w 295"/>
                <a:gd name="T9" fmla="*/ 16 h 98"/>
                <a:gd name="T10" fmla="*/ 49 w 295"/>
                <a:gd name="T11" fmla="*/ 16 h 98"/>
                <a:gd name="T12" fmla="*/ 25 w 295"/>
                <a:gd name="T13" fmla="*/ 19 h 98"/>
                <a:gd name="T14" fmla="*/ 16 w 295"/>
                <a:gd name="T15" fmla="*/ 24 h 98"/>
                <a:gd name="T16" fmla="*/ 7 w 295"/>
                <a:gd name="T17" fmla="*/ 30 h 98"/>
                <a:gd name="T18" fmla="*/ 2 w 295"/>
                <a:gd name="T19" fmla="*/ 41 h 98"/>
                <a:gd name="T20" fmla="*/ 0 w 295"/>
                <a:gd name="T21" fmla="*/ 48 h 98"/>
                <a:gd name="T22" fmla="*/ 1 w 295"/>
                <a:gd name="T23" fmla="*/ 59 h 98"/>
                <a:gd name="T24" fmla="*/ 6 w 295"/>
                <a:gd name="T25" fmla="*/ 70 h 98"/>
                <a:gd name="T26" fmla="*/ 16 w 295"/>
                <a:gd name="T27" fmla="*/ 78 h 98"/>
                <a:gd name="T28" fmla="*/ 34 w 295"/>
                <a:gd name="T29" fmla="*/ 86 h 98"/>
                <a:gd name="T30" fmla="*/ 59 w 295"/>
                <a:gd name="T31" fmla="*/ 94 h 98"/>
                <a:gd name="T32" fmla="*/ 71 w 295"/>
                <a:gd name="T33" fmla="*/ 95 h 98"/>
                <a:gd name="T34" fmla="*/ 119 w 295"/>
                <a:gd name="T35" fmla="*/ 98 h 98"/>
                <a:gd name="T36" fmla="*/ 167 w 295"/>
                <a:gd name="T37" fmla="*/ 97 h 98"/>
                <a:gd name="T38" fmla="*/ 263 w 295"/>
                <a:gd name="T39" fmla="*/ 94 h 98"/>
                <a:gd name="T40" fmla="*/ 267 w 295"/>
                <a:gd name="T41" fmla="*/ 93 h 98"/>
                <a:gd name="T42" fmla="*/ 269 w 295"/>
                <a:gd name="T43" fmla="*/ 90 h 98"/>
                <a:gd name="T44" fmla="*/ 269 w 295"/>
                <a:gd name="T45" fmla="*/ 84 h 98"/>
                <a:gd name="T46" fmla="*/ 267 w 295"/>
                <a:gd name="T47" fmla="*/ 81 h 98"/>
                <a:gd name="T48" fmla="*/ 263 w 295"/>
                <a:gd name="T49" fmla="*/ 81 h 98"/>
                <a:gd name="T50" fmla="*/ 182 w 295"/>
                <a:gd name="T51" fmla="*/ 82 h 98"/>
                <a:gd name="T52" fmla="*/ 102 w 295"/>
                <a:gd name="T53" fmla="*/ 83 h 98"/>
                <a:gd name="T54" fmla="*/ 75 w 295"/>
                <a:gd name="T55" fmla="*/ 82 h 98"/>
                <a:gd name="T56" fmla="*/ 49 w 295"/>
                <a:gd name="T57" fmla="*/ 79 h 98"/>
                <a:gd name="T58" fmla="*/ 42 w 295"/>
                <a:gd name="T59" fmla="*/ 77 h 98"/>
                <a:gd name="T60" fmla="*/ 28 w 295"/>
                <a:gd name="T61" fmla="*/ 71 h 98"/>
                <a:gd name="T62" fmla="*/ 17 w 295"/>
                <a:gd name="T63" fmla="*/ 60 h 98"/>
                <a:gd name="T64" fmla="*/ 13 w 295"/>
                <a:gd name="T65" fmla="*/ 51 h 98"/>
                <a:gd name="T66" fmla="*/ 14 w 295"/>
                <a:gd name="T67" fmla="*/ 44 h 98"/>
                <a:gd name="T68" fmla="*/ 16 w 295"/>
                <a:gd name="T69" fmla="*/ 41 h 98"/>
                <a:gd name="T70" fmla="*/ 21 w 295"/>
                <a:gd name="T71" fmla="*/ 33 h 98"/>
                <a:gd name="T72" fmla="*/ 30 w 295"/>
                <a:gd name="T73" fmla="*/ 29 h 98"/>
                <a:gd name="T74" fmla="*/ 53 w 295"/>
                <a:gd name="T75" fmla="*/ 27 h 98"/>
                <a:gd name="T76" fmla="*/ 78 w 295"/>
                <a:gd name="T77" fmla="*/ 27 h 98"/>
                <a:gd name="T78" fmla="*/ 97 w 295"/>
                <a:gd name="T79" fmla="*/ 28 h 98"/>
                <a:gd name="T80" fmla="*/ 145 w 295"/>
                <a:gd name="T81" fmla="*/ 24 h 98"/>
                <a:gd name="T82" fmla="*/ 193 w 295"/>
                <a:gd name="T83" fmla="*/ 18 h 98"/>
                <a:gd name="T84" fmla="*/ 288 w 295"/>
                <a:gd name="T85" fmla="*/ 12 h 98"/>
                <a:gd name="T86" fmla="*/ 291 w 295"/>
                <a:gd name="T87" fmla="*/ 12 h 98"/>
                <a:gd name="T88" fmla="*/ 294 w 295"/>
                <a:gd name="T89" fmla="*/ 9 h 98"/>
                <a:gd name="T90" fmla="*/ 294 w 295"/>
                <a:gd name="T91" fmla="*/ 4 h 98"/>
                <a:gd name="T92" fmla="*/ 291 w 295"/>
                <a:gd name="T93" fmla="*/ 1 h 98"/>
                <a:gd name="T94" fmla="*/ 288 w 295"/>
                <a:gd name="T9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5" h="98">
                  <a:moveTo>
                    <a:pt x="288" y="0"/>
                  </a:moveTo>
                  <a:lnTo>
                    <a:pt x="288" y="0"/>
                  </a:lnTo>
                  <a:lnTo>
                    <a:pt x="260" y="1"/>
                  </a:lnTo>
                  <a:lnTo>
                    <a:pt x="232" y="2"/>
                  </a:lnTo>
                  <a:lnTo>
                    <a:pt x="177" y="7"/>
                  </a:lnTo>
                  <a:lnTo>
                    <a:pt x="177" y="7"/>
                  </a:lnTo>
                  <a:lnTo>
                    <a:pt x="130" y="12"/>
                  </a:lnTo>
                  <a:lnTo>
                    <a:pt x="106" y="15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62" y="15"/>
                  </a:lnTo>
                  <a:lnTo>
                    <a:pt x="49" y="16"/>
                  </a:lnTo>
                  <a:lnTo>
                    <a:pt x="37" y="17"/>
                  </a:lnTo>
                  <a:lnTo>
                    <a:pt x="25" y="19"/>
                  </a:lnTo>
                  <a:lnTo>
                    <a:pt x="20" y="21"/>
                  </a:lnTo>
                  <a:lnTo>
                    <a:pt x="16" y="24"/>
                  </a:lnTo>
                  <a:lnTo>
                    <a:pt x="11" y="27"/>
                  </a:lnTo>
                  <a:lnTo>
                    <a:pt x="7" y="30"/>
                  </a:lnTo>
                  <a:lnTo>
                    <a:pt x="4" y="35"/>
                  </a:lnTo>
                  <a:lnTo>
                    <a:pt x="2" y="41"/>
                  </a:lnTo>
                  <a:lnTo>
                    <a:pt x="2" y="41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1" y="59"/>
                  </a:lnTo>
                  <a:lnTo>
                    <a:pt x="3" y="65"/>
                  </a:lnTo>
                  <a:lnTo>
                    <a:pt x="6" y="70"/>
                  </a:lnTo>
                  <a:lnTo>
                    <a:pt x="11" y="74"/>
                  </a:lnTo>
                  <a:lnTo>
                    <a:pt x="16" y="78"/>
                  </a:lnTo>
                  <a:lnTo>
                    <a:pt x="22" y="81"/>
                  </a:lnTo>
                  <a:lnTo>
                    <a:pt x="34" y="86"/>
                  </a:lnTo>
                  <a:lnTo>
                    <a:pt x="47" y="91"/>
                  </a:lnTo>
                  <a:lnTo>
                    <a:pt x="59" y="94"/>
                  </a:lnTo>
                  <a:lnTo>
                    <a:pt x="71" y="95"/>
                  </a:lnTo>
                  <a:lnTo>
                    <a:pt x="71" y="95"/>
                  </a:lnTo>
                  <a:lnTo>
                    <a:pt x="95" y="97"/>
                  </a:lnTo>
                  <a:lnTo>
                    <a:pt x="119" y="98"/>
                  </a:lnTo>
                  <a:lnTo>
                    <a:pt x="143" y="97"/>
                  </a:lnTo>
                  <a:lnTo>
                    <a:pt x="167" y="97"/>
                  </a:lnTo>
                  <a:lnTo>
                    <a:pt x="216" y="95"/>
                  </a:lnTo>
                  <a:lnTo>
                    <a:pt x="263" y="94"/>
                  </a:lnTo>
                  <a:lnTo>
                    <a:pt x="263" y="94"/>
                  </a:lnTo>
                  <a:lnTo>
                    <a:pt x="267" y="93"/>
                  </a:lnTo>
                  <a:lnTo>
                    <a:pt x="268" y="92"/>
                  </a:lnTo>
                  <a:lnTo>
                    <a:pt x="269" y="90"/>
                  </a:lnTo>
                  <a:lnTo>
                    <a:pt x="270" y="87"/>
                  </a:lnTo>
                  <a:lnTo>
                    <a:pt x="269" y="84"/>
                  </a:lnTo>
                  <a:lnTo>
                    <a:pt x="268" y="83"/>
                  </a:lnTo>
                  <a:lnTo>
                    <a:pt x="267" y="81"/>
                  </a:lnTo>
                  <a:lnTo>
                    <a:pt x="263" y="81"/>
                  </a:lnTo>
                  <a:lnTo>
                    <a:pt x="263" y="81"/>
                  </a:lnTo>
                  <a:lnTo>
                    <a:pt x="223" y="81"/>
                  </a:lnTo>
                  <a:lnTo>
                    <a:pt x="182" y="82"/>
                  </a:lnTo>
                  <a:lnTo>
                    <a:pt x="143" y="83"/>
                  </a:lnTo>
                  <a:lnTo>
                    <a:pt x="102" y="83"/>
                  </a:lnTo>
                  <a:lnTo>
                    <a:pt x="102" y="83"/>
                  </a:lnTo>
                  <a:lnTo>
                    <a:pt x="75" y="82"/>
                  </a:lnTo>
                  <a:lnTo>
                    <a:pt x="62" y="81"/>
                  </a:lnTo>
                  <a:lnTo>
                    <a:pt x="49" y="79"/>
                  </a:lnTo>
                  <a:lnTo>
                    <a:pt x="49" y="79"/>
                  </a:lnTo>
                  <a:lnTo>
                    <a:pt x="42" y="77"/>
                  </a:lnTo>
                  <a:lnTo>
                    <a:pt x="36" y="74"/>
                  </a:lnTo>
                  <a:lnTo>
                    <a:pt x="28" y="71"/>
                  </a:lnTo>
                  <a:lnTo>
                    <a:pt x="22" y="67"/>
                  </a:lnTo>
                  <a:lnTo>
                    <a:pt x="17" y="60"/>
                  </a:lnTo>
                  <a:lnTo>
                    <a:pt x="14" y="55"/>
                  </a:lnTo>
                  <a:lnTo>
                    <a:pt x="13" y="51"/>
                  </a:lnTo>
                  <a:lnTo>
                    <a:pt x="13" y="48"/>
                  </a:lnTo>
                  <a:lnTo>
                    <a:pt x="14" y="44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8" y="36"/>
                  </a:lnTo>
                  <a:lnTo>
                    <a:pt x="21" y="33"/>
                  </a:lnTo>
                  <a:lnTo>
                    <a:pt x="25" y="31"/>
                  </a:lnTo>
                  <a:lnTo>
                    <a:pt x="30" y="29"/>
                  </a:lnTo>
                  <a:lnTo>
                    <a:pt x="41" y="27"/>
                  </a:lnTo>
                  <a:lnTo>
                    <a:pt x="53" y="27"/>
                  </a:lnTo>
                  <a:lnTo>
                    <a:pt x="66" y="27"/>
                  </a:lnTo>
                  <a:lnTo>
                    <a:pt x="78" y="27"/>
                  </a:lnTo>
                  <a:lnTo>
                    <a:pt x="97" y="28"/>
                  </a:lnTo>
                  <a:lnTo>
                    <a:pt x="97" y="28"/>
                  </a:lnTo>
                  <a:lnTo>
                    <a:pt x="121" y="26"/>
                  </a:lnTo>
                  <a:lnTo>
                    <a:pt x="145" y="24"/>
                  </a:lnTo>
                  <a:lnTo>
                    <a:pt x="193" y="18"/>
                  </a:lnTo>
                  <a:lnTo>
                    <a:pt x="193" y="18"/>
                  </a:lnTo>
                  <a:lnTo>
                    <a:pt x="241" y="15"/>
                  </a:lnTo>
                  <a:lnTo>
                    <a:pt x="288" y="12"/>
                  </a:lnTo>
                  <a:lnTo>
                    <a:pt x="288" y="12"/>
                  </a:lnTo>
                  <a:lnTo>
                    <a:pt x="291" y="12"/>
                  </a:lnTo>
                  <a:lnTo>
                    <a:pt x="293" y="10"/>
                  </a:lnTo>
                  <a:lnTo>
                    <a:pt x="294" y="9"/>
                  </a:lnTo>
                  <a:lnTo>
                    <a:pt x="295" y="6"/>
                  </a:lnTo>
                  <a:lnTo>
                    <a:pt x="294" y="4"/>
                  </a:lnTo>
                  <a:lnTo>
                    <a:pt x="293" y="2"/>
                  </a:lnTo>
                  <a:lnTo>
                    <a:pt x="291" y="1"/>
                  </a:lnTo>
                  <a:lnTo>
                    <a:pt x="288" y="0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0369FBC9-7918-91E5-65E2-081E119BC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1611"/>
              <a:ext cx="72" cy="8"/>
            </a:xfrm>
            <a:custGeom>
              <a:avLst/>
              <a:gdLst>
                <a:gd name="T0" fmla="*/ 139 w 143"/>
                <a:gd name="T1" fmla="*/ 5 h 16"/>
                <a:gd name="T2" fmla="*/ 139 w 143"/>
                <a:gd name="T3" fmla="*/ 5 h 16"/>
                <a:gd name="T4" fmla="*/ 123 w 143"/>
                <a:gd name="T5" fmla="*/ 2 h 16"/>
                <a:gd name="T6" fmla="*/ 106 w 143"/>
                <a:gd name="T7" fmla="*/ 0 h 16"/>
                <a:gd name="T8" fmla="*/ 89 w 143"/>
                <a:gd name="T9" fmla="*/ 0 h 16"/>
                <a:gd name="T10" fmla="*/ 73 w 143"/>
                <a:gd name="T11" fmla="*/ 0 h 16"/>
                <a:gd name="T12" fmla="*/ 38 w 143"/>
                <a:gd name="T13" fmla="*/ 1 h 16"/>
                <a:gd name="T14" fmla="*/ 5 w 143"/>
                <a:gd name="T15" fmla="*/ 2 h 16"/>
                <a:gd name="T16" fmla="*/ 5 w 143"/>
                <a:gd name="T17" fmla="*/ 2 h 16"/>
                <a:gd name="T18" fmla="*/ 3 w 143"/>
                <a:gd name="T19" fmla="*/ 4 h 16"/>
                <a:gd name="T20" fmla="*/ 1 w 143"/>
                <a:gd name="T21" fmla="*/ 5 h 16"/>
                <a:gd name="T22" fmla="*/ 0 w 143"/>
                <a:gd name="T23" fmla="*/ 7 h 16"/>
                <a:gd name="T24" fmla="*/ 0 w 143"/>
                <a:gd name="T25" fmla="*/ 9 h 16"/>
                <a:gd name="T26" fmla="*/ 0 w 143"/>
                <a:gd name="T27" fmla="*/ 12 h 16"/>
                <a:gd name="T28" fmla="*/ 1 w 143"/>
                <a:gd name="T29" fmla="*/ 13 h 16"/>
                <a:gd name="T30" fmla="*/ 3 w 143"/>
                <a:gd name="T31" fmla="*/ 15 h 16"/>
                <a:gd name="T32" fmla="*/ 5 w 143"/>
                <a:gd name="T33" fmla="*/ 15 h 16"/>
                <a:gd name="T34" fmla="*/ 5 w 143"/>
                <a:gd name="T35" fmla="*/ 15 h 16"/>
                <a:gd name="T36" fmla="*/ 38 w 143"/>
                <a:gd name="T37" fmla="*/ 14 h 16"/>
                <a:gd name="T38" fmla="*/ 71 w 143"/>
                <a:gd name="T39" fmla="*/ 13 h 16"/>
                <a:gd name="T40" fmla="*/ 87 w 143"/>
                <a:gd name="T41" fmla="*/ 13 h 16"/>
                <a:gd name="T42" fmla="*/ 103 w 143"/>
                <a:gd name="T43" fmla="*/ 13 h 16"/>
                <a:gd name="T44" fmla="*/ 120 w 143"/>
                <a:gd name="T45" fmla="*/ 14 h 16"/>
                <a:gd name="T46" fmla="*/ 135 w 143"/>
                <a:gd name="T47" fmla="*/ 16 h 16"/>
                <a:gd name="T48" fmla="*/ 135 w 143"/>
                <a:gd name="T49" fmla="*/ 16 h 16"/>
                <a:gd name="T50" fmla="*/ 138 w 143"/>
                <a:gd name="T51" fmla="*/ 16 h 16"/>
                <a:gd name="T52" fmla="*/ 140 w 143"/>
                <a:gd name="T53" fmla="*/ 15 h 16"/>
                <a:gd name="T54" fmla="*/ 142 w 143"/>
                <a:gd name="T55" fmla="*/ 14 h 16"/>
                <a:gd name="T56" fmla="*/ 143 w 143"/>
                <a:gd name="T57" fmla="*/ 12 h 16"/>
                <a:gd name="T58" fmla="*/ 143 w 143"/>
                <a:gd name="T59" fmla="*/ 10 h 16"/>
                <a:gd name="T60" fmla="*/ 142 w 143"/>
                <a:gd name="T61" fmla="*/ 7 h 16"/>
                <a:gd name="T62" fmla="*/ 141 w 143"/>
                <a:gd name="T63" fmla="*/ 6 h 16"/>
                <a:gd name="T64" fmla="*/ 139 w 143"/>
                <a:gd name="T65" fmla="*/ 5 h 16"/>
                <a:gd name="T66" fmla="*/ 139 w 143"/>
                <a:gd name="T67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3" h="16">
                  <a:moveTo>
                    <a:pt x="139" y="5"/>
                  </a:moveTo>
                  <a:lnTo>
                    <a:pt x="139" y="5"/>
                  </a:lnTo>
                  <a:lnTo>
                    <a:pt x="123" y="2"/>
                  </a:lnTo>
                  <a:lnTo>
                    <a:pt x="106" y="0"/>
                  </a:lnTo>
                  <a:lnTo>
                    <a:pt x="89" y="0"/>
                  </a:lnTo>
                  <a:lnTo>
                    <a:pt x="73" y="0"/>
                  </a:lnTo>
                  <a:lnTo>
                    <a:pt x="38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38" y="14"/>
                  </a:lnTo>
                  <a:lnTo>
                    <a:pt x="71" y="13"/>
                  </a:lnTo>
                  <a:lnTo>
                    <a:pt x="87" y="13"/>
                  </a:lnTo>
                  <a:lnTo>
                    <a:pt x="103" y="13"/>
                  </a:lnTo>
                  <a:lnTo>
                    <a:pt x="120" y="14"/>
                  </a:lnTo>
                  <a:lnTo>
                    <a:pt x="135" y="1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140" y="15"/>
                  </a:lnTo>
                  <a:lnTo>
                    <a:pt x="142" y="14"/>
                  </a:lnTo>
                  <a:lnTo>
                    <a:pt x="143" y="12"/>
                  </a:lnTo>
                  <a:lnTo>
                    <a:pt x="143" y="10"/>
                  </a:lnTo>
                  <a:lnTo>
                    <a:pt x="142" y="7"/>
                  </a:lnTo>
                  <a:lnTo>
                    <a:pt x="141" y="6"/>
                  </a:lnTo>
                  <a:lnTo>
                    <a:pt x="139" y="5"/>
                  </a:lnTo>
                  <a:lnTo>
                    <a:pt x="13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27EE5C03-0DDA-7645-238D-996F6E5E15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1621"/>
              <a:ext cx="305" cy="73"/>
            </a:xfrm>
            <a:custGeom>
              <a:avLst/>
              <a:gdLst>
                <a:gd name="T0" fmla="*/ 265 w 611"/>
                <a:gd name="T1" fmla="*/ 0 h 145"/>
                <a:gd name="T2" fmla="*/ 239 w 611"/>
                <a:gd name="T3" fmla="*/ 1 h 145"/>
                <a:gd name="T4" fmla="*/ 215 w 611"/>
                <a:gd name="T5" fmla="*/ 6 h 145"/>
                <a:gd name="T6" fmla="*/ 167 w 611"/>
                <a:gd name="T7" fmla="*/ 21 h 145"/>
                <a:gd name="T8" fmla="*/ 110 w 611"/>
                <a:gd name="T9" fmla="*/ 38 h 145"/>
                <a:gd name="T10" fmla="*/ 55 w 611"/>
                <a:gd name="T11" fmla="*/ 58 h 145"/>
                <a:gd name="T12" fmla="*/ 40 w 611"/>
                <a:gd name="T13" fmla="*/ 65 h 145"/>
                <a:gd name="T14" fmla="*/ 23 w 611"/>
                <a:gd name="T15" fmla="*/ 74 h 145"/>
                <a:gd name="T16" fmla="*/ 10 w 611"/>
                <a:gd name="T17" fmla="*/ 87 h 145"/>
                <a:gd name="T18" fmla="*/ 1 w 611"/>
                <a:gd name="T19" fmla="*/ 101 h 145"/>
                <a:gd name="T20" fmla="*/ 0 w 611"/>
                <a:gd name="T21" fmla="*/ 105 h 145"/>
                <a:gd name="T22" fmla="*/ 1 w 611"/>
                <a:gd name="T23" fmla="*/ 114 h 145"/>
                <a:gd name="T24" fmla="*/ 5 w 611"/>
                <a:gd name="T25" fmla="*/ 121 h 145"/>
                <a:gd name="T26" fmla="*/ 15 w 611"/>
                <a:gd name="T27" fmla="*/ 130 h 145"/>
                <a:gd name="T28" fmla="*/ 31 w 611"/>
                <a:gd name="T29" fmla="*/ 139 h 145"/>
                <a:gd name="T30" fmla="*/ 47 w 611"/>
                <a:gd name="T31" fmla="*/ 144 h 145"/>
                <a:gd name="T32" fmla="*/ 59 w 611"/>
                <a:gd name="T33" fmla="*/ 145 h 145"/>
                <a:gd name="T34" fmla="*/ 84 w 611"/>
                <a:gd name="T35" fmla="*/ 145 h 145"/>
                <a:gd name="T36" fmla="*/ 122 w 611"/>
                <a:gd name="T37" fmla="*/ 138 h 145"/>
                <a:gd name="T38" fmla="*/ 146 w 611"/>
                <a:gd name="T39" fmla="*/ 131 h 145"/>
                <a:gd name="T40" fmla="*/ 213 w 611"/>
                <a:gd name="T41" fmla="*/ 117 h 145"/>
                <a:gd name="T42" fmla="*/ 282 w 611"/>
                <a:gd name="T43" fmla="*/ 109 h 145"/>
                <a:gd name="T44" fmla="*/ 363 w 611"/>
                <a:gd name="T45" fmla="*/ 101 h 145"/>
                <a:gd name="T46" fmla="*/ 524 w 611"/>
                <a:gd name="T47" fmla="*/ 93 h 145"/>
                <a:gd name="T48" fmla="*/ 605 w 611"/>
                <a:gd name="T49" fmla="*/ 92 h 145"/>
                <a:gd name="T50" fmla="*/ 610 w 611"/>
                <a:gd name="T51" fmla="*/ 90 h 145"/>
                <a:gd name="T52" fmla="*/ 611 w 611"/>
                <a:gd name="T53" fmla="*/ 86 h 145"/>
                <a:gd name="T54" fmla="*/ 610 w 611"/>
                <a:gd name="T55" fmla="*/ 81 h 145"/>
                <a:gd name="T56" fmla="*/ 605 w 611"/>
                <a:gd name="T57" fmla="*/ 79 h 145"/>
                <a:gd name="T58" fmla="*/ 538 w 611"/>
                <a:gd name="T59" fmla="*/ 80 h 145"/>
                <a:gd name="T60" fmla="*/ 405 w 611"/>
                <a:gd name="T61" fmla="*/ 87 h 145"/>
                <a:gd name="T62" fmla="*/ 338 w 611"/>
                <a:gd name="T63" fmla="*/ 92 h 145"/>
                <a:gd name="T64" fmla="*/ 210 w 611"/>
                <a:gd name="T65" fmla="*/ 105 h 145"/>
                <a:gd name="T66" fmla="*/ 186 w 611"/>
                <a:gd name="T67" fmla="*/ 110 h 145"/>
                <a:gd name="T68" fmla="*/ 113 w 611"/>
                <a:gd name="T69" fmla="*/ 126 h 145"/>
                <a:gd name="T70" fmla="*/ 90 w 611"/>
                <a:gd name="T71" fmla="*/ 131 h 145"/>
                <a:gd name="T72" fmla="*/ 63 w 611"/>
                <a:gd name="T73" fmla="*/ 133 h 145"/>
                <a:gd name="T74" fmla="*/ 40 w 611"/>
                <a:gd name="T75" fmla="*/ 129 h 145"/>
                <a:gd name="T76" fmla="*/ 28 w 611"/>
                <a:gd name="T77" fmla="*/ 124 h 145"/>
                <a:gd name="T78" fmla="*/ 18 w 611"/>
                <a:gd name="T79" fmla="*/ 117 h 145"/>
                <a:gd name="T80" fmla="*/ 15 w 611"/>
                <a:gd name="T81" fmla="*/ 113 h 145"/>
                <a:gd name="T82" fmla="*/ 14 w 611"/>
                <a:gd name="T83" fmla="*/ 105 h 145"/>
                <a:gd name="T84" fmla="*/ 17 w 611"/>
                <a:gd name="T85" fmla="*/ 97 h 145"/>
                <a:gd name="T86" fmla="*/ 29 w 611"/>
                <a:gd name="T87" fmla="*/ 86 h 145"/>
                <a:gd name="T88" fmla="*/ 50 w 611"/>
                <a:gd name="T89" fmla="*/ 74 h 145"/>
                <a:gd name="T90" fmla="*/ 66 w 611"/>
                <a:gd name="T91" fmla="*/ 67 h 145"/>
                <a:gd name="T92" fmla="*/ 118 w 611"/>
                <a:gd name="T93" fmla="*/ 48 h 145"/>
                <a:gd name="T94" fmla="*/ 170 w 611"/>
                <a:gd name="T95" fmla="*/ 34 h 145"/>
                <a:gd name="T96" fmla="*/ 216 w 611"/>
                <a:gd name="T97" fmla="*/ 19 h 145"/>
                <a:gd name="T98" fmla="*/ 240 w 611"/>
                <a:gd name="T99" fmla="*/ 14 h 145"/>
                <a:gd name="T100" fmla="*/ 265 w 611"/>
                <a:gd name="T101" fmla="*/ 13 h 145"/>
                <a:gd name="T102" fmla="*/ 267 w 611"/>
                <a:gd name="T103" fmla="*/ 12 h 145"/>
                <a:gd name="T104" fmla="*/ 271 w 611"/>
                <a:gd name="T105" fmla="*/ 9 h 145"/>
                <a:gd name="T106" fmla="*/ 271 w 611"/>
                <a:gd name="T107" fmla="*/ 4 h 145"/>
                <a:gd name="T108" fmla="*/ 267 w 611"/>
                <a:gd name="T109" fmla="*/ 0 h 145"/>
                <a:gd name="T110" fmla="*/ 265 w 611"/>
                <a:gd name="T1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11" h="145">
                  <a:moveTo>
                    <a:pt x="265" y="0"/>
                  </a:moveTo>
                  <a:lnTo>
                    <a:pt x="265" y="0"/>
                  </a:lnTo>
                  <a:lnTo>
                    <a:pt x="253" y="0"/>
                  </a:lnTo>
                  <a:lnTo>
                    <a:pt x="239" y="1"/>
                  </a:lnTo>
                  <a:lnTo>
                    <a:pt x="227" y="3"/>
                  </a:lnTo>
                  <a:lnTo>
                    <a:pt x="215" y="6"/>
                  </a:lnTo>
                  <a:lnTo>
                    <a:pt x="190" y="14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10" y="38"/>
                  </a:lnTo>
                  <a:lnTo>
                    <a:pt x="82" y="47"/>
                  </a:lnTo>
                  <a:lnTo>
                    <a:pt x="55" y="58"/>
                  </a:lnTo>
                  <a:lnTo>
                    <a:pt x="55" y="58"/>
                  </a:lnTo>
                  <a:lnTo>
                    <a:pt x="40" y="65"/>
                  </a:lnTo>
                  <a:lnTo>
                    <a:pt x="31" y="70"/>
                  </a:lnTo>
                  <a:lnTo>
                    <a:pt x="23" y="74"/>
                  </a:lnTo>
                  <a:lnTo>
                    <a:pt x="17" y="80"/>
                  </a:lnTo>
                  <a:lnTo>
                    <a:pt x="10" y="87"/>
                  </a:lnTo>
                  <a:lnTo>
                    <a:pt x="5" y="94"/>
                  </a:lnTo>
                  <a:lnTo>
                    <a:pt x="1" y="101"/>
                  </a:lnTo>
                  <a:lnTo>
                    <a:pt x="1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1" y="114"/>
                  </a:lnTo>
                  <a:lnTo>
                    <a:pt x="3" y="118"/>
                  </a:lnTo>
                  <a:lnTo>
                    <a:pt x="5" y="121"/>
                  </a:lnTo>
                  <a:lnTo>
                    <a:pt x="7" y="124"/>
                  </a:lnTo>
                  <a:lnTo>
                    <a:pt x="15" y="130"/>
                  </a:lnTo>
                  <a:lnTo>
                    <a:pt x="23" y="136"/>
                  </a:lnTo>
                  <a:lnTo>
                    <a:pt x="31" y="139"/>
                  </a:lnTo>
                  <a:lnTo>
                    <a:pt x="40" y="142"/>
                  </a:lnTo>
                  <a:lnTo>
                    <a:pt x="47" y="144"/>
                  </a:lnTo>
                  <a:lnTo>
                    <a:pt x="47" y="144"/>
                  </a:lnTo>
                  <a:lnTo>
                    <a:pt x="59" y="145"/>
                  </a:lnTo>
                  <a:lnTo>
                    <a:pt x="72" y="145"/>
                  </a:lnTo>
                  <a:lnTo>
                    <a:pt x="84" y="145"/>
                  </a:lnTo>
                  <a:lnTo>
                    <a:pt x="97" y="143"/>
                  </a:lnTo>
                  <a:lnTo>
                    <a:pt x="122" y="138"/>
                  </a:lnTo>
                  <a:lnTo>
                    <a:pt x="146" y="131"/>
                  </a:lnTo>
                  <a:lnTo>
                    <a:pt x="146" y="131"/>
                  </a:lnTo>
                  <a:lnTo>
                    <a:pt x="180" y="123"/>
                  </a:lnTo>
                  <a:lnTo>
                    <a:pt x="213" y="117"/>
                  </a:lnTo>
                  <a:lnTo>
                    <a:pt x="248" y="113"/>
                  </a:lnTo>
                  <a:lnTo>
                    <a:pt x="282" y="109"/>
                  </a:lnTo>
                  <a:lnTo>
                    <a:pt x="282" y="109"/>
                  </a:lnTo>
                  <a:lnTo>
                    <a:pt x="363" y="101"/>
                  </a:lnTo>
                  <a:lnTo>
                    <a:pt x="443" y="96"/>
                  </a:lnTo>
                  <a:lnTo>
                    <a:pt x="524" y="93"/>
                  </a:lnTo>
                  <a:lnTo>
                    <a:pt x="605" y="92"/>
                  </a:lnTo>
                  <a:lnTo>
                    <a:pt x="605" y="92"/>
                  </a:lnTo>
                  <a:lnTo>
                    <a:pt x="608" y="91"/>
                  </a:lnTo>
                  <a:lnTo>
                    <a:pt x="610" y="90"/>
                  </a:lnTo>
                  <a:lnTo>
                    <a:pt x="611" y="88"/>
                  </a:lnTo>
                  <a:lnTo>
                    <a:pt x="611" y="86"/>
                  </a:lnTo>
                  <a:lnTo>
                    <a:pt x="611" y="83"/>
                  </a:lnTo>
                  <a:lnTo>
                    <a:pt x="610" y="81"/>
                  </a:lnTo>
                  <a:lnTo>
                    <a:pt x="608" y="79"/>
                  </a:lnTo>
                  <a:lnTo>
                    <a:pt x="605" y="79"/>
                  </a:lnTo>
                  <a:lnTo>
                    <a:pt x="605" y="79"/>
                  </a:lnTo>
                  <a:lnTo>
                    <a:pt x="538" y="80"/>
                  </a:lnTo>
                  <a:lnTo>
                    <a:pt x="471" y="83"/>
                  </a:lnTo>
                  <a:lnTo>
                    <a:pt x="405" y="87"/>
                  </a:lnTo>
                  <a:lnTo>
                    <a:pt x="338" y="92"/>
                  </a:lnTo>
                  <a:lnTo>
                    <a:pt x="338" y="92"/>
                  </a:lnTo>
                  <a:lnTo>
                    <a:pt x="274" y="97"/>
                  </a:lnTo>
                  <a:lnTo>
                    <a:pt x="210" y="105"/>
                  </a:lnTo>
                  <a:lnTo>
                    <a:pt x="210" y="105"/>
                  </a:lnTo>
                  <a:lnTo>
                    <a:pt x="186" y="110"/>
                  </a:lnTo>
                  <a:lnTo>
                    <a:pt x="162" y="115"/>
                  </a:lnTo>
                  <a:lnTo>
                    <a:pt x="113" y="126"/>
                  </a:lnTo>
                  <a:lnTo>
                    <a:pt x="113" y="126"/>
                  </a:lnTo>
                  <a:lnTo>
                    <a:pt x="90" y="131"/>
                  </a:lnTo>
                  <a:lnTo>
                    <a:pt x="77" y="133"/>
                  </a:lnTo>
                  <a:lnTo>
                    <a:pt x="63" y="133"/>
                  </a:lnTo>
                  <a:lnTo>
                    <a:pt x="51" y="131"/>
                  </a:lnTo>
                  <a:lnTo>
                    <a:pt x="40" y="129"/>
                  </a:lnTo>
                  <a:lnTo>
                    <a:pt x="33" y="126"/>
                  </a:lnTo>
                  <a:lnTo>
                    <a:pt x="28" y="124"/>
                  </a:lnTo>
                  <a:lnTo>
                    <a:pt x="23" y="120"/>
                  </a:lnTo>
                  <a:lnTo>
                    <a:pt x="18" y="117"/>
                  </a:lnTo>
                  <a:lnTo>
                    <a:pt x="18" y="117"/>
                  </a:lnTo>
                  <a:lnTo>
                    <a:pt x="15" y="113"/>
                  </a:lnTo>
                  <a:lnTo>
                    <a:pt x="14" y="109"/>
                  </a:lnTo>
                  <a:lnTo>
                    <a:pt x="14" y="105"/>
                  </a:lnTo>
                  <a:lnTo>
                    <a:pt x="15" y="101"/>
                  </a:lnTo>
                  <a:lnTo>
                    <a:pt x="17" y="97"/>
                  </a:lnTo>
                  <a:lnTo>
                    <a:pt x="21" y="93"/>
                  </a:lnTo>
                  <a:lnTo>
                    <a:pt x="29" y="86"/>
                  </a:lnTo>
                  <a:lnTo>
                    <a:pt x="40" y="79"/>
                  </a:lnTo>
                  <a:lnTo>
                    <a:pt x="50" y="74"/>
                  </a:lnTo>
                  <a:lnTo>
                    <a:pt x="66" y="67"/>
                  </a:lnTo>
                  <a:lnTo>
                    <a:pt x="66" y="67"/>
                  </a:lnTo>
                  <a:lnTo>
                    <a:pt x="92" y="56"/>
                  </a:lnTo>
                  <a:lnTo>
                    <a:pt x="118" y="48"/>
                  </a:lnTo>
                  <a:lnTo>
                    <a:pt x="170" y="34"/>
                  </a:lnTo>
                  <a:lnTo>
                    <a:pt x="170" y="34"/>
                  </a:lnTo>
                  <a:lnTo>
                    <a:pt x="193" y="26"/>
                  </a:lnTo>
                  <a:lnTo>
                    <a:pt x="216" y="19"/>
                  </a:lnTo>
                  <a:lnTo>
                    <a:pt x="229" y="16"/>
                  </a:lnTo>
                  <a:lnTo>
                    <a:pt x="240" y="14"/>
                  </a:lnTo>
                  <a:lnTo>
                    <a:pt x="253" y="13"/>
                  </a:lnTo>
                  <a:lnTo>
                    <a:pt x="265" y="13"/>
                  </a:lnTo>
                  <a:lnTo>
                    <a:pt x="265" y="13"/>
                  </a:lnTo>
                  <a:lnTo>
                    <a:pt x="267" y="12"/>
                  </a:lnTo>
                  <a:lnTo>
                    <a:pt x="270" y="11"/>
                  </a:lnTo>
                  <a:lnTo>
                    <a:pt x="271" y="9"/>
                  </a:lnTo>
                  <a:lnTo>
                    <a:pt x="271" y="6"/>
                  </a:lnTo>
                  <a:lnTo>
                    <a:pt x="271" y="4"/>
                  </a:lnTo>
                  <a:lnTo>
                    <a:pt x="270" y="2"/>
                  </a:lnTo>
                  <a:lnTo>
                    <a:pt x="267" y="0"/>
                  </a:lnTo>
                  <a:lnTo>
                    <a:pt x="265" y="0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5685109E-1573-A28D-A2FC-1D9AD8763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5" y="2591"/>
              <a:ext cx="90" cy="219"/>
            </a:xfrm>
            <a:custGeom>
              <a:avLst/>
              <a:gdLst>
                <a:gd name="T0" fmla="*/ 4 w 179"/>
                <a:gd name="T1" fmla="*/ 220 h 439"/>
                <a:gd name="T2" fmla="*/ 0 w 179"/>
                <a:gd name="T3" fmla="*/ 299 h 439"/>
                <a:gd name="T4" fmla="*/ 4 w 179"/>
                <a:gd name="T5" fmla="*/ 333 h 439"/>
                <a:gd name="T6" fmla="*/ 20 w 179"/>
                <a:gd name="T7" fmla="*/ 388 h 439"/>
                <a:gd name="T8" fmla="*/ 31 w 179"/>
                <a:gd name="T9" fmla="*/ 410 h 439"/>
                <a:gd name="T10" fmla="*/ 46 w 179"/>
                <a:gd name="T11" fmla="*/ 428 h 439"/>
                <a:gd name="T12" fmla="*/ 61 w 179"/>
                <a:gd name="T13" fmla="*/ 437 h 439"/>
                <a:gd name="T14" fmla="*/ 84 w 179"/>
                <a:gd name="T15" fmla="*/ 437 h 439"/>
                <a:gd name="T16" fmla="*/ 103 w 179"/>
                <a:gd name="T17" fmla="*/ 424 h 439"/>
                <a:gd name="T18" fmla="*/ 113 w 179"/>
                <a:gd name="T19" fmla="*/ 413 h 439"/>
                <a:gd name="T20" fmla="*/ 118 w 179"/>
                <a:gd name="T21" fmla="*/ 385 h 439"/>
                <a:gd name="T22" fmla="*/ 110 w 179"/>
                <a:gd name="T23" fmla="*/ 356 h 439"/>
                <a:gd name="T24" fmla="*/ 98 w 179"/>
                <a:gd name="T25" fmla="*/ 324 h 439"/>
                <a:gd name="T26" fmla="*/ 95 w 179"/>
                <a:gd name="T27" fmla="*/ 280 h 439"/>
                <a:gd name="T28" fmla="*/ 102 w 179"/>
                <a:gd name="T29" fmla="*/ 237 h 439"/>
                <a:gd name="T30" fmla="*/ 116 w 179"/>
                <a:gd name="T31" fmla="*/ 195 h 439"/>
                <a:gd name="T32" fmla="*/ 159 w 179"/>
                <a:gd name="T33" fmla="*/ 90 h 439"/>
                <a:gd name="T34" fmla="*/ 175 w 179"/>
                <a:gd name="T35" fmla="*/ 34 h 439"/>
                <a:gd name="T36" fmla="*/ 179 w 179"/>
                <a:gd name="T37" fmla="*/ 6 h 439"/>
                <a:gd name="T38" fmla="*/ 176 w 179"/>
                <a:gd name="T39" fmla="*/ 1 h 439"/>
                <a:gd name="T40" fmla="*/ 170 w 179"/>
                <a:gd name="T41" fmla="*/ 2 h 439"/>
                <a:gd name="T42" fmla="*/ 167 w 179"/>
                <a:gd name="T43" fmla="*/ 6 h 439"/>
                <a:gd name="T44" fmla="*/ 152 w 179"/>
                <a:gd name="T45" fmla="*/ 72 h 439"/>
                <a:gd name="T46" fmla="*/ 109 w 179"/>
                <a:gd name="T47" fmla="*/ 178 h 439"/>
                <a:gd name="T48" fmla="*/ 89 w 179"/>
                <a:gd name="T49" fmla="*/ 243 h 439"/>
                <a:gd name="T50" fmla="*/ 84 w 179"/>
                <a:gd name="T51" fmla="*/ 298 h 439"/>
                <a:gd name="T52" fmla="*/ 88 w 179"/>
                <a:gd name="T53" fmla="*/ 331 h 439"/>
                <a:gd name="T54" fmla="*/ 95 w 179"/>
                <a:gd name="T55" fmla="*/ 354 h 439"/>
                <a:gd name="T56" fmla="*/ 104 w 179"/>
                <a:gd name="T57" fmla="*/ 385 h 439"/>
                <a:gd name="T58" fmla="*/ 102 w 179"/>
                <a:gd name="T59" fmla="*/ 404 h 439"/>
                <a:gd name="T60" fmla="*/ 95 w 179"/>
                <a:gd name="T61" fmla="*/ 417 h 439"/>
                <a:gd name="T62" fmla="*/ 79 w 179"/>
                <a:gd name="T63" fmla="*/ 424 h 439"/>
                <a:gd name="T64" fmla="*/ 69 w 179"/>
                <a:gd name="T65" fmla="*/ 425 h 439"/>
                <a:gd name="T66" fmla="*/ 57 w 179"/>
                <a:gd name="T67" fmla="*/ 421 h 439"/>
                <a:gd name="T68" fmla="*/ 40 w 179"/>
                <a:gd name="T69" fmla="*/ 401 h 439"/>
                <a:gd name="T70" fmla="*/ 27 w 179"/>
                <a:gd name="T71" fmla="*/ 374 h 439"/>
                <a:gd name="T72" fmla="*/ 18 w 179"/>
                <a:gd name="T73" fmla="*/ 340 h 439"/>
                <a:gd name="T74" fmla="*/ 13 w 179"/>
                <a:gd name="T75" fmla="*/ 282 h 439"/>
                <a:gd name="T76" fmla="*/ 17 w 179"/>
                <a:gd name="T77" fmla="*/ 212 h 439"/>
                <a:gd name="T78" fmla="*/ 17 w 179"/>
                <a:gd name="T79" fmla="*/ 186 h 439"/>
                <a:gd name="T80" fmla="*/ 11 w 179"/>
                <a:gd name="T81" fmla="*/ 182 h 439"/>
                <a:gd name="T82" fmla="*/ 6 w 179"/>
                <a:gd name="T83" fmla="*/ 186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" h="439">
                  <a:moveTo>
                    <a:pt x="5" y="189"/>
                  </a:moveTo>
                  <a:lnTo>
                    <a:pt x="5" y="189"/>
                  </a:lnTo>
                  <a:lnTo>
                    <a:pt x="4" y="220"/>
                  </a:lnTo>
                  <a:lnTo>
                    <a:pt x="1" y="251"/>
                  </a:lnTo>
                  <a:lnTo>
                    <a:pt x="0" y="283"/>
                  </a:lnTo>
                  <a:lnTo>
                    <a:pt x="0" y="299"/>
                  </a:lnTo>
                  <a:lnTo>
                    <a:pt x="0" y="315"/>
                  </a:lnTo>
                  <a:lnTo>
                    <a:pt x="0" y="315"/>
                  </a:lnTo>
                  <a:lnTo>
                    <a:pt x="4" y="333"/>
                  </a:lnTo>
                  <a:lnTo>
                    <a:pt x="8" y="352"/>
                  </a:lnTo>
                  <a:lnTo>
                    <a:pt x="13" y="370"/>
                  </a:lnTo>
                  <a:lnTo>
                    <a:pt x="20" y="388"/>
                  </a:lnTo>
                  <a:lnTo>
                    <a:pt x="20" y="388"/>
                  </a:lnTo>
                  <a:lnTo>
                    <a:pt x="27" y="402"/>
                  </a:lnTo>
                  <a:lnTo>
                    <a:pt x="31" y="410"/>
                  </a:lnTo>
                  <a:lnTo>
                    <a:pt x="36" y="417"/>
                  </a:lnTo>
                  <a:lnTo>
                    <a:pt x="41" y="423"/>
                  </a:lnTo>
                  <a:lnTo>
                    <a:pt x="46" y="428"/>
                  </a:lnTo>
                  <a:lnTo>
                    <a:pt x="53" y="433"/>
                  </a:lnTo>
                  <a:lnTo>
                    <a:pt x="61" y="437"/>
                  </a:lnTo>
                  <a:lnTo>
                    <a:pt x="61" y="437"/>
                  </a:lnTo>
                  <a:lnTo>
                    <a:pt x="68" y="439"/>
                  </a:lnTo>
                  <a:lnTo>
                    <a:pt x="76" y="439"/>
                  </a:lnTo>
                  <a:lnTo>
                    <a:pt x="84" y="437"/>
                  </a:lnTo>
                  <a:lnTo>
                    <a:pt x="91" y="433"/>
                  </a:lnTo>
                  <a:lnTo>
                    <a:pt x="97" y="429"/>
                  </a:lnTo>
                  <a:lnTo>
                    <a:pt x="103" y="424"/>
                  </a:lnTo>
                  <a:lnTo>
                    <a:pt x="109" y="419"/>
                  </a:lnTo>
                  <a:lnTo>
                    <a:pt x="113" y="413"/>
                  </a:lnTo>
                  <a:lnTo>
                    <a:pt x="113" y="413"/>
                  </a:lnTo>
                  <a:lnTo>
                    <a:pt x="117" y="403"/>
                  </a:lnTo>
                  <a:lnTo>
                    <a:pt x="118" y="394"/>
                  </a:lnTo>
                  <a:lnTo>
                    <a:pt x="118" y="385"/>
                  </a:lnTo>
                  <a:lnTo>
                    <a:pt x="116" y="375"/>
                  </a:lnTo>
                  <a:lnTo>
                    <a:pt x="114" y="366"/>
                  </a:lnTo>
                  <a:lnTo>
                    <a:pt x="110" y="356"/>
                  </a:lnTo>
                  <a:lnTo>
                    <a:pt x="103" y="339"/>
                  </a:lnTo>
                  <a:lnTo>
                    <a:pt x="103" y="339"/>
                  </a:lnTo>
                  <a:lnTo>
                    <a:pt x="98" y="324"/>
                  </a:lnTo>
                  <a:lnTo>
                    <a:pt x="96" y="310"/>
                  </a:lnTo>
                  <a:lnTo>
                    <a:pt x="95" y="295"/>
                  </a:lnTo>
                  <a:lnTo>
                    <a:pt x="95" y="280"/>
                  </a:lnTo>
                  <a:lnTo>
                    <a:pt x="97" y="266"/>
                  </a:lnTo>
                  <a:lnTo>
                    <a:pt x="99" y="251"/>
                  </a:lnTo>
                  <a:lnTo>
                    <a:pt x="102" y="237"/>
                  </a:lnTo>
                  <a:lnTo>
                    <a:pt x="107" y="222"/>
                  </a:lnTo>
                  <a:lnTo>
                    <a:pt x="107" y="222"/>
                  </a:lnTo>
                  <a:lnTo>
                    <a:pt x="116" y="195"/>
                  </a:lnTo>
                  <a:lnTo>
                    <a:pt x="126" y="168"/>
                  </a:lnTo>
                  <a:lnTo>
                    <a:pt x="148" y="116"/>
                  </a:lnTo>
                  <a:lnTo>
                    <a:pt x="159" y="90"/>
                  </a:lnTo>
                  <a:lnTo>
                    <a:pt x="168" y="63"/>
                  </a:lnTo>
                  <a:lnTo>
                    <a:pt x="172" y="49"/>
                  </a:lnTo>
                  <a:lnTo>
                    <a:pt x="175" y="34"/>
                  </a:lnTo>
                  <a:lnTo>
                    <a:pt x="177" y="21"/>
                  </a:lnTo>
                  <a:lnTo>
                    <a:pt x="179" y="6"/>
                  </a:lnTo>
                  <a:lnTo>
                    <a:pt x="179" y="6"/>
                  </a:lnTo>
                  <a:lnTo>
                    <a:pt x="179" y="3"/>
                  </a:lnTo>
                  <a:lnTo>
                    <a:pt x="178" y="2"/>
                  </a:lnTo>
                  <a:lnTo>
                    <a:pt x="176" y="1"/>
                  </a:lnTo>
                  <a:lnTo>
                    <a:pt x="174" y="0"/>
                  </a:lnTo>
                  <a:lnTo>
                    <a:pt x="172" y="1"/>
                  </a:lnTo>
                  <a:lnTo>
                    <a:pt x="170" y="2"/>
                  </a:lnTo>
                  <a:lnTo>
                    <a:pt x="168" y="3"/>
                  </a:lnTo>
                  <a:lnTo>
                    <a:pt x="167" y="6"/>
                  </a:lnTo>
                  <a:lnTo>
                    <a:pt x="167" y="6"/>
                  </a:lnTo>
                  <a:lnTo>
                    <a:pt x="164" y="28"/>
                  </a:lnTo>
                  <a:lnTo>
                    <a:pt x="159" y="50"/>
                  </a:lnTo>
                  <a:lnTo>
                    <a:pt x="152" y="72"/>
                  </a:lnTo>
                  <a:lnTo>
                    <a:pt x="144" y="93"/>
                  </a:lnTo>
                  <a:lnTo>
                    <a:pt x="126" y="136"/>
                  </a:lnTo>
                  <a:lnTo>
                    <a:pt x="109" y="178"/>
                  </a:lnTo>
                  <a:lnTo>
                    <a:pt x="100" y="200"/>
                  </a:lnTo>
                  <a:lnTo>
                    <a:pt x="94" y="221"/>
                  </a:lnTo>
                  <a:lnTo>
                    <a:pt x="89" y="243"/>
                  </a:lnTo>
                  <a:lnTo>
                    <a:pt x="85" y="265"/>
                  </a:lnTo>
                  <a:lnTo>
                    <a:pt x="84" y="287"/>
                  </a:lnTo>
                  <a:lnTo>
                    <a:pt x="84" y="298"/>
                  </a:lnTo>
                  <a:lnTo>
                    <a:pt x="85" y="308"/>
                  </a:lnTo>
                  <a:lnTo>
                    <a:pt x="86" y="320"/>
                  </a:lnTo>
                  <a:lnTo>
                    <a:pt x="88" y="331"/>
                  </a:lnTo>
                  <a:lnTo>
                    <a:pt x="92" y="343"/>
                  </a:lnTo>
                  <a:lnTo>
                    <a:pt x="95" y="354"/>
                  </a:lnTo>
                  <a:lnTo>
                    <a:pt x="95" y="354"/>
                  </a:lnTo>
                  <a:lnTo>
                    <a:pt x="99" y="364"/>
                  </a:lnTo>
                  <a:lnTo>
                    <a:pt x="102" y="374"/>
                  </a:lnTo>
                  <a:lnTo>
                    <a:pt x="104" y="385"/>
                  </a:lnTo>
                  <a:lnTo>
                    <a:pt x="104" y="395"/>
                  </a:lnTo>
                  <a:lnTo>
                    <a:pt x="103" y="400"/>
                  </a:lnTo>
                  <a:lnTo>
                    <a:pt x="102" y="404"/>
                  </a:lnTo>
                  <a:lnTo>
                    <a:pt x="100" y="408"/>
                  </a:lnTo>
                  <a:lnTo>
                    <a:pt x="98" y="413"/>
                  </a:lnTo>
                  <a:lnTo>
                    <a:pt x="95" y="417"/>
                  </a:lnTo>
                  <a:lnTo>
                    <a:pt x="91" y="420"/>
                  </a:lnTo>
                  <a:lnTo>
                    <a:pt x="86" y="422"/>
                  </a:lnTo>
                  <a:lnTo>
                    <a:pt x="79" y="424"/>
                  </a:lnTo>
                  <a:lnTo>
                    <a:pt x="79" y="424"/>
                  </a:lnTo>
                  <a:lnTo>
                    <a:pt x="74" y="425"/>
                  </a:lnTo>
                  <a:lnTo>
                    <a:pt x="69" y="425"/>
                  </a:lnTo>
                  <a:lnTo>
                    <a:pt x="65" y="425"/>
                  </a:lnTo>
                  <a:lnTo>
                    <a:pt x="61" y="423"/>
                  </a:lnTo>
                  <a:lnTo>
                    <a:pt x="57" y="421"/>
                  </a:lnTo>
                  <a:lnTo>
                    <a:pt x="52" y="418"/>
                  </a:lnTo>
                  <a:lnTo>
                    <a:pt x="46" y="410"/>
                  </a:lnTo>
                  <a:lnTo>
                    <a:pt x="40" y="401"/>
                  </a:lnTo>
                  <a:lnTo>
                    <a:pt x="35" y="392"/>
                  </a:lnTo>
                  <a:lnTo>
                    <a:pt x="27" y="374"/>
                  </a:lnTo>
                  <a:lnTo>
                    <a:pt x="27" y="374"/>
                  </a:lnTo>
                  <a:lnTo>
                    <a:pt x="23" y="363"/>
                  </a:lnTo>
                  <a:lnTo>
                    <a:pt x="20" y="351"/>
                  </a:lnTo>
                  <a:lnTo>
                    <a:pt x="18" y="340"/>
                  </a:lnTo>
                  <a:lnTo>
                    <a:pt x="16" y="328"/>
                  </a:lnTo>
                  <a:lnTo>
                    <a:pt x="14" y="305"/>
                  </a:lnTo>
                  <a:lnTo>
                    <a:pt x="13" y="282"/>
                  </a:lnTo>
                  <a:lnTo>
                    <a:pt x="14" y="258"/>
                  </a:lnTo>
                  <a:lnTo>
                    <a:pt x="15" y="236"/>
                  </a:lnTo>
                  <a:lnTo>
                    <a:pt x="17" y="212"/>
                  </a:lnTo>
                  <a:lnTo>
                    <a:pt x="17" y="189"/>
                  </a:lnTo>
                  <a:lnTo>
                    <a:pt x="17" y="189"/>
                  </a:lnTo>
                  <a:lnTo>
                    <a:pt x="17" y="186"/>
                  </a:lnTo>
                  <a:lnTo>
                    <a:pt x="15" y="183"/>
                  </a:lnTo>
                  <a:lnTo>
                    <a:pt x="14" y="182"/>
                  </a:lnTo>
                  <a:lnTo>
                    <a:pt x="11" y="182"/>
                  </a:lnTo>
                  <a:lnTo>
                    <a:pt x="9" y="182"/>
                  </a:lnTo>
                  <a:lnTo>
                    <a:pt x="7" y="183"/>
                  </a:lnTo>
                  <a:lnTo>
                    <a:pt x="6" y="186"/>
                  </a:lnTo>
                  <a:lnTo>
                    <a:pt x="5" y="189"/>
                  </a:lnTo>
                  <a:lnTo>
                    <a:pt x="5" y="1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ECD1374A-736D-1447-BFF8-A6C9E6EB9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" y="2689"/>
              <a:ext cx="68" cy="129"/>
            </a:xfrm>
            <a:custGeom>
              <a:avLst/>
              <a:gdLst>
                <a:gd name="T0" fmla="*/ 14 w 135"/>
                <a:gd name="T1" fmla="*/ 5 h 258"/>
                <a:gd name="T2" fmla="*/ 4 w 135"/>
                <a:gd name="T3" fmla="*/ 79 h 258"/>
                <a:gd name="T4" fmla="*/ 2 w 135"/>
                <a:gd name="T5" fmla="*/ 95 h 258"/>
                <a:gd name="T6" fmla="*/ 0 w 135"/>
                <a:gd name="T7" fmla="*/ 127 h 258"/>
                <a:gd name="T8" fmla="*/ 2 w 135"/>
                <a:gd name="T9" fmla="*/ 143 h 258"/>
                <a:gd name="T10" fmla="*/ 4 w 135"/>
                <a:gd name="T11" fmla="*/ 154 h 258"/>
                <a:gd name="T12" fmla="*/ 13 w 135"/>
                <a:gd name="T13" fmla="*/ 177 h 258"/>
                <a:gd name="T14" fmla="*/ 34 w 135"/>
                <a:gd name="T15" fmla="*/ 209 h 258"/>
                <a:gd name="T16" fmla="*/ 48 w 135"/>
                <a:gd name="T17" fmla="*/ 229 h 258"/>
                <a:gd name="T18" fmla="*/ 63 w 135"/>
                <a:gd name="T19" fmla="*/ 244 h 258"/>
                <a:gd name="T20" fmla="*/ 80 w 135"/>
                <a:gd name="T21" fmla="*/ 255 h 258"/>
                <a:gd name="T22" fmla="*/ 93 w 135"/>
                <a:gd name="T23" fmla="*/ 258 h 258"/>
                <a:gd name="T24" fmla="*/ 104 w 135"/>
                <a:gd name="T25" fmla="*/ 258 h 258"/>
                <a:gd name="T26" fmla="*/ 113 w 135"/>
                <a:gd name="T27" fmla="*/ 254 h 258"/>
                <a:gd name="T28" fmla="*/ 117 w 135"/>
                <a:gd name="T29" fmla="*/ 250 h 258"/>
                <a:gd name="T30" fmla="*/ 124 w 135"/>
                <a:gd name="T31" fmla="*/ 243 h 258"/>
                <a:gd name="T32" fmla="*/ 133 w 135"/>
                <a:gd name="T33" fmla="*/ 223 h 258"/>
                <a:gd name="T34" fmla="*/ 135 w 135"/>
                <a:gd name="T35" fmla="*/ 201 h 258"/>
                <a:gd name="T36" fmla="*/ 134 w 135"/>
                <a:gd name="T37" fmla="*/ 169 h 258"/>
                <a:gd name="T38" fmla="*/ 133 w 135"/>
                <a:gd name="T39" fmla="*/ 167 h 258"/>
                <a:gd name="T40" fmla="*/ 130 w 135"/>
                <a:gd name="T41" fmla="*/ 164 h 258"/>
                <a:gd name="T42" fmla="*/ 124 w 135"/>
                <a:gd name="T43" fmla="*/ 164 h 258"/>
                <a:gd name="T44" fmla="*/ 121 w 135"/>
                <a:gd name="T45" fmla="*/ 167 h 258"/>
                <a:gd name="T46" fmla="*/ 121 w 135"/>
                <a:gd name="T47" fmla="*/ 169 h 258"/>
                <a:gd name="T48" fmla="*/ 122 w 135"/>
                <a:gd name="T49" fmla="*/ 205 h 258"/>
                <a:gd name="T50" fmla="*/ 119 w 135"/>
                <a:gd name="T51" fmla="*/ 224 h 258"/>
                <a:gd name="T52" fmla="*/ 112 w 135"/>
                <a:gd name="T53" fmla="*/ 239 h 258"/>
                <a:gd name="T54" fmla="*/ 107 w 135"/>
                <a:gd name="T55" fmla="*/ 244 h 258"/>
                <a:gd name="T56" fmla="*/ 97 w 135"/>
                <a:gd name="T57" fmla="*/ 247 h 258"/>
                <a:gd name="T58" fmla="*/ 88 w 135"/>
                <a:gd name="T59" fmla="*/ 246 h 258"/>
                <a:gd name="T60" fmla="*/ 78 w 135"/>
                <a:gd name="T61" fmla="*/ 241 h 258"/>
                <a:gd name="T62" fmla="*/ 64 w 135"/>
                <a:gd name="T63" fmla="*/ 228 h 258"/>
                <a:gd name="T64" fmla="*/ 44 w 135"/>
                <a:gd name="T65" fmla="*/ 201 h 258"/>
                <a:gd name="T66" fmla="*/ 34 w 135"/>
                <a:gd name="T67" fmla="*/ 184 h 258"/>
                <a:gd name="T68" fmla="*/ 19 w 135"/>
                <a:gd name="T69" fmla="*/ 158 h 258"/>
                <a:gd name="T70" fmla="*/ 14 w 135"/>
                <a:gd name="T71" fmla="*/ 141 h 258"/>
                <a:gd name="T72" fmla="*/ 12 w 135"/>
                <a:gd name="T73" fmla="*/ 130 h 258"/>
                <a:gd name="T74" fmla="*/ 12 w 135"/>
                <a:gd name="T75" fmla="*/ 100 h 258"/>
                <a:gd name="T76" fmla="*/ 15 w 135"/>
                <a:gd name="T77" fmla="*/ 69 h 258"/>
                <a:gd name="T78" fmla="*/ 27 w 135"/>
                <a:gd name="T79" fmla="*/ 8 h 258"/>
                <a:gd name="T80" fmla="*/ 27 w 135"/>
                <a:gd name="T81" fmla="*/ 5 h 258"/>
                <a:gd name="T82" fmla="*/ 24 w 135"/>
                <a:gd name="T83" fmla="*/ 2 h 258"/>
                <a:gd name="T84" fmla="*/ 19 w 135"/>
                <a:gd name="T85" fmla="*/ 0 h 258"/>
                <a:gd name="T86" fmla="*/ 15 w 135"/>
                <a:gd name="T87" fmla="*/ 2 h 258"/>
                <a:gd name="T88" fmla="*/ 14 w 135"/>
                <a:gd name="T89" fmla="*/ 5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5" h="258">
                  <a:moveTo>
                    <a:pt x="14" y="5"/>
                  </a:moveTo>
                  <a:lnTo>
                    <a:pt x="14" y="5"/>
                  </a:lnTo>
                  <a:lnTo>
                    <a:pt x="8" y="42"/>
                  </a:lnTo>
                  <a:lnTo>
                    <a:pt x="4" y="79"/>
                  </a:lnTo>
                  <a:lnTo>
                    <a:pt x="4" y="79"/>
                  </a:lnTo>
                  <a:lnTo>
                    <a:pt x="2" y="95"/>
                  </a:lnTo>
                  <a:lnTo>
                    <a:pt x="0" y="110"/>
                  </a:lnTo>
                  <a:lnTo>
                    <a:pt x="0" y="127"/>
                  </a:lnTo>
                  <a:lnTo>
                    <a:pt x="0" y="134"/>
                  </a:lnTo>
                  <a:lnTo>
                    <a:pt x="2" y="143"/>
                  </a:lnTo>
                  <a:lnTo>
                    <a:pt x="2" y="143"/>
                  </a:lnTo>
                  <a:lnTo>
                    <a:pt x="4" y="154"/>
                  </a:lnTo>
                  <a:lnTo>
                    <a:pt x="8" y="166"/>
                  </a:lnTo>
                  <a:lnTo>
                    <a:pt x="13" y="177"/>
                  </a:lnTo>
                  <a:lnTo>
                    <a:pt x="19" y="189"/>
                  </a:lnTo>
                  <a:lnTo>
                    <a:pt x="34" y="209"/>
                  </a:lnTo>
                  <a:lnTo>
                    <a:pt x="48" y="229"/>
                  </a:lnTo>
                  <a:lnTo>
                    <a:pt x="48" y="229"/>
                  </a:lnTo>
                  <a:lnTo>
                    <a:pt x="55" y="236"/>
                  </a:lnTo>
                  <a:lnTo>
                    <a:pt x="63" y="244"/>
                  </a:lnTo>
                  <a:lnTo>
                    <a:pt x="70" y="250"/>
                  </a:lnTo>
                  <a:lnTo>
                    <a:pt x="80" y="255"/>
                  </a:lnTo>
                  <a:lnTo>
                    <a:pt x="89" y="258"/>
                  </a:lnTo>
                  <a:lnTo>
                    <a:pt x="93" y="258"/>
                  </a:lnTo>
                  <a:lnTo>
                    <a:pt x="98" y="258"/>
                  </a:lnTo>
                  <a:lnTo>
                    <a:pt x="104" y="258"/>
                  </a:lnTo>
                  <a:lnTo>
                    <a:pt x="108" y="256"/>
                  </a:lnTo>
                  <a:lnTo>
                    <a:pt x="113" y="254"/>
                  </a:lnTo>
                  <a:lnTo>
                    <a:pt x="117" y="250"/>
                  </a:lnTo>
                  <a:lnTo>
                    <a:pt x="117" y="250"/>
                  </a:lnTo>
                  <a:lnTo>
                    <a:pt x="121" y="247"/>
                  </a:lnTo>
                  <a:lnTo>
                    <a:pt x="124" y="243"/>
                  </a:lnTo>
                  <a:lnTo>
                    <a:pt x="130" y="233"/>
                  </a:lnTo>
                  <a:lnTo>
                    <a:pt x="133" y="223"/>
                  </a:lnTo>
                  <a:lnTo>
                    <a:pt x="134" y="213"/>
                  </a:lnTo>
                  <a:lnTo>
                    <a:pt x="135" y="201"/>
                  </a:lnTo>
                  <a:lnTo>
                    <a:pt x="134" y="191"/>
                  </a:lnTo>
                  <a:lnTo>
                    <a:pt x="134" y="169"/>
                  </a:lnTo>
                  <a:lnTo>
                    <a:pt x="134" y="169"/>
                  </a:lnTo>
                  <a:lnTo>
                    <a:pt x="133" y="167"/>
                  </a:lnTo>
                  <a:lnTo>
                    <a:pt x="132" y="165"/>
                  </a:lnTo>
                  <a:lnTo>
                    <a:pt x="130" y="164"/>
                  </a:lnTo>
                  <a:lnTo>
                    <a:pt x="128" y="164"/>
                  </a:lnTo>
                  <a:lnTo>
                    <a:pt x="124" y="164"/>
                  </a:lnTo>
                  <a:lnTo>
                    <a:pt x="122" y="165"/>
                  </a:lnTo>
                  <a:lnTo>
                    <a:pt x="121" y="167"/>
                  </a:lnTo>
                  <a:lnTo>
                    <a:pt x="121" y="169"/>
                  </a:lnTo>
                  <a:lnTo>
                    <a:pt x="121" y="169"/>
                  </a:lnTo>
                  <a:lnTo>
                    <a:pt x="122" y="186"/>
                  </a:lnTo>
                  <a:lnTo>
                    <a:pt x="122" y="205"/>
                  </a:lnTo>
                  <a:lnTo>
                    <a:pt x="121" y="215"/>
                  </a:lnTo>
                  <a:lnTo>
                    <a:pt x="119" y="224"/>
                  </a:lnTo>
                  <a:lnTo>
                    <a:pt x="116" y="231"/>
                  </a:lnTo>
                  <a:lnTo>
                    <a:pt x="112" y="239"/>
                  </a:lnTo>
                  <a:lnTo>
                    <a:pt x="112" y="239"/>
                  </a:lnTo>
                  <a:lnTo>
                    <a:pt x="107" y="244"/>
                  </a:lnTo>
                  <a:lnTo>
                    <a:pt x="103" y="246"/>
                  </a:lnTo>
                  <a:lnTo>
                    <a:pt x="97" y="247"/>
                  </a:lnTo>
                  <a:lnTo>
                    <a:pt x="92" y="247"/>
                  </a:lnTo>
                  <a:lnTo>
                    <a:pt x="88" y="246"/>
                  </a:lnTo>
                  <a:lnTo>
                    <a:pt x="83" y="244"/>
                  </a:lnTo>
                  <a:lnTo>
                    <a:pt x="78" y="241"/>
                  </a:lnTo>
                  <a:lnTo>
                    <a:pt x="73" y="236"/>
                  </a:lnTo>
                  <a:lnTo>
                    <a:pt x="64" y="228"/>
                  </a:lnTo>
                  <a:lnTo>
                    <a:pt x="56" y="218"/>
                  </a:lnTo>
                  <a:lnTo>
                    <a:pt x="44" y="201"/>
                  </a:lnTo>
                  <a:lnTo>
                    <a:pt x="44" y="201"/>
                  </a:lnTo>
                  <a:lnTo>
                    <a:pt x="34" y="184"/>
                  </a:lnTo>
                  <a:lnTo>
                    <a:pt x="24" y="168"/>
                  </a:lnTo>
                  <a:lnTo>
                    <a:pt x="19" y="158"/>
                  </a:lnTo>
                  <a:lnTo>
                    <a:pt x="16" y="150"/>
                  </a:lnTo>
                  <a:lnTo>
                    <a:pt x="14" y="141"/>
                  </a:lnTo>
                  <a:lnTo>
                    <a:pt x="12" y="130"/>
                  </a:lnTo>
                  <a:lnTo>
                    <a:pt x="12" y="130"/>
                  </a:lnTo>
                  <a:lnTo>
                    <a:pt x="12" y="115"/>
                  </a:lnTo>
                  <a:lnTo>
                    <a:pt x="12" y="100"/>
                  </a:lnTo>
                  <a:lnTo>
                    <a:pt x="13" y="84"/>
                  </a:lnTo>
                  <a:lnTo>
                    <a:pt x="15" y="69"/>
                  </a:lnTo>
                  <a:lnTo>
                    <a:pt x="20" y="37"/>
                  </a:lnTo>
                  <a:lnTo>
                    <a:pt x="27" y="8"/>
                  </a:lnTo>
                  <a:lnTo>
                    <a:pt x="27" y="8"/>
                  </a:lnTo>
                  <a:lnTo>
                    <a:pt x="27" y="5"/>
                  </a:lnTo>
                  <a:lnTo>
                    <a:pt x="26" y="3"/>
                  </a:lnTo>
                  <a:lnTo>
                    <a:pt x="24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5" y="2"/>
                  </a:lnTo>
                  <a:lnTo>
                    <a:pt x="14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5F8EBF2E-1F35-FACA-A291-F04876A3D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9" y="2669"/>
              <a:ext cx="67" cy="148"/>
            </a:xfrm>
            <a:custGeom>
              <a:avLst/>
              <a:gdLst>
                <a:gd name="T0" fmla="*/ 22 w 134"/>
                <a:gd name="T1" fmla="*/ 6 h 297"/>
                <a:gd name="T2" fmla="*/ 19 w 134"/>
                <a:gd name="T3" fmla="*/ 44 h 297"/>
                <a:gd name="T4" fmla="*/ 13 w 134"/>
                <a:gd name="T5" fmla="*/ 83 h 297"/>
                <a:gd name="T6" fmla="*/ 7 w 134"/>
                <a:gd name="T7" fmla="*/ 141 h 297"/>
                <a:gd name="T8" fmla="*/ 4 w 134"/>
                <a:gd name="T9" fmla="*/ 160 h 297"/>
                <a:gd name="T10" fmla="*/ 0 w 134"/>
                <a:gd name="T11" fmla="*/ 190 h 297"/>
                <a:gd name="T12" fmla="*/ 2 w 134"/>
                <a:gd name="T13" fmla="*/ 218 h 297"/>
                <a:gd name="T14" fmla="*/ 10 w 134"/>
                <a:gd name="T15" fmla="*/ 244 h 297"/>
                <a:gd name="T16" fmla="*/ 27 w 134"/>
                <a:gd name="T17" fmla="*/ 270 h 297"/>
                <a:gd name="T18" fmla="*/ 35 w 134"/>
                <a:gd name="T19" fmla="*/ 280 h 297"/>
                <a:gd name="T20" fmla="*/ 55 w 134"/>
                <a:gd name="T21" fmla="*/ 292 h 297"/>
                <a:gd name="T22" fmla="*/ 78 w 134"/>
                <a:gd name="T23" fmla="*/ 297 h 297"/>
                <a:gd name="T24" fmla="*/ 101 w 134"/>
                <a:gd name="T25" fmla="*/ 294 h 297"/>
                <a:gd name="T26" fmla="*/ 112 w 134"/>
                <a:gd name="T27" fmla="*/ 289 h 297"/>
                <a:gd name="T28" fmla="*/ 121 w 134"/>
                <a:gd name="T29" fmla="*/ 282 h 297"/>
                <a:gd name="T30" fmla="*/ 128 w 134"/>
                <a:gd name="T31" fmla="*/ 272 h 297"/>
                <a:gd name="T32" fmla="*/ 132 w 134"/>
                <a:gd name="T33" fmla="*/ 262 h 297"/>
                <a:gd name="T34" fmla="*/ 134 w 134"/>
                <a:gd name="T35" fmla="*/ 239 h 297"/>
                <a:gd name="T36" fmla="*/ 131 w 134"/>
                <a:gd name="T37" fmla="*/ 216 h 297"/>
                <a:gd name="T38" fmla="*/ 128 w 134"/>
                <a:gd name="T39" fmla="*/ 206 h 297"/>
                <a:gd name="T40" fmla="*/ 124 w 134"/>
                <a:gd name="T41" fmla="*/ 201 h 297"/>
                <a:gd name="T42" fmla="*/ 120 w 134"/>
                <a:gd name="T43" fmla="*/ 201 h 297"/>
                <a:gd name="T44" fmla="*/ 117 w 134"/>
                <a:gd name="T45" fmla="*/ 205 h 297"/>
                <a:gd name="T46" fmla="*/ 116 w 134"/>
                <a:gd name="T47" fmla="*/ 209 h 297"/>
                <a:gd name="T48" fmla="*/ 119 w 134"/>
                <a:gd name="T49" fmla="*/ 222 h 297"/>
                <a:gd name="T50" fmla="*/ 120 w 134"/>
                <a:gd name="T51" fmla="*/ 247 h 297"/>
                <a:gd name="T52" fmla="*/ 118 w 134"/>
                <a:gd name="T53" fmla="*/ 259 h 297"/>
                <a:gd name="T54" fmla="*/ 114 w 134"/>
                <a:gd name="T55" fmla="*/ 269 h 297"/>
                <a:gd name="T56" fmla="*/ 106 w 134"/>
                <a:gd name="T57" fmla="*/ 277 h 297"/>
                <a:gd name="T58" fmla="*/ 95 w 134"/>
                <a:gd name="T59" fmla="*/ 284 h 297"/>
                <a:gd name="T60" fmla="*/ 80 w 134"/>
                <a:gd name="T61" fmla="*/ 286 h 297"/>
                <a:gd name="T62" fmla="*/ 73 w 134"/>
                <a:gd name="T63" fmla="*/ 286 h 297"/>
                <a:gd name="T64" fmla="*/ 60 w 134"/>
                <a:gd name="T65" fmla="*/ 283 h 297"/>
                <a:gd name="T66" fmla="*/ 47 w 134"/>
                <a:gd name="T67" fmla="*/ 275 h 297"/>
                <a:gd name="T68" fmla="*/ 37 w 134"/>
                <a:gd name="T69" fmla="*/ 265 h 297"/>
                <a:gd name="T70" fmla="*/ 25 w 134"/>
                <a:gd name="T71" fmla="*/ 247 h 297"/>
                <a:gd name="T72" fmla="*/ 14 w 134"/>
                <a:gd name="T73" fmla="*/ 220 h 297"/>
                <a:gd name="T74" fmla="*/ 12 w 134"/>
                <a:gd name="T75" fmla="*/ 208 h 297"/>
                <a:gd name="T76" fmla="*/ 12 w 134"/>
                <a:gd name="T77" fmla="*/ 184 h 297"/>
                <a:gd name="T78" fmla="*/ 19 w 134"/>
                <a:gd name="T79" fmla="*/ 136 h 297"/>
                <a:gd name="T80" fmla="*/ 22 w 134"/>
                <a:gd name="T81" fmla="*/ 112 h 297"/>
                <a:gd name="T82" fmla="*/ 30 w 134"/>
                <a:gd name="T83" fmla="*/ 59 h 297"/>
                <a:gd name="T84" fmla="*/ 35 w 134"/>
                <a:gd name="T85" fmla="*/ 6 h 297"/>
                <a:gd name="T86" fmla="*/ 35 w 134"/>
                <a:gd name="T87" fmla="*/ 3 h 297"/>
                <a:gd name="T88" fmla="*/ 32 w 134"/>
                <a:gd name="T89" fmla="*/ 0 h 297"/>
                <a:gd name="T90" fmla="*/ 27 w 134"/>
                <a:gd name="T91" fmla="*/ 0 h 297"/>
                <a:gd name="T92" fmla="*/ 24 w 134"/>
                <a:gd name="T93" fmla="*/ 3 h 297"/>
                <a:gd name="T94" fmla="*/ 22 w 134"/>
                <a:gd name="T95" fmla="*/ 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4" h="297">
                  <a:moveTo>
                    <a:pt x="22" y="6"/>
                  </a:moveTo>
                  <a:lnTo>
                    <a:pt x="22" y="6"/>
                  </a:lnTo>
                  <a:lnTo>
                    <a:pt x="21" y="25"/>
                  </a:lnTo>
                  <a:lnTo>
                    <a:pt x="19" y="44"/>
                  </a:lnTo>
                  <a:lnTo>
                    <a:pt x="13" y="83"/>
                  </a:lnTo>
                  <a:lnTo>
                    <a:pt x="13" y="83"/>
                  </a:lnTo>
                  <a:lnTo>
                    <a:pt x="9" y="121"/>
                  </a:lnTo>
                  <a:lnTo>
                    <a:pt x="7" y="141"/>
                  </a:lnTo>
                  <a:lnTo>
                    <a:pt x="4" y="160"/>
                  </a:lnTo>
                  <a:lnTo>
                    <a:pt x="4" y="160"/>
                  </a:lnTo>
                  <a:lnTo>
                    <a:pt x="2" y="175"/>
                  </a:lnTo>
                  <a:lnTo>
                    <a:pt x="0" y="190"/>
                  </a:lnTo>
                  <a:lnTo>
                    <a:pt x="0" y="205"/>
                  </a:lnTo>
                  <a:lnTo>
                    <a:pt x="2" y="218"/>
                  </a:lnTo>
                  <a:lnTo>
                    <a:pt x="5" y="232"/>
                  </a:lnTo>
                  <a:lnTo>
                    <a:pt x="10" y="244"/>
                  </a:lnTo>
                  <a:lnTo>
                    <a:pt x="17" y="258"/>
                  </a:lnTo>
                  <a:lnTo>
                    <a:pt x="27" y="270"/>
                  </a:lnTo>
                  <a:lnTo>
                    <a:pt x="27" y="270"/>
                  </a:lnTo>
                  <a:lnTo>
                    <a:pt x="35" y="280"/>
                  </a:lnTo>
                  <a:lnTo>
                    <a:pt x="44" y="287"/>
                  </a:lnTo>
                  <a:lnTo>
                    <a:pt x="55" y="292"/>
                  </a:lnTo>
                  <a:lnTo>
                    <a:pt x="66" y="296"/>
                  </a:lnTo>
                  <a:lnTo>
                    <a:pt x="78" y="297"/>
                  </a:lnTo>
                  <a:lnTo>
                    <a:pt x="89" y="297"/>
                  </a:lnTo>
                  <a:lnTo>
                    <a:pt x="101" y="294"/>
                  </a:lnTo>
                  <a:lnTo>
                    <a:pt x="112" y="289"/>
                  </a:lnTo>
                  <a:lnTo>
                    <a:pt x="112" y="289"/>
                  </a:lnTo>
                  <a:lnTo>
                    <a:pt x="117" y="286"/>
                  </a:lnTo>
                  <a:lnTo>
                    <a:pt x="121" y="282"/>
                  </a:lnTo>
                  <a:lnTo>
                    <a:pt x="125" y="277"/>
                  </a:lnTo>
                  <a:lnTo>
                    <a:pt x="128" y="272"/>
                  </a:lnTo>
                  <a:lnTo>
                    <a:pt x="131" y="268"/>
                  </a:lnTo>
                  <a:lnTo>
                    <a:pt x="132" y="262"/>
                  </a:lnTo>
                  <a:lnTo>
                    <a:pt x="134" y="251"/>
                  </a:lnTo>
                  <a:lnTo>
                    <a:pt x="134" y="239"/>
                  </a:lnTo>
                  <a:lnTo>
                    <a:pt x="133" y="227"/>
                  </a:lnTo>
                  <a:lnTo>
                    <a:pt x="131" y="216"/>
                  </a:lnTo>
                  <a:lnTo>
                    <a:pt x="128" y="206"/>
                  </a:lnTo>
                  <a:lnTo>
                    <a:pt x="128" y="206"/>
                  </a:lnTo>
                  <a:lnTo>
                    <a:pt x="127" y="204"/>
                  </a:lnTo>
                  <a:lnTo>
                    <a:pt x="124" y="201"/>
                  </a:lnTo>
                  <a:lnTo>
                    <a:pt x="122" y="201"/>
                  </a:lnTo>
                  <a:lnTo>
                    <a:pt x="120" y="201"/>
                  </a:lnTo>
                  <a:lnTo>
                    <a:pt x="118" y="202"/>
                  </a:lnTo>
                  <a:lnTo>
                    <a:pt x="117" y="205"/>
                  </a:lnTo>
                  <a:lnTo>
                    <a:pt x="116" y="207"/>
                  </a:lnTo>
                  <a:lnTo>
                    <a:pt x="116" y="209"/>
                  </a:lnTo>
                  <a:lnTo>
                    <a:pt x="116" y="209"/>
                  </a:lnTo>
                  <a:lnTo>
                    <a:pt x="119" y="222"/>
                  </a:lnTo>
                  <a:lnTo>
                    <a:pt x="120" y="235"/>
                  </a:lnTo>
                  <a:lnTo>
                    <a:pt x="120" y="247"/>
                  </a:lnTo>
                  <a:lnTo>
                    <a:pt x="119" y="254"/>
                  </a:lnTo>
                  <a:lnTo>
                    <a:pt x="118" y="259"/>
                  </a:lnTo>
                  <a:lnTo>
                    <a:pt x="116" y="265"/>
                  </a:lnTo>
                  <a:lnTo>
                    <a:pt x="114" y="269"/>
                  </a:lnTo>
                  <a:lnTo>
                    <a:pt x="110" y="274"/>
                  </a:lnTo>
                  <a:lnTo>
                    <a:pt x="106" y="277"/>
                  </a:lnTo>
                  <a:lnTo>
                    <a:pt x="101" y="281"/>
                  </a:lnTo>
                  <a:lnTo>
                    <a:pt x="95" y="284"/>
                  </a:lnTo>
                  <a:lnTo>
                    <a:pt x="88" y="285"/>
                  </a:lnTo>
                  <a:lnTo>
                    <a:pt x="80" y="286"/>
                  </a:lnTo>
                  <a:lnTo>
                    <a:pt x="80" y="286"/>
                  </a:lnTo>
                  <a:lnTo>
                    <a:pt x="73" y="286"/>
                  </a:lnTo>
                  <a:lnTo>
                    <a:pt x="66" y="285"/>
                  </a:lnTo>
                  <a:lnTo>
                    <a:pt x="60" y="283"/>
                  </a:lnTo>
                  <a:lnTo>
                    <a:pt x="54" y="280"/>
                  </a:lnTo>
                  <a:lnTo>
                    <a:pt x="47" y="275"/>
                  </a:lnTo>
                  <a:lnTo>
                    <a:pt x="42" y="270"/>
                  </a:lnTo>
                  <a:lnTo>
                    <a:pt x="37" y="265"/>
                  </a:lnTo>
                  <a:lnTo>
                    <a:pt x="33" y="260"/>
                  </a:lnTo>
                  <a:lnTo>
                    <a:pt x="25" y="247"/>
                  </a:lnTo>
                  <a:lnTo>
                    <a:pt x="18" y="234"/>
                  </a:lnTo>
                  <a:lnTo>
                    <a:pt x="14" y="220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1" y="196"/>
                  </a:lnTo>
                  <a:lnTo>
                    <a:pt x="12" y="184"/>
                  </a:lnTo>
                  <a:lnTo>
                    <a:pt x="15" y="160"/>
                  </a:lnTo>
                  <a:lnTo>
                    <a:pt x="19" y="136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6" y="85"/>
                  </a:lnTo>
                  <a:lnTo>
                    <a:pt x="30" y="59"/>
                  </a:lnTo>
                  <a:lnTo>
                    <a:pt x="34" y="33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5" y="3"/>
                  </a:lnTo>
                  <a:lnTo>
                    <a:pt x="34" y="1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5" y="1"/>
                  </a:lnTo>
                  <a:lnTo>
                    <a:pt x="24" y="3"/>
                  </a:lnTo>
                  <a:lnTo>
                    <a:pt x="22" y="6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7688D8A1-8499-462C-B7DC-6F3FD0FDB1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2499"/>
              <a:ext cx="60" cy="281"/>
            </a:xfrm>
            <a:custGeom>
              <a:avLst/>
              <a:gdLst>
                <a:gd name="T0" fmla="*/ 108 w 121"/>
                <a:gd name="T1" fmla="*/ 5 h 560"/>
                <a:gd name="T2" fmla="*/ 101 w 121"/>
                <a:gd name="T3" fmla="*/ 26 h 560"/>
                <a:gd name="T4" fmla="*/ 70 w 121"/>
                <a:gd name="T5" fmla="*/ 84 h 560"/>
                <a:gd name="T6" fmla="*/ 60 w 121"/>
                <a:gd name="T7" fmla="*/ 104 h 560"/>
                <a:gd name="T8" fmla="*/ 44 w 121"/>
                <a:gd name="T9" fmla="*/ 148 h 560"/>
                <a:gd name="T10" fmla="*/ 37 w 121"/>
                <a:gd name="T11" fmla="*/ 170 h 560"/>
                <a:gd name="T12" fmla="*/ 33 w 121"/>
                <a:gd name="T13" fmla="*/ 193 h 560"/>
                <a:gd name="T14" fmla="*/ 27 w 121"/>
                <a:gd name="T15" fmla="*/ 261 h 560"/>
                <a:gd name="T16" fmla="*/ 24 w 121"/>
                <a:gd name="T17" fmla="*/ 285 h 560"/>
                <a:gd name="T18" fmla="*/ 10 w 121"/>
                <a:gd name="T19" fmla="*/ 355 h 560"/>
                <a:gd name="T20" fmla="*/ 6 w 121"/>
                <a:gd name="T21" fmla="*/ 375 h 560"/>
                <a:gd name="T22" fmla="*/ 1 w 121"/>
                <a:gd name="T23" fmla="*/ 414 h 560"/>
                <a:gd name="T24" fmla="*/ 0 w 121"/>
                <a:gd name="T25" fmla="*/ 454 h 560"/>
                <a:gd name="T26" fmla="*/ 6 w 121"/>
                <a:gd name="T27" fmla="*/ 493 h 560"/>
                <a:gd name="T28" fmla="*/ 14 w 121"/>
                <a:gd name="T29" fmla="*/ 512 h 560"/>
                <a:gd name="T30" fmla="*/ 19 w 121"/>
                <a:gd name="T31" fmla="*/ 525 h 560"/>
                <a:gd name="T32" fmla="*/ 27 w 121"/>
                <a:gd name="T33" fmla="*/ 543 h 560"/>
                <a:gd name="T34" fmla="*/ 36 w 121"/>
                <a:gd name="T35" fmla="*/ 553 h 560"/>
                <a:gd name="T36" fmla="*/ 42 w 121"/>
                <a:gd name="T37" fmla="*/ 557 h 560"/>
                <a:gd name="T38" fmla="*/ 52 w 121"/>
                <a:gd name="T39" fmla="*/ 560 h 560"/>
                <a:gd name="T40" fmla="*/ 63 w 121"/>
                <a:gd name="T41" fmla="*/ 558 h 560"/>
                <a:gd name="T42" fmla="*/ 74 w 121"/>
                <a:gd name="T43" fmla="*/ 552 h 560"/>
                <a:gd name="T44" fmla="*/ 82 w 121"/>
                <a:gd name="T45" fmla="*/ 545 h 560"/>
                <a:gd name="T46" fmla="*/ 84 w 121"/>
                <a:gd name="T47" fmla="*/ 539 h 560"/>
                <a:gd name="T48" fmla="*/ 82 w 121"/>
                <a:gd name="T49" fmla="*/ 535 h 560"/>
                <a:gd name="T50" fmla="*/ 78 w 121"/>
                <a:gd name="T51" fmla="*/ 533 h 560"/>
                <a:gd name="T52" fmla="*/ 74 w 121"/>
                <a:gd name="T53" fmla="*/ 535 h 560"/>
                <a:gd name="T54" fmla="*/ 65 w 121"/>
                <a:gd name="T55" fmla="*/ 543 h 560"/>
                <a:gd name="T56" fmla="*/ 55 w 121"/>
                <a:gd name="T57" fmla="*/ 547 h 560"/>
                <a:gd name="T58" fmla="*/ 47 w 121"/>
                <a:gd name="T59" fmla="*/ 545 h 560"/>
                <a:gd name="T60" fmla="*/ 39 w 121"/>
                <a:gd name="T61" fmla="*/ 536 h 560"/>
                <a:gd name="T62" fmla="*/ 34 w 121"/>
                <a:gd name="T63" fmla="*/ 530 h 560"/>
                <a:gd name="T64" fmla="*/ 25 w 121"/>
                <a:gd name="T65" fmla="*/ 508 h 560"/>
                <a:gd name="T66" fmla="*/ 20 w 121"/>
                <a:gd name="T67" fmla="*/ 492 h 560"/>
                <a:gd name="T68" fmla="*/ 14 w 121"/>
                <a:gd name="T69" fmla="*/ 458 h 560"/>
                <a:gd name="T70" fmla="*/ 12 w 121"/>
                <a:gd name="T71" fmla="*/ 440 h 560"/>
                <a:gd name="T72" fmla="*/ 15 w 121"/>
                <a:gd name="T73" fmla="*/ 403 h 560"/>
                <a:gd name="T74" fmla="*/ 21 w 121"/>
                <a:gd name="T75" fmla="*/ 365 h 560"/>
                <a:gd name="T76" fmla="*/ 35 w 121"/>
                <a:gd name="T77" fmla="*/ 293 h 560"/>
                <a:gd name="T78" fmla="*/ 39 w 121"/>
                <a:gd name="T79" fmla="*/ 274 h 560"/>
                <a:gd name="T80" fmla="*/ 44 w 121"/>
                <a:gd name="T81" fmla="*/ 218 h 560"/>
                <a:gd name="T82" fmla="*/ 49 w 121"/>
                <a:gd name="T83" fmla="*/ 180 h 560"/>
                <a:gd name="T84" fmla="*/ 59 w 121"/>
                <a:gd name="T85" fmla="*/ 142 h 560"/>
                <a:gd name="T86" fmla="*/ 66 w 121"/>
                <a:gd name="T87" fmla="*/ 125 h 560"/>
                <a:gd name="T88" fmla="*/ 81 w 121"/>
                <a:gd name="T89" fmla="*/ 89 h 560"/>
                <a:gd name="T90" fmla="*/ 91 w 121"/>
                <a:gd name="T91" fmla="*/ 72 h 560"/>
                <a:gd name="T92" fmla="*/ 108 w 121"/>
                <a:gd name="T93" fmla="*/ 40 h 560"/>
                <a:gd name="T94" fmla="*/ 120 w 121"/>
                <a:gd name="T95" fmla="*/ 8 h 560"/>
                <a:gd name="T96" fmla="*/ 121 w 121"/>
                <a:gd name="T97" fmla="*/ 5 h 560"/>
                <a:gd name="T98" fmla="*/ 118 w 121"/>
                <a:gd name="T99" fmla="*/ 2 h 560"/>
                <a:gd name="T100" fmla="*/ 113 w 121"/>
                <a:gd name="T101" fmla="*/ 0 h 560"/>
                <a:gd name="T102" fmla="*/ 109 w 121"/>
                <a:gd name="T103" fmla="*/ 2 h 560"/>
                <a:gd name="T104" fmla="*/ 108 w 121"/>
                <a:gd name="T105" fmla="*/ 5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1" h="560">
                  <a:moveTo>
                    <a:pt x="108" y="5"/>
                  </a:moveTo>
                  <a:lnTo>
                    <a:pt x="108" y="5"/>
                  </a:lnTo>
                  <a:lnTo>
                    <a:pt x="105" y="15"/>
                  </a:lnTo>
                  <a:lnTo>
                    <a:pt x="101" y="26"/>
                  </a:lnTo>
                  <a:lnTo>
                    <a:pt x="92" y="46"/>
                  </a:lnTo>
                  <a:lnTo>
                    <a:pt x="70" y="84"/>
                  </a:lnTo>
                  <a:lnTo>
                    <a:pt x="70" y="84"/>
                  </a:lnTo>
                  <a:lnTo>
                    <a:pt x="60" y="104"/>
                  </a:lnTo>
                  <a:lnTo>
                    <a:pt x="51" y="126"/>
                  </a:lnTo>
                  <a:lnTo>
                    <a:pt x="44" y="148"/>
                  </a:lnTo>
                  <a:lnTo>
                    <a:pt x="37" y="170"/>
                  </a:lnTo>
                  <a:lnTo>
                    <a:pt x="37" y="170"/>
                  </a:lnTo>
                  <a:lnTo>
                    <a:pt x="35" y="181"/>
                  </a:lnTo>
                  <a:lnTo>
                    <a:pt x="33" y="193"/>
                  </a:lnTo>
                  <a:lnTo>
                    <a:pt x="30" y="214"/>
                  </a:lnTo>
                  <a:lnTo>
                    <a:pt x="27" y="261"/>
                  </a:lnTo>
                  <a:lnTo>
                    <a:pt x="27" y="261"/>
                  </a:lnTo>
                  <a:lnTo>
                    <a:pt x="24" y="285"/>
                  </a:lnTo>
                  <a:lnTo>
                    <a:pt x="20" y="308"/>
                  </a:lnTo>
                  <a:lnTo>
                    <a:pt x="10" y="355"/>
                  </a:lnTo>
                  <a:lnTo>
                    <a:pt x="10" y="355"/>
                  </a:lnTo>
                  <a:lnTo>
                    <a:pt x="6" y="375"/>
                  </a:lnTo>
                  <a:lnTo>
                    <a:pt x="3" y="395"/>
                  </a:lnTo>
                  <a:lnTo>
                    <a:pt x="1" y="414"/>
                  </a:lnTo>
                  <a:lnTo>
                    <a:pt x="0" y="434"/>
                  </a:lnTo>
                  <a:lnTo>
                    <a:pt x="0" y="454"/>
                  </a:lnTo>
                  <a:lnTo>
                    <a:pt x="2" y="474"/>
                  </a:lnTo>
                  <a:lnTo>
                    <a:pt x="6" y="493"/>
                  </a:lnTo>
                  <a:lnTo>
                    <a:pt x="9" y="503"/>
                  </a:lnTo>
                  <a:lnTo>
                    <a:pt x="14" y="512"/>
                  </a:lnTo>
                  <a:lnTo>
                    <a:pt x="14" y="512"/>
                  </a:lnTo>
                  <a:lnTo>
                    <a:pt x="19" y="525"/>
                  </a:lnTo>
                  <a:lnTo>
                    <a:pt x="24" y="536"/>
                  </a:lnTo>
                  <a:lnTo>
                    <a:pt x="27" y="543"/>
                  </a:lnTo>
                  <a:lnTo>
                    <a:pt x="31" y="548"/>
                  </a:lnTo>
                  <a:lnTo>
                    <a:pt x="36" y="553"/>
                  </a:lnTo>
                  <a:lnTo>
                    <a:pt x="42" y="557"/>
                  </a:lnTo>
                  <a:lnTo>
                    <a:pt x="42" y="557"/>
                  </a:lnTo>
                  <a:lnTo>
                    <a:pt x="47" y="559"/>
                  </a:lnTo>
                  <a:lnTo>
                    <a:pt x="52" y="560"/>
                  </a:lnTo>
                  <a:lnTo>
                    <a:pt x="58" y="560"/>
                  </a:lnTo>
                  <a:lnTo>
                    <a:pt x="63" y="558"/>
                  </a:lnTo>
                  <a:lnTo>
                    <a:pt x="69" y="555"/>
                  </a:lnTo>
                  <a:lnTo>
                    <a:pt x="74" y="552"/>
                  </a:lnTo>
                  <a:lnTo>
                    <a:pt x="82" y="545"/>
                  </a:lnTo>
                  <a:lnTo>
                    <a:pt x="82" y="545"/>
                  </a:lnTo>
                  <a:lnTo>
                    <a:pt x="84" y="542"/>
                  </a:lnTo>
                  <a:lnTo>
                    <a:pt x="84" y="539"/>
                  </a:lnTo>
                  <a:lnTo>
                    <a:pt x="84" y="537"/>
                  </a:lnTo>
                  <a:lnTo>
                    <a:pt x="82" y="535"/>
                  </a:lnTo>
                  <a:lnTo>
                    <a:pt x="80" y="534"/>
                  </a:lnTo>
                  <a:lnTo>
                    <a:pt x="78" y="533"/>
                  </a:lnTo>
                  <a:lnTo>
                    <a:pt x="76" y="534"/>
                  </a:lnTo>
                  <a:lnTo>
                    <a:pt x="74" y="535"/>
                  </a:lnTo>
                  <a:lnTo>
                    <a:pt x="74" y="535"/>
                  </a:lnTo>
                  <a:lnTo>
                    <a:pt x="65" y="543"/>
                  </a:lnTo>
                  <a:lnTo>
                    <a:pt x="59" y="545"/>
                  </a:lnTo>
                  <a:lnTo>
                    <a:pt x="55" y="547"/>
                  </a:lnTo>
                  <a:lnTo>
                    <a:pt x="51" y="546"/>
                  </a:lnTo>
                  <a:lnTo>
                    <a:pt x="47" y="545"/>
                  </a:lnTo>
                  <a:lnTo>
                    <a:pt x="43" y="542"/>
                  </a:lnTo>
                  <a:lnTo>
                    <a:pt x="39" y="536"/>
                  </a:lnTo>
                  <a:lnTo>
                    <a:pt x="39" y="536"/>
                  </a:lnTo>
                  <a:lnTo>
                    <a:pt x="34" y="530"/>
                  </a:lnTo>
                  <a:lnTo>
                    <a:pt x="31" y="523"/>
                  </a:lnTo>
                  <a:lnTo>
                    <a:pt x="25" y="508"/>
                  </a:lnTo>
                  <a:lnTo>
                    <a:pt x="25" y="508"/>
                  </a:lnTo>
                  <a:lnTo>
                    <a:pt x="20" y="492"/>
                  </a:lnTo>
                  <a:lnTo>
                    <a:pt x="16" y="475"/>
                  </a:lnTo>
                  <a:lnTo>
                    <a:pt x="14" y="458"/>
                  </a:lnTo>
                  <a:lnTo>
                    <a:pt x="12" y="440"/>
                  </a:lnTo>
                  <a:lnTo>
                    <a:pt x="12" y="440"/>
                  </a:lnTo>
                  <a:lnTo>
                    <a:pt x="12" y="422"/>
                  </a:lnTo>
                  <a:lnTo>
                    <a:pt x="15" y="403"/>
                  </a:lnTo>
                  <a:lnTo>
                    <a:pt x="18" y="384"/>
                  </a:lnTo>
                  <a:lnTo>
                    <a:pt x="21" y="365"/>
                  </a:lnTo>
                  <a:lnTo>
                    <a:pt x="28" y="329"/>
                  </a:lnTo>
                  <a:lnTo>
                    <a:pt x="35" y="293"/>
                  </a:lnTo>
                  <a:lnTo>
                    <a:pt x="35" y="293"/>
                  </a:lnTo>
                  <a:lnTo>
                    <a:pt x="39" y="274"/>
                  </a:lnTo>
                  <a:lnTo>
                    <a:pt x="41" y="255"/>
                  </a:lnTo>
                  <a:lnTo>
                    <a:pt x="44" y="218"/>
                  </a:lnTo>
                  <a:lnTo>
                    <a:pt x="47" y="199"/>
                  </a:lnTo>
                  <a:lnTo>
                    <a:pt x="49" y="180"/>
                  </a:lnTo>
                  <a:lnTo>
                    <a:pt x="53" y="161"/>
                  </a:lnTo>
                  <a:lnTo>
                    <a:pt x="59" y="142"/>
                  </a:lnTo>
                  <a:lnTo>
                    <a:pt x="59" y="142"/>
                  </a:lnTo>
                  <a:lnTo>
                    <a:pt x="66" y="125"/>
                  </a:lnTo>
                  <a:lnTo>
                    <a:pt x="73" y="106"/>
                  </a:lnTo>
                  <a:lnTo>
                    <a:pt x="81" y="89"/>
                  </a:lnTo>
                  <a:lnTo>
                    <a:pt x="91" y="72"/>
                  </a:lnTo>
                  <a:lnTo>
                    <a:pt x="91" y="72"/>
                  </a:lnTo>
                  <a:lnTo>
                    <a:pt x="100" y="56"/>
                  </a:lnTo>
                  <a:lnTo>
                    <a:pt x="108" y="40"/>
                  </a:lnTo>
                  <a:lnTo>
                    <a:pt x="114" y="25"/>
                  </a:lnTo>
                  <a:lnTo>
                    <a:pt x="120" y="8"/>
                  </a:lnTo>
                  <a:lnTo>
                    <a:pt x="120" y="8"/>
                  </a:lnTo>
                  <a:lnTo>
                    <a:pt x="121" y="5"/>
                  </a:lnTo>
                  <a:lnTo>
                    <a:pt x="120" y="3"/>
                  </a:lnTo>
                  <a:lnTo>
                    <a:pt x="118" y="2"/>
                  </a:lnTo>
                  <a:lnTo>
                    <a:pt x="116" y="1"/>
                  </a:lnTo>
                  <a:lnTo>
                    <a:pt x="113" y="0"/>
                  </a:lnTo>
                  <a:lnTo>
                    <a:pt x="111" y="1"/>
                  </a:lnTo>
                  <a:lnTo>
                    <a:pt x="109" y="2"/>
                  </a:lnTo>
                  <a:lnTo>
                    <a:pt x="108" y="5"/>
                  </a:lnTo>
                  <a:lnTo>
                    <a:pt x="10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3F3CD6FD-913B-A2A9-8BCA-6CABDA9CA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" y="2625"/>
              <a:ext cx="22" cy="24"/>
            </a:xfrm>
            <a:custGeom>
              <a:avLst/>
              <a:gdLst>
                <a:gd name="T0" fmla="*/ 3 w 43"/>
                <a:gd name="T1" fmla="*/ 11 h 49"/>
                <a:gd name="T2" fmla="*/ 3 w 43"/>
                <a:gd name="T3" fmla="*/ 11 h 49"/>
                <a:gd name="T4" fmla="*/ 10 w 43"/>
                <a:gd name="T5" fmla="*/ 21 h 49"/>
                <a:gd name="T6" fmla="*/ 17 w 43"/>
                <a:gd name="T7" fmla="*/ 31 h 49"/>
                <a:gd name="T8" fmla="*/ 24 w 43"/>
                <a:gd name="T9" fmla="*/ 40 h 49"/>
                <a:gd name="T10" fmla="*/ 29 w 43"/>
                <a:gd name="T11" fmla="*/ 45 h 49"/>
                <a:gd name="T12" fmla="*/ 34 w 43"/>
                <a:gd name="T13" fmla="*/ 49 h 49"/>
                <a:gd name="T14" fmla="*/ 34 w 43"/>
                <a:gd name="T15" fmla="*/ 49 h 49"/>
                <a:gd name="T16" fmla="*/ 37 w 43"/>
                <a:gd name="T17" fmla="*/ 49 h 49"/>
                <a:gd name="T18" fmla="*/ 39 w 43"/>
                <a:gd name="T19" fmla="*/ 49 h 49"/>
                <a:gd name="T20" fmla="*/ 41 w 43"/>
                <a:gd name="T21" fmla="*/ 48 h 49"/>
                <a:gd name="T22" fmla="*/ 42 w 43"/>
                <a:gd name="T23" fmla="*/ 47 h 49"/>
                <a:gd name="T24" fmla="*/ 43 w 43"/>
                <a:gd name="T25" fmla="*/ 44 h 49"/>
                <a:gd name="T26" fmla="*/ 43 w 43"/>
                <a:gd name="T27" fmla="*/ 42 h 49"/>
                <a:gd name="T28" fmla="*/ 42 w 43"/>
                <a:gd name="T29" fmla="*/ 39 h 49"/>
                <a:gd name="T30" fmla="*/ 40 w 43"/>
                <a:gd name="T31" fmla="*/ 37 h 49"/>
                <a:gd name="T32" fmla="*/ 40 w 43"/>
                <a:gd name="T33" fmla="*/ 37 h 49"/>
                <a:gd name="T34" fmla="*/ 36 w 43"/>
                <a:gd name="T35" fmla="*/ 34 h 49"/>
                <a:gd name="T36" fmla="*/ 32 w 43"/>
                <a:gd name="T37" fmla="*/ 30 h 49"/>
                <a:gd name="T38" fmla="*/ 24 w 43"/>
                <a:gd name="T39" fmla="*/ 21 h 49"/>
                <a:gd name="T40" fmla="*/ 18 w 43"/>
                <a:gd name="T41" fmla="*/ 11 h 49"/>
                <a:gd name="T42" fmla="*/ 11 w 43"/>
                <a:gd name="T43" fmla="*/ 2 h 49"/>
                <a:gd name="T44" fmla="*/ 11 w 43"/>
                <a:gd name="T45" fmla="*/ 2 h 49"/>
                <a:gd name="T46" fmla="*/ 9 w 43"/>
                <a:gd name="T47" fmla="*/ 1 h 49"/>
                <a:gd name="T48" fmla="*/ 7 w 43"/>
                <a:gd name="T49" fmla="*/ 0 h 49"/>
                <a:gd name="T50" fmla="*/ 5 w 43"/>
                <a:gd name="T51" fmla="*/ 1 h 49"/>
                <a:gd name="T52" fmla="*/ 3 w 43"/>
                <a:gd name="T53" fmla="*/ 2 h 49"/>
                <a:gd name="T54" fmla="*/ 2 w 43"/>
                <a:gd name="T55" fmla="*/ 4 h 49"/>
                <a:gd name="T56" fmla="*/ 0 w 43"/>
                <a:gd name="T57" fmla="*/ 6 h 49"/>
                <a:gd name="T58" fmla="*/ 0 w 43"/>
                <a:gd name="T59" fmla="*/ 9 h 49"/>
                <a:gd name="T60" fmla="*/ 3 w 43"/>
                <a:gd name="T61" fmla="*/ 11 h 49"/>
                <a:gd name="T62" fmla="*/ 3 w 43"/>
                <a:gd name="T63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3" h="49">
                  <a:moveTo>
                    <a:pt x="3" y="11"/>
                  </a:moveTo>
                  <a:lnTo>
                    <a:pt x="3" y="11"/>
                  </a:lnTo>
                  <a:lnTo>
                    <a:pt x="10" y="21"/>
                  </a:lnTo>
                  <a:lnTo>
                    <a:pt x="17" y="31"/>
                  </a:lnTo>
                  <a:lnTo>
                    <a:pt x="24" y="40"/>
                  </a:lnTo>
                  <a:lnTo>
                    <a:pt x="29" y="45"/>
                  </a:lnTo>
                  <a:lnTo>
                    <a:pt x="34" y="49"/>
                  </a:lnTo>
                  <a:lnTo>
                    <a:pt x="34" y="49"/>
                  </a:lnTo>
                  <a:lnTo>
                    <a:pt x="37" y="49"/>
                  </a:lnTo>
                  <a:lnTo>
                    <a:pt x="39" y="49"/>
                  </a:lnTo>
                  <a:lnTo>
                    <a:pt x="41" y="48"/>
                  </a:lnTo>
                  <a:lnTo>
                    <a:pt x="42" y="47"/>
                  </a:lnTo>
                  <a:lnTo>
                    <a:pt x="43" y="44"/>
                  </a:lnTo>
                  <a:lnTo>
                    <a:pt x="43" y="42"/>
                  </a:lnTo>
                  <a:lnTo>
                    <a:pt x="42" y="39"/>
                  </a:lnTo>
                  <a:lnTo>
                    <a:pt x="40" y="37"/>
                  </a:lnTo>
                  <a:lnTo>
                    <a:pt x="40" y="37"/>
                  </a:lnTo>
                  <a:lnTo>
                    <a:pt x="36" y="34"/>
                  </a:lnTo>
                  <a:lnTo>
                    <a:pt x="32" y="30"/>
                  </a:lnTo>
                  <a:lnTo>
                    <a:pt x="24" y="21"/>
                  </a:lnTo>
                  <a:lnTo>
                    <a:pt x="18" y="1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036DF2D0-1E27-D827-73EC-0B2A7EBFB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" y="2656"/>
              <a:ext cx="28" cy="15"/>
            </a:xfrm>
            <a:custGeom>
              <a:avLst/>
              <a:gdLst>
                <a:gd name="T0" fmla="*/ 2 w 54"/>
                <a:gd name="T1" fmla="*/ 12 h 32"/>
                <a:gd name="T2" fmla="*/ 2 w 54"/>
                <a:gd name="T3" fmla="*/ 12 h 32"/>
                <a:gd name="T4" fmla="*/ 11 w 54"/>
                <a:gd name="T5" fmla="*/ 20 h 32"/>
                <a:gd name="T6" fmla="*/ 17 w 54"/>
                <a:gd name="T7" fmla="*/ 24 h 32"/>
                <a:gd name="T8" fmla="*/ 22 w 54"/>
                <a:gd name="T9" fmla="*/ 27 h 32"/>
                <a:gd name="T10" fmla="*/ 22 w 54"/>
                <a:gd name="T11" fmla="*/ 27 h 32"/>
                <a:gd name="T12" fmla="*/ 28 w 54"/>
                <a:gd name="T13" fmla="*/ 29 h 32"/>
                <a:gd name="T14" fmla="*/ 34 w 54"/>
                <a:gd name="T15" fmla="*/ 31 h 32"/>
                <a:gd name="T16" fmla="*/ 48 w 54"/>
                <a:gd name="T17" fmla="*/ 32 h 32"/>
                <a:gd name="T18" fmla="*/ 48 w 54"/>
                <a:gd name="T19" fmla="*/ 32 h 32"/>
                <a:gd name="T20" fmla="*/ 51 w 54"/>
                <a:gd name="T21" fmla="*/ 31 h 32"/>
                <a:gd name="T22" fmla="*/ 53 w 54"/>
                <a:gd name="T23" fmla="*/ 29 h 32"/>
                <a:gd name="T24" fmla="*/ 54 w 54"/>
                <a:gd name="T25" fmla="*/ 27 h 32"/>
                <a:gd name="T26" fmla="*/ 54 w 54"/>
                <a:gd name="T27" fmla="*/ 25 h 32"/>
                <a:gd name="T28" fmla="*/ 54 w 54"/>
                <a:gd name="T29" fmla="*/ 22 h 32"/>
                <a:gd name="T30" fmla="*/ 53 w 54"/>
                <a:gd name="T31" fmla="*/ 21 h 32"/>
                <a:gd name="T32" fmla="*/ 51 w 54"/>
                <a:gd name="T33" fmla="*/ 19 h 32"/>
                <a:gd name="T34" fmla="*/ 48 w 54"/>
                <a:gd name="T35" fmla="*/ 19 h 32"/>
                <a:gd name="T36" fmla="*/ 48 w 54"/>
                <a:gd name="T37" fmla="*/ 19 h 32"/>
                <a:gd name="T38" fmla="*/ 38 w 54"/>
                <a:gd name="T39" fmla="*/ 18 h 32"/>
                <a:gd name="T40" fmla="*/ 33 w 54"/>
                <a:gd name="T41" fmla="*/ 18 h 32"/>
                <a:gd name="T42" fmla="*/ 28 w 54"/>
                <a:gd name="T43" fmla="*/ 16 h 32"/>
                <a:gd name="T44" fmla="*/ 28 w 54"/>
                <a:gd name="T45" fmla="*/ 16 h 32"/>
                <a:gd name="T46" fmla="*/ 23 w 54"/>
                <a:gd name="T47" fmla="*/ 14 h 32"/>
                <a:gd name="T48" fmla="*/ 19 w 54"/>
                <a:gd name="T49" fmla="*/ 11 h 32"/>
                <a:gd name="T50" fmla="*/ 11 w 54"/>
                <a:gd name="T51" fmla="*/ 2 h 32"/>
                <a:gd name="T52" fmla="*/ 11 w 54"/>
                <a:gd name="T53" fmla="*/ 2 h 32"/>
                <a:gd name="T54" fmla="*/ 8 w 54"/>
                <a:gd name="T55" fmla="*/ 1 h 32"/>
                <a:gd name="T56" fmla="*/ 6 w 54"/>
                <a:gd name="T57" fmla="*/ 0 h 32"/>
                <a:gd name="T58" fmla="*/ 4 w 54"/>
                <a:gd name="T59" fmla="*/ 1 h 32"/>
                <a:gd name="T60" fmla="*/ 2 w 54"/>
                <a:gd name="T61" fmla="*/ 2 h 32"/>
                <a:gd name="T62" fmla="*/ 1 w 54"/>
                <a:gd name="T63" fmla="*/ 4 h 32"/>
                <a:gd name="T64" fmla="*/ 0 w 54"/>
                <a:gd name="T65" fmla="*/ 7 h 32"/>
                <a:gd name="T66" fmla="*/ 1 w 54"/>
                <a:gd name="T67" fmla="*/ 9 h 32"/>
                <a:gd name="T68" fmla="*/ 2 w 54"/>
                <a:gd name="T69" fmla="*/ 12 h 32"/>
                <a:gd name="T70" fmla="*/ 2 w 54"/>
                <a:gd name="T71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32">
                  <a:moveTo>
                    <a:pt x="2" y="12"/>
                  </a:moveTo>
                  <a:lnTo>
                    <a:pt x="2" y="12"/>
                  </a:lnTo>
                  <a:lnTo>
                    <a:pt x="11" y="20"/>
                  </a:lnTo>
                  <a:lnTo>
                    <a:pt x="17" y="24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8" y="29"/>
                  </a:lnTo>
                  <a:lnTo>
                    <a:pt x="34" y="31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1" y="31"/>
                  </a:lnTo>
                  <a:lnTo>
                    <a:pt x="53" y="29"/>
                  </a:lnTo>
                  <a:lnTo>
                    <a:pt x="54" y="27"/>
                  </a:lnTo>
                  <a:lnTo>
                    <a:pt x="54" y="25"/>
                  </a:lnTo>
                  <a:lnTo>
                    <a:pt x="54" y="22"/>
                  </a:lnTo>
                  <a:lnTo>
                    <a:pt x="53" y="21"/>
                  </a:lnTo>
                  <a:lnTo>
                    <a:pt x="51" y="19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38" y="18"/>
                  </a:lnTo>
                  <a:lnTo>
                    <a:pt x="33" y="18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3" y="14"/>
                  </a:lnTo>
                  <a:lnTo>
                    <a:pt x="19" y="1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953B2C4A-9EB7-14F2-F998-2CB30D1AD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8" y="2733"/>
              <a:ext cx="18" cy="7"/>
            </a:xfrm>
            <a:custGeom>
              <a:avLst/>
              <a:gdLst>
                <a:gd name="T0" fmla="*/ 4 w 37"/>
                <a:gd name="T1" fmla="*/ 13 h 14"/>
                <a:gd name="T2" fmla="*/ 4 w 37"/>
                <a:gd name="T3" fmla="*/ 13 h 14"/>
                <a:gd name="T4" fmla="*/ 12 w 37"/>
                <a:gd name="T5" fmla="*/ 14 h 14"/>
                <a:gd name="T6" fmla="*/ 19 w 37"/>
                <a:gd name="T7" fmla="*/ 14 h 14"/>
                <a:gd name="T8" fmla="*/ 26 w 37"/>
                <a:gd name="T9" fmla="*/ 14 h 14"/>
                <a:gd name="T10" fmla="*/ 32 w 37"/>
                <a:gd name="T11" fmla="*/ 12 h 14"/>
                <a:gd name="T12" fmla="*/ 32 w 37"/>
                <a:gd name="T13" fmla="*/ 12 h 14"/>
                <a:gd name="T14" fmla="*/ 36 w 37"/>
                <a:gd name="T15" fmla="*/ 11 h 14"/>
                <a:gd name="T16" fmla="*/ 37 w 37"/>
                <a:gd name="T17" fmla="*/ 9 h 14"/>
                <a:gd name="T18" fmla="*/ 37 w 37"/>
                <a:gd name="T19" fmla="*/ 7 h 14"/>
                <a:gd name="T20" fmla="*/ 37 w 37"/>
                <a:gd name="T21" fmla="*/ 5 h 14"/>
                <a:gd name="T22" fmla="*/ 36 w 37"/>
                <a:gd name="T23" fmla="*/ 3 h 14"/>
                <a:gd name="T24" fmla="*/ 34 w 37"/>
                <a:gd name="T25" fmla="*/ 1 h 14"/>
                <a:gd name="T26" fmla="*/ 32 w 37"/>
                <a:gd name="T27" fmla="*/ 0 h 14"/>
                <a:gd name="T28" fmla="*/ 29 w 37"/>
                <a:gd name="T29" fmla="*/ 1 h 14"/>
                <a:gd name="T30" fmla="*/ 29 w 37"/>
                <a:gd name="T31" fmla="*/ 1 h 14"/>
                <a:gd name="T32" fmla="*/ 24 w 37"/>
                <a:gd name="T33" fmla="*/ 2 h 14"/>
                <a:gd name="T34" fmla="*/ 19 w 37"/>
                <a:gd name="T35" fmla="*/ 2 h 14"/>
                <a:gd name="T36" fmla="*/ 7 w 37"/>
                <a:gd name="T37" fmla="*/ 2 h 14"/>
                <a:gd name="T38" fmla="*/ 7 w 37"/>
                <a:gd name="T39" fmla="*/ 2 h 14"/>
                <a:gd name="T40" fmla="*/ 5 w 37"/>
                <a:gd name="T41" fmla="*/ 2 h 14"/>
                <a:gd name="T42" fmla="*/ 2 w 37"/>
                <a:gd name="T43" fmla="*/ 3 h 14"/>
                <a:gd name="T44" fmla="*/ 1 w 37"/>
                <a:gd name="T45" fmla="*/ 5 h 14"/>
                <a:gd name="T46" fmla="*/ 0 w 37"/>
                <a:gd name="T47" fmla="*/ 7 h 14"/>
                <a:gd name="T48" fmla="*/ 0 w 37"/>
                <a:gd name="T49" fmla="*/ 9 h 14"/>
                <a:gd name="T50" fmla="*/ 0 w 37"/>
                <a:gd name="T51" fmla="*/ 11 h 14"/>
                <a:gd name="T52" fmla="*/ 2 w 37"/>
                <a:gd name="T53" fmla="*/ 13 h 14"/>
                <a:gd name="T54" fmla="*/ 4 w 37"/>
                <a:gd name="T55" fmla="*/ 13 h 14"/>
                <a:gd name="T56" fmla="*/ 4 w 37"/>
                <a:gd name="T57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" h="14">
                  <a:moveTo>
                    <a:pt x="4" y="13"/>
                  </a:moveTo>
                  <a:lnTo>
                    <a:pt x="4" y="13"/>
                  </a:lnTo>
                  <a:lnTo>
                    <a:pt x="12" y="14"/>
                  </a:lnTo>
                  <a:lnTo>
                    <a:pt x="19" y="14"/>
                  </a:lnTo>
                  <a:lnTo>
                    <a:pt x="26" y="14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6" y="11"/>
                  </a:lnTo>
                  <a:lnTo>
                    <a:pt x="37" y="9"/>
                  </a:lnTo>
                  <a:lnTo>
                    <a:pt x="37" y="7"/>
                  </a:lnTo>
                  <a:lnTo>
                    <a:pt x="37" y="5"/>
                  </a:lnTo>
                  <a:lnTo>
                    <a:pt x="36" y="3"/>
                  </a:lnTo>
                  <a:lnTo>
                    <a:pt x="34" y="1"/>
                  </a:lnTo>
                  <a:lnTo>
                    <a:pt x="32" y="0"/>
                  </a:lnTo>
                  <a:lnTo>
                    <a:pt x="29" y="1"/>
                  </a:lnTo>
                  <a:lnTo>
                    <a:pt x="29" y="1"/>
                  </a:lnTo>
                  <a:lnTo>
                    <a:pt x="24" y="2"/>
                  </a:lnTo>
                  <a:lnTo>
                    <a:pt x="19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35C81421-5D26-2823-795D-1F9E87DF6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2" y="2774"/>
              <a:ext cx="15" cy="8"/>
            </a:xfrm>
            <a:custGeom>
              <a:avLst/>
              <a:gdLst>
                <a:gd name="T0" fmla="*/ 2 w 32"/>
                <a:gd name="T1" fmla="*/ 11 h 16"/>
                <a:gd name="T2" fmla="*/ 2 w 32"/>
                <a:gd name="T3" fmla="*/ 11 h 16"/>
                <a:gd name="T4" fmla="*/ 9 w 32"/>
                <a:gd name="T5" fmla="*/ 14 h 16"/>
                <a:gd name="T6" fmla="*/ 15 w 32"/>
                <a:gd name="T7" fmla="*/ 16 h 16"/>
                <a:gd name="T8" fmla="*/ 22 w 32"/>
                <a:gd name="T9" fmla="*/ 15 h 16"/>
                <a:gd name="T10" fmla="*/ 28 w 32"/>
                <a:gd name="T11" fmla="*/ 13 h 16"/>
                <a:gd name="T12" fmla="*/ 28 w 32"/>
                <a:gd name="T13" fmla="*/ 13 h 16"/>
                <a:gd name="T14" fmla="*/ 31 w 32"/>
                <a:gd name="T15" fmla="*/ 11 h 16"/>
                <a:gd name="T16" fmla="*/ 32 w 32"/>
                <a:gd name="T17" fmla="*/ 9 h 16"/>
                <a:gd name="T18" fmla="*/ 32 w 32"/>
                <a:gd name="T19" fmla="*/ 7 h 16"/>
                <a:gd name="T20" fmla="*/ 31 w 32"/>
                <a:gd name="T21" fmla="*/ 5 h 16"/>
                <a:gd name="T22" fmla="*/ 29 w 32"/>
                <a:gd name="T23" fmla="*/ 3 h 16"/>
                <a:gd name="T24" fmla="*/ 27 w 32"/>
                <a:gd name="T25" fmla="*/ 2 h 16"/>
                <a:gd name="T26" fmla="*/ 24 w 32"/>
                <a:gd name="T27" fmla="*/ 1 h 16"/>
                <a:gd name="T28" fmla="*/ 22 w 32"/>
                <a:gd name="T29" fmla="*/ 2 h 16"/>
                <a:gd name="T30" fmla="*/ 22 w 32"/>
                <a:gd name="T31" fmla="*/ 2 h 16"/>
                <a:gd name="T32" fmla="*/ 19 w 32"/>
                <a:gd name="T33" fmla="*/ 3 h 16"/>
                <a:gd name="T34" fmla="*/ 15 w 32"/>
                <a:gd name="T35" fmla="*/ 4 h 16"/>
                <a:gd name="T36" fmla="*/ 12 w 32"/>
                <a:gd name="T37" fmla="*/ 3 h 16"/>
                <a:gd name="T38" fmla="*/ 9 w 32"/>
                <a:gd name="T39" fmla="*/ 1 h 16"/>
                <a:gd name="T40" fmla="*/ 9 w 32"/>
                <a:gd name="T41" fmla="*/ 1 h 16"/>
                <a:gd name="T42" fmla="*/ 7 w 32"/>
                <a:gd name="T43" fmla="*/ 0 h 16"/>
                <a:gd name="T44" fmla="*/ 4 w 32"/>
                <a:gd name="T45" fmla="*/ 0 h 16"/>
                <a:gd name="T46" fmla="*/ 2 w 32"/>
                <a:gd name="T47" fmla="*/ 1 h 16"/>
                <a:gd name="T48" fmla="*/ 1 w 32"/>
                <a:gd name="T49" fmla="*/ 3 h 16"/>
                <a:gd name="T50" fmla="*/ 0 w 32"/>
                <a:gd name="T51" fmla="*/ 5 h 16"/>
                <a:gd name="T52" fmla="*/ 0 w 32"/>
                <a:gd name="T53" fmla="*/ 7 h 16"/>
                <a:gd name="T54" fmla="*/ 1 w 32"/>
                <a:gd name="T55" fmla="*/ 9 h 16"/>
                <a:gd name="T56" fmla="*/ 2 w 32"/>
                <a:gd name="T57" fmla="*/ 11 h 16"/>
                <a:gd name="T58" fmla="*/ 2 w 32"/>
                <a:gd name="T5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2" h="16">
                  <a:moveTo>
                    <a:pt x="2" y="11"/>
                  </a:moveTo>
                  <a:lnTo>
                    <a:pt x="2" y="11"/>
                  </a:lnTo>
                  <a:lnTo>
                    <a:pt x="9" y="14"/>
                  </a:lnTo>
                  <a:lnTo>
                    <a:pt x="15" y="16"/>
                  </a:lnTo>
                  <a:lnTo>
                    <a:pt x="22" y="15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31" y="11"/>
                  </a:lnTo>
                  <a:lnTo>
                    <a:pt x="32" y="9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3"/>
                  </a:lnTo>
                  <a:lnTo>
                    <a:pt x="27" y="2"/>
                  </a:lnTo>
                  <a:lnTo>
                    <a:pt x="24" y="1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9" y="3"/>
                  </a:lnTo>
                  <a:lnTo>
                    <a:pt x="15" y="4"/>
                  </a:lnTo>
                  <a:lnTo>
                    <a:pt x="12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5093C616-9E16-6ED0-00A6-D9DA491D8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1" y="2773"/>
              <a:ext cx="25" cy="7"/>
            </a:xfrm>
            <a:custGeom>
              <a:avLst/>
              <a:gdLst>
                <a:gd name="T0" fmla="*/ 6 w 51"/>
                <a:gd name="T1" fmla="*/ 12 h 12"/>
                <a:gd name="T2" fmla="*/ 6 w 51"/>
                <a:gd name="T3" fmla="*/ 12 h 12"/>
                <a:gd name="T4" fmla="*/ 45 w 51"/>
                <a:gd name="T5" fmla="*/ 12 h 12"/>
                <a:gd name="T6" fmla="*/ 45 w 51"/>
                <a:gd name="T7" fmla="*/ 12 h 12"/>
                <a:gd name="T8" fmla="*/ 48 w 51"/>
                <a:gd name="T9" fmla="*/ 11 h 12"/>
                <a:gd name="T10" fmla="*/ 50 w 51"/>
                <a:gd name="T11" fmla="*/ 10 h 12"/>
                <a:gd name="T12" fmla="*/ 51 w 51"/>
                <a:gd name="T13" fmla="*/ 8 h 12"/>
                <a:gd name="T14" fmla="*/ 51 w 51"/>
                <a:gd name="T15" fmla="*/ 6 h 12"/>
                <a:gd name="T16" fmla="*/ 51 w 51"/>
                <a:gd name="T17" fmla="*/ 3 h 12"/>
                <a:gd name="T18" fmla="*/ 50 w 51"/>
                <a:gd name="T19" fmla="*/ 2 h 12"/>
                <a:gd name="T20" fmla="*/ 48 w 51"/>
                <a:gd name="T21" fmla="*/ 0 h 12"/>
                <a:gd name="T22" fmla="*/ 45 w 51"/>
                <a:gd name="T23" fmla="*/ 0 h 12"/>
                <a:gd name="T24" fmla="*/ 45 w 51"/>
                <a:gd name="T25" fmla="*/ 0 h 12"/>
                <a:gd name="T26" fmla="*/ 6 w 51"/>
                <a:gd name="T27" fmla="*/ 0 h 12"/>
                <a:gd name="T28" fmla="*/ 6 w 51"/>
                <a:gd name="T29" fmla="*/ 0 h 12"/>
                <a:gd name="T30" fmla="*/ 3 w 51"/>
                <a:gd name="T31" fmla="*/ 0 h 12"/>
                <a:gd name="T32" fmla="*/ 2 w 51"/>
                <a:gd name="T33" fmla="*/ 2 h 12"/>
                <a:gd name="T34" fmla="*/ 1 w 51"/>
                <a:gd name="T35" fmla="*/ 3 h 12"/>
                <a:gd name="T36" fmla="*/ 0 w 51"/>
                <a:gd name="T37" fmla="*/ 6 h 12"/>
                <a:gd name="T38" fmla="*/ 1 w 51"/>
                <a:gd name="T39" fmla="*/ 8 h 12"/>
                <a:gd name="T40" fmla="*/ 2 w 51"/>
                <a:gd name="T41" fmla="*/ 10 h 12"/>
                <a:gd name="T42" fmla="*/ 3 w 51"/>
                <a:gd name="T43" fmla="*/ 11 h 12"/>
                <a:gd name="T44" fmla="*/ 6 w 51"/>
                <a:gd name="T45" fmla="*/ 12 h 12"/>
                <a:gd name="T46" fmla="*/ 6 w 51"/>
                <a:gd name="T4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1" h="12">
                  <a:moveTo>
                    <a:pt x="6" y="12"/>
                  </a:moveTo>
                  <a:lnTo>
                    <a:pt x="6" y="12"/>
                  </a:lnTo>
                  <a:lnTo>
                    <a:pt x="45" y="12"/>
                  </a:lnTo>
                  <a:lnTo>
                    <a:pt x="45" y="12"/>
                  </a:lnTo>
                  <a:lnTo>
                    <a:pt x="48" y="11"/>
                  </a:lnTo>
                  <a:lnTo>
                    <a:pt x="50" y="10"/>
                  </a:lnTo>
                  <a:lnTo>
                    <a:pt x="51" y="8"/>
                  </a:lnTo>
                  <a:lnTo>
                    <a:pt x="51" y="6"/>
                  </a:lnTo>
                  <a:lnTo>
                    <a:pt x="51" y="3"/>
                  </a:lnTo>
                  <a:lnTo>
                    <a:pt x="50" y="2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3" y="11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79929916-C36A-3B75-1054-161FC2871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2" y="2766"/>
              <a:ext cx="14" cy="8"/>
            </a:xfrm>
            <a:custGeom>
              <a:avLst/>
              <a:gdLst>
                <a:gd name="T0" fmla="*/ 8 w 28"/>
                <a:gd name="T1" fmla="*/ 17 h 17"/>
                <a:gd name="T2" fmla="*/ 8 w 28"/>
                <a:gd name="T3" fmla="*/ 17 h 17"/>
                <a:gd name="T4" fmla="*/ 24 w 28"/>
                <a:gd name="T5" fmla="*/ 13 h 17"/>
                <a:gd name="T6" fmla="*/ 24 w 28"/>
                <a:gd name="T7" fmla="*/ 13 h 17"/>
                <a:gd name="T8" fmla="*/ 26 w 28"/>
                <a:gd name="T9" fmla="*/ 12 h 17"/>
                <a:gd name="T10" fmla="*/ 27 w 28"/>
                <a:gd name="T11" fmla="*/ 10 h 17"/>
                <a:gd name="T12" fmla="*/ 28 w 28"/>
                <a:gd name="T13" fmla="*/ 7 h 17"/>
                <a:gd name="T14" fmla="*/ 28 w 28"/>
                <a:gd name="T15" fmla="*/ 5 h 17"/>
                <a:gd name="T16" fmla="*/ 27 w 28"/>
                <a:gd name="T17" fmla="*/ 3 h 17"/>
                <a:gd name="T18" fmla="*/ 25 w 28"/>
                <a:gd name="T19" fmla="*/ 1 h 17"/>
                <a:gd name="T20" fmla="*/ 23 w 28"/>
                <a:gd name="T21" fmla="*/ 0 h 17"/>
                <a:gd name="T22" fmla="*/ 19 w 28"/>
                <a:gd name="T23" fmla="*/ 1 h 17"/>
                <a:gd name="T24" fmla="*/ 19 w 28"/>
                <a:gd name="T25" fmla="*/ 1 h 17"/>
                <a:gd name="T26" fmla="*/ 5 w 28"/>
                <a:gd name="T27" fmla="*/ 5 h 17"/>
                <a:gd name="T28" fmla="*/ 5 w 28"/>
                <a:gd name="T29" fmla="*/ 5 h 17"/>
                <a:gd name="T30" fmla="*/ 2 w 28"/>
                <a:gd name="T31" fmla="*/ 6 h 17"/>
                <a:gd name="T32" fmla="*/ 1 w 28"/>
                <a:gd name="T33" fmla="*/ 7 h 17"/>
                <a:gd name="T34" fmla="*/ 0 w 28"/>
                <a:gd name="T35" fmla="*/ 11 h 17"/>
                <a:gd name="T36" fmla="*/ 1 w 28"/>
                <a:gd name="T37" fmla="*/ 13 h 17"/>
                <a:gd name="T38" fmla="*/ 2 w 28"/>
                <a:gd name="T39" fmla="*/ 15 h 17"/>
                <a:gd name="T40" fmla="*/ 3 w 28"/>
                <a:gd name="T41" fmla="*/ 16 h 17"/>
                <a:gd name="T42" fmla="*/ 5 w 28"/>
                <a:gd name="T43" fmla="*/ 17 h 17"/>
                <a:gd name="T44" fmla="*/ 8 w 28"/>
                <a:gd name="T45" fmla="*/ 17 h 17"/>
                <a:gd name="T46" fmla="*/ 8 w 28"/>
                <a:gd name="T4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8" h="17">
                  <a:moveTo>
                    <a:pt x="8" y="17"/>
                  </a:moveTo>
                  <a:lnTo>
                    <a:pt x="8" y="17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6" y="12"/>
                  </a:lnTo>
                  <a:lnTo>
                    <a:pt x="27" y="10"/>
                  </a:lnTo>
                  <a:lnTo>
                    <a:pt x="28" y="7"/>
                  </a:lnTo>
                  <a:lnTo>
                    <a:pt x="28" y="5"/>
                  </a:lnTo>
                  <a:lnTo>
                    <a:pt x="27" y="3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5" y="5"/>
                  </a:lnTo>
                  <a:lnTo>
                    <a:pt x="5" y="5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8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A51298B5-BF2C-998C-F7E2-99B408ED25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6" y="1988"/>
              <a:ext cx="144" cy="207"/>
            </a:xfrm>
            <a:custGeom>
              <a:avLst/>
              <a:gdLst>
                <a:gd name="T0" fmla="*/ 275 w 287"/>
                <a:gd name="T1" fmla="*/ 4 h 412"/>
                <a:gd name="T2" fmla="*/ 275 w 287"/>
                <a:gd name="T3" fmla="*/ 4 h 412"/>
                <a:gd name="T4" fmla="*/ 272 w 287"/>
                <a:gd name="T5" fmla="*/ 20 h 412"/>
                <a:gd name="T6" fmla="*/ 268 w 287"/>
                <a:gd name="T7" fmla="*/ 34 h 412"/>
                <a:gd name="T8" fmla="*/ 262 w 287"/>
                <a:gd name="T9" fmla="*/ 49 h 412"/>
                <a:gd name="T10" fmla="*/ 256 w 287"/>
                <a:gd name="T11" fmla="*/ 62 h 412"/>
                <a:gd name="T12" fmla="*/ 250 w 287"/>
                <a:gd name="T13" fmla="*/ 76 h 412"/>
                <a:gd name="T14" fmla="*/ 244 w 287"/>
                <a:gd name="T15" fmla="*/ 90 h 412"/>
                <a:gd name="T16" fmla="*/ 228 w 287"/>
                <a:gd name="T17" fmla="*/ 116 h 412"/>
                <a:gd name="T18" fmla="*/ 210 w 287"/>
                <a:gd name="T19" fmla="*/ 142 h 412"/>
                <a:gd name="T20" fmla="*/ 193 w 287"/>
                <a:gd name="T21" fmla="*/ 167 h 412"/>
                <a:gd name="T22" fmla="*/ 174 w 287"/>
                <a:gd name="T23" fmla="*/ 191 h 412"/>
                <a:gd name="T24" fmla="*/ 155 w 287"/>
                <a:gd name="T25" fmla="*/ 215 h 412"/>
                <a:gd name="T26" fmla="*/ 155 w 287"/>
                <a:gd name="T27" fmla="*/ 215 h 412"/>
                <a:gd name="T28" fmla="*/ 117 w 287"/>
                <a:gd name="T29" fmla="*/ 262 h 412"/>
                <a:gd name="T30" fmla="*/ 77 w 287"/>
                <a:gd name="T31" fmla="*/ 308 h 412"/>
                <a:gd name="T32" fmla="*/ 38 w 287"/>
                <a:gd name="T33" fmla="*/ 355 h 412"/>
                <a:gd name="T34" fmla="*/ 19 w 287"/>
                <a:gd name="T35" fmla="*/ 379 h 412"/>
                <a:gd name="T36" fmla="*/ 1 w 287"/>
                <a:gd name="T37" fmla="*/ 403 h 412"/>
                <a:gd name="T38" fmla="*/ 1 w 287"/>
                <a:gd name="T39" fmla="*/ 403 h 412"/>
                <a:gd name="T40" fmla="*/ 0 w 287"/>
                <a:gd name="T41" fmla="*/ 405 h 412"/>
                <a:gd name="T42" fmla="*/ 0 w 287"/>
                <a:gd name="T43" fmla="*/ 407 h 412"/>
                <a:gd name="T44" fmla="*/ 1 w 287"/>
                <a:gd name="T45" fmla="*/ 409 h 412"/>
                <a:gd name="T46" fmla="*/ 3 w 287"/>
                <a:gd name="T47" fmla="*/ 411 h 412"/>
                <a:gd name="T48" fmla="*/ 5 w 287"/>
                <a:gd name="T49" fmla="*/ 412 h 412"/>
                <a:gd name="T50" fmla="*/ 7 w 287"/>
                <a:gd name="T51" fmla="*/ 412 h 412"/>
                <a:gd name="T52" fmla="*/ 10 w 287"/>
                <a:gd name="T53" fmla="*/ 411 h 412"/>
                <a:gd name="T54" fmla="*/ 12 w 287"/>
                <a:gd name="T55" fmla="*/ 409 h 412"/>
                <a:gd name="T56" fmla="*/ 12 w 287"/>
                <a:gd name="T57" fmla="*/ 409 h 412"/>
                <a:gd name="T58" fmla="*/ 31 w 287"/>
                <a:gd name="T59" fmla="*/ 383 h 412"/>
                <a:gd name="T60" fmla="*/ 51 w 287"/>
                <a:gd name="T61" fmla="*/ 358 h 412"/>
                <a:gd name="T62" fmla="*/ 93 w 287"/>
                <a:gd name="T63" fmla="*/ 308 h 412"/>
                <a:gd name="T64" fmla="*/ 134 w 287"/>
                <a:gd name="T65" fmla="*/ 259 h 412"/>
                <a:gd name="T66" fmla="*/ 176 w 287"/>
                <a:gd name="T67" fmla="*/ 209 h 412"/>
                <a:gd name="T68" fmla="*/ 176 w 287"/>
                <a:gd name="T69" fmla="*/ 209 h 412"/>
                <a:gd name="T70" fmla="*/ 194 w 287"/>
                <a:gd name="T71" fmla="*/ 186 h 412"/>
                <a:gd name="T72" fmla="*/ 211 w 287"/>
                <a:gd name="T73" fmla="*/ 163 h 412"/>
                <a:gd name="T74" fmla="*/ 228 w 287"/>
                <a:gd name="T75" fmla="*/ 139 h 412"/>
                <a:gd name="T76" fmla="*/ 244 w 287"/>
                <a:gd name="T77" fmla="*/ 114 h 412"/>
                <a:gd name="T78" fmla="*/ 258 w 287"/>
                <a:gd name="T79" fmla="*/ 89 h 412"/>
                <a:gd name="T80" fmla="*/ 270 w 287"/>
                <a:gd name="T81" fmla="*/ 63 h 412"/>
                <a:gd name="T82" fmla="*/ 275 w 287"/>
                <a:gd name="T83" fmla="*/ 50 h 412"/>
                <a:gd name="T84" fmla="*/ 280 w 287"/>
                <a:gd name="T85" fmla="*/ 35 h 412"/>
                <a:gd name="T86" fmla="*/ 284 w 287"/>
                <a:gd name="T87" fmla="*/ 22 h 412"/>
                <a:gd name="T88" fmla="*/ 287 w 287"/>
                <a:gd name="T89" fmla="*/ 8 h 412"/>
                <a:gd name="T90" fmla="*/ 287 w 287"/>
                <a:gd name="T91" fmla="*/ 8 h 412"/>
                <a:gd name="T92" fmla="*/ 287 w 287"/>
                <a:gd name="T93" fmla="*/ 5 h 412"/>
                <a:gd name="T94" fmla="*/ 286 w 287"/>
                <a:gd name="T95" fmla="*/ 3 h 412"/>
                <a:gd name="T96" fmla="*/ 284 w 287"/>
                <a:gd name="T97" fmla="*/ 1 h 412"/>
                <a:gd name="T98" fmla="*/ 282 w 287"/>
                <a:gd name="T99" fmla="*/ 0 h 412"/>
                <a:gd name="T100" fmla="*/ 280 w 287"/>
                <a:gd name="T101" fmla="*/ 0 h 412"/>
                <a:gd name="T102" fmla="*/ 278 w 287"/>
                <a:gd name="T103" fmla="*/ 1 h 412"/>
                <a:gd name="T104" fmla="*/ 276 w 287"/>
                <a:gd name="T105" fmla="*/ 2 h 412"/>
                <a:gd name="T106" fmla="*/ 275 w 287"/>
                <a:gd name="T107" fmla="*/ 4 h 412"/>
                <a:gd name="T108" fmla="*/ 275 w 287"/>
                <a:gd name="T109" fmla="*/ 4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87" h="412">
                  <a:moveTo>
                    <a:pt x="275" y="4"/>
                  </a:moveTo>
                  <a:lnTo>
                    <a:pt x="275" y="4"/>
                  </a:lnTo>
                  <a:lnTo>
                    <a:pt x="272" y="20"/>
                  </a:lnTo>
                  <a:lnTo>
                    <a:pt x="268" y="34"/>
                  </a:lnTo>
                  <a:lnTo>
                    <a:pt x="262" y="49"/>
                  </a:lnTo>
                  <a:lnTo>
                    <a:pt x="256" y="62"/>
                  </a:lnTo>
                  <a:lnTo>
                    <a:pt x="250" y="76"/>
                  </a:lnTo>
                  <a:lnTo>
                    <a:pt x="244" y="90"/>
                  </a:lnTo>
                  <a:lnTo>
                    <a:pt x="228" y="116"/>
                  </a:lnTo>
                  <a:lnTo>
                    <a:pt x="210" y="142"/>
                  </a:lnTo>
                  <a:lnTo>
                    <a:pt x="193" y="167"/>
                  </a:lnTo>
                  <a:lnTo>
                    <a:pt x="174" y="191"/>
                  </a:lnTo>
                  <a:lnTo>
                    <a:pt x="155" y="215"/>
                  </a:lnTo>
                  <a:lnTo>
                    <a:pt x="155" y="215"/>
                  </a:lnTo>
                  <a:lnTo>
                    <a:pt x="117" y="262"/>
                  </a:lnTo>
                  <a:lnTo>
                    <a:pt x="77" y="308"/>
                  </a:lnTo>
                  <a:lnTo>
                    <a:pt x="38" y="355"/>
                  </a:lnTo>
                  <a:lnTo>
                    <a:pt x="19" y="379"/>
                  </a:lnTo>
                  <a:lnTo>
                    <a:pt x="1" y="403"/>
                  </a:lnTo>
                  <a:lnTo>
                    <a:pt x="1" y="403"/>
                  </a:lnTo>
                  <a:lnTo>
                    <a:pt x="0" y="405"/>
                  </a:lnTo>
                  <a:lnTo>
                    <a:pt x="0" y="407"/>
                  </a:lnTo>
                  <a:lnTo>
                    <a:pt x="1" y="409"/>
                  </a:lnTo>
                  <a:lnTo>
                    <a:pt x="3" y="411"/>
                  </a:lnTo>
                  <a:lnTo>
                    <a:pt x="5" y="412"/>
                  </a:lnTo>
                  <a:lnTo>
                    <a:pt x="7" y="412"/>
                  </a:lnTo>
                  <a:lnTo>
                    <a:pt x="10" y="411"/>
                  </a:lnTo>
                  <a:lnTo>
                    <a:pt x="12" y="409"/>
                  </a:lnTo>
                  <a:lnTo>
                    <a:pt x="12" y="409"/>
                  </a:lnTo>
                  <a:lnTo>
                    <a:pt x="31" y="383"/>
                  </a:lnTo>
                  <a:lnTo>
                    <a:pt x="51" y="358"/>
                  </a:lnTo>
                  <a:lnTo>
                    <a:pt x="93" y="308"/>
                  </a:lnTo>
                  <a:lnTo>
                    <a:pt x="134" y="259"/>
                  </a:lnTo>
                  <a:lnTo>
                    <a:pt x="176" y="209"/>
                  </a:lnTo>
                  <a:lnTo>
                    <a:pt x="176" y="209"/>
                  </a:lnTo>
                  <a:lnTo>
                    <a:pt x="194" y="186"/>
                  </a:lnTo>
                  <a:lnTo>
                    <a:pt x="211" y="163"/>
                  </a:lnTo>
                  <a:lnTo>
                    <a:pt x="228" y="139"/>
                  </a:lnTo>
                  <a:lnTo>
                    <a:pt x="244" y="114"/>
                  </a:lnTo>
                  <a:lnTo>
                    <a:pt x="258" y="89"/>
                  </a:lnTo>
                  <a:lnTo>
                    <a:pt x="270" y="63"/>
                  </a:lnTo>
                  <a:lnTo>
                    <a:pt x="275" y="50"/>
                  </a:lnTo>
                  <a:lnTo>
                    <a:pt x="280" y="35"/>
                  </a:lnTo>
                  <a:lnTo>
                    <a:pt x="284" y="22"/>
                  </a:lnTo>
                  <a:lnTo>
                    <a:pt x="287" y="8"/>
                  </a:lnTo>
                  <a:lnTo>
                    <a:pt x="287" y="8"/>
                  </a:lnTo>
                  <a:lnTo>
                    <a:pt x="287" y="5"/>
                  </a:lnTo>
                  <a:lnTo>
                    <a:pt x="286" y="3"/>
                  </a:lnTo>
                  <a:lnTo>
                    <a:pt x="284" y="1"/>
                  </a:lnTo>
                  <a:lnTo>
                    <a:pt x="282" y="0"/>
                  </a:lnTo>
                  <a:lnTo>
                    <a:pt x="280" y="0"/>
                  </a:lnTo>
                  <a:lnTo>
                    <a:pt x="278" y="1"/>
                  </a:lnTo>
                  <a:lnTo>
                    <a:pt x="276" y="2"/>
                  </a:lnTo>
                  <a:lnTo>
                    <a:pt x="275" y="4"/>
                  </a:lnTo>
                  <a:lnTo>
                    <a:pt x="275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D3579EE8-461D-DE99-7831-8F758E295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" y="1997"/>
              <a:ext cx="123" cy="139"/>
            </a:xfrm>
            <a:custGeom>
              <a:avLst/>
              <a:gdLst>
                <a:gd name="T0" fmla="*/ 233 w 245"/>
                <a:gd name="T1" fmla="*/ 7 h 280"/>
                <a:gd name="T2" fmla="*/ 233 w 245"/>
                <a:gd name="T3" fmla="*/ 7 h 280"/>
                <a:gd name="T4" fmla="*/ 230 w 245"/>
                <a:gd name="T5" fmla="*/ 29 h 280"/>
                <a:gd name="T6" fmla="*/ 224 w 245"/>
                <a:gd name="T7" fmla="*/ 50 h 280"/>
                <a:gd name="T8" fmla="*/ 218 w 245"/>
                <a:gd name="T9" fmla="*/ 71 h 280"/>
                <a:gd name="T10" fmla="*/ 209 w 245"/>
                <a:gd name="T11" fmla="*/ 93 h 280"/>
                <a:gd name="T12" fmla="*/ 198 w 245"/>
                <a:gd name="T13" fmla="*/ 114 h 280"/>
                <a:gd name="T14" fmla="*/ 187 w 245"/>
                <a:gd name="T15" fmla="*/ 135 h 280"/>
                <a:gd name="T16" fmla="*/ 173 w 245"/>
                <a:gd name="T17" fmla="*/ 154 h 280"/>
                <a:gd name="T18" fmla="*/ 158 w 245"/>
                <a:gd name="T19" fmla="*/ 172 h 280"/>
                <a:gd name="T20" fmla="*/ 142 w 245"/>
                <a:gd name="T21" fmla="*/ 190 h 280"/>
                <a:gd name="T22" fmla="*/ 125 w 245"/>
                <a:gd name="T23" fmla="*/ 207 h 280"/>
                <a:gd name="T24" fmla="*/ 107 w 245"/>
                <a:gd name="T25" fmla="*/ 221 h 280"/>
                <a:gd name="T26" fmla="*/ 87 w 245"/>
                <a:gd name="T27" fmla="*/ 235 h 280"/>
                <a:gd name="T28" fmla="*/ 67 w 245"/>
                <a:gd name="T29" fmla="*/ 246 h 280"/>
                <a:gd name="T30" fmla="*/ 46 w 245"/>
                <a:gd name="T31" fmla="*/ 256 h 280"/>
                <a:gd name="T32" fmla="*/ 26 w 245"/>
                <a:gd name="T33" fmla="*/ 262 h 280"/>
                <a:gd name="T34" fmla="*/ 4 w 245"/>
                <a:gd name="T35" fmla="*/ 267 h 280"/>
                <a:gd name="T36" fmla="*/ 4 w 245"/>
                <a:gd name="T37" fmla="*/ 267 h 280"/>
                <a:gd name="T38" fmla="*/ 2 w 245"/>
                <a:gd name="T39" fmla="*/ 268 h 280"/>
                <a:gd name="T40" fmla="*/ 1 w 245"/>
                <a:gd name="T41" fmla="*/ 270 h 280"/>
                <a:gd name="T42" fmla="*/ 0 w 245"/>
                <a:gd name="T43" fmla="*/ 272 h 280"/>
                <a:gd name="T44" fmla="*/ 0 w 245"/>
                <a:gd name="T45" fmla="*/ 274 h 280"/>
                <a:gd name="T46" fmla="*/ 1 w 245"/>
                <a:gd name="T47" fmla="*/ 276 h 280"/>
                <a:gd name="T48" fmla="*/ 3 w 245"/>
                <a:gd name="T49" fmla="*/ 279 h 280"/>
                <a:gd name="T50" fmla="*/ 5 w 245"/>
                <a:gd name="T51" fmla="*/ 280 h 280"/>
                <a:gd name="T52" fmla="*/ 8 w 245"/>
                <a:gd name="T53" fmla="*/ 280 h 280"/>
                <a:gd name="T54" fmla="*/ 8 w 245"/>
                <a:gd name="T55" fmla="*/ 280 h 280"/>
                <a:gd name="T56" fmla="*/ 19 w 245"/>
                <a:gd name="T57" fmla="*/ 278 h 280"/>
                <a:gd name="T58" fmla="*/ 30 w 245"/>
                <a:gd name="T59" fmla="*/ 274 h 280"/>
                <a:gd name="T60" fmla="*/ 53 w 245"/>
                <a:gd name="T61" fmla="*/ 267 h 280"/>
                <a:gd name="T62" fmla="*/ 74 w 245"/>
                <a:gd name="T63" fmla="*/ 257 h 280"/>
                <a:gd name="T64" fmla="*/ 94 w 245"/>
                <a:gd name="T65" fmla="*/ 245 h 280"/>
                <a:gd name="T66" fmla="*/ 114 w 245"/>
                <a:gd name="T67" fmla="*/ 231 h 280"/>
                <a:gd name="T68" fmla="*/ 134 w 245"/>
                <a:gd name="T69" fmla="*/ 216 h 280"/>
                <a:gd name="T70" fmla="*/ 152 w 245"/>
                <a:gd name="T71" fmla="*/ 198 h 280"/>
                <a:gd name="T72" fmla="*/ 168 w 245"/>
                <a:gd name="T73" fmla="*/ 181 h 280"/>
                <a:gd name="T74" fmla="*/ 184 w 245"/>
                <a:gd name="T75" fmla="*/ 161 h 280"/>
                <a:gd name="T76" fmla="*/ 197 w 245"/>
                <a:gd name="T77" fmla="*/ 140 h 280"/>
                <a:gd name="T78" fmla="*/ 210 w 245"/>
                <a:gd name="T79" fmla="*/ 119 h 280"/>
                <a:gd name="T80" fmla="*/ 221 w 245"/>
                <a:gd name="T81" fmla="*/ 97 h 280"/>
                <a:gd name="T82" fmla="*/ 230 w 245"/>
                <a:gd name="T83" fmla="*/ 74 h 280"/>
                <a:gd name="T84" fmla="*/ 237 w 245"/>
                <a:gd name="T85" fmla="*/ 52 h 280"/>
                <a:gd name="T86" fmla="*/ 242 w 245"/>
                <a:gd name="T87" fmla="*/ 30 h 280"/>
                <a:gd name="T88" fmla="*/ 245 w 245"/>
                <a:gd name="T89" fmla="*/ 7 h 280"/>
                <a:gd name="T90" fmla="*/ 245 w 245"/>
                <a:gd name="T91" fmla="*/ 7 h 280"/>
                <a:gd name="T92" fmla="*/ 245 w 245"/>
                <a:gd name="T93" fmla="*/ 4 h 280"/>
                <a:gd name="T94" fmla="*/ 243 w 245"/>
                <a:gd name="T95" fmla="*/ 2 h 280"/>
                <a:gd name="T96" fmla="*/ 242 w 245"/>
                <a:gd name="T97" fmla="*/ 1 h 280"/>
                <a:gd name="T98" fmla="*/ 239 w 245"/>
                <a:gd name="T99" fmla="*/ 0 h 280"/>
                <a:gd name="T100" fmla="*/ 237 w 245"/>
                <a:gd name="T101" fmla="*/ 1 h 280"/>
                <a:gd name="T102" fmla="*/ 235 w 245"/>
                <a:gd name="T103" fmla="*/ 2 h 280"/>
                <a:gd name="T104" fmla="*/ 234 w 245"/>
                <a:gd name="T105" fmla="*/ 4 h 280"/>
                <a:gd name="T106" fmla="*/ 233 w 245"/>
                <a:gd name="T107" fmla="*/ 7 h 280"/>
                <a:gd name="T108" fmla="*/ 233 w 245"/>
                <a:gd name="T109" fmla="*/ 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5" h="280">
                  <a:moveTo>
                    <a:pt x="233" y="7"/>
                  </a:moveTo>
                  <a:lnTo>
                    <a:pt x="233" y="7"/>
                  </a:lnTo>
                  <a:lnTo>
                    <a:pt x="230" y="29"/>
                  </a:lnTo>
                  <a:lnTo>
                    <a:pt x="224" y="50"/>
                  </a:lnTo>
                  <a:lnTo>
                    <a:pt x="218" y="71"/>
                  </a:lnTo>
                  <a:lnTo>
                    <a:pt x="209" y="93"/>
                  </a:lnTo>
                  <a:lnTo>
                    <a:pt x="198" y="114"/>
                  </a:lnTo>
                  <a:lnTo>
                    <a:pt x="187" y="135"/>
                  </a:lnTo>
                  <a:lnTo>
                    <a:pt x="173" y="154"/>
                  </a:lnTo>
                  <a:lnTo>
                    <a:pt x="158" y="172"/>
                  </a:lnTo>
                  <a:lnTo>
                    <a:pt x="142" y="190"/>
                  </a:lnTo>
                  <a:lnTo>
                    <a:pt x="125" y="207"/>
                  </a:lnTo>
                  <a:lnTo>
                    <a:pt x="107" y="221"/>
                  </a:lnTo>
                  <a:lnTo>
                    <a:pt x="87" y="235"/>
                  </a:lnTo>
                  <a:lnTo>
                    <a:pt x="67" y="246"/>
                  </a:lnTo>
                  <a:lnTo>
                    <a:pt x="46" y="256"/>
                  </a:lnTo>
                  <a:lnTo>
                    <a:pt x="26" y="262"/>
                  </a:lnTo>
                  <a:lnTo>
                    <a:pt x="4" y="267"/>
                  </a:lnTo>
                  <a:lnTo>
                    <a:pt x="4" y="267"/>
                  </a:lnTo>
                  <a:lnTo>
                    <a:pt x="2" y="268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0" y="274"/>
                  </a:lnTo>
                  <a:lnTo>
                    <a:pt x="1" y="276"/>
                  </a:lnTo>
                  <a:lnTo>
                    <a:pt x="3" y="279"/>
                  </a:lnTo>
                  <a:lnTo>
                    <a:pt x="5" y="280"/>
                  </a:lnTo>
                  <a:lnTo>
                    <a:pt x="8" y="280"/>
                  </a:lnTo>
                  <a:lnTo>
                    <a:pt x="8" y="280"/>
                  </a:lnTo>
                  <a:lnTo>
                    <a:pt x="19" y="278"/>
                  </a:lnTo>
                  <a:lnTo>
                    <a:pt x="30" y="274"/>
                  </a:lnTo>
                  <a:lnTo>
                    <a:pt x="53" y="267"/>
                  </a:lnTo>
                  <a:lnTo>
                    <a:pt x="74" y="257"/>
                  </a:lnTo>
                  <a:lnTo>
                    <a:pt x="94" y="245"/>
                  </a:lnTo>
                  <a:lnTo>
                    <a:pt x="114" y="231"/>
                  </a:lnTo>
                  <a:lnTo>
                    <a:pt x="134" y="216"/>
                  </a:lnTo>
                  <a:lnTo>
                    <a:pt x="152" y="198"/>
                  </a:lnTo>
                  <a:lnTo>
                    <a:pt x="168" y="181"/>
                  </a:lnTo>
                  <a:lnTo>
                    <a:pt x="184" y="161"/>
                  </a:lnTo>
                  <a:lnTo>
                    <a:pt x="197" y="140"/>
                  </a:lnTo>
                  <a:lnTo>
                    <a:pt x="210" y="119"/>
                  </a:lnTo>
                  <a:lnTo>
                    <a:pt x="221" y="97"/>
                  </a:lnTo>
                  <a:lnTo>
                    <a:pt x="230" y="74"/>
                  </a:lnTo>
                  <a:lnTo>
                    <a:pt x="237" y="52"/>
                  </a:lnTo>
                  <a:lnTo>
                    <a:pt x="242" y="30"/>
                  </a:lnTo>
                  <a:lnTo>
                    <a:pt x="245" y="7"/>
                  </a:lnTo>
                  <a:lnTo>
                    <a:pt x="245" y="7"/>
                  </a:lnTo>
                  <a:lnTo>
                    <a:pt x="245" y="4"/>
                  </a:lnTo>
                  <a:lnTo>
                    <a:pt x="243" y="2"/>
                  </a:lnTo>
                  <a:lnTo>
                    <a:pt x="242" y="1"/>
                  </a:lnTo>
                  <a:lnTo>
                    <a:pt x="239" y="0"/>
                  </a:lnTo>
                  <a:lnTo>
                    <a:pt x="237" y="1"/>
                  </a:lnTo>
                  <a:lnTo>
                    <a:pt x="235" y="2"/>
                  </a:lnTo>
                  <a:lnTo>
                    <a:pt x="234" y="4"/>
                  </a:lnTo>
                  <a:lnTo>
                    <a:pt x="233" y="7"/>
                  </a:lnTo>
                  <a:lnTo>
                    <a:pt x="23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2B19FB63-F288-B593-8F1C-9A121C9A4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1" y="2297"/>
              <a:ext cx="119" cy="110"/>
            </a:xfrm>
            <a:custGeom>
              <a:avLst/>
              <a:gdLst>
                <a:gd name="T0" fmla="*/ 3 w 237"/>
                <a:gd name="T1" fmla="*/ 12 h 221"/>
                <a:gd name="T2" fmla="*/ 3 w 237"/>
                <a:gd name="T3" fmla="*/ 12 h 221"/>
                <a:gd name="T4" fmla="*/ 34 w 237"/>
                <a:gd name="T5" fmla="*/ 35 h 221"/>
                <a:gd name="T6" fmla="*/ 64 w 237"/>
                <a:gd name="T7" fmla="*/ 58 h 221"/>
                <a:gd name="T8" fmla="*/ 93 w 237"/>
                <a:gd name="T9" fmla="*/ 83 h 221"/>
                <a:gd name="T10" fmla="*/ 122 w 237"/>
                <a:gd name="T11" fmla="*/ 108 h 221"/>
                <a:gd name="T12" fmla="*/ 149 w 237"/>
                <a:gd name="T13" fmla="*/ 134 h 221"/>
                <a:gd name="T14" fmla="*/ 176 w 237"/>
                <a:gd name="T15" fmla="*/ 162 h 221"/>
                <a:gd name="T16" fmla="*/ 201 w 237"/>
                <a:gd name="T17" fmla="*/ 190 h 221"/>
                <a:gd name="T18" fmla="*/ 226 w 237"/>
                <a:gd name="T19" fmla="*/ 219 h 221"/>
                <a:gd name="T20" fmla="*/ 226 w 237"/>
                <a:gd name="T21" fmla="*/ 219 h 221"/>
                <a:gd name="T22" fmla="*/ 228 w 237"/>
                <a:gd name="T23" fmla="*/ 221 h 221"/>
                <a:gd name="T24" fmla="*/ 231 w 237"/>
                <a:gd name="T25" fmla="*/ 221 h 221"/>
                <a:gd name="T26" fmla="*/ 233 w 237"/>
                <a:gd name="T27" fmla="*/ 221 h 221"/>
                <a:gd name="T28" fmla="*/ 235 w 237"/>
                <a:gd name="T29" fmla="*/ 220 h 221"/>
                <a:gd name="T30" fmla="*/ 236 w 237"/>
                <a:gd name="T31" fmla="*/ 218 h 221"/>
                <a:gd name="T32" fmla="*/ 237 w 237"/>
                <a:gd name="T33" fmla="*/ 215 h 221"/>
                <a:gd name="T34" fmla="*/ 236 w 237"/>
                <a:gd name="T35" fmla="*/ 213 h 221"/>
                <a:gd name="T36" fmla="*/ 235 w 237"/>
                <a:gd name="T37" fmla="*/ 211 h 221"/>
                <a:gd name="T38" fmla="*/ 235 w 237"/>
                <a:gd name="T39" fmla="*/ 211 h 221"/>
                <a:gd name="T40" fmla="*/ 211 w 237"/>
                <a:gd name="T41" fmla="*/ 181 h 221"/>
                <a:gd name="T42" fmla="*/ 185 w 237"/>
                <a:gd name="T43" fmla="*/ 153 h 221"/>
                <a:gd name="T44" fmla="*/ 158 w 237"/>
                <a:gd name="T45" fmla="*/ 124 h 221"/>
                <a:gd name="T46" fmla="*/ 130 w 237"/>
                <a:gd name="T47" fmla="*/ 97 h 221"/>
                <a:gd name="T48" fmla="*/ 100 w 237"/>
                <a:gd name="T49" fmla="*/ 72 h 221"/>
                <a:gd name="T50" fmla="*/ 70 w 237"/>
                <a:gd name="T51" fmla="*/ 47 h 221"/>
                <a:gd name="T52" fmla="*/ 40 w 237"/>
                <a:gd name="T53" fmla="*/ 24 h 221"/>
                <a:gd name="T54" fmla="*/ 9 w 237"/>
                <a:gd name="T55" fmla="*/ 2 h 221"/>
                <a:gd name="T56" fmla="*/ 9 w 237"/>
                <a:gd name="T57" fmla="*/ 2 h 221"/>
                <a:gd name="T58" fmla="*/ 7 w 237"/>
                <a:gd name="T59" fmla="*/ 0 h 221"/>
                <a:gd name="T60" fmla="*/ 5 w 237"/>
                <a:gd name="T61" fmla="*/ 0 h 221"/>
                <a:gd name="T62" fmla="*/ 3 w 237"/>
                <a:gd name="T63" fmla="*/ 2 h 221"/>
                <a:gd name="T64" fmla="*/ 1 w 237"/>
                <a:gd name="T65" fmla="*/ 4 h 221"/>
                <a:gd name="T66" fmla="*/ 0 w 237"/>
                <a:gd name="T67" fmla="*/ 6 h 221"/>
                <a:gd name="T68" fmla="*/ 0 w 237"/>
                <a:gd name="T69" fmla="*/ 8 h 221"/>
                <a:gd name="T70" fmla="*/ 1 w 237"/>
                <a:gd name="T71" fmla="*/ 10 h 221"/>
                <a:gd name="T72" fmla="*/ 3 w 237"/>
                <a:gd name="T73" fmla="*/ 12 h 221"/>
                <a:gd name="T74" fmla="*/ 3 w 237"/>
                <a:gd name="T75" fmla="*/ 12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7" h="221">
                  <a:moveTo>
                    <a:pt x="3" y="12"/>
                  </a:moveTo>
                  <a:lnTo>
                    <a:pt x="3" y="12"/>
                  </a:lnTo>
                  <a:lnTo>
                    <a:pt x="34" y="35"/>
                  </a:lnTo>
                  <a:lnTo>
                    <a:pt x="64" y="58"/>
                  </a:lnTo>
                  <a:lnTo>
                    <a:pt x="93" y="83"/>
                  </a:lnTo>
                  <a:lnTo>
                    <a:pt x="122" y="108"/>
                  </a:lnTo>
                  <a:lnTo>
                    <a:pt x="149" y="134"/>
                  </a:lnTo>
                  <a:lnTo>
                    <a:pt x="176" y="162"/>
                  </a:lnTo>
                  <a:lnTo>
                    <a:pt x="201" y="190"/>
                  </a:lnTo>
                  <a:lnTo>
                    <a:pt x="226" y="219"/>
                  </a:lnTo>
                  <a:lnTo>
                    <a:pt x="226" y="219"/>
                  </a:lnTo>
                  <a:lnTo>
                    <a:pt x="228" y="221"/>
                  </a:lnTo>
                  <a:lnTo>
                    <a:pt x="231" y="221"/>
                  </a:lnTo>
                  <a:lnTo>
                    <a:pt x="233" y="221"/>
                  </a:lnTo>
                  <a:lnTo>
                    <a:pt x="235" y="220"/>
                  </a:lnTo>
                  <a:lnTo>
                    <a:pt x="236" y="218"/>
                  </a:lnTo>
                  <a:lnTo>
                    <a:pt x="237" y="215"/>
                  </a:lnTo>
                  <a:lnTo>
                    <a:pt x="236" y="213"/>
                  </a:lnTo>
                  <a:lnTo>
                    <a:pt x="235" y="211"/>
                  </a:lnTo>
                  <a:lnTo>
                    <a:pt x="235" y="211"/>
                  </a:lnTo>
                  <a:lnTo>
                    <a:pt x="211" y="181"/>
                  </a:lnTo>
                  <a:lnTo>
                    <a:pt x="185" y="153"/>
                  </a:lnTo>
                  <a:lnTo>
                    <a:pt x="158" y="124"/>
                  </a:lnTo>
                  <a:lnTo>
                    <a:pt x="130" y="97"/>
                  </a:lnTo>
                  <a:lnTo>
                    <a:pt x="100" y="72"/>
                  </a:lnTo>
                  <a:lnTo>
                    <a:pt x="70" y="47"/>
                  </a:lnTo>
                  <a:lnTo>
                    <a:pt x="40" y="24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CB3299AA-0782-6283-78A1-5A55A3C79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2" y="2443"/>
              <a:ext cx="222" cy="118"/>
            </a:xfrm>
            <a:custGeom>
              <a:avLst/>
              <a:gdLst>
                <a:gd name="T0" fmla="*/ 6 w 445"/>
                <a:gd name="T1" fmla="*/ 13 h 238"/>
                <a:gd name="T2" fmla="*/ 6 w 445"/>
                <a:gd name="T3" fmla="*/ 13 h 238"/>
                <a:gd name="T4" fmla="*/ 37 w 445"/>
                <a:gd name="T5" fmla="*/ 15 h 238"/>
                <a:gd name="T6" fmla="*/ 68 w 445"/>
                <a:gd name="T7" fmla="*/ 19 h 238"/>
                <a:gd name="T8" fmla="*/ 98 w 445"/>
                <a:gd name="T9" fmla="*/ 25 h 238"/>
                <a:gd name="T10" fmla="*/ 129 w 445"/>
                <a:gd name="T11" fmla="*/ 32 h 238"/>
                <a:gd name="T12" fmla="*/ 159 w 445"/>
                <a:gd name="T13" fmla="*/ 41 h 238"/>
                <a:gd name="T14" fmla="*/ 188 w 445"/>
                <a:gd name="T15" fmla="*/ 51 h 238"/>
                <a:gd name="T16" fmla="*/ 216 w 445"/>
                <a:gd name="T17" fmla="*/ 64 h 238"/>
                <a:gd name="T18" fmla="*/ 244 w 445"/>
                <a:gd name="T19" fmla="*/ 76 h 238"/>
                <a:gd name="T20" fmla="*/ 271 w 445"/>
                <a:gd name="T21" fmla="*/ 92 h 238"/>
                <a:gd name="T22" fmla="*/ 297 w 445"/>
                <a:gd name="T23" fmla="*/ 108 h 238"/>
                <a:gd name="T24" fmla="*/ 323 w 445"/>
                <a:gd name="T25" fmla="*/ 125 h 238"/>
                <a:gd name="T26" fmla="*/ 347 w 445"/>
                <a:gd name="T27" fmla="*/ 145 h 238"/>
                <a:gd name="T28" fmla="*/ 370 w 445"/>
                <a:gd name="T29" fmla="*/ 165 h 238"/>
                <a:gd name="T30" fmla="*/ 393 w 445"/>
                <a:gd name="T31" fmla="*/ 187 h 238"/>
                <a:gd name="T32" fmla="*/ 414 w 445"/>
                <a:gd name="T33" fmla="*/ 210 h 238"/>
                <a:gd name="T34" fmla="*/ 433 w 445"/>
                <a:gd name="T35" fmla="*/ 235 h 238"/>
                <a:gd name="T36" fmla="*/ 433 w 445"/>
                <a:gd name="T37" fmla="*/ 235 h 238"/>
                <a:gd name="T38" fmla="*/ 436 w 445"/>
                <a:gd name="T39" fmla="*/ 237 h 238"/>
                <a:gd name="T40" fmla="*/ 438 w 445"/>
                <a:gd name="T41" fmla="*/ 238 h 238"/>
                <a:gd name="T42" fmla="*/ 440 w 445"/>
                <a:gd name="T43" fmla="*/ 237 h 238"/>
                <a:gd name="T44" fmla="*/ 442 w 445"/>
                <a:gd name="T45" fmla="*/ 237 h 238"/>
                <a:gd name="T46" fmla="*/ 444 w 445"/>
                <a:gd name="T47" fmla="*/ 235 h 238"/>
                <a:gd name="T48" fmla="*/ 445 w 445"/>
                <a:gd name="T49" fmla="*/ 233 h 238"/>
                <a:gd name="T50" fmla="*/ 445 w 445"/>
                <a:gd name="T51" fmla="*/ 230 h 238"/>
                <a:gd name="T52" fmla="*/ 444 w 445"/>
                <a:gd name="T53" fmla="*/ 228 h 238"/>
                <a:gd name="T54" fmla="*/ 444 w 445"/>
                <a:gd name="T55" fmla="*/ 228 h 238"/>
                <a:gd name="T56" fmla="*/ 424 w 445"/>
                <a:gd name="T57" fmla="*/ 203 h 238"/>
                <a:gd name="T58" fmla="*/ 402 w 445"/>
                <a:gd name="T59" fmla="*/ 179 h 238"/>
                <a:gd name="T60" fmla="*/ 379 w 445"/>
                <a:gd name="T61" fmla="*/ 156 h 238"/>
                <a:gd name="T62" fmla="*/ 355 w 445"/>
                <a:gd name="T63" fmla="*/ 136 h 238"/>
                <a:gd name="T64" fmla="*/ 330 w 445"/>
                <a:gd name="T65" fmla="*/ 116 h 238"/>
                <a:gd name="T66" fmla="*/ 304 w 445"/>
                <a:gd name="T67" fmla="*/ 98 h 238"/>
                <a:gd name="T68" fmla="*/ 278 w 445"/>
                <a:gd name="T69" fmla="*/ 81 h 238"/>
                <a:gd name="T70" fmla="*/ 250 w 445"/>
                <a:gd name="T71" fmla="*/ 66 h 238"/>
                <a:gd name="T72" fmla="*/ 222 w 445"/>
                <a:gd name="T73" fmla="*/ 52 h 238"/>
                <a:gd name="T74" fmla="*/ 192 w 445"/>
                <a:gd name="T75" fmla="*/ 40 h 238"/>
                <a:gd name="T76" fmla="*/ 163 w 445"/>
                <a:gd name="T77" fmla="*/ 29 h 238"/>
                <a:gd name="T78" fmla="*/ 132 w 445"/>
                <a:gd name="T79" fmla="*/ 20 h 238"/>
                <a:gd name="T80" fmla="*/ 102 w 445"/>
                <a:gd name="T81" fmla="*/ 13 h 238"/>
                <a:gd name="T82" fmla="*/ 69 w 445"/>
                <a:gd name="T83" fmla="*/ 6 h 238"/>
                <a:gd name="T84" fmla="*/ 38 w 445"/>
                <a:gd name="T85" fmla="*/ 2 h 238"/>
                <a:gd name="T86" fmla="*/ 6 w 445"/>
                <a:gd name="T87" fmla="*/ 0 h 238"/>
                <a:gd name="T88" fmla="*/ 6 w 445"/>
                <a:gd name="T89" fmla="*/ 0 h 238"/>
                <a:gd name="T90" fmla="*/ 3 w 445"/>
                <a:gd name="T91" fmla="*/ 0 h 238"/>
                <a:gd name="T92" fmla="*/ 2 w 445"/>
                <a:gd name="T93" fmla="*/ 2 h 238"/>
                <a:gd name="T94" fmla="*/ 1 w 445"/>
                <a:gd name="T95" fmla="*/ 4 h 238"/>
                <a:gd name="T96" fmla="*/ 0 w 445"/>
                <a:gd name="T97" fmla="*/ 6 h 238"/>
                <a:gd name="T98" fmla="*/ 1 w 445"/>
                <a:gd name="T99" fmla="*/ 9 h 238"/>
                <a:gd name="T100" fmla="*/ 2 w 445"/>
                <a:gd name="T101" fmla="*/ 11 h 238"/>
                <a:gd name="T102" fmla="*/ 3 w 445"/>
                <a:gd name="T103" fmla="*/ 12 h 238"/>
                <a:gd name="T104" fmla="*/ 6 w 445"/>
                <a:gd name="T105" fmla="*/ 13 h 238"/>
                <a:gd name="T106" fmla="*/ 6 w 445"/>
                <a:gd name="T107" fmla="*/ 13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5" h="238">
                  <a:moveTo>
                    <a:pt x="6" y="13"/>
                  </a:moveTo>
                  <a:lnTo>
                    <a:pt x="6" y="13"/>
                  </a:lnTo>
                  <a:lnTo>
                    <a:pt x="37" y="15"/>
                  </a:lnTo>
                  <a:lnTo>
                    <a:pt x="68" y="19"/>
                  </a:lnTo>
                  <a:lnTo>
                    <a:pt x="98" y="25"/>
                  </a:lnTo>
                  <a:lnTo>
                    <a:pt x="129" y="32"/>
                  </a:lnTo>
                  <a:lnTo>
                    <a:pt x="159" y="41"/>
                  </a:lnTo>
                  <a:lnTo>
                    <a:pt x="188" y="51"/>
                  </a:lnTo>
                  <a:lnTo>
                    <a:pt x="216" y="64"/>
                  </a:lnTo>
                  <a:lnTo>
                    <a:pt x="244" y="76"/>
                  </a:lnTo>
                  <a:lnTo>
                    <a:pt x="271" y="92"/>
                  </a:lnTo>
                  <a:lnTo>
                    <a:pt x="297" y="108"/>
                  </a:lnTo>
                  <a:lnTo>
                    <a:pt x="323" y="125"/>
                  </a:lnTo>
                  <a:lnTo>
                    <a:pt x="347" y="145"/>
                  </a:lnTo>
                  <a:lnTo>
                    <a:pt x="370" y="165"/>
                  </a:lnTo>
                  <a:lnTo>
                    <a:pt x="393" y="187"/>
                  </a:lnTo>
                  <a:lnTo>
                    <a:pt x="414" y="210"/>
                  </a:lnTo>
                  <a:lnTo>
                    <a:pt x="433" y="235"/>
                  </a:lnTo>
                  <a:lnTo>
                    <a:pt x="433" y="235"/>
                  </a:lnTo>
                  <a:lnTo>
                    <a:pt x="436" y="237"/>
                  </a:lnTo>
                  <a:lnTo>
                    <a:pt x="438" y="238"/>
                  </a:lnTo>
                  <a:lnTo>
                    <a:pt x="440" y="237"/>
                  </a:lnTo>
                  <a:lnTo>
                    <a:pt x="442" y="237"/>
                  </a:lnTo>
                  <a:lnTo>
                    <a:pt x="444" y="235"/>
                  </a:lnTo>
                  <a:lnTo>
                    <a:pt x="445" y="233"/>
                  </a:lnTo>
                  <a:lnTo>
                    <a:pt x="445" y="230"/>
                  </a:lnTo>
                  <a:lnTo>
                    <a:pt x="444" y="228"/>
                  </a:lnTo>
                  <a:lnTo>
                    <a:pt x="444" y="228"/>
                  </a:lnTo>
                  <a:lnTo>
                    <a:pt x="424" y="203"/>
                  </a:lnTo>
                  <a:lnTo>
                    <a:pt x="402" y="179"/>
                  </a:lnTo>
                  <a:lnTo>
                    <a:pt x="379" y="156"/>
                  </a:lnTo>
                  <a:lnTo>
                    <a:pt x="355" y="136"/>
                  </a:lnTo>
                  <a:lnTo>
                    <a:pt x="330" y="116"/>
                  </a:lnTo>
                  <a:lnTo>
                    <a:pt x="304" y="98"/>
                  </a:lnTo>
                  <a:lnTo>
                    <a:pt x="278" y="81"/>
                  </a:lnTo>
                  <a:lnTo>
                    <a:pt x="250" y="66"/>
                  </a:lnTo>
                  <a:lnTo>
                    <a:pt x="222" y="52"/>
                  </a:lnTo>
                  <a:lnTo>
                    <a:pt x="192" y="40"/>
                  </a:lnTo>
                  <a:lnTo>
                    <a:pt x="163" y="29"/>
                  </a:lnTo>
                  <a:lnTo>
                    <a:pt x="132" y="20"/>
                  </a:lnTo>
                  <a:lnTo>
                    <a:pt x="102" y="13"/>
                  </a:lnTo>
                  <a:lnTo>
                    <a:pt x="69" y="6"/>
                  </a:lnTo>
                  <a:lnTo>
                    <a:pt x="38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2" y="11"/>
                  </a:lnTo>
                  <a:lnTo>
                    <a:pt x="3" y="12"/>
                  </a:lnTo>
                  <a:lnTo>
                    <a:pt x="6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7BD0859A-0278-A1D9-B256-158468B14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" y="294"/>
              <a:ext cx="29" cy="67"/>
            </a:xfrm>
            <a:custGeom>
              <a:avLst/>
              <a:gdLst>
                <a:gd name="T0" fmla="*/ 13 w 57"/>
                <a:gd name="T1" fmla="*/ 43 h 133"/>
                <a:gd name="T2" fmla="*/ 16 w 57"/>
                <a:gd name="T3" fmla="*/ 25 h 133"/>
                <a:gd name="T4" fmla="*/ 21 w 57"/>
                <a:gd name="T5" fmla="*/ 17 h 133"/>
                <a:gd name="T6" fmla="*/ 28 w 57"/>
                <a:gd name="T7" fmla="*/ 12 h 133"/>
                <a:gd name="T8" fmla="*/ 31 w 57"/>
                <a:gd name="T9" fmla="*/ 12 h 133"/>
                <a:gd name="T10" fmla="*/ 36 w 57"/>
                <a:gd name="T11" fmla="*/ 13 h 133"/>
                <a:gd name="T12" fmla="*/ 41 w 57"/>
                <a:gd name="T13" fmla="*/ 19 h 133"/>
                <a:gd name="T14" fmla="*/ 44 w 57"/>
                <a:gd name="T15" fmla="*/ 32 h 133"/>
                <a:gd name="T16" fmla="*/ 44 w 57"/>
                <a:gd name="T17" fmla="*/ 48 h 133"/>
                <a:gd name="T18" fmla="*/ 41 w 57"/>
                <a:gd name="T19" fmla="*/ 58 h 133"/>
                <a:gd name="T20" fmla="*/ 30 w 57"/>
                <a:gd name="T21" fmla="*/ 87 h 133"/>
                <a:gd name="T22" fmla="*/ 24 w 57"/>
                <a:gd name="T23" fmla="*/ 106 h 133"/>
                <a:gd name="T24" fmla="*/ 22 w 57"/>
                <a:gd name="T25" fmla="*/ 127 h 133"/>
                <a:gd name="T26" fmla="*/ 23 w 57"/>
                <a:gd name="T27" fmla="*/ 130 h 133"/>
                <a:gd name="T28" fmla="*/ 26 w 57"/>
                <a:gd name="T29" fmla="*/ 133 h 133"/>
                <a:gd name="T30" fmla="*/ 30 w 57"/>
                <a:gd name="T31" fmla="*/ 133 h 133"/>
                <a:gd name="T32" fmla="*/ 34 w 57"/>
                <a:gd name="T33" fmla="*/ 130 h 133"/>
                <a:gd name="T34" fmla="*/ 34 w 57"/>
                <a:gd name="T35" fmla="*/ 127 h 133"/>
                <a:gd name="T36" fmla="*/ 37 w 57"/>
                <a:gd name="T37" fmla="*/ 112 h 133"/>
                <a:gd name="T38" fmla="*/ 51 w 57"/>
                <a:gd name="T39" fmla="*/ 65 h 133"/>
                <a:gd name="T40" fmla="*/ 57 w 57"/>
                <a:gd name="T41" fmla="*/ 42 h 133"/>
                <a:gd name="T42" fmla="*/ 56 w 57"/>
                <a:gd name="T43" fmla="*/ 28 h 133"/>
                <a:gd name="T44" fmla="*/ 51 w 57"/>
                <a:gd name="T45" fmla="*/ 13 h 133"/>
                <a:gd name="T46" fmla="*/ 46 w 57"/>
                <a:gd name="T47" fmla="*/ 7 h 133"/>
                <a:gd name="T48" fmla="*/ 40 w 57"/>
                <a:gd name="T49" fmla="*/ 2 h 133"/>
                <a:gd name="T50" fmla="*/ 32 w 57"/>
                <a:gd name="T51" fmla="*/ 0 h 133"/>
                <a:gd name="T52" fmla="*/ 18 w 57"/>
                <a:gd name="T53" fmla="*/ 3 h 133"/>
                <a:gd name="T54" fmla="*/ 14 w 57"/>
                <a:gd name="T55" fmla="*/ 6 h 133"/>
                <a:gd name="T56" fmla="*/ 6 w 57"/>
                <a:gd name="T57" fmla="*/ 15 h 133"/>
                <a:gd name="T58" fmla="*/ 1 w 57"/>
                <a:gd name="T59" fmla="*/ 32 h 133"/>
                <a:gd name="T60" fmla="*/ 0 w 57"/>
                <a:gd name="T61" fmla="*/ 43 h 133"/>
                <a:gd name="T62" fmla="*/ 1 w 57"/>
                <a:gd name="T63" fmla="*/ 48 h 133"/>
                <a:gd name="T64" fmla="*/ 6 w 57"/>
                <a:gd name="T65" fmla="*/ 49 h 133"/>
                <a:gd name="T66" fmla="*/ 11 w 57"/>
                <a:gd name="T67" fmla="*/ 48 h 133"/>
                <a:gd name="T68" fmla="*/ 13 w 57"/>
                <a:gd name="T69" fmla="*/ 4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" h="133">
                  <a:moveTo>
                    <a:pt x="13" y="43"/>
                  </a:moveTo>
                  <a:lnTo>
                    <a:pt x="13" y="43"/>
                  </a:lnTo>
                  <a:lnTo>
                    <a:pt x="14" y="34"/>
                  </a:lnTo>
                  <a:lnTo>
                    <a:pt x="16" y="25"/>
                  </a:lnTo>
                  <a:lnTo>
                    <a:pt x="18" y="20"/>
                  </a:lnTo>
                  <a:lnTo>
                    <a:pt x="21" y="17"/>
                  </a:lnTo>
                  <a:lnTo>
                    <a:pt x="24" y="14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31" y="12"/>
                  </a:lnTo>
                  <a:lnTo>
                    <a:pt x="33" y="12"/>
                  </a:lnTo>
                  <a:lnTo>
                    <a:pt x="36" y="13"/>
                  </a:lnTo>
                  <a:lnTo>
                    <a:pt x="38" y="14"/>
                  </a:lnTo>
                  <a:lnTo>
                    <a:pt x="41" y="19"/>
                  </a:lnTo>
                  <a:lnTo>
                    <a:pt x="43" y="26"/>
                  </a:lnTo>
                  <a:lnTo>
                    <a:pt x="44" y="32"/>
                  </a:lnTo>
                  <a:lnTo>
                    <a:pt x="44" y="38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1" y="58"/>
                  </a:lnTo>
                  <a:lnTo>
                    <a:pt x="38" y="67"/>
                  </a:lnTo>
                  <a:lnTo>
                    <a:pt x="30" y="87"/>
                  </a:lnTo>
                  <a:lnTo>
                    <a:pt x="27" y="97"/>
                  </a:lnTo>
                  <a:lnTo>
                    <a:pt x="24" y="106"/>
                  </a:lnTo>
                  <a:lnTo>
                    <a:pt x="23" y="116"/>
                  </a:lnTo>
                  <a:lnTo>
                    <a:pt x="22" y="127"/>
                  </a:lnTo>
                  <a:lnTo>
                    <a:pt x="22" y="127"/>
                  </a:lnTo>
                  <a:lnTo>
                    <a:pt x="23" y="130"/>
                  </a:lnTo>
                  <a:lnTo>
                    <a:pt x="24" y="132"/>
                  </a:lnTo>
                  <a:lnTo>
                    <a:pt x="26" y="133"/>
                  </a:lnTo>
                  <a:lnTo>
                    <a:pt x="28" y="133"/>
                  </a:lnTo>
                  <a:lnTo>
                    <a:pt x="30" y="133"/>
                  </a:lnTo>
                  <a:lnTo>
                    <a:pt x="32" y="132"/>
                  </a:lnTo>
                  <a:lnTo>
                    <a:pt x="34" y="130"/>
                  </a:lnTo>
                  <a:lnTo>
                    <a:pt x="34" y="127"/>
                  </a:lnTo>
                  <a:lnTo>
                    <a:pt x="34" y="127"/>
                  </a:lnTo>
                  <a:lnTo>
                    <a:pt x="34" y="119"/>
                  </a:lnTo>
                  <a:lnTo>
                    <a:pt x="37" y="112"/>
                  </a:lnTo>
                  <a:lnTo>
                    <a:pt x="41" y="98"/>
                  </a:lnTo>
                  <a:lnTo>
                    <a:pt x="51" y="65"/>
                  </a:lnTo>
                  <a:lnTo>
                    <a:pt x="55" y="50"/>
                  </a:lnTo>
                  <a:lnTo>
                    <a:pt x="57" y="42"/>
                  </a:lnTo>
                  <a:lnTo>
                    <a:pt x="57" y="35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51" y="13"/>
                  </a:lnTo>
                  <a:lnTo>
                    <a:pt x="46" y="7"/>
                  </a:lnTo>
                  <a:lnTo>
                    <a:pt x="46" y="7"/>
                  </a:lnTo>
                  <a:lnTo>
                    <a:pt x="43" y="4"/>
                  </a:lnTo>
                  <a:lnTo>
                    <a:pt x="40" y="2"/>
                  </a:lnTo>
                  <a:lnTo>
                    <a:pt x="37" y="1"/>
                  </a:lnTo>
                  <a:lnTo>
                    <a:pt x="32" y="0"/>
                  </a:lnTo>
                  <a:lnTo>
                    <a:pt x="25" y="1"/>
                  </a:lnTo>
                  <a:lnTo>
                    <a:pt x="18" y="3"/>
                  </a:lnTo>
                  <a:lnTo>
                    <a:pt x="18" y="3"/>
                  </a:lnTo>
                  <a:lnTo>
                    <a:pt x="14" y="6"/>
                  </a:lnTo>
                  <a:lnTo>
                    <a:pt x="10" y="10"/>
                  </a:lnTo>
                  <a:lnTo>
                    <a:pt x="6" y="15"/>
                  </a:lnTo>
                  <a:lnTo>
                    <a:pt x="4" y="20"/>
                  </a:lnTo>
                  <a:lnTo>
                    <a:pt x="1" y="3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8"/>
                  </a:lnTo>
                  <a:lnTo>
                    <a:pt x="3" y="49"/>
                  </a:lnTo>
                  <a:lnTo>
                    <a:pt x="6" y="49"/>
                  </a:lnTo>
                  <a:lnTo>
                    <a:pt x="8" y="49"/>
                  </a:lnTo>
                  <a:lnTo>
                    <a:pt x="11" y="48"/>
                  </a:lnTo>
                  <a:lnTo>
                    <a:pt x="12" y="45"/>
                  </a:lnTo>
                  <a:lnTo>
                    <a:pt x="13" y="43"/>
                  </a:lnTo>
                  <a:lnTo>
                    <a:pt x="13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125ED174-4360-AA38-7306-CCDBD2472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1816"/>
              <a:ext cx="1161" cy="1988"/>
            </a:xfrm>
            <a:custGeom>
              <a:avLst/>
              <a:gdLst>
                <a:gd name="T0" fmla="*/ 2312 w 2324"/>
                <a:gd name="T1" fmla="*/ 3 h 3975"/>
                <a:gd name="T2" fmla="*/ 2312 w 2324"/>
                <a:gd name="T3" fmla="*/ 3 h 3975"/>
                <a:gd name="T4" fmla="*/ 1475 w 2324"/>
                <a:gd name="T5" fmla="*/ 1440 h 3975"/>
                <a:gd name="T6" fmla="*/ 1475 w 2324"/>
                <a:gd name="T7" fmla="*/ 1440 h 3975"/>
                <a:gd name="T8" fmla="*/ 638 w 2324"/>
                <a:gd name="T9" fmla="*/ 2873 h 3975"/>
                <a:gd name="T10" fmla="*/ 638 w 2324"/>
                <a:gd name="T11" fmla="*/ 2873 h 3975"/>
                <a:gd name="T12" fmla="*/ 1 w 2324"/>
                <a:gd name="T13" fmla="*/ 3965 h 3975"/>
                <a:gd name="T14" fmla="*/ 1 w 2324"/>
                <a:gd name="T15" fmla="*/ 3965 h 3975"/>
                <a:gd name="T16" fmla="*/ 0 w 2324"/>
                <a:gd name="T17" fmla="*/ 3968 h 3975"/>
                <a:gd name="T18" fmla="*/ 0 w 2324"/>
                <a:gd name="T19" fmla="*/ 3970 h 3975"/>
                <a:gd name="T20" fmla="*/ 1 w 2324"/>
                <a:gd name="T21" fmla="*/ 3972 h 3975"/>
                <a:gd name="T22" fmla="*/ 3 w 2324"/>
                <a:gd name="T23" fmla="*/ 3973 h 3975"/>
                <a:gd name="T24" fmla="*/ 5 w 2324"/>
                <a:gd name="T25" fmla="*/ 3975 h 3975"/>
                <a:gd name="T26" fmla="*/ 7 w 2324"/>
                <a:gd name="T27" fmla="*/ 3975 h 3975"/>
                <a:gd name="T28" fmla="*/ 9 w 2324"/>
                <a:gd name="T29" fmla="*/ 3973 h 3975"/>
                <a:gd name="T30" fmla="*/ 12 w 2324"/>
                <a:gd name="T31" fmla="*/ 3972 h 3975"/>
                <a:gd name="T32" fmla="*/ 12 w 2324"/>
                <a:gd name="T33" fmla="*/ 3972 h 3975"/>
                <a:gd name="T34" fmla="*/ 849 w 2324"/>
                <a:gd name="T35" fmla="*/ 2536 h 3975"/>
                <a:gd name="T36" fmla="*/ 849 w 2324"/>
                <a:gd name="T37" fmla="*/ 2536 h 3975"/>
                <a:gd name="T38" fmla="*/ 1686 w 2324"/>
                <a:gd name="T39" fmla="*/ 1101 h 3975"/>
                <a:gd name="T40" fmla="*/ 1686 w 2324"/>
                <a:gd name="T41" fmla="*/ 1101 h 3975"/>
                <a:gd name="T42" fmla="*/ 2323 w 2324"/>
                <a:gd name="T43" fmla="*/ 9 h 3975"/>
                <a:gd name="T44" fmla="*/ 2323 w 2324"/>
                <a:gd name="T45" fmla="*/ 9 h 3975"/>
                <a:gd name="T46" fmla="*/ 2324 w 2324"/>
                <a:gd name="T47" fmla="*/ 7 h 3975"/>
                <a:gd name="T48" fmla="*/ 2324 w 2324"/>
                <a:gd name="T49" fmla="*/ 5 h 3975"/>
                <a:gd name="T50" fmla="*/ 2323 w 2324"/>
                <a:gd name="T51" fmla="*/ 3 h 3975"/>
                <a:gd name="T52" fmla="*/ 2321 w 2324"/>
                <a:gd name="T53" fmla="*/ 1 h 3975"/>
                <a:gd name="T54" fmla="*/ 2319 w 2324"/>
                <a:gd name="T55" fmla="*/ 0 h 3975"/>
                <a:gd name="T56" fmla="*/ 2316 w 2324"/>
                <a:gd name="T57" fmla="*/ 0 h 3975"/>
                <a:gd name="T58" fmla="*/ 2314 w 2324"/>
                <a:gd name="T59" fmla="*/ 1 h 3975"/>
                <a:gd name="T60" fmla="*/ 2312 w 2324"/>
                <a:gd name="T61" fmla="*/ 3 h 3975"/>
                <a:gd name="T62" fmla="*/ 2312 w 2324"/>
                <a:gd name="T63" fmla="*/ 3 h 3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24" h="3975">
                  <a:moveTo>
                    <a:pt x="2312" y="3"/>
                  </a:moveTo>
                  <a:lnTo>
                    <a:pt x="2312" y="3"/>
                  </a:lnTo>
                  <a:lnTo>
                    <a:pt x="1475" y="1440"/>
                  </a:lnTo>
                  <a:lnTo>
                    <a:pt x="1475" y="1440"/>
                  </a:lnTo>
                  <a:lnTo>
                    <a:pt x="638" y="2873"/>
                  </a:lnTo>
                  <a:lnTo>
                    <a:pt x="638" y="2873"/>
                  </a:lnTo>
                  <a:lnTo>
                    <a:pt x="1" y="3965"/>
                  </a:lnTo>
                  <a:lnTo>
                    <a:pt x="1" y="3965"/>
                  </a:lnTo>
                  <a:lnTo>
                    <a:pt x="0" y="3968"/>
                  </a:lnTo>
                  <a:lnTo>
                    <a:pt x="0" y="3970"/>
                  </a:lnTo>
                  <a:lnTo>
                    <a:pt x="1" y="3972"/>
                  </a:lnTo>
                  <a:lnTo>
                    <a:pt x="3" y="3973"/>
                  </a:lnTo>
                  <a:lnTo>
                    <a:pt x="5" y="3975"/>
                  </a:lnTo>
                  <a:lnTo>
                    <a:pt x="7" y="3975"/>
                  </a:lnTo>
                  <a:lnTo>
                    <a:pt x="9" y="3973"/>
                  </a:lnTo>
                  <a:lnTo>
                    <a:pt x="12" y="3972"/>
                  </a:lnTo>
                  <a:lnTo>
                    <a:pt x="12" y="3972"/>
                  </a:lnTo>
                  <a:lnTo>
                    <a:pt x="849" y="2536"/>
                  </a:lnTo>
                  <a:lnTo>
                    <a:pt x="849" y="2536"/>
                  </a:lnTo>
                  <a:lnTo>
                    <a:pt x="1686" y="1101"/>
                  </a:lnTo>
                  <a:lnTo>
                    <a:pt x="1686" y="1101"/>
                  </a:lnTo>
                  <a:lnTo>
                    <a:pt x="2323" y="9"/>
                  </a:lnTo>
                  <a:lnTo>
                    <a:pt x="2323" y="9"/>
                  </a:lnTo>
                  <a:lnTo>
                    <a:pt x="2324" y="7"/>
                  </a:lnTo>
                  <a:lnTo>
                    <a:pt x="2324" y="5"/>
                  </a:lnTo>
                  <a:lnTo>
                    <a:pt x="2323" y="3"/>
                  </a:lnTo>
                  <a:lnTo>
                    <a:pt x="2321" y="1"/>
                  </a:lnTo>
                  <a:lnTo>
                    <a:pt x="2319" y="0"/>
                  </a:lnTo>
                  <a:lnTo>
                    <a:pt x="2316" y="0"/>
                  </a:lnTo>
                  <a:lnTo>
                    <a:pt x="2314" y="1"/>
                  </a:lnTo>
                  <a:lnTo>
                    <a:pt x="2312" y="3"/>
                  </a:lnTo>
                  <a:lnTo>
                    <a:pt x="231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DAEF867C-3F64-AB99-9804-42CFD9628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" y="2660"/>
              <a:ext cx="935" cy="1211"/>
            </a:xfrm>
            <a:custGeom>
              <a:avLst/>
              <a:gdLst>
                <a:gd name="T0" fmla="*/ 1859 w 1869"/>
                <a:gd name="T1" fmla="*/ 3 h 2421"/>
                <a:gd name="T2" fmla="*/ 1859 w 1869"/>
                <a:gd name="T3" fmla="*/ 3 h 2421"/>
                <a:gd name="T4" fmla="*/ 843 w 1869"/>
                <a:gd name="T5" fmla="*/ 1318 h 2421"/>
                <a:gd name="T6" fmla="*/ 843 w 1869"/>
                <a:gd name="T7" fmla="*/ 1318 h 2421"/>
                <a:gd name="T8" fmla="*/ 1 w 1869"/>
                <a:gd name="T9" fmla="*/ 2409 h 2421"/>
                <a:gd name="T10" fmla="*/ 1 w 1869"/>
                <a:gd name="T11" fmla="*/ 2409 h 2421"/>
                <a:gd name="T12" fmla="*/ 0 w 1869"/>
                <a:gd name="T13" fmla="*/ 2413 h 2421"/>
                <a:gd name="T14" fmla="*/ 0 w 1869"/>
                <a:gd name="T15" fmla="*/ 2415 h 2421"/>
                <a:gd name="T16" fmla="*/ 1 w 1869"/>
                <a:gd name="T17" fmla="*/ 2417 h 2421"/>
                <a:gd name="T18" fmla="*/ 2 w 1869"/>
                <a:gd name="T19" fmla="*/ 2419 h 2421"/>
                <a:gd name="T20" fmla="*/ 4 w 1869"/>
                <a:gd name="T21" fmla="*/ 2420 h 2421"/>
                <a:gd name="T22" fmla="*/ 6 w 1869"/>
                <a:gd name="T23" fmla="*/ 2421 h 2421"/>
                <a:gd name="T24" fmla="*/ 8 w 1869"/>
                <a:gd name="T25" fmla="*/ 2420 h 2421"/>
                <a:gd name="T26" fmla="*/ 10 w 1869"/>
                <a:gd name="T27" fmla="*/ 2419 h 2421"/>
                <a:gd name="T28" fmla="*/ 10 w 1869"/>
                <a:gd name="T29" fmla="*/ 2419 h 2421"/>
                <a:gd name="T30" fmla="*/ 1025 w 1869"/>
                <a:gd name="T31" fmla="*/ 1103 h 2421"/>
                <a:gd name="T32" fmla="*/ 1025 w 1869"/>
                <a:gd name="T33" fmla="*/ 1103 h 2421"/>
                <a:gd name="T34" fmla="*/ 1867 w 1869"/>
                <a:gd name="T35" fmla="*/ 11 h 2421"/>
                <a:gd name="T36" fmla="*/ 1867 w 1869"/>
                <a:gd name="T37" fmla="*/ 11 h 2421"/>
                <a:gd name="T38" fmla="*/ 1869 w 1869"/>
                <a:gd name="T39" fmla="*/ 9 h 2421"/>
                <a:gd name="T40" fmla="*/ 1869 w 1869"/>
                <a:gd name="T41" fmla="*/ 6 h 2421"/>
                <a:gd name="T42" fmla="*/ 1868 w 1869"/>
                <a:gd name="T43" fmla="*/ 4 h 2421"/>
                <a:gd name="T44" fmla="*/ 1867 w 1869"/>
                <a:gd name="T45" fmla="*/ 2 h 2421"/>
                <a:gd name="T46" fmla="*/ 1865 w 1869"/>
                <a:gd name="T47" fmla="*/ 1 h 2421"/>
                <a:gd name="T48" fmla="*/ 1863 w 1869"/>
                <a:gd name="T49" fmla="*/ 0 h 2421"/>
                <a:gd name="T50" fmla="*/ 1861 w 1869"/>
                <a:gd name="T51" fmla="*/ 1 h 2421"/>
                <a:gd name="T52" fmla="*/ 1859 w 1869"/>
                <a:gd name="T53" fmla="*/ 3 h 2421"/>
                <a:gd name="T54" fmla="*/ 1859 w 1869"/>
                <a:gd name="T55" fmla="*/ 3 h 2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69" h="2421">
                  <a:moveTo>
                    <a:pt x="1859" y="3"/>
                  </a:moveTo>
                  <a:lnTo>
                    <a:pt x="1859" y="3"/>
                  </a:lnTo>
                  <a:lnTo>
                    <a:pt x="843" y="1318"/>
                  </a:lnTo>
                  <a:lnTo>
                    <a:pt x="843" y="1318"/>
                  </a:lnTo>
                  <a:lnTo>
                    <a:pt x="1" y="2409"/>
                  </a:lnTo>
                  <a:lnTo>
                    <a:pt x="1" y="2409"/>
                  </a:lnTo>
                  <a:lnTo>
                    <a:pt x="0" y="2413"/>
                  </a:lnTo>
                  <a:lnTo>
                    <a:pt x="0" y="2415"/>
                  </a:lnTo>
                  <a:lnTo>
                    <a:pt x="1" y="2417"/>
                  </a:lnTo>
                  <a:lnTo>
                    <a:pt x="2" y="2419"/>
                  </a:lnTo>
                  <a:lnTo>
                    <a:pt x="4" y="2420"/>
                  </a:lnTo>
                  <a:lnTo>
                    <a:pt x="6" y="2421"/>
                  </a:lnTo>
                  <a:lnTo>
                    <a:pt x="8" y="2420"/>
                  </a:lnTo>
                  <a:lnTo>
                    <a:pt x="10" y="2419"/>
                  </a:lnTo>
                  <a:lnTo>
                    <a:pt x="10" y="2419"/>
                  </a:lnTo>
                  <a:lnTo>
                    <a:pt x="1025" y="1103"/>
                  </a:lnTo>
                  <a:lnTo>
                    <a:pt x="1025" y="1103"/>
                  </a:lnTo>
                  <a:lnTo>
                    <a:pt x="1867" y="11"/>
                  </a:lnTo>
                  <a:lnTo>
                    <a:pt x="1867" y="11"/>
                  </a:lnTo>
                  <a:lnTo>
                    <a:pt x="1869" y="9"/>
                  </a:lnTo>
                  <a:lnTo>
                    <a:pt x="1869" y="6"/>
                  </a:lnTo>
                  <a:lnTo>
                    <a:pt x="1868" y="4"/>
                  </a:lnTo>
                  <a:lnTo>
                    <a:pt x="1867" y="2"/>
                  </a:lnTo>
                  <a:lnTo>
                    <a:pt x="1865" y="1"/>
                  </a:lnTo>
                  <a:lnTo>
                    <a:pt x="1863" y="0"/>
                  </a:lnTo>
                  <a:lnTo>
                    <a:pt x="1861" y="1"/>
                  </a:lnTo>
                  <a:lnTo>
                    <a:pt x="1859" y="3"/>
                  </a:lnTo>
                  <a:lnTo>
                    <a:pt x="185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D79DE36A-6437-AF93-B234-86CC561D3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665"/>
              <a:ext cx="18" cy="74"/>
            </a:xfrm>
            <a:custGeom>
              <a:avLst/>
              <a:gdLst>
                <a:gd name="T0" fmla="*/ 1 w 36"/>
                <a:gd name="T1" fmla="*/ 9 h 148"/>
                <a:gd name="T2" fmla="*/ 1 w 36"/>
                <a:gd name="T3" fmla="*/ 9 h 148"/>
                <a:gd name="T4" fmla="*/ 11 w 36"/>
                <a:gd name="T5" fmla="*/ 41 h 148"/>
                <a:gd name="T6" fmla="*/ 14 w 36"/>
                <a:gd name="T7" fmla="*/ 58 h 148"/>
                <a:gd name="T8" fmla="*/ 18 w 36"/>
                <a:gd name="T9" fmla="*/ 74 h 148"/>
                <a:gd name="T10" fmla="*/ 20 w 36"/>
                <a:gd name="T11" fmla="*/ 91 h 148"/>
                <a:gd name="T12" fmla="*/ 22 w 36"/>
                <a:gd name="T13" fmla="*/ 109 h 148"/>
                <a:gd name="T14" fmla="*/ 23 w 36"/>
                <a:gd name="T15" fmla="*/ 125 h 148"/>
                <a:gd name="T16" fmla="*/ 23 w 36"/>
                <a:gd name="T17" fmla="*/ 143 h 148"/>
                <a:gd name="T18" fmla="*/ 23 w 36"/>
                <a:gd name="T19" fmla="*/ 143 h 148"/>
                <a:gd name="T20" fmla="*/ 23 w 36"/>
                <a:gd name="T21" fmla="*/ 145 h 148"/>
                <a:gd name="T22" fmla="*/ 24 w 36"/>
                <a:gd name="T23" fmla="*/ 147 h 148"/>
                <a:gd name="T24" fmla="*/ 26 w 36"/>
                <a:gd name="T25" fmla="*/ 148 h 148"/>
                <a:gd name="T26" fmla="*/ 28 w 36"/>
                <a:gd name="T27" fmla="*/ 148 h 148"/>
                <a:gd name="T28" fmla="*/ 31 w 36"/>
                <a:gd name="T29" fmla="*/ 148 h 148"/>
                <a:gd name="T30" fmla="*/ 33 w 36"/>
                <a:gd name="T31" fmla="*/ 147 h 148"/>
                <a:gd name="T32" fmla="*/ 34 w 36"/>
                <a:gd name="T33" fmla="*/ 145 h 148"/>
                <a:gd name="T34" fmla="*/ 36 w 36"/>
                <a:gd name="T35" fmla="*/ 143 h 148"/>
                <a:gd name="T36" fmla="*/ 36 w 36"/>
                <a:gd name="T37" fmla="*/ 143 h 148"/>
                <a:gd name="T38" fmla="*/ 36 w 36"/>
                <a:gd name="T39" fmla="*/ 125 h 148"/>
                <a:gd name="T40" fmla="*/ 34 w 36"/>
                <a:gd name="T41" fmla="*/ 108 h 148"/>
                <a:gd name="T42" fmla="*/ 32 w 36"/>
                <a:gd name="T43" fmla="*/ 90 h 148"/>
                <a:gd name="T44" fmla="*/ 30 w 36"/>
                <a:gd name="T45" fmla="*/ 73 h 148"/>
                <a:gd name="T46" fmla="*/ 26 w 36"/>
                <a:gd name="T47" fmla="*/ 56 h 148"/>
                <a:gd name="T48" fmla="*/ 22 w 36"/>
                <a:gd name="T49" fmla="*/ 39 h 148"/>
                <a:gd name="T50" fmla="*/ 13 w 36"/>
                <a:gd name="T51" fmla="*/ 5 h 148"/>
                <a:gd name="T52" fmla="*/ 13 w 36"/>
                <a:gd name="T53" fmla="*/ 5 h 148"/>
                <a:gd name="T54" fmla="*/ 12 w 36"/>
                <a:gd name="T55" fmla="*/ 3 h 148"/>
                <a:gd name="T56" fmla="*/ 9 w 36"/>
                <a:gd name="T57" fmla="*/ 1 h 148"/>
                <a:gd name="T58" fmla="*/ 7 w 36"/>
                <a:gd name="T59" fmla="*/ 0 h 148"/>
                <a:gd name="T60" fmla="*/ 5 w 36"/>
                <a:gd name="T61" fmla="*/ 0 h 148"/>
                <a:gd name="T62" fmla="*/ 3 w 36"/>
                <a:gd name="T63" fmla="*/ 1 h 148"/>
                <a:gd name="T64" fmla="*/ 1 w 36"/>
                <a:gd name="T65" fmla="*/ 4 h 148"/>
                <a:gd name="T66" fmla="*/ 0 w 36"/>
                <a:gd name="T67" fmla="*/ 6 h 148"/>
                <a:gd name="T68" fmla="*/ 1 w 36"/>
                <a:gd name="T69" fmla="*/ 9 h 148"/>
                <a:gd name="T70" fmla="*/ 1 w 36"/>
                <a:gd name="T71" fmla="*/ 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6" h="148">
                  <a:moveTo>
                    <a:pt x="1" y="9"/>
                  </a:moveTo>
                  <a:lnTo>
                    <a:pt x="1" y="9"/>
                  </a:lnTo>
                  <a:lnTo>
                    <a:pt x="11" y="41"/>
                  </a:lnTo>
                  <a:lnTo>
                    <a:pt x="14" y="58"/>
                  </a:lnTo>
                  <a:lnTo>
                    <a:pt x="18" y="74"/>
                  </a:lnTo>
                  <a:lnTo>
                    <a:pt x="20" y="91"/>
                  </a:lnTo>
                  <a:lnTo>
                    <a:pt x="22" y="109"/>
                  </a:lnTo>
                  <a:lnTo>
                    <a:pt x="23" y="125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5"/>
                  </a:lnTo>
                  <a:lnTo>
                    <a:pt x="24" y="147"/>
                  </a:lnTo>
                  <a:lnTo>
                    <a:pt x="26" y="148"/>
                  </a:lnTo>
                  <a:lnTo>
                    <a:pt x="28" y="148"/>
                  </a:lnTo>
                  <a:lnTo>
                    <a:pt x="31" y="148"/>
                  </a:lnTo>
                  <a:lnTo>
                    <a:pt x="33" y="147"/>
                  </a:lnTo>
                  <a:lnTo>
                    <a:pt x="34" y="145"/>
                  </a:lnTo>
                  <a:lnTo>
                    <a:pt x="36" y="143"/>
                  </a:lnTo>
                  <a:lnTo>
                    <a:pt x="36" y="143"/>
                  </a:lnTo>
                  <a:lnTo>
                    <a:pt x="36" y="125"/>
                  </a:lnTo>
                  <a:lnTo>
                    <a:pt x="34" y="108"/>
                  </a:lnTo>
                  <a:lnTo>
                    <a:pt x="32" y="90"/>
                  </a:lnTo>
                  <a:lnTo>
                    <a:pt x="30" y="73"/>
                  </a:lnTo>
                  <a:lnTo>
                    <a:pt x="26" y="56"/>
                  </a:lnTo>
                  <a:lnTo>
                    <a:pt x="22" y="39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82D5208D-95BF-1C8B-869D-3C12DE36A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6" y="726"/>
              <a:ext cx="77" cy="73"/>
            </a:xfrm>
            <a:custGeom>
              <a:avLst/>
              <a:gdLst>
                <a:gd name="T0" fmla="*/ 143 w 154"/>
                <a:gd name="T1" fmla="*/ 2 h 146"/>
                <a:gd name="T2" fmla="*/ 143 w 154"/>
                <a:gd name="T3" fmla="*/ 2 h 146"/>
                <a:gd name="T4" fmla="*/ 126 w 154"/>
                <a:gd name="T5" fmla="*/ 19 h 146"/>
                <a:gd name="T6" fmla="*/ 107 w 154"/>
                <a:gd name="T7" fmla="*/ 36 h 146"/>
                <a:gd name="T8" fmla="*/ 69 w 154"/>
                <a:gd name="T9" fmla="*/ 67 h 146"/>
                <a:gd name="T10" fmla="*/ 51 w 154"/>
                <a:gd name="T11" fmla="*/ 83 h 146"/>
                <a:gd name="T12" fmla="*/ 33 w 154"/>
                <a:gd name="T13" fmla="*/ 99 h 146"/>
                <a:gd name="T14" fmla="*/ 16 w 154"/>
                <a:gd name="T15" fmla="*/ 117 h 146"/>
                <a:gd name="T16" fmla="*/ 8 w 154"/>
                <a:gd name="T17" fmla="*/ 126 h 146"/>
                <a:gd name="T18" fmla="*/ 1 w 154"/>
                <a:gd name="T19" fmla="*/ 137 h 146"/>
                <a:gd name="T20" fmla="*/ 1 w 154"/>
                <a:gd name="T21" fmla="*/ 137 h 146"/>
                <a:gd name="T22" fmla="*/ 0 w 154"/>
                <a:gd name="T23" fmla="*/ 139 h 146"/>
                <a:gd name="T24" fmla="*/ 0 w 154"/>
                <a:gd name="T25" fmla="*/ 141 h 146"/>
                <a:gd name="T26" fmla="*/ 1 w 154"/>
                <a:gd name="T27" fmla="*/ 143 h 146"/>
                <a:gd name="T28" fmla="*/ 3 w 154"/>
                <a:gd name="T29" fmla="*/ 145 h 146"/>
                <a:gd name="T30" fmla="*/ 5 w 154"/>
                <a:gd name="T31" fmla="*/ 146 h 146"/>
                <a:gd name="T32" fmla="*/ 7 w 154"/>
                <a:gd name="T33" fmla="*/ 146 h 146"/>
                <a:gd name="T34" fmla="*/ 10 w 154"/>
                <a:gd name="T35" fmla="*/ 145 h 146"/>
                <a:gd name="T36" fmla="*/ 12 w 154"/>
                <a:gd name="T37" fmla="*/ 143 h 146"/>
                <a:gd name="T38" fmla="*/ 12 w 154"/>
                <a:gd name="T39" fmla="*/ 143 h 146"/>
                <a:gd name="T40" fmla="*/ 18 w 154"/>
                <a:gd name="T41" fmla="*/ 134 h 146"/>
                <a:gd name="T42" fmla="*/ 27 w 154"/>
                <a:gd name="T43" fmla="*/ 124 h 146"/>
                <a:gd name="T44" fmla="*/ 43 w 154"/>
                <a:gd name="T45" fmla="*/ 107 h 146"/>
                <a:gd name="T46" fmla="*/ 61 w 154"/>
                <a:gd name="T47" fmla="*/ 90 h 146"/>
                <a:gd name="T48" fmla="*/ 79 w 154"/>
                <a:gd name="T49" fmla="*/ 74 h 146"/>
                <a:gd name="T50" fmla="*/ 116 w 154"/>
                <a:gd name="T51" fmla="*/ 43 h 146"/>
                <a:gd name="T52" fmla="*/ 135 w 154"/>
                <a:gd name="T53" fmla="*/ 27 h 146"/>
                <a:gd name="T54" fmla="*/ 153 w 154"/>
                <a:gd name="T55" fmla="*/ 11 h 146"/>
                <a:gd name="T56" fmla="*/ 153 w 154"/>
                <a:gd name="T57" fmla="*/ 11 h 146"/>
                <a:gd name="T58" fmla="*/ 154 w 154"/>
                <a:gd name="T59" fmla="*/ 9 h 146"/>
                <a:gd name="T60" fmla="*/ 154 w 154"/>
                <a:gd name="T61" fmla="*/ 7 h 146"/>
                <a:gd name="T62" fmla="*/ 154 w 154"/>
                <a:gd name="T63" fmla="*/ 4 h 146"/>
                <a:gd name="T64" fmla="*/ 152 w 154"/>
                <a:gd name="T65" fmla="*/ 2 h 146"/>
                <a:gd name="T66" fmla="*/ 151 w 154"/>
                <a:gd name="T67" fmla="*/ 1 h 146"/>
                <a:gd name="T68" fmla="*/ 147 w 154"/>
                <a:gd name="T69" fmla="*/ 0 h 146"/>
                <a:gd name="T70" fmla="*/ 145 w 154"/>
                <a:gd name="T71" fmla="*/ 0 h 146"/>
                <a:gd name="T72" fmla="*/ 143 w 154"/>
                <a:gd name="T73" fmla="*/ 2 h 146"/>
                <a:gd name="T74" fmla="*/ 143 w 154"/>
                <a:gd name="T75" fmla="*/ 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4" h="146">
                  <a:moveTo>
                    <a:pt x="143" y="2"/>
                  </a:moveTo>
                  <a:lnTo>
                    <a:pt x="143" y="2"/>
                  </a:lnTo>
                  <a:lnTo>
                    <a:pt x="126" y="19"/>
                  </a:lnTo>
                  <a:lnTo>
                    <a:pt x="107" y="36"/>
                  </a:lnTo>
                  <a:lnTo>
                    <a:pt x="69" y="67"/>
                  </a:lnTo>
                  <a:lnTo>
                    <a:pt x="51" y="83"/>
                  </a:lnTo>
                  <a:lnTo>
                    <a:pt x="33" y="99"/>
                  </a:lnTo>
                  <a:lnTo>
                    <a:pt x="16" y="117"/>
                  </a:lnTo>
                  <a:lnTo>
                    <a:pt x="8" y="126"/>
                  </a:lnTo>
                  <a:lnTo>
                    <a:pt x="1" y="137"/>
                  </a:lnTo>
                  <a:lnTo>
                    <a:pt x="1" y="137"/>
                  </a:lnTo>
                  <a:lnTo>
                    <a:pt x="0" y="139"/>
                  </a:lnTo>
                  <a:lnTo>
                    <a:pt x="0" y="141"/>
                  </a:lnTo>
                  <a:lnTo>
                    <a:pt x="1" y="143"/>
                  </a:lnTo>
                  <a:lnTo>
                    <a:pt x="3" y="145"/>
                  </a:lnTo>
                  <a:lnTo>
                    <a:pt x="5" y="146"/>
                  </a:lnTo>
                  <a:lnTo>
                    <a:pt x="7" y="146"/>
                  </a:lnTo>
                  <a:lnTo>
                    <a:pt x="10" y="145"/>
                  </a:lnTo>
                  <a:lnTo>
                    <a:pt x="12" y="143"/>
                  </a:lnTo>
                  <a:lnTo>
                    <a:pt x="12" y="143"/>
                  </a:lnTo>
                  <a:lnTo>
                    <a:pt x="18" y="134"/>
                  </a:lnTo>
                  <a:lnTo>
                    <a:pt x="27" y="124"/>
                  </a:lnTo>
                  <a:lnTo>
                    <a:pt x="43" y="107"/>
                  </a:lnTo>
                  <a:lnTo>
                    <a:pt x="61" y="90"/>
                  </a:lnTo>
                  <a:lnTo>
                    <a:pt x="79" y="74"/>
                  </a:lnTo>
                  <a:lnTo>
                    <a:pt x="116" y="43"/>
                  </a:lnTo>
                  <a:lnTo>
                    <a:pt x="135" y="27"/>
                  </a:lnTo>
                  <a:lnTo>
                    <a:pt x="153" y="11"/>
                  </a:lnTo>
                  <a:lnTo>
                    <a:pt x="153" y="11"/>
                  </a:lnTo>
                  <a:lnTo>
                    <a:pt x="154" y="9"/>
                  </a:lnTo>
                  <a:lnTo>
                    <a:pt x="154" y="7"/>
                  </a:lnTo>
                  <a:lnTo>
                    <a:pt x="154" y="4"/>
                  </a:lnTo>
                  <a:lnTo>
                    <a:pt x="152" y="2"/>
                  </a:lnTo>
                  <a:lnTo>
                    <a:pt x="151" y="1"/>
                  </a:lnTo>
                  <a:lnTo>
                    <a:pt x="147" y="0"/>
                  </a:lnTo>
                  <a:lnTo>
                    <a:pt x="145" y="0"/>
                  </a:lnTo>
                  <a:lnTo>
                    <a:pt x="143" y="2"/>
                  </a:lnTo>
                  <a:lnTo>
                    <a:pt x="143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CE2D6923-952A-32E2-55E2-15934F17D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678"/>
              <a:ext cx="111" cy="54"/>
            </a:xfrm>
            <a:custGeom>
              <a:avLst/>
              <a:gdLst>
                <a:gd name="T0" fmla="*/ 7 w 223"/>
                <a:gd name="T1" fmla="*/ 108 h 108"/>
                <a:gd name="T2" fmla="*/ 7 w 223"/>
                <a:gd name="T3" fmla="*/ 108 h 108"/>
                <a:gd name="T4" fmla="*/ 35 w 223"/>
                <a:gd name="T5" fmla="*/ 97 h 108"/>
                <a:gd name="T6" fmla="*/ 62 w 223"/>
                <a:gd name="T7" fmla="*/ 87 h 108"/>
                <a:gd name="T8" fmla="*/ 88 w 223"/>
                <a:gd name="T9" fmla="*/ 74 h 108"/>
                <a:gd name="T10" fmla="*/ 114 w 223"/>
                <a:gd name="T11" fmla="*/ 62 h 108"/>
                <a:gd name="T12" fmla="*/ 166 w 223"/>
                <a:gd name="T13" fmla="*/ 36 h 108"/>
                <a:gd name="T14" fmla="*/ 193 w 223"/>
                <a:gd name="T15" fmla="*/ 23 h 108"/>
                <a:gd name="T16" fmla="*/ 219 w 223"/>
                <a:gd name="T17" fmla="*/ 13 h 108"/>
                <a:gd name="T18" fmla="*/ 219 w 223"/>
                <a:gd name="T19" fmla="*/ 13 h 108"/>
                <a:gd name="T20" fmla="*/ 222 w 223"/>
                <a:gd name="T21" fmla="*/ 11 h 108"/>
                <a:gd name="T22" fmla="*/ 223 w 223"/>
                <a:gd name="T23" fmla="*/ 9 h 108"/>
                <a:gd name="T24" fmla="*/ 223 w 223"/>
                <a:gd name="T25" fmla="*/ 7 h 108"/>
                <a:gd name="T26" fmla="*/ 223 w 223"/>
                <a:gd name="T27" fmla="*/ 5 h 108"/>
                <a:gd name="T28" fmla="*/ 222 w 223"/>
                <a:gd name="T29" fmla="*/ 3 h 108"/>
                <a:gd name="T30" fmla="*/ 221 w 223"/>
                <a:gd name="T31" fmla="*/ 0 h 108"/>
                <a:gd name="T32" fmla="*/ 219 w 223"/>
                <a:gd name="T33" fmla="*/ 0 h 108"/>
                <a:gd name="T34" fmla="*/ 216 w 223"/>
                <a:gd name="T35" fmla="*/ 0 h 108"/>
                <a:gd name="T36" fmla="*/ 216 w 223"/>
                <a:gd name="T37" fmla="*/ 0 h 108"/>
                <a:gd name="T38" fmla="*/ 189 w 223"/>
                <a:gd name="T39" fmla="*/ 12 h 108"/>
                <a:gd name="T40" fmla="*/ 163 w 223"/>
                <a:gd name="T41" fmla="*/ 23 h 108"/>
                <a:gd name="T42" fmla="*/ 111 w 223"/>
                <a:gd name="T43" fmla="*/ 49 h 108"/>
                <a:gd name="T44" fmla="*/ 84 w 223"/>
                <a:gd name="T45" fmla="*/ 62 h 108"/>
                <a:gd name="T46" fmla="*/ 58 w 223"/>
                <a:gd name="T47" fmla="*/ 74 h 108"/>
                <a:gd name="T48" fmla="*/ 31 w 223"/>
                <a:gd name="T49" fmla="*/ 86 h 108"/>
                <a:gd name="T50" fmla="*/ 4 w 223"/>
                <a:gd name="T51" fmla="*/ 95 h 108"/>
                <a:gd name="T52" fmla="*/ 4 w 223"/>
                <a:gd name="T53" fmla="*/ 95 h 108"/>
                <a:gd name="T54" fmla="*/ 1 w 223"/>
                <a:gd name="T55" fmla="*/ 96 h 108"/>
                <a:gd name="T56" fmla="*/ 0 w 223"/>
                <a:gd name="T57" fmla="*/ 98 h 108"/>
                <a:gd name="T58" fmla="*/ 0 w 223"/>
                <a:gd name="T59" fmla="*/ 102 h 108"/>
                <a:gd name="T60" fmla="*/ 0 w 223"/>
                <a:gd name="T61" fmla="*/ 104 h 108"/>
                <a:gd name="T62" fmla="*/ 1 w 223"/>
                <a:gd name="T63" fmla="*/ 106 h 108"/>
                <a:gd name="T64" fmla="*/ 2 w 223"/>
                <a:gd name="T65" fmla="*/ 107 h 108"/>
                <a:gd name="T66" fmla="*/ 4 w 223"/>
                <a:gd name="T67" fmla="*/ 108 h 108"/>
                <a:gd name="T68" fmla="*/ 7 w 223"/>
                <a:gd name="T69" fmla="*/ 108 h 108"/>
                <a:gd name="T70" fmla="*/ 7 w 223"/>
                <a:gd name="T71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3" h="108">
                  <a:moveTo>
                    <a:pt x="7" y="108"/>
                  </a:moveTo>
                  <a:lnTo>
                    <a:pt x="7" y="108"/>
                  </a:lnTo>
                  <a:lnTo>
                    <a:pt x="35" y="97"/>
                  </a:lnTo>
                  <a:lnTo>
                    <a:pt x="62" y="87"/>
                  </a:lnTo>
                  <a:lnTo>
                    <a:pt x="88" y="74"/>
                  </a:lnTo>
                  <a:lnTo>
                    <a:pt x="114" y="62"/>
                  </a:lnTo>
                  <a:lnTo>
                    <a:pt x="166" y="36"/>
                  </a:lnTo>
                  <a:lnTo>
                    <a:pt x="193" y="23"/>
                  </a:lnTo>
                  <a:lnTo>
                    <a:pt x="219" y="13"/>
                  </a:lnTo>
                  <a:lnTo>
                    <a:pt x="219" y="13"/>
                  </a:lnTo>
                  <a:lnTo>
                    <a:pt x="222" y="11"/>
                  </a:lnTo>
                  <a:lnTo>
                    <a:pt x="223" y="9"/>
                  </a:lnTo>
                  <a:lnTo>
                    <a:pt x="223" y="7"/>
                  </a:lnTo>
                  <a:lnTo>
                    <a:pt x="223" y="5"/>
                  </a:lnTo>
                  <a:lnTo>
                    <a:pt x="222" y="3"/>
                  </a:lnTo>
                  <a:lnTo>
                    <a:pt x="221" y="0"/>
                  </a:lnTo>
                  <a:lnTo>
                    <a:pt x="219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189" y="12"/>
                  </a:lnTo>
                  <a:lnTo>
                    <a:pt x="163" y="23"/>
                  </a:lnTo>
                  <a:lnTo>
                    <a:pt x="111" y="49"/>
                  </a:lnTo>
                  <a:lnTo>
                    <a:pt x="84" y="62"/>
                  </a:lnTo>
                  <a:lnTo>
                    <a:pt x="58" y="74"/>
                  </a:lnTo>
                  <a:lnTo>
                    <a:pt x="31" y="86"/>
                  </a:lnTo>
                  <a:lnTo>
                    <a:pt x="4" y="95"/>
                  </a:lnTo>
                  <a:lnTo>
                    <a:pt x="4" y="95"/>
                  </a:lnTo>
                  <a:lnTo>
                    <a:pt x="1" y="96"/>
                  </a:lnTo>
                  <a:lnTo>
                    <a:pt x="0" y="98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1" y="106"/>
                  </a:lnTo>
                  <a:lnTo>
                    <a:pt x="2" y="107"/>
                  </a:lnTo>
                  <a:lnTo>
                    <a:pt x="4" y="108"/>
                  </a:lnTo>
                  <a:lnTo>
                    <a:pt x="7" y="108"/>
                  </a:lnTo>
                  <a:lnTo>
                    <a:pt x="7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03330B6F-A60D-5312-2940-C3C306C49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6" y="546"/>
              <a:ext cx="63" cy="72"/>
            </a:xfrm>
            <a:custGeom>
              <a:avLst/>
              <a:gdLst>
                <a:gd name="T0" fmla="*/ 26 w 125"/>
                <a:gd name="T1" fmla="*/ 2 h 143"/>
                <a:gd name="T2" fmla="*/ 9 w 125"/>
                <a:gd name="T3" fmla="*/ 21 h 143"/>
                <a:gd name="T4" fmla="*/ 2 w 125"/>
                <a:gd name="T5" fmla="*/ 33 h 143"/>
                <a:gd name="T6" fmla="*/ 0 w 125"/>
                <a:gd name="T7" fmla="*/ 49 h 143"/>
                <a:gd name="T8" fmla="*/ 1 w 125"/>
                <a:gd name="T9" fmla="*/ 58 h 143"/>
                <a:gd name="T10" fmla="*/ 6 w 125"/>
                <a:gd name="T11" fmla="*/ 67 h 143"/>
                <a:gd name="T12" fmla="*/ 14 w 125"/>
                <a:gd name="T13" fmla="*/ 72 h 143"/>
                <a:gd name="T14" fmla="*/ 20 w 125"/>
                <a:gd name="T15" fmla="*/ 74 h 143"/>
                <a:gd name="T16" fmla="*/ 26 w 125"/>
                <a:gd name="T17" fmla="*/ 76 h 143"/>
                <a:gd name="T18" fmla="*/ 32 w 125"/>
                <a:gd name="T19" fmla="*/ 80 h 143"/>
                <a:gd name="T20" fmla="*/ 36 w 125"/>
                <a:gd name="T21" fmla="*/ 86 h 143"/>
                <a:gd name="T22" fmla="*/ 38 w 125"/>
                <a:gd name="T23" fmla="*/ 101 h 143"/>
                <a:gd name="T24" fmla="*/ 39 w 125"/>
                <a:gd name="T25" fmla="*/ 109 h 143"/>
                <a:gd name="T26" fmla="*/ 45 w 125"/>
                <a:gd name="T27" fmla="*/ 122 h 143"/>
                <a:gd name="T28" fmla="*/ 52 w 125"/>
                <a:gd name="T29" fmla="*/ 132 h 143"/>
                <a:gd name="T30" fmla="*/ 64 w 125"/>
                <a:gd name="T31" fmla="*/ 139 h 143"/>
                <a:gd name="T32" fmla="*/ 72 w 125"/>
                <a:gd name="T33" fmla="*/ 142 h 143"/>
                <a:gd name="T34" fmla="*/ 87 w 125"/>
                <a:gd name="T35" fmla="*/ 143 h 143"/>
                <a:gd name="T36" fmla="*/ 102 w 125"/>
                <a:gd name="T37" fmla="*/ 138 h 143"/>
                <a:gd name="T38" fmla="*/ 115 w 125"/>
                <a:gd name="T39" fmla="*/ 130 h 143"/>
                <a:gd name="T40" fmla="*/ 124 w 125"/>
                <a:gd name="T41" fmla="*/ 119 h 143"/>
                <a:gd name="T42" fmla="*/ 125 w 125"/>
                <a:gd name="T43" fmla="*/ 116 h 143"/>
                <a:gd name="T44" fmla="*/ 124 w 125"/>
                <a:gd name="T45" fmla="*/ 111 h 143"/>
                <a:gd name="T46" fmla="*/ 119 w 125"/>
                <a:gd name="T47" fmla="*/ 109 h 143"/>
                <a:gd name="T48" fmla="*/ 115 w 125"/>
                <a:gd name="T49" fmla="*/ 110 h 143"/>
                <a:gd name="T50" fmla="*/ 113 w 125"/>
                <a:gd name="T51" fmla="*/ 112 h 143"/>
                <a:gd name="T52" fmla="*/ 104 w 125"/>
                <a:gd name="T53" fmla="*/ 124 h 143"/>
                <a:gd name="T54" fmla="*/ 91 w 125"/>
                <a:gd name="T55" fmla="*/ 129 h 143"/>
                <a:gd name="T56" fmla="*/ 77 w 125"/>
                <a:gd name="T57" fmla="*/ 129 h 143"/>
                <a:gd name="T58" fmla="*/ 63 w 125"/>
                <a:gd name="T59" fmla="*/ 125 h 143"/>
                <a:gd name="T60" fmla="*/ 57 w 125"/>
                <a:gd name="T61" fmla="*/ 121 h 143"/>
                <a:gd name="T62" fmla="*/ 52 w 125"/>
                <a:gd name="T63" fmla="*/ 110 h 143"/>
                <a:gd name="T64" fmla="*/ 51 w 125"/>
                <a:gd name="T65" fmla="*/ 92 h 143"/>
                <a:gd name="T66" fmla="*/ 48 w 125"/>
                <a:gd name="T67" fmla="*/ 79 h 143"/>
                <a:gd name="T68" fmla="*/ 43 w 125"/>
                <a:gd name="T69" fmla="*/ 74 h 143"/>
                <a:gd name="T70" fmla="*/ 32 w 125"/>
                <a:gd name="T71" fmla="*/ 66 h 143"/>
                <a:gd name="T72" fmla="*/ 26 w 125"/>
                <a:gd name="T73" fmla="*/ 62 h 143"/>
                <a:gd name="T74" fmla="*/ 16 w 125"/>
                <a:gd name="T75" fmla="*/ 58 h 143"/>
                <a:gd name="T76" fmla="*/ 12 w 125"/>
                <a:gd name="T77" fmla="*/ 53 h 143"/>
                <a:gd name="T78" fmla="*/ 11 w 125"/>
                <a:gd name="T79" fmla="*/ 46 h 143"/>
                <a:gd name="T80" fmla="*/ 19 w 125"/>
                <a:gd name="T81" fmla="*/ 31 h 143"/>
                <a:gd name="T82" fmla="*/ 34 w 125"/>
                <a:gd name="T83" fmla="*/ 10 h 143"/>
                <a:gd name="T84" fmla="*/ 36 w 125"/>
                <a:gd name="T85" fmla="*/ 8 h 143"/>
                <a:gd name="T86" fmla="*/ 35 w 125"/>
                <a:gd name="T87" fmla="*/ 3 h 143"/>
                <a:gd name="T88" fmla="*/ 32 w 125"/>
                <a:gd name="T89" fmla="*/ 0 h 143"/>
                <a:gd name="T90" fmla="*/ 28 w 125"/>
                <a:gd name="T91" fmla="*/ 0 h 143"/>
                <a:gd name="T92" fmla="*/ 26 w 125"/>
                <a:gd name="T93" fmla="*/ 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" h="143">
                  <a:moveTo>
                    <a:pt x="26" y="2"/>
                  </a:moveTo>
                  <a:lnTo>
                    <a:pt x="26" y="2"/>
                  </a:lnTo>
                  <a:lnTo>
                    <a:pt x="14" y="14"/>
                  </a:lnTo>
                  <a:lnTo>
                    <a:pt x="9" y="21"/>
                  </a:lnTo>
                  <a:lnTo>
                    <a:pt x="5" y="27"/>
                  </a:lnTo>
                  <a:lnTo>
                    <a:pt x="2" y="33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3" y="62"/>
                  </a:lnTo>
                  <a:lnTo>
                    <a:pt x="6" y="67"/>
                  </a:lnTo>
                  <a:lnTo>
                    <a:pt x="10" y="70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20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0" y="78"/>
                  </a:lnTo>
                  <a:lnTo>
                    <a:pt x="32" y="80"/>
                  </a:lnTo>
                  <a:lnTo>
                    <a:pt x="35" y="83"/>
                  </a:lnTo>
                  <a:lnTo>
                    <a:pt x="36" y="86"/>
                  </a:lnTo>
                  <a:lnTo>
                    <a:pt x="38" y="94"/>
                  </a:lnTo>
                  <a:lnTo>
                    <a:pt x="38" y="101"/>
                  </a:lnTo>
                  <a:lnTo>
                    <a:pt x="38" y="101"/>
                  </a:lnTo>
                  <a:lnTo>
                    <a:pt x="39" y="109"/>
                  </a:lnTo>
                  <a:lnTo>
                    <a:pt x="41" y="116"/>
                  </a:lnTo>
                  <a:lnTo>
                    <a:pt x="45" y="122"/>
                  </a:lnTo>
                  <a:lnTo>
                    <a:pt x="48" y="128"/>
                  </a:lnTo>
                  <a:lnTo>
                    <a:pt x="52" y="132"/>
                  </a:lnTo>
                  <a:lnTo>
                    <a:pt x="58" y="136"/>
                  </a:lnTo>
                  <a:lnTo>
                    <a:pt x="64" y="139"/>
                  </a:lnTo>
                  <a:lnTo>
                    <a:pt x="72" y="142"/>
                  </a:lnTo>
                  <a:lnTo>
                    <a:pt x="72" y="142"/>
                  </a:lnTo>
                  <a:lnTo>
                    <a:pt x="80" y="143"/>
                  </a:lnTo>
                  <a:lnTo>
                    <a:pt x="87" y="143"/>
                  </a:lnTo>
                  <a:lnTo>
                    <a:pt x="94" y="142"/>
                  </a:lnTo>
                  <a:lnTo>
                    <a:pt x="102" y="138"/>
                  </a:lnTo>
                  <a:lnTo>
                    <a:pt x="109" y="135"/>
                  </a:lnTo>
                  <a:lnTo>
                    <a:pt x="115" y="130"/>
                  </a:lnTo>
                  <a:lnTo>
                    <a:pt x="120" y="125"/>
                  </a:lnTo>
                  <a:lnTo>
                    <a:pt x="124" y="119"/>
                  </a:lnTo>
                  <a:lnTo>
                    <a:pt x="124" y="119"/>
                  </a:lnTo>
                  <a:lnTo>
                    <a:pt x="125" y="116"/>
                  </a:lnTo>
                  <a:lnTo>
                    <a:pt x="125" y="113"/>
                  </a:lnTo>
                  <a:lnTo>
                    <a:pt x="124" y="111"/>
                  </a:lnTo>
                  <a:lnTo>
                    <a:pt x="122" y="110"/>
                  </a:lnTo>
                  <a:lnTo>
                    <a:pt x="119" y="109"/>
                  </a:lnTo>
                  <a:lnTo>
                    <a:pt x="117" y="109"/>
                  </a:lnTo>
                  <a:lnTo>
                    <a:pt x="115" y="110"/>
                  </a:lnTo>
                  <a:lnTo>
                    <a:pt x="113" y="112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4" y="124"/>
                  </a:lnTo>
                  <a:lnTo>
                    <a:pt x="98" y="127"/>
                  </a:lnTo>
                  <a:lnTo>
                    <a:pt x="91" y="129"/>
                  </a:lnTo>
                  <a:lnTo>
                    <a:pt x="84" y="130"/>
                  </a:lnTo>
                  <a:lnTo>
                    <a:pt x="77" y="129"/>
                  </a:lnTo>
                  <a:lnTo>
                    <a:pt x="69" y="128"/>
                  </a:lnTo>
                  <a:lnTo>
                    <a:pt x="63" y="125"/>
                  </a:lnTo>
                  <a:lnTo>
                    <a:pt x="63" y="125"/>
                  </a:lnTo>
                  <a:lnTo>
                    <a:pt x="57" y="121"/>
                  </a:lnTo>
                  <a:lnTo>
                    <a:pt x="54" y="116"/>
                  </a:lnTo>
                  <a:lnTo>
                    <a:pt x="52" y="110"/>
                  </a:lnTo>
                  <a:lnTo>
                    <a:pt x="51" y="104"/>
                  </a:lnTo>
                  <a:lnTo>
                    <a:pt x="51" y="92"/>
                  </a:lnTo>
                  <a:lnTo>
                    <a:pt x="50" y="85"/>
                  </a:lnTo>
                  <a:lnTo>
                    <a:pt x="48" y="79"/>
                  </a:lnTo>
                  <a:lnTo>
                    <a:pt x="48" y="79"/>
                  </a:lnTo>
                  <a:lnTo>
                    <a:pt x="43" y="74"/>
                  </a:lnTo>
                  <a:lnTo>
                    <a:pt x="38" y="69"/>
                  </a:lnTo>
                  <a:lnTo>
                    <a:pt x="32" y="66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1" y="61"/>
                  </a:lnTo>
                  <a:lnTo>
                    <a:pt x="16" y="58"/>
                  </a:lnTo>
                  <a:lnTo>
                    <a:pt x="13" y="56"/>
                  </a:lnTo>
                  <a:lnTo>
                    <a:pt x="12" y="53"/>
                  </a:lnTo>
                  <a:lnTo>
                    <a:pt x="11" y="49"/>
                  </a:lnTo>
                  <a:lnTo>
                    <a:pt x="11" y="46"/>
                  </a:lnTo>
                  <a:lnTo>
                    <a:pt x="13" y="38"/>
                  </a:lnTo>
                  <a:lnTo>
                    <a:pt x="19" y="31"/>
                  </a:lnTo>
                  <a:lnTo>
                    <a:pt x="24" y="23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6" y="8"/>
                  </a:lnTo>
                  <a:lnTo>
                    <a:pt x="36" y="6"/>
                  </a:lnTo>
                  <a:lnTo>
                    <a:pt x="35" y="3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7C9386A1-D878-6071-6174-EC5AAA8BEC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" y="346"/>
              <a:ext cx="26" cy="50"/>
            </a:xfrm>
            <a:custGeom>
              <a:avLst/>
              <a:gdLst>
                <a:gd name="T0" fmla="*/ 49 w 53"/>
                <a:gd name="T1" fmla="*/ 44 h 100"/>
                <a:gd name="T2" fmla="*/ 49 w 53"/>
                <a:gd name="T3" fmla="*/ 44 h 100"/>
                <a:gd name="T4" fmla="*/ 51 w 53"/>
                <a:gd name="T5" fmla="*/ 54 h 100"/>
                <a:gd name="T6" fmla="*/ 52 w 53"/>
                <a:gd name="T7" fmla="*/ 63 h 100"/>
                <a:gd name="T8" fmla="*/ 53 w 53"/>
                <a:gd name="T9" fmla="*/ 72 h 100"/>
                <a:gd name="T10" fmla="*/ 52 w 53"/>
                <a:gd name="T11" fmla="*/ 80 h 100"/>
                <a:gd name="T12" fmla="*/ 50 w 53"/>
                <a:gd name="T13" fmla="*/ 87 h 100"/>
                <a:gd name="T14" fmla="*/ 47 w 53"/>
                <a:gd name="T15" fmla="*/ 93 h 100"/>
                <a:gd name="T16" fmla="*/ 44 w 53"/>
                <a:gd name="T17" fmla="*/ 97 h 100"/>
                <a:gd name="T18" fmla="*/ 40 w 53"/>
                <a:gd name="T19" fmla="*/ 99 h 100"/>
                <a:gd name="T20" fmla="*/ 40 w 53"/>
                <a:gd name="T21" fmla="*/ 99 h 100"/>
                <a:gd name="T22" fmla="*/ 35 w 53"/>
                <a:gd name="T23" fmla="*/ 100 h 100"/>
                <a:gd name="T24" fmla="*/ 29 w 53"/>
                <a:gd name="T25" fmla="*/ 98 h 100"/>
                <a:gd name="T26" fmla="*/ 24 w 53"/>
                <a:gd name="T27" fmla="*/ 95 h 100"/>
                <a:gd name="T28" fmla="*/ 19 w 53"/>
                <a:gd name="T29" fmla="*/ 89 h 100"/>
                <a:gd name="T30" fmla="*/ 15 w 53"/>
                <a:gd name="T31" fmla="*/ 82 h 100"/>
                <a:gd name="T32" fmla="*/ 11 w 53"/>
                <a:gd name="T33" fmla="*/ 75 h 100"/>
                <a:gd name="T34" fmla="*/ 7 w 53"/>
                <a:gd name="T35" fmla="*/ 65 h 100"/>
                <a:gd name="T36" fmla="*/ 3 w 53"/>
                <a:gd name="T37" fmla="*/ 56 h 100"/>
                <a:gd name="T38" fmla="*/ 3 w 53"/>
                <a:gd name="T39" fmla="*/ 56 h 100"/>
                <a:gd name="T40" fmla="*/ 1 w 53"/>
                <a:gd name="T41" fmla="*/ 46 h 100"/>
                <a:gd name="T42" fmla="*/ 0 w 53"/>
                <a:gd name="T43" fmla="*/ 36 h 100"/>
                <a:gd name="T44" fmla="*/ 0 w 53"/>
                <a:gd name="T45" fmla="*/ 27 h 100"/>
                <a:gd name="T46" fmla="*/ 0 w 53"/>
                <a:gd name="T47" fmla="*/ 20 h 100"/>
                <a:gd name="T48" fmla="*/ 2 w 53"/>
                <a:gd name="T49" fmla="*/ 12 h 100"/>
                <a:gd name="T50" fmla="*/ 5 w 53"/>
                <a:gd name="T51" fmla="*/ 6 h 100"/>
                <a:gd name="T52" fmla="*/ 9 w 53"/>
                <a:gd name="T53" fmla="*/ 3 h 100"/>
                <a:gd name="T54" fmla="*/ 13 w 53"/>
                <a:gd name="T55" fmla="*/ 0 h 100"/>
                <a:gd name="T56" fmla="*/ 13 w 53"/>
                <a:gd name="T57" fmla="*/ 0 h 100"/>
                <a:gd name="T58" fmla="*/ 18 w 53"/>
                <a:gd name="T59" fmla="*/ 0 h 100"/>
                <a:gd name="T60" fmla="*/ 23 w 53"/>
                <a:gd name="T61" fmla="*/ 2 h 100"/>
                <a:gd name="T62" fmla="*/ 28 w 53"/>
                <a:gd name="T63" fmla="*/ 5 h 100"/>
                <a:gd name="T64" fmla="*/ 34 w 53"/>
                <a:gd name="T65" fmla="*/ 10 h 100"/>
                <a:gd name="T66" fmla="*/ 38 w 53"/>
                <a:gd name="T67" fmla="*/ 16 h 100"/>
                <a:gd name="T68" fmla="*/ 42 w 53"/>
                <a:gd name="T69" fmla="*/ 25 h 100"/>
                <a:gd name="T70" fmla="*/ 46 w 53"/>
                <a:gd name="T71" fmla="*/ 33 h 100"/>
                <a:gd name="T72" fmla="*/ 49 w 53"/>
                <a:gd name="T73" fmla="*/ 44 h 100"/>
                <a:gd name="T74" fmla="*/ 49 w 53"/>
                <a:gd name="T75" fmla="*/ 4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100">
                  <a:moveTo>
                    <a:pt x="49" y="44"/>
                  </a:moveTo>
                  <a:lnTo>
                    <a:pt x="49" y="44"/>
                  </a:lnTo>
                  <a:lnTo>
                    <a:pt x="51" y="54"/>
                  </a:lnTo>
                  <a:lnTo>
                    <a:pt x="52" y="63"/>
                  </a:lnTo>
                  <a:lnTo>
                    <a:pt x="53" y="72"/>
                  </a:lnTo>
                  <a:lnTo>
                    <a:pt x="52" y="80"/>
                  </a:lnTo>
                  <a:lnTo>
                    <a:pt x="50" y="87"/>
                  </a:lnTo>
                  <a:lnTo>
                    <a:pt x="47" y="93"/>
                  </a:lnTo>
                  <a:lnTo>
                    <a:pt x="44" y="97"/>
                  </a:lnTo>
                  <a:lnTo>
                    <a:pt x="40" y="99"/>
                  </a:lnTo>
                  <a:lnTo>
                    <a:pt x="40" y="99"/>
                  </a:lnTo>
                  <a:lnTo>
                    <a:pt x="35" y="100"/>
                  </a:lnTo>
                  <a:lnTo>
                    <a:pt x="29" y="98"/>
                  </a:lnTo>
                  <a:lnTo>
                    <a:pt x="24" y="95"/>
                  </a:lnTo>
                  <a:lnTo>
                    <a:pt x="19" y="89"/>
                  </a:lnTo>
                  <a:lnTo>
                    <a:pt x="15" y="82"/>
                  </a:lnTo>
                  <a:lnTo>
                    <a:pt x="11" y="75"/>
                  </a:lnTo>
                  <a:lnTo>
                    <a:pt x="7" y="65"/>
                  </a:lnTo>
                  <a:lnTo>
                    <a:pt x="3" y="56"/>
                  </a:lnTo>
                  <a:lnTo>
                    <a:pt x="3" y="56"/>
                  </a:lnTo>
                  <a:lnTo>
                    <a:pt x="1" y="46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5" y="6"/>
                  </a:lnTo>
                  <a:lnTo>
                    <a:pt x="9" y="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4" y="10"/>
                  </a:lnTo>
                  <a:lnTo>
                    <a:pt x="38" y="16"/>
                  </a:lnTo>
                  <a:lnTo>
                    <a:pt x="42" y="25"/>
                  </a:lnTo>
                  <a:lnTo>
                    <a:pt x="46" y="33"/>
                  </a:lnTo>
                  <a:lnTo>
                    <a:pt x="49" y="44"/>
                  </a:lnTo>
                  <a:lnTo>
                    <a:pt x="49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3FF424EE-070F-382B-0F62-B1C401F30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" y="393"/>
              <a:ext cx="39" cy="28"/>
            </a:xfrm>
            <a:custGeom>
              <a:avLst/>
              <a:gdLst>
                <a:gd name="T0" fmla="*/ 7 w 79"/>
                <a:gd name="T1" fmla="*/ 42 h 57"/>
                <a:gd name="T2" fmla="*/ 7 w 79"/>
                <a:gd name="T3" fmla="*/ 42 h 57"/>
                <a:gd name="T4" fmla="*/ 17 w 79"/>
                <a:gd name="T5" fmla="*/ 41 h 57"/>
                <a:gd name="T6" fmla="*/ 25 w 79"/>
                <a:gd name="T7" fmla="*/ 38 h 57"/>
                <a:gd name="T8" fmla="*/ 33 w 79"/>
                <a:gd name="T9" fmla="*/ 34 h 57"/>
                <a:gd name="T10" fmla="*/ 42 w 79"/>
                <a:gd name="T11" fmla="*/ 30 h 57"/>
                <a:gd name="T12" fmla="*/ 57 w 79"/>
                <a:gd name="T13" fmla="*/ 20 h 57"/>
                <a:gd name="T14" fmla="*/ 66 w 79"/>
                <a:gd name="T15" fmla="*/ 16 h 57"/>
                <a:gd name="T16" fmla="*/ 74 w 79"/>
                <a:gd name="T17" fmla="*/ 12 h 57"/>
                <a:gd name="T18" fmla="*/ 74 w 79"/>
                <a:gd name="T19" fmla="*/ 12 h 57"/>
                <a:gd name="T20" fmla="*/ 67 w 79"/>
                <a:gd name="T21" fmla="*/ 6 h 57"/>
                <a:gd name="T22" fmla="*/ 67 w 79"/>
                <a:gd name="T23" fmla="*/ 6 h 57"/>
                <a:gd name="T24" fmla="*/ 66 w 79"/>
                <a:gd name="T25" fmla="*/ 28 h 57"/>
                <a:gd name="T26" fmla="*/ 66 w 79"/>
                <a:gd name="T27" fmla="*/ 38 h 57"/>
                <a:gd name="T28" fmla="*/ 64 w 79"/>
                <a:gd name="T29" fmla="*/ 49 h 57"/>
                <a:gd name="T30" fmla="*/ 64 w 79"/>
                <a:gd name="T31" fmla="*/ 49 h 57"/>
                <a:gd name="T32" fmla="*/ 64 w 79"/>
                <a:gd name="T33" fmla="*/ 52 h 57"/>
                <a:gd name="T34" fmla="*/ 65 w 79"/>
                <a:gd name="T35" fmla="*/ 54 h 57"/>
                <a:gd name="T36" fmla="*/ 67 w 79"/>
                <a:gd name="T37" fmla="*/ 56 h 57"/>
                <a:gd name="T38" fmla="*/ 69 w 79"/>
                <a:gd name="T39" fmla="*/ 57 h 57"/>
                <a:gd name="T40" fmla="*/ 71 w 79"/>
                <a:gd name="T41" fmla="*/ 57 h 57"/>
                <a:gd name="T42" fmla="*/ 73 w 79"/>
                <a:gd name="T43" fmla="*/ 56 h 57"/>
                <a:gd name="T44" fmla="*/ 75 w 79"/>
                <a:gd name="T45" fmla="*/ 55 h 57"/>
                <a:gd name="T46" fmla="*/ 76 w 79"/>
                <a:gd name="T47" fmla="*/ 53 h 57"/>
                <a:gd name="T48" fmla="*/ 76 w 79"/>
                <a:gd name="T49" fmla="*/ 53 h 57"/>
                <a:gd name="T50" fmla="*/ 77 w 79"/>
                <a:gd name="T51" fmla="*/ 41 h 57"/>
                <a:gd name="T52" fmla="*/ 78 w 79"/>
                <a:gd name="T53" fmla="*/ 30 h 57"/>
                <a:gd name="T54" fmla="*/ 79 w 79"/>
                <a:gd name="T55" fmla="*/ 6 h 57"/>
                <a:gd name="T56" fmla="*/ 79 w 79"/>
                <a:gd name="T57" fmla="*/ 6 h 57"/>
                <a:gd name="T58" fmla="*/ 78 w 79"/>
                <a:gd name="T59" fmla="*/ 4 h 57"/>
                <a:gd name="T60" fmla="*/ 76 w 79"/>
                <a:gd name="T61" fmla="*/ 2 h 57"/>
                <a:gd name="T62" fmla="*/ 74 w 79"/>
                <a:gd name="T63" fmla="*/ 0 h 57"/>
                <a:gd name="T64" fmla="*/ 71 w 79"/>
                <a:gd name="T65" fmla="*/ 1 h 57"/>
                <a:gd name="T66" fmla="*/ 71 w 79"/>
                <a:gd name="T67" fmla="*/ 1 h 57"/>
                <a:gd name="T68" fmla="*/ 63 w 79"/>
                <a:gd name="T69" fmla="*/ 4 h 57"/>
                <a:gd name="T70" fmla="*/ 54 w 79"/>
                <a:gd name="T71" fmla="*/ 8 h 57"/>
                <a:gd name="T72" fmla="*/ 39 w 79"/>
                <a:gd name="T73" fmla="*/ 17 h 57"/>
                <a:gd name="T74" fmla="*/ 30 w 79"/>
                <a:gd name="T75" fmla="*/ 21 h 57"/>
                <a:gd name="T76" fmla="*/ 22 w 79"/>
                <a:gd name="T77" fmla="*/ 26 h 57"/>
                <a:gd name="T78" fmla="*/ 14 w 79"/>
                <a:gd name="T79" fmla="*/ 29 h 57"/>
                <a:gd name="T80" fmla="*/ 4 w 79"/>
                <a:gd name="T81" fmla="*/ 31 h 57"/>
                <a:gd name="T82" fmla="*/ 4 w 79"/>
                <a:gd name="T83" fmla="*/ 31 h 57"/>
                <a:gd name="T84" fmla="*/ 2 w 79"/>
                <a:gd name="T85" fmla="*/ 32 h 57"/>
                <a:gd name="T86" fmla="*/ 0 w 79"/>
                <a:gd name="T87" fmla="*/ 33 h 57"/>
                <a:gd name="T88" fmla="*/ 0 w 79"/>
                <a:gd name="T89" fmla="*/ 35 h 57"/>
                <a:gd name="T90" fmla="*/ 0 w 79"/>
                <a:gd name="T91" fmla="*/ 38 h 57"/>
                <a:gd name="T92" fmla="*/ 1 w 79"/>
                <a:gd name="T93" fmla="*/ 40 h 57"/>
                <a:gd name="T94" fmla="*/ 2 w 79"/>
                <a:gd name="T95" fmla="*/ 41 h 57"/>
                <a:gd name="T96" fmla="*/ 5 w 79"/>
                <a:gd name="T97" fmla="*/ 42 h 57"/>
                <a:gd name="T98" fmla="*/ 7 w 79"/>
                <a:gd name="T99" fmla="*/ 42 h 57"/>
                <a:gd name="T100" fmla="*/ 7 w 79"/>
                <a:gd name="T101" fmla="*/ 4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9" h="57">
                  <a:moveTo>
                    <a:pt x="7" y="42"/>
                  </a:moveTo>
                  <a:lnTo>
                    <a:pt x="7" y="42"/>
                  </a:lnTo>
                  <a:lnTo>
                    <a:pt x="17" y="41"/>
                  </a:lnTo>
                  <a:lnTo>
                    <a:pt x="25" y="38"/>
                  </a:lnTo>
                  <a:lnTo>
                    <a:pt x="33" y="34"/>
                  </a:lnTo>
                  <a:lnTo>
                    <a:pt x="42" y="30"/>
                  </a:lnTo>
                  <a:lnTo>
                    <a:pt x="57" y="20"/>
                  </a:lnTo>
                  <a:lnTo>
                    <a:pt x="66" y="16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66" y="28"/>
                  </a:lnTo>
                  <a:lnTo>
                    <a:pt x="66" y="38"/>
                  </a:lnTo>
                  <a:lnTo>
                    <a:pt x="64" y="49"/>
                  </a:lnTo>
                  <a:lnTo>
                    <a:pt x="64" y="49"/>
                  </a:lnTo>
                  <a:lnTo>
                    <a:pt x="64" y="52"/>
                  </a:lnTo>
                  <a:lnTo>
                    <a:pt x="65" y="54"/>
                  </a:lnTo>
                  <a:lnTo>
                    <a:pt x="67" y="56"/>
                  </a:lnTo>
                  <a:lnTo>
                    <a:pt x="69" y="57"/>
                  </a:lnTo>
                  <a:lnTo>
                    <a:pt x="71" y="57"/>
                  </a:lnTo>
                  <a:lnTo>
                    <a:pt x="73" y="56"/>
                  </a:lnTo>
                  <a:lnTo>
                    <a:pt x="75" y="55"/>
                  </a:lnTo>
                  <a:lnTo>
                    <a:pt x="76" y="53"/>
                  </a:lnTo>
                  <a:lnTo>
                    <a:pt x="76" y="53"/>
                  </a:lnTo>
                  <a:lnTo>
                    <a:pt x="77" y="41"/>
                  </a:lnTo>
                  <a:lnTo>
                    <a:pt x="78" y="30"/>
                  </a:lnTo>
                  <a:lnTo>
                    <a:pt x="79" y="6"/>
                  </a:lnTo>
                  <a:lnTo>
                    <a:pt x="79" y="6"/>
                  </a:lnTo>
                  <a:lnTo>
                    <a:pt x="78" y="4"/>
                  </a:lnTo>
                  <a:lnTo>
                    <a:pt x="76" y="2"/>
                  </a:lnTo>
                  <a:lnTo>
                    <a:pt x="74" y="0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63" y="4"/>
                  </a:lnTo>
                  <a:lnTo>
                    <a:pt x="54" y="8"/>
                  </a:lnTo>
                  <a:lnTo>
                    <a:pt x="39" y="17"/>
                  </a:lnTo>
                  <a:lnTo>
                    <a:pt x="30" y="21"/>
                  </a:lnTo>
                  <a:lnTo>
                    <a:pt x="22" y="26"/>
                  </a:lnTo>
                  <a:lnTo>
                    <a:pt x="14" y="29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2" y="32"/>
                  </a:lnTo>
                  <a:lnTo>
                    <a:pt x="0" y="33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0"/>
                  </a:lnTo>
                  <a:lnTo>
                    <a:pt x="2" y="41"/>
                  </a:lnTo>
                  <a:lnTo>
                    <a:pt x="5" y="42"/>
                  </a:lnTo>
                  <a:lnTo>
                    <a:pt x="7" y="42"/>
                  </a:lnTo>
                  <a:lnTo>
                    <a:pt x="7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4B1B3A96-4945-8F0C-3341-B70C542E9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822"/>
              <a:ext cx="528" cy="1018"/>
            </a:xfrm>
            <a:custGeom>
              <a:avLst/>
              <a:gdLst>
                <a:gd name="T0" fmla="*/ 1037 w 1055"/>
                <a:gd name="T1" fmla="*/ 7 h 2037"/>
                <a:gd name="T2" fmla="*/ 1042 w 1055"/>
                <a:gd name="T3" fmla="*/ 47 h 2037"/>
                <a:gd name="T4" fmla="*/ 1040 w 1055"/>
                <a:gd name="T5" fmla="*/ 88 h 2037"/>
                <a:gd name="T6" fmla="*/ 1034 w 1055"/>
                <a:gd name="T7" fmla="*/ 127 h 2037"/>
                <a:gd name="T8" fmla="*/ 1023 w 1055"/>
                <a:gd name="T9" fmla="*/ 166 h 2037"/>
                <a:gd name="T10" fmla="*/ 1007 w 1055"/>
                <a:gd name="T11" fmla="*/ 204 h 2037"/>
                <a:gd name="T12" fmla="*/ 989 w 1055"/>
                <a:gd name="T13" fmla="*/ 242 h 2037"/>
                <a:gd name="T14" fmla="*/ 950 w 1055"/>
                <a:gd name="T15" fmla="*/ 312 h 2037"/>
                <a:gd name="T16" fmla="*/ 928 w 1055"/>
                <a:gd name="T17" fmla="*/ 346 h 2037"/>
                <a:gd name="T18" fmla="*/ 880 w 1055"/>
                <a:gd name="T19" fmla="*/ 416 h 2037"/>
                <a:gd name="T20" fmla="*/ 805 w 1055"/>
                <a:gd name="T21" fmla="*/ 517 h 2037"/>
                <a:gd name="T22" fmla="*/ 756 w 1055"/>
                <a:gd name="T23" fmla="*/ 586 h 2037"/>
                <a:gd name="T24" fmla="*/ 730 w 1055"/>
                <a:gd name="T25" fmla="*/ 623 h 2037"/>
                <a:gd name="T26" fmla="*/ 682 w 1055"/>
                <a:gd name="T27" fmla="*/ 699 h 2037"/>
                <a:gd name="T28" fmla="*/ 638 w 1055"/>
                <a:gd name="T29" fmla="*/ 777 h 2037"/>
                <a:gd name="T30" fmla="*/ 574 w 1055"/>
                <a:gd name="T31" fmla="*/ 897 h 2037"/>
                <a:gd name="T32" fmla="*/ 496 w 1055"/>
                <a:gd name="T33" fmla="*/ 1061 h 2037"/>
                <a:gd name="T34" fmla="*/ 422 w 1055"/>
                <a:gd name="T35" fmla="*/ 1226 h 2037"/>
                <a:gd name="T36" fmla="*/ 375 w 1055"/>
                <a:gd name="T37" fmla="*/ 1330 h 2037"/>
                <a:gd name="T38" fmla="*/ 282 w 1055"/>
                <a:gd name="T39" fmla="*/ 1539 h 2037"/>
                <a:gd name="T40" fmla="*/ 232 w 1055"/>
                <a:gd name="T41" fmla="*/ 1641 h 2037"/>
                <a:gd name="T42" fmla="*/ 207 w 1055"/>
                <a:gd name="T43" fmla="*/ 1690 h 2037"/>
                <a:gd name="T44" fmla="*/ 155 w 1055"/>
                <a:gd name="T45" fmla="*/ 1787 h 2037"/>
                <a:gd name="T46" fmla="*/ 127 w 1055"/>
                <a:gd name="T47" fmla="*/ 1835 h 2037"/>
                <a:gd name="T48" fmla="*/ 95 w 1055"/>
                <a:gd name="T49" fmla="*/ 1883 h 2037"/>
                <a:gd name="T50" fmla="*/ 45 w 1055"/>
                <a:gd name="T51" fmla="*/ 1955 h 2037"/>
                <a:gd name="T52" fmla="*/ 15 w 1055"/>
                <a:gd name="T53" fmla="*/ 2002 h 2037"/>
                <a:gd name="T54" fmla="*/ 1 w 1055"/>
                <a:gd name="T55" fmla="*/ 2027 h 2037"/>
                <a:gd name="T56" fmla="*/ 1 w 1055"/>
                <a:gd name="T57" fmla="*/ 2033 h 2037"/>
                <a:gd name="T58" fmla="*/ 4 w 1055"/>
                <a:gd name="T59" fmla="*/ 2037 h 2037"/>
                <a:gd name="T60" fmla="*/ 8 w 1055"/>
                <a:gd name="T61" fmla="*/ 2037 h 2037"/>
                <a:gd name="T62" fmla="*/ 12 w 1055"/>
                <a:gd name="T63" fmla="*/ 2034 h 2037"/>
                <a:gd name="T64" fmla="*/ 23 w 1055"/>
                <a:gd name="T65" fmla="*/ 2014 h 2037"/>
                <a:gd name="T66" fmla="*/ 49 w 1055"/>
                <a:gd name="T67" fmla="*/ 1974 h 2037"/>
                <a:gd name="T68" fmla="*/ 89 w 1055"/>
                <a:gd name="T69" fmla="*/ 1917 h 2037"/>
                <a:gd name="T70" fmla="*/ 115 w 1055"/>
                <a:gd name="T71" fmla="*/ 1878 h 2037"/>
                <a:gd name="T72" fmla="*/ 139 w 1055"/>
                <a:gd name="T73" fmla="*/ 1839 h 2037"/>
                <a:gd name="T74" fmla="*/ 184 w 1055"/>
                <a:gd name="T75" fmla="*/ 1760 h 2037"/>
                <a:gd name="T76" fmla="*/ 206 w 1055"/>
                <a:gd name="T77" fmla="*/ 1720 h 2037"/>
                <a:gd name="T78" fmla="*/ 248 w 1055"/>
                <a:gd name="T79" fmla="*/ 1637 h 2037"/>
                <a:gd name="T80" fmla="*/ 327 w 1055"/>
                <a:gd name="T81" fmla="*/ 1468 h 2037"/>
                <a:gd name="T82" fmla="*/ 366 w 1055"/>
                <a:gd name="T83" fmla="*/ 1384 h 2037"/>
                <a:gd name="T84" fmla="*/ 479 w 1055"/>
                <a:gd name="T85" fmla="*/ 1127 h 2037"/>
                <a:gd name="T86" fmla="*/ 519 w 1055"/>
                <a:gd name="T87" fmla="*/ 1042 h 2037"/>
                <a:gd name="T88" fmla="*/ 597 w 1055"/>
                <a:gd name="T89" fmla="*/ 878 h 2037"/>
                <a:gd name="T90" fmla="*/ 639 w 1055"/>
                <a:gd name="T91" fmla="*/ 798 h 2037"/>
                <a:gd name="T92" fmla="*/ 684 w 1055"/>
                <a:gd name="T93" fmla="*/ 719 h 2037"/>
                <a:gd name="T94" fmla="*/ 713 w 1055"/>
                <a:gd name="T95" fmla="*/ 672 h 2037"/>
                <a:gd name="T96" fmla="*/ 775 w 1055"/>
                <a:gd name="T97" fmla="*/ 581 h 2037"/>
                <a:gd name="T98" fmla="*/ 871 w 1055"/>
                <a:gd name="T99" fmla="*/ 448 h 2037"/>
                <a:gd name="T100" fmla="*/ 934 w 1055"/>
                <a:gd name="T101" fmla="*/ 358 h 2037"/>
                <a:gd name="T102" fmla="*/ 959 w 1055"/>
                <a:gd name="T103" fmla="*/ 320 h 2037"/>
                <a:gd name="T104" fmla="*/ 997 w 1055"/>
                <a:gd name="T105" fmla="*/ 257 h 2037"/>
                <a:gd name="T106" fmla="*/ 1017 w 1055"/>
                <a:gd name="T107" fmla="*/ 214 h 2037"/>
                <a:gd name="T108" fmla="*/ 1035 w 1055"/>
                <a:gd name="T109" fmla="*/ 168 h 2037"/>
                <a:gd name="T110" fmla="*/ 1047 w 1055"/>
                <a:gd name="T111" fmla="*/ 122 h 2037"/>
                <a:gd name="T112" fmla="*/ 1054 w 1055"/>
                <a:gd name="T113" fmla="*/ 75 h 2037"/>
                <a:gd name="T114" fmla="*/ 1053 w 1055"/>
                <a:gd name="T115" fmla="*/ 27 h 2037"/>
                <a:gd name="T116" fmla="*/ 1049 w 1055"/>
                <a:gd name="T117" fmla="*/ 4 h 2037"/>
                <a:gd name="T118" fmla="*/ 1045 w 1055"/>
                <a:gd name="T119" fmla="*/ 0 h 2037"/>
                <a:gd name="T120" fmla="*/ 1041 w 1055"/>
                <a:gd name="T121" fmla="*/ 0 h 2037"/>
                <a:gd name="T122" fmla="*/ 1037 w 1055"/>
                <a:gd name="T123" fmla="*/ 2 h 2037"/>
                <a:gd name="T124" fmla="*/ 1037 w 1055"/>
                <a:gd name="T125" fmla="*/ 7 h 2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55" h="2037">
                  <a:moveTo>
                    <a:pt x="1037" y="7"/>
                  </a:moveTo>
                  <a:lnTo>
                    <a:pt x="1037" y="7"/>
                  </a:lnTo>
                  <a:lnTo>
                    <a:pt x="1040" y="27"/>
                  </a:lnTo>
                  <a:lnTo>
                    <a:pt x="1042" y="47"/>
                  </a:lnTo>
                  <a:lnTo>
                    <a:pt x="1042" y="68"/>
                  </a:lnTo>
                  <a:lnTo>
                    <a:pt x="1040" y="88"/>
                  </a:lnTo>
                  <a:lnTo>
                    <a:pt x="1038" y="107"/>
                  </a:lnTo>
                  <a:lnTo>
                    <a:pt x="1034" y="127"/>
                  </a:lnTo>
                  <a:lnTo>
                    <a:pt x="1029" y="147"/>
                  </a:lnTo>
                  <a:lnTo>
                    <a:pt x="1023" y="166"/>
                  </a:lnTo>
                  <a:lnTo>
                    <a:pt x="1015" y="185"/>
                  </a:lnTo>
                  <a:lnTo>
                    <a:pt x="1007" y="204"/>
                  </a:lnTo>
                  <a:lnTo>
                    <a:pt x="999" y="223"/>
                  </a:lnTo>
                  <a:lnTo>
                    <a:pt x="989" y="242"/>
                  </a:lnTo>
                  <a:lnTo>
                    <a:pt x="970" y="277"/>
                  </a:lnTo>
                  <a:lnTo>
                    <a:pt x="950" y="312"/>
                  </a:lnTo>
                  <a:lnTo>
                    <a:pt x="950" y="312"/>
                  </a:lnTo>
                  <a:lnTo>
                    <a:pt x="928" y="346"/>
                  </a:lnTo>
                  <a:lnTo>
                    <a:pt x="904" y="381"/>
                  </a:lnTo>
                  <a:lnTo>
                    <a:pt x="880" y="416"/>
                  </a:lnTo>
                  <a:lnTo>
                    <a:pt x="855" y="449"/>
                  </a:lnTo>
                  <a:lnTo>
                    <a:pt x="805" y="517"/>
                  </a:lnTo>
                  <a:lnTo>
                    <a:pt x="780" y="551"/>
                  </a:lnTo>
                  <a:lnTo>
                    <a:pt x="756" y="586"/>
                  </a:lnTo>
                  <a:lnTo>
                    <a:pt x="756" y="586"/>
                  </a:lnTo>
                  <a:lnTo>
                    <a:pt x="730" y="623"/>
                  </a:lnTo>
                  <a:lnTo>
                    <a:pt x="706" y="661"/>
                  </a:lnTo>
                  <a:lnTo>
                    <a:pt x="682" y="699"/>
                  </a:lnTo>
                  <a:lnTo>
                    <a:pt x="659" y="739"/>
                  </a:lnTo>
                  <a:lnTo>
                    <a:pt x="638" y="777"/>
                  </a:lnTo>
                  <a:lnTo>
                    <a:pt x="616" y="817"/>
                  </a:lnTo>
                  <a:lnTo>
                    <a:pt x="574" y="897"/>
                  </a:lnTo>
                  <a:lnTo>
                    <a:pt x="534" y="978"/>
                  </a:lnTo>
                  <a:lnTo>
                    <a:pt x="496" y="1061"/>
                  </a:lnTo>
                  <a:lnTo>
                    <a:pt x="459" y="1143"/>
                  </a:lnTo>
                  <a:lnTo>
                    <a:pt x="422" y="1226"/>
                  </a:lnTo>
                  <a:lnTo>
                    <a:pt x="422" y="1226"/>
                  </a:lnTo>
                  <a:lnTo>
                    <a:pt x="375" y="1330"/>
                  </a:lnTo>
                  <a:lnTo>
                    <a:pt x="329" y="1435"/>
                  </a:lnTo>
                  <a:lnTo>
                    <a:pt x="282" y="1539"/>
                  </a:lnTo>
                  <a:lnTo>
                    <a:pt x="257" y="1590"/>
                  </a:lnTo>
                  <a:lnTo>
                    <a:pt x="232" y="1641"/>
                  </a:lnTo>
                  <a:lnTo>
                    <a:pt x="232" y="1641"/>
                  </a:lnTo>
                  <a:lnTo>
                    <a:pt x="207" y="1690"/>
                  </a:lnTo>
                  <a:lnTo>
                    <a:pt x="182" y="1739"/>
                  </a:lnTo>
                  <a:lnTo>
                    <a:pt x="155" y="1787"/>
                  </a:lnTo>
                  <a:lnTo>
                    <a:pt x="127" y="1835"/>
                  </a:lnTo>
                  <a:lnTo>
                    <a:pt x="127" y="1835"/>
                  </a:lnTo>
                  <a:lnTo>
                    <a:pt x="112" y="1859"/>
                  </a:lnTo>
                  <a:lnTo>
                    <a:pt x="95" y="1883"/>
                  </a:lnTo>
                  <a:lnTo>
                    <a:pt x="62" y="1931"/>
                  </a:lnTo>
                  <a:lnTo>
                    <a:pt x="45" y="1955"/>
                  </a:lnTo>
                  <a:lnTo>
                    <a:pt x="30" y="1978"/>
                  </a:lnTo>
                  <a:lnTo>
                    <a:pt x="15" y="2002"/>
                  </a:lnTo>
                  <a:lnTo>
                    <a:pt x="1" y="2027"/>
                  </a:lnTo>
                  <a:lnTo>
                    <a:pt x="1" y="2027"/>
                  </a:lnTo>
                  <a:lnTo>
                    <a:pt x="0" y="2031"/>
                  </a:lnTo>
                  <a:lnTo>
                    <a:pt x="1" y="2033"/>
                  </a:lnTo>
                  <a:lnTo>
                    <a:pt x="2" y="2035"/>
                  </a:lnTo>
                  <a:lnTo>
                    <a:pt x="4" y="2037"/>
                  </a:lnTo>
                  <a:lnTo>
                    <a:pt x="6" y="2037"/>
                  </a:lnTo>
                  <a:lnTo>
                    <a:pt x="8" y="2037"/>
                  </a:lnTo>
                  <a:lnTo>
                    <a:pt x="10" y="2036"/>
                  </a:lnTo>
                  <a:lnTo>
                    <a:pt x="12" y="2034"/>
                  </a:lnTo>
                  <a:lnTo>
                    <a:pt x="12" y="2034"/>
                  </a:lnTo>
                  <a:lnTo>
                    <a:pt x="23" y="2014"/>
                  </a:lnTo>
                  <a:lnTo>
                    <a:pt x="35" y="1994"/>
                  </a:lnTo>
                  <a:lnTo>
                    <a:pt x="49" y="1974"/>
                  </a:lnTo>
                  <a:lnTo>
                    <a:pt x="62" y="1956"/>
                  </a:lnTo>
                  <a:lnTo>
                    <a:pt x="89" y="1917"/>
                  </a:lnTo>
                  <a:lnTo>
                    <a:pt x="103" y="1897"/>
                  </a:lnTo>
                  <a:lnTo>
                    <a:pt x="115" y="1878"/>
                  </a:lnTo>
                  <a:lnTo>
                    <a:pt x="115" y="1878"/>
                  </a:lnTo>
                  <a:lnTo>
                    <a:pt x="139" y="1839"/>
                  </a:lnTo>
                  <a:lnTo>
                    <a:pt x="162" y="1799"/>
                  </a:lnTo>
                  <a:lnTo>
                    <a:pt x="184" y="1760"/>
                  </a:lnTo>
                  <a:lnTo>
                    <a:pt x="206" y="1720"/>
                  </a:lnTo>
                  <a:lnTo>
                    <a:pt x="206" y="1720"/>
                  </a:lnTo>
                  <a:lnTo>
                    <a:pt x="228" y="1678"/>
                  </a:lnTo>
                  <a:lnTo>
                    <a:pt x="248" y="1637"/>
                  </a:lnTo>
                  <a:lnTo>
                    <a:pt x="289" y="1552"/>
                  </a:lnTo>
                  <a:lnTo>
                    <a:pt x="327" y="1468"/>
                  </a:lnTo>
                  <a:lnTo>
                    <a:pt x="366" y="1384"/>
                  </a:lnTo>
                  <a:lnTo>
                    <a:pt x="366" y="1384"/>
                  </a:lnTo>
                  <a:lnTo>
                    <a:pt x="441" y="1213"/>
                  </a:lnTo>
                  <a:lnTo>
                    <a:pt x="479" y="1127"/>
                  </a:lnTo>
                  <a:lnTo>
                    <a:pt x="519" y="1042"/>
                  </a:lnTo>
                  <a:lnTo>
                    <a:pt x="519" y="1042"/>
                  </a:lnTo>
                  <a:lnTo>
                    <a:pt x="557" y="960"/>
                  </a:lnTo>
                  <a:lnTo>
                    <a:pt x="597" y="878"/>
                  </a:lnTo>
                  <a:lnTo>
                    <a:pt x="618" y="838"/>
                  </a:lnTo>
                  <a:lnTo>
                    <a:pt x="639" y="798"/>
                  </a:lnTo>
                  <a:lnTo>
                    <a:pt x="661" y="758"/>
                  </a:lnTo>
                  <a:lnTo>
                    <a:pt x="684" y="719"/>
                  </a:lnTo>
                  <a:lnTo>
                    <a:pt x="684" y="719"/>
                  </a:lnTo>
                  <a:lnTo>
                    <a:pt x="713" y="672"/>
                  </a:lnTo>
                  <a:lnTo>
                    <a:pt x="744" y="626"/>
                  </a:lnTo>
                  <a:lnTo>
                    <a:pt x="775" y="581"/>
                  </a:lnTo>
                  <a:lnTo>
                    <a:pt x="806" y="537"/>
                  </a:lnTo>
                  <a:lnTo>
                    <a:pt x="871" y="448"/>
                  </a:lnTo>
                  <a:lnTo>
                    <a:pt x="903" y="403"/>
                  </a:lnTo>
                  <a:lnTo>
                    <a:pt x="934" y="358"/>
                  </a:lnTo>
                  <a:lnTo>
                    <a:pt x="934" y="358"/>
                  </a:lnTo>
                  <a:lnTo>
                    <a:pt x="959" y="320"/>
                  </a:lnTo>
                  <a:lnTo>
                    <a:pt x="984" y="279"/>
                  </a:lnTo>
                  <a:lnTo>
                    <a:pt x="997" y="257"/>
                  </a:lnTo>
                  <a:lnTo>
                    <a:pt x="1007" y="235"/>
                  </a:lnTo>
                  <a:lnTo>
                    <a:pt x="1017" y="214"/>
                  </a:lnTo>
                  <a:lnTo>
                    <a:pt x="1027" y="191"/>
                  </a:lnTo>
                  <a:lnTo>
                    <a:pt x="1035" y="168"/>
                  </a:lnTo>
                  <a:lnTo>
                    <a:pt x="1042" y="145"/>
                  </a:lnTo>
                  <a:lnTo>
                    <a:pt x="1047" y="122"/>
                  </a:lnTo>
                  <a:lnTo>
                    <a:pt x="1052" y="98"/>
                  </a:lnTo>
                  <a:lnTo>
                    <a:pt x="1054" y="75"/>
                  </a:lnTo>
                  <a:lnTo>
                    <a:pt x="1055" y="51"/>
                  </a:lnTo>
                  <a:lnTo>
                    <a:pt x="1053" y="27"/>
                  </a:lnTo>
                  <a:lnTo>
                    <a:pt x="1049" y="4"/>
                  </a:lnTo>
                  <a:lnTo>
                    <a:pt x="1049" y="4"/>
                  </a:lnTo>
                  <a:lnTo>
                    <a:pt x="1047" y="2"/>
                  </a:lnTo>
                  <a:lnTo>
                    <a:pt x="1045" y="0"/>
                  </a:lnTo>
                  <a:lnTo>
                    <a:pt x="1043" y="0"/>
                  </a:lnTo>
                  <a:lnTo>
                    <a:pt x="1041" y="0"/>
                  </a:lnTo>
                  <a:lnTo>
                    <a:pt x="1039" y="1"/>
                  </a:lnTo>
                  <a:lnTo>
                    <a:pt x="1037" y="2"/>
                  </a:lnTo>
                  <a:lnTo>
                    <a:pt x="1036" y="4"/>
                  </a:lnTo>
                  <a:lnTo>
                    <a:pt x="1037" y="7"/>
                  </a:lnTo>
                  <a:lnTo>
                    <a:pt x="1037" y="7"/>
                  </a:lnTo>
                  <a:close/>
                </a:path>
              </a:pathLst>
            </a:custGeom>
            <a:solidFill>
              <a:srgbClr val="495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000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A0F0D-EDEB-1108-39D0-E68D89CF9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788D22C0-501D-9EF2-5F11-CFCE13E1537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19613" y="0"/>
            <a:ext cx="3152775" cy="6858000"/>
            <a:chOff x="2847" y="0"/>
            <a:chExt cx="1986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8B3B1AA-DE85-DCCA-FB47-880F554D2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3847"/>
              <a:ext cx="381" cy="464"/>
            </a:xfrm>
            <a:custGeom>
              <a:avLst/>
              <a:gdLst>
                <a:gd name="T0" fmla="*/ 26 w 1143"/>
                <a:gd name="T1" fmla="*/ 1342 h 1391"/>
                <a:gd name="T2" fmla="*/ 10 w 1143"/>
                <a:gd name="T3" fmla="*/ 1285 h 1391"/>
                <a:gd name="T4" fmla="*/ 2 w 1143"/>
                <a:gd name="T5" fmla="*/ 1208 h 1391"/>
                <a:gd name="T6" fmla="*/ 0 w 1143"/>
                <a:gd name="T7" fmla="*/ 1158 h 1391"/>
                <a:gd name="T8" fmla="*/ 8 w 1143"/>
                <a:gd name="T9" fmla="*/ 1110 h 1391"/>
                <a:gd name="T10" fmla="*/ 29 w 1143"/>
                <a:gd name="T11" fmla="*/ 1073 h 1391"/>
                <a:gd name="T12" fmla="*/ 30 w 1143"/>
                <a:gd name="T13" fmla="*/ 1037 h 1391"/>
                <a:gd name="T14" fmla="*/ 42 w 1143"/>
                <a:gd name="T15" fmla="*/ 988 h 1391"/>
                <a:gd name="T16" fmla="*/ 75 w 1143"/>
                <a:gd name="T17" fmla="*/ 909 h 1391"/>
                <a:gd name="T18" fmla="*/ 98 w 1143"/>
                <a:gd name="T19" fmla="*/ 847 h 1391"/>
                <a:gd name="T20" fmla="*/ 105 w 1143"/>
                <a:gd name="T21" fmla="*/ 814 h 1391"/>
                <a:gd name="T22" fmla="*/ 111 w 1143"/>
                <a:gd name="T23" fmla="*/ 702 h 1391"/>
                <a:gd name="T24" fmla="*/ 117 w 1143"/>
                <a:gd name="T25" fmla="*/ 664 h 1391"/>
                <a:gd name="T26" fmla="*/ 153 w 1143"/>
                <a:gd name="T27" fmla="*/ 513 h 1391"/>
                <a:gd name="T28" fmla="*/ 170 w 1143"/>
                <a:gd name="T29" fmla="*/ 465 h 1391"/>
                <a:gd name="T30" fmla="*/ 284 w 1143"/>
                <a:gd name="T31" fmla="*/ 227 h 1391"/>
                <a:gd name="T32" fmla="*/ 317 w 1143"/>
                <a:gd name="T33" fmla="*/ 184 h 1391"/>
                <a:gd name="T34" fmla="*/ 348 w 1143"/>
                <a:gd name="T35" fmla="*/ 164 h 1391"/>
                <a:gd name="T36" fmla="*/ 404 w 1143"/>
                <a:gd name="T37" fmla="*/ 139 h 1391"/>
                <a:gd name="T38" fmla="*/ 415 w 1143"/>
                <a:gd name="T39" fmla="*/ 109 h 1391"/>
                <a:gd name="T40" fmla="*/ 440 w 1143"/>
                <a:gd name="T41" fmla="*/ 71 h 1391"/>
                <a:gd name="T42" fmla="*/ 472 w 1143"/>
                <a:gd name="T43" fmla="*/ 39 h 1391"/>
                <a:gd name="T44" fmla="*/ 500 w 1143"/>
                <a:gd name="T45" fmla="*/ 20 h 1391"/>
                <a:gd name="T46" fmla="*/ 544 w 1143"/>
                <a:gd name="T47" fmla="*/ 3 h 1391"/>
                <a:gd name="T48" fmla="*/ 591 w 1143"/>
                <a:gd name="T49" fmla="*/ 0 h 1391"/>
                <a:gd name="T50" fmla="*/ 623 w 1143"/>
                <a:gd name="T51" fmla="*/ 7 h 1391"/>
                <a:gd name="T52" fmla="*/ 667 w 1143"/>
                <a:gd name="T53" fmla="*/ 27 h 1391"/>
                <a:gd name="T54" fmla="*/ 703 w 1143"/>
                <a:gd name="T55" fmla="*/ 60 h 1391"/>
                <a:gd name="T56" fmla="*/ 726 w 1143"/>
                <a:gd name="T57" fmla="*/ 96 h 1391"/>
                <a:gd name="T58" fmla="*/ 754 w 1143"/>
                <a:gd name="T59" fmla="*/ 147 h 1391"/>
                <a:gd name="T60" fmla="*/ 791 w 1143"/>
                <a:gd name="T61" fmla="*/ 161 h 1391"/>
                <a:gd name="T62" fmla="*/ 816 w 1143"/>
                <a:gd name="T63" fmla="*/ 180 h 1391"/>
                <a:gd name="T64" fmla="*/ 844 w 1143"/>
                <a:gd name="T65" fmla="*/ 204 h 1391"/>
                <a:gd name="T66" fmla="*/ 950 w 1143"/>
                <a:gd name="T67" fmla="*/ 404 h 1391"/>
                <a:gd name="T68" fmla="*/ 981 w 1143"/>
                <a:gd name="T69" fmla="*/ 469 h 1391"/>
                <a:gd name="T70" fmla="*/ 1005 w 1143"/>
                <a:gd name="T71" fmla="*/ 542 h 1391"/>
                <a:gd name="T72" fmla="*/ 1033 w 1143"/>
                <a:gd name="T73" fmla="*/ 670 h 1391"/>
                <a:gd name="T74" fmla="*/ 1038 w 1143"/>
                <a:gd name="T75" fmla="*/ 707 h 1391"/>
                <a:gd name="T76" fmla="*/ 1041 w 1143"/>
                <a:gd name="T77" fmla="*/ 819 h 1391"/>
                <a:gd name="T78" fmla="*/ 1046 w 1143"/>
                <a:gd name="T79" fmla="*/ 852 h 1391"/>
                <a:gd name="T80" fmla="*/ 1070 w 1143"/>
                <a:gd name="T81" fmla="*/ 916 h 1391"/>
                <a:gd name="T82" fmla="*/ 1105 w 1143"/>
                <a:gd name="T83" fmla="*/ 996 h 1391"/>
                <a:gd name="T84" fmla="*/ 1117 w 1143"/>
                <a:gd name="T85" fmla="*/ 1047 h 1391"/>
                <a:gd name="T86" fmla="*/ 1130 w 1143"/>
                <a:gd name="T87" fmla="*/ 1117 h 1391"/>
                <a:gd name="T88" fmla="*/ 1138 w 1143"/>
                <a:gd name="T89" fmla="*/ 1168 h 1391"/>
                <a:gd name="T90" fmla="*/ 1143 w 1143"/>
                <a:gd name="T91" fmla="*/ 1261 h 1391"/>
                <a:gd name="T92" fmla="*/ 1137 w 1143"/>
                <a:gd name="T93" fmla="*/ 1302 h 1391"/>
                <a:gd name="T94" fmla="*/ 1118 w 1143"/>
                <a:gd name="T95" fmla="*/ 1335 h 1391"/>
                <a:gd name="T96" fmla="*/ 960 w 1143"/>
                <a:gd name="T97" fmla="*/ 1375 h 1391"/>
                <a:gd name="T98" fmla="*/ 719 w 1143"/>
                <a:gd name="T99" fmla="*/ 1390 h 1391"/>
                <a:gd name="T100" fmla="*/ 597 w 1143"/>
                <a:gd name="T101" fmla="*/ 1391 h 1391"/>
                <a:gd name="T102" fmla="*/ 347 w 1143"/>
                <a:gd name="T103" fmla="*/ 1385 h 1391"/>
                <a:gd name="T104" fmla="*/ 222 w 1143"/>
                <a:gd name="T105" fmla="*/ 1386 h 1391"/>
                <a:gd name="T106" fmla="*/ 126 w 1143"/>
                <a:gd name="T107" fmla="*/ 1377 h 1391"/>
                <a:gd name="T108" fmla="*/ 36 w 1143"/>
                <a:gd name="T109" fmla="*/ 1358 h 1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43" h="1391">
                  <a:moveTo>
                    <a:pt x="36" y="1358"/>
                  </a:moveTo>
                  <a:lnTo>
                    <a:pt x="36" y="1358"/>
                  </a:lnTo>
                  <a:lnTo>
                    <a:pt x="26" y="1342"/>
                  </a:lnTo>
                  <a:lnTo>
                    <a:pt x="20" y="1323"/>
                  </a:lnTo>
                  <a:lnTo>
                    <a:pt x="14" y="1305"/>
                  </a:lnTo>
                  <a:lnTo>
                    <a:pt x="10" y="1285"/>
                  </a:lnTo>
                  <a:lnTo>
                    <a:pt x="8" y="1265"/>
                  </a:lnTo>
                  <a:lnTo>
                    <a:pt x="5" y="1246"/>
                  </a:lnTo>
                  <a:lnTo>
                    <a:pt x="2" y="1208"/>
                  </a:lnTo>
                  <a:lnTo>
                    <a:pt x="2" y="1208"/>
                  </a:lnTo>
                  <a:lnTo>
                    <a:pt x="0" y="1174"/>
                  </a:lnTo>
                  <a:lnTo>
                    <a:pt x="0" y="1158"/>
                  </a:lnTo>
                  <a:lnTo>
                    <a:pt x="1" y="1142"/>
                  </a:lnTo>
                  <a:lnTo>
                    <a:pt x="4" y="1126"/>
                  </a:lnTo>
                  <a:lnTo>
                    <a:pt x="8" y="1110"/>
                  </a:lnTo>
                  <a:lnTo>
                    <a:pt x="13" y="1096"/>
                  </a:lnTo>
                  <a:lnTo>
                    <a:pt x="22" y="1081"/>
                  </a:lnTo>
                  <a:lnTo>
                    <a:pt x="29" y="1073"/>
                  </a:lnTo>
                  <a:lnTo>
                    <a:pt x="29" y="1073"/>
                  </a:lnTo>
                  <a:lnTo>
                    <a:pt x="29" y="1055"/>
                  </a:lnTo>
                  <a:lnTo>
                    <a:pt x="30" y="1037"/>
                  </a:lnTo>
                  <a:lnTo>
                    <a:pt x="33" y="1021"/>
                  </a:lnTo>
                  <a:lnTo>
                    <a:pt x="37" y="1004"/>
                  </a:lnTo>
                  <a:lnTo>
                    <a:pt x="42" y="988"/>
                  </a:lnTo>
                  <a:lnTo>
                    <a:pt x="49" y="972"/>
                  </a:lnTo>
                  <a:lnTo>
                    <a:pt x="62" y="940"/>
                  </a:lnTo>
                  <a:lnTo>
                    <a:pt x="75" y="909"/>
                  </a:lnTo>
                  <a:lnTo>
                    <a:pt x="89" y="878"/>
                  </a:lnTo>
                  <a:lnTo>
                    <a:pt x="94" y="862"/>
                  </a:lnTo>
                  <a:lnTo>
                    <a:pt x="98" y="847"/>
                  </a:lnTo>
                  <a:lnTo>
                    <a:pt x="102" y="830"/>
                  </a:lnTo>
                  <a:lnTo>
                    <a:pt x="105" y="814"/>
                  </a:lnTo>
                  <a:lnTo>
                    <a:pt x="105" y="814"/>
                  </a:lnTo>
                  <a:lnTo>
                    <a:pt x="107" y="776"/>
                  </a:lnTo>
                  <a:lnTo>
                    <a:pt x="109" y="739"/>
                  </a:lnTo>
                  <a:lnTo>
                    <a:pt x="111" y="702"/>
                  </a:lnTo>
                  <a:lnTo>
                    <a:pt x="113" y="683"/>
                  </a:lnTo>
                  <a:lnTo>
                    <a:pt x="117" y="664"/>
                  </a:lnTo>
                  <a:lnTo>
                    <a:pt x="117" y="664"/>
                  </a:lnTo>
                  <a:lnTo>
                    <a:pt x="127" y="613"/>
                  </a:lnTo>
                  <a:lnTo>
                    <a:pt x="139" y="563"/>
                  </a:lnTo>
                  <a:lnTo>
                    <a:pt x="153" y="513"/>
                  </a:lnTo>
                  <a:lnTo>
                    <a:pt x="161" y="489"/>
                  </a:lnTo>
                  <a:lnTo>
                    <a:pt x="170" y="465"/>
                  </a:lnTo>
                  <a:lnTo>
                    <a:pt x="170" y="465"/>
                  </a:lnTo>
                  <a:lnTo>
                    <a:pt x="196" y="405"/>
                  </a:lnTo>
                  <a:lnTo>
                    <a:pt x="226" y="345"/>
                  </a:lnTo>
                  <a:lnTo>
                    <a:pt x="284" y="227"/>
                  </a:lnTo>
                  <a:lnTo>
                    <a:pt x="308" y="193"/>
                  </a:lnTo>
                  <a:lnTo>
                    <a:pt x="308" y="193"/>
                  </a:lnTo>
                  <a:lnTo>
                    <a:pt x="317" y="184"/>
                  </a:lnTo>
                  <a:lnTo>
                    <a:pt x="327" y="176"/>
                  </a:lnTo>
                  <a:lnTo>
                    <a:pt x="336" y="169"/>
                  </a:lnTo>
                  <a:lnTo>
                    <a:pt x="348" y="164"/>
                  </a:lnTo>
                  <a:lnTo>
                    <a:pt x="371" y="155"/>
                  </a:lnTo>
                  <a:lnTo>
                    <a:pt x="393" y="148"/>
                  </a:lnTo>
                  <a:lnTo>
                    <a:pt x="404" y="139"/>
                  </a:lnTo>
                  <a:lnTo>
                    <a:pt x="404" y="139"/>
                  </a:lnTo>
                  <a:lnTo>
                    <a:pt x="409" y="124"/>
                  </a:lnTo>
                  <a:lnTo>
                    <a:pt x="415" y="109"/>
                  </a:lnTo>
                  <a:lnTo>
                    <a:pt x="421" y="96"/>
                  </a:lnTo>
                  <a:lnTo>
                    <a:pt x="430" y="83"/>
                  </a:lnTo>
                  <a:lnTo>
                    <a:pt x="440" y="71"/>
                  </a:lnTo>
                  <a:lnTo>
                    <a:pt x="449" y="59"/>
                  </a:lnTo>
                  <a:lnTo>
                    <a:pt x="460" y="48"/>
                  </a:lnTo>
                  <a:lnTo>
                    <a:pt x="472" y="39"/>
                  </a:lnTo>
                  <a:lnTo>
                    <a:pt x="472" y="39"/>
                  </a:lnTo>
                  <a:lnTo>
                    <a:pt x="485" y="28"/>
                  </a:lnTo>
                  <a:lnTo>
                    <a:pt x="500" y="20"/>
                  </a:lnTo>
                  <a:lnTo>
                    <a:pt x="513" y="14"/>
                  </a:lnTo>
                  <a:lnTo>
                    <a:pt x="529" y="8"/>
                  </a:lnTo>
                  <a:lnTo>
                    <a:pt x="544" y="3"/>
                  </a:lnTo>
                  <a:lnTo>
                    <a:pt x="559" y="2"/>
                  </a:lnTo>
                  <a:lnTo>
                    <a:pt x="575" y="0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607" y="3"/>
                  </a:lnTo>
                  <a:lnTo>
                    <a:pt x="623" y="7"/>
                  </a:lnTo>
                  <a:lnTo>
                    <a:pt x="639" y="12"/>
                  </a:lnTo>
                  <a:lnTo>
                    <a:pt x="654" y="19"/>
                  </a:lnTo>
                  <a:lnTo>
                    <a:pt x="667" y="27"/>
                  </a:lnTo>
                  <a:lnTo>
                    <a:pt x="680" y="36"/>
                  </a:lnTo>
                  <a:lnTo>
                    <a:pt x="692" y="47"/>
                  </a:lnTo>
                  <a:lnTo>
                    <a:pt x="703" y="60"/>
                  </a:lnTo>
                  <a:lnTo>
                    <a:pt x="703" y="60"/>
                  </a:lnTo>
                  <a:lnTo>
                    <a:pt x="715" y="77"/>
                  </a:lnTo>
                  <a:lnTo>
                    <a:pt x="726" y="96"/>
                  </a:lnTo>
                  <a:lnTo>
                    <a:pt x="734" y="116"/>
                  </a:lnTo>
                  <a:lnTo>
                    <a:pt x="742" y="136"/>
                  </a:lnTo>
                  <a:lnTo>
                    <a:pt x="754" y="147"/>
                  </a:lnTo>
                  <a:lnTo>
                    <a:pt x="754" y="147"/>
                  </a:lnTo>
                  <a:lnTo>
                    <a:pt x="772" y="153"/>
                  </a:lnTo>
                  <a:lnTo>
                    <a:pt x="791" y="161"/>
                  </a:lnTo>
                  <a:lnTo>
                    <a:pt x="800" y="167"/>
                  </a:lnTo>
                  <a:lnTo>
                    <a:pt x="808" y="173"/>
                  </a:lnTo>
                  <a:lnTo>
                    <a:pt x="816" y="180"/>
                  </a:lnTo>
                  <a:lnTo>
                    <a:pt x="823" y="188"/>
                  </a:lnTo>
                  <a:lnTo>
                    <a:pt x="844" y="204"/>
                  </a:lnTo>
                  <a:lnTo>
                    <a:pt x="844" y="204"/>
                  </a:lnTo>
                  <a:lnTo>
                    <a:pt x="879" y="268"/>
                  </a:lnTo>
                  <a:lnTo>
                    <a:pt x="914" y="334"/>
                  </a:lnTo>
                  <a:lnTo>
                    <a:pt x="950" y="404"/>
                  </a:lnTo>
                  <a:lnTo>
                    <a:pt x="966" y="437"/>
                  </a:lnTo>
                  <a:lnTo>
                    <a:pt x="981" y="469"/>
                  </a:lnTo>
                  <a:lnTo>
                    <a:pt x="981" y="469"/>
                  </a:lnTo>
                  <a:lnTo>
                    <a:pt x="990" y="493"/>
                  </a:lnTo>
                  <a:lnTo>
                    <a:pt x="998" y="517"/>
                  </a:lnTo>
                  <a:lnTo>
                    <a:pt x="1005" y="542"/>
                  </a:lnTo>
                  <a:lnTo>
                    <a:pt x="1012" y="567"/>
                  </a:lnTo>
                  <a:lnTo>
                    <a:pt x="1023" y="618"/>
                  </a:lnTo>
                  <a:lnTo>
                    <a:pt x="1033" y="670"/>
                  </a:lnTo>
                  <a:lnTo>
                    <a:pt x="1033" y="670"/>
                  </a:lnTo>
                  <a:lnTo>
                    <a:pt x="1037" y="688"/>
                  </a:lnTo>
                  <a:lnTo>
                    <a:pt x="1038" y="707"/>
                  </a:lnTo>
                  <a:lnTo>
                    <a:pt x="1039" y="744"/>
                  </a:lnTo>
                  <a:lnTo>
                    <a:pt x="1039" y="782"/>
                  </a:lnTo>
                  <a:lnTo>
                    <a:pt x="1041" y="819"/>
                  </a:lnTo>
                  <a:lnTo>
                    <a:pt x="1041" y="819"/>
                  </a:lnTo>
                  <a:lnTo>
                    <a:pt x="1043" y="836"/>
                  </a:lnTo>
                  <a:lnTo>
                    <a:pt x="1046" y="852"/>
                  </a:lnTo>
                  <a:lnTo>
                    <a:pt x="1051" y="868"/>
                  </a:lnTo>
                  <a:lnTo>
                    <a:pt x="1057" y="884"/>
                  </a:lnTo>
                  <a:lnTo>
                    <a:pt x="1070" y="916"/>
                  </a:lnTo>
                  <a:lnTo>
                    <a:pt x="1085" y="948"/>
                  </a:lnTo>
                  <a:lnTo>
                    <a:pt x="1098" y="980"/>
                  </a:lnTo>
                  <a:lnTo>
                    <a:pt x="1105" y="996"/>
                  </a:lnTo>
                  <a:lnTo>
                    <a:pt x="1110" y="1013"/>
                  </a:lnTo>
                  <a:lnTo>
                    <a:pt x="1114" y="1029"/>
                  </a:lnTo>
                  <a:lnTo>
                    <a:pt x="1117" y="1047"/>
                  </a:lnTo>
                  <a:lnTo>
                    <a:pt x="1117" y="1064"/>
                  </a:lnTo>
                  <a:lnTo>
                    <a:pt x="1117" y="1081"/>
                  </a:lnTo>
                  <a:lnTo>
                    <a:pt x="1130" y="1117"/>
                  </a:lnTo>
                  <a:lnTo>
                    <a:pt x="1130" y="1117"/>
                  </a:lnTo>
                  <a:lnTo>
                    <a:pt x="1134" y="1140"/>
                  </a:lnTo>
                  <a:lnTo>
                    <a:pt x="1138" y="1168"/>
                  </a:lnTo>
                  <a:lnTo>
                    <a:pt x="1142" y="1198"/>
                  </a:lnTo>
                  <a:lnTo>
                    <a:pt x="1143" y="1229"/>
                  </a:lnTo>
                  <a:lnTo>
                    <a:pt x="1143" y="1261"/>
                  </a:lnTo>
                  <a:lnTo>
                    <a:pt x="1142" y="1276"/>
                  </a:lnTo>
                  <a:lnTo>
                    <a:pt x="1139" y="1289"/>
                  </a:lnTo>
                  <a:lnTo>
                    <a:pt x="1137" y="1302"/>
                  </a:lnTo>
                  <a:lnTo>
                    <a:pt x="1131" y="1315"/>
                  </a:lnTo>
                  <a:lnTo>
                    <a:pt x="1126" y="1326"/>
                  </a:lnTo>
                  <a:lnTo>
                    <a:pt x="1118" y="1335"/>
                  </a:lnTo>
                  <a:lnTo>
                    <a:pt x="1079" y="1366"/>
                  </a:lnTo>
                  <a:lnTo>
                    <a:pt x="1079" y="1366"/>
                  </a:lnTo>
                  <a:lnTo>
                    <a:pt x="960" y="1375"/>
                  </a:lnTo>
                  <a:lnTo>
                    <a:pt x="839" y="1385"/>
                  </a:lnTo>
                  <a:lnTo>
                    <a:pt x="779" y="1387"/>
                  </a:lnTo>
                  <a:lnTo>
                    <a:pt x="719" y="1390"/>
                  </a:lnTo>
                  <a:lnTo>
                    <a:pt x="658" y="1391"/>
                  </a:lnTo>
                  <a:lnTo>
                    <a:pt x="597" y="1391"/>
                  </a:lnTo>
                  <a:lnTo>
                    <a:pt x="597" y="1391"/>
                  </a:lnTo>
                  <a:lnTo>
                    <a:pt x="472" y="1387"/>
                  </a:lnTo>
                  <a:lnTo>
                    <a:pt x="347" y="1385"/>
                  </a:lnTo>
                  <a:lnTo>
                    <a:pt x="347" y="1385"/>
                  </a:lnTo>
                  <a:lnTo>
                    <a:pt x="317" y="1385"/>
                  </a:lnTo>
                  <a:lnTo>
                    <a:pt x="286" y="1385"/>
                  </a:lnTo>
                  <a:lnTo>
                    <a:pt x="222" y="1386"/>
                  </a:lnTo>
                  <a:lnTo>
                    <a:pt x="188" y="1385"/>
                  </a:lnTo>
                  <a:lnTo>
                    <a:pt x="157" y="1382"/>
                  </a:lnTo>
                  <a:lnTo>
                    <a:pt x="126" y="1377"/>
                  </a:lnTo>
                  <a:lnTo>
                    <a:pt x="111" y="1373"/>
                  </a:lnTo>
                  <a:lnTo>
                    <a:pt x="98" y="1367"/>
                  </a:lnTo>
                  <a:lnTo>
                    <a:pt x="36" y="13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B25775E-AD58-5F4B-D6C3-4945C68E3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3847"/>
              <a:ext cx="381" cy="464"/>
            </a:xfrm>
            <a:custGeom>
              <a:avLst/>
              <a:gdLst>
                <a:gd name="T0" fmla="*/ 26 w 1143"/>
                <a:gd name="T1" fmla="*/ 1342 h 1391"/>
                <a:gd name="T2" fmla="*/ 10 w 1143"/>
                <a:gd name="T3" fmla="*/ 1285 h 1391"/>
                <a:gd name="T4" fmla="*/ 2 w 1143"/>
                <a:gd name="T5" fmla="*/ 1208 h 1391"/>
                <a:gd name="T6" fmla="*/ 0 w 1143"/>
                <a:gd name="T7" fmla="*/ 1158 h 1391"/>
                <a:gd name="T8" fmla="*/ 8 w 1143"/>
                <a:gd name="T9" fmla="*/ 1110 h 1391"/>
                <a:gd name="T10" fmla="*/ 29 w 1143"/>
                <a:gd name="T11" fmla="*/ 1073 h 1391"/>
                <a:gd name="T12" fmla="*/ 30 w 1143"/>
                <a:gd name="T13" fmla="*/ 1037 h 1391"/>
                <a:gd name="T14" fmla="*/ 42 w 1143"/>
                <a:gd name="T15" fmla="*/ 988 h 1391"/>
                <a:gd name="T16" fmla="*/ 75 w 1143"/>
                <a:gd name="T17" fmla="*/ 909 h 1391"/>
                <a:gd name="T18" fmla="*/ 98 w 1143"/>
                <a:gd name="T19" fmla="*/ 847 h 1391"/>
                <a:gd name="T20" fmla="*/ 105 w 1143"/>
                <a:gd name="T21" fmla="*/ 814 h 1391"/>
                <a:gd name="T22" fmla="*/ 111 w 1143"/>
                <a:gd name="T23" fmla="*/ 702 h 1391"/>
                <a:gd name="T24" fmla="*/ 117 w 1143"/>
                <a:gd name="T25" fmla="*/ 664 h 1391"/>
                <a:gd name="T26" fmla="*/ 153 w 1143"/>
                <a:gd name="T27" fmla="*/ 513 h 1391"/>
                <a:gd name="T28" fmla="*/ 170 w 1143"/>
                <a:gd name="T29" fmla="*/ 465 h 1391"/>
                <a:gd name="T30" fmla="*/ 284 w 1143"/>
                <a:gd name="T31" fmla="*/ 227 h 1391"/>
                <a:gd name="T32" fmla="*/ 317 w 1143"/>
                <a:gd name="T33" fmla="*/ 184 h 1391"/>
                <a:gd name="T34" fmla="*/ 348 w 1143"/>
                <a:gd name="T35" fmla="*/ 164 h 1391"/>
                <a:gd name="T36" fmla="*/ 404 w 1143"/>
                <a:gd name="T37" fmla="*/ 139 h 1391"/>
                <a:gd name="T38" fmla="*/ 415 w 1143"/>
                <a:gd name="T39" fmla="*/ 109 h 1391"/>
                <a:gd name="T40" fmla="*/ 440 w 1143"/>
                <a:gd name="T41" fmla="*/ 71 h 1391"/>
                <a:gd name="T42" fmla="*/ 472 w 1143"/>
                <a:gd name="T43" fmla="*/ 39 h 1391"/>
                <a:gd name="T44" fmla="*/ 500 w 1143"/>
                <a:gd name="T45" fmla="*/ 20 h 1391"/>
                <a:gd name="T46" fmla="*/ 544 w 1143"/>
                <a:gd name="T47" fmla="*/ 3 h 1391"/>
                <a:gd name="T48" fmla="*/ 591 w 1143"/>
                <a:gd name="T49" fmla="*/ 0 h 1391"/>
                <a:gd name="T50" fmla="*/ 623 w 1143"/>
                <a:gd name="T51" fmla="*/ 7 h 1391"/>
                <a:gd name="T52" fmla="*/ 667 w 1143"/>
                <a:gd name="T53" fmla="*/ 27 h 1391"/>
                <a:gd name="T54" fmla="*/ 703 w 1143"/>
                <a:gd name="T55" fmla="*/ 60 h 1391"/>
                <a:gd name="T56" fmla="*/ 726 w 1143"/>
                <a:gd name="T57" fmla="*/ 96 h 1391"/>
                <a:gd name="T58" fmla="*/ 754 w 1143"/>
                <a:gd name="T59" fmla="*/ 147 h 1391"/>
                <a:gd name="T60" fmla="*/ 791 w 1143"/>
                <a:gd name="T61" fmla="*/ 161 h 1391"/>
                <a:gd name="T62" fmla="*/ 816 w 1143"/>
                <a:gd name="T63" fmla="*/ 180 h 1391"/>
                <a:gd name="T64" fmla="*/ 844 w 1143"/>
                <a:gd name="T65" fmla="*/ 204 h 1391"/>
                <a:gd name="T66" fmla="*/ 950 w 1143"/>
                <a:gd name="T67" fmla="*/ 404 h 1391"/>
                <a:gd name="T68" fmla="*/ 981 w 1143"/>
                <a:gd name="T69" fmla="*/ 469 h 1391"/>
                <a:gd name="T70" fmla="*/ 1005 w 1143"/>
                <a:gd name="T71" fmla="*/ 542 h 1391"/>
                <a:gd name="T72" fmla="*/ 1033 w 1143"/>
                <a:gd name="T73" fmla="*/ 670 h 1391"/>
                <a:gd name="T74" fmla="*/ 1038 w 1143"/>
                <a:gd name="T75" fmla="*/ 707 h 1391"/>
                <a:gd name="T76" fmla="*/ 1041 w 1143"/>
                <a:gd name="T77" fmla="*/ 819 h 1391"/>
                <a:gd name="T78" fmla="*/ 1046 w 1143"/>
                <a:gd name="T79" fmla="*/ 852 h 1391"/>
                <a:gd name="T80" fmla="*/ 1070 w 1143"/>
                <a:gd name="T81" fmla="*/ 916 h 1391"/>
                <a:gd name="T82" fmla="*/ 1105 w 1143"/>
                <a:gd name="T83" fmla="*/ 996 h 1391"/>
                <a:gd name="T84" fmla="*/ 1117 w 1143"/>
                <a:gd name="T85" fmla="*/ 1047 h 1391"/>
                <a:gd name="T86" fmla="*/ 1130 w 1143"/>
                <a:gd name="T87" fmla="*/ 1117 h 1391"/>
                <a:gd name="T88" fmla="*/ 1138 w 1143"/>
                <a:gd name="T89" fmla="*/ 1168 h 1391"/>
                <a:gd name="T90" fmla="*/ 1143 w 1143"/>
                <a:gd name="T91" fmla="*/ 1261 h 1391"/>
                <a:gd name="T92" fmla="*/ 1137 w 1143"/>
                <a:gd name="T93" fmla="*/ 1302 h 1391"/>
                <a:gd name="T94" fmla="*/ 1118 w 1143"/>
                <a:gd name="T95" fmla="*/ 1335 h 1391"/>
                <a:gd name="T96" fmla="*/ 960 w 1143"/>
                <a:gd name="T97" fmla="*/ 1375 h 1391"/>
                <a:gd name="T98" fmla="*/ 719 w 1143"/>
                <a:gd name="T99" fmla="*/ 1390 h 1391"/>
                <a:gd name="T100" fmla="*/ 597 w 1143"/>
                <a:gd name="T101" fmla="*/ 1391 h 1391"/>
                <a:gd name="T102" fmla="*/ 347 w 1143"/>
                <a:gd name="T103" fmla="*/ 1385 h 1391"/>
                <a:gd name="T104" fmla="*/ 222 w 1143"/>
                <a:gd name="T105" fmla="*/ 1386 h 1391"/>
                <a:gd name="T106" fmla="*/ 126 w 1143"/>
                <a:gd name="T107" fmla="*/ 1377 h 1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3" h="1391">
                  <a:moveTo>
                    <a:pt x="36" y="1358"/>
                  </a:moveTo>
                  <a:lnTo>
                    <a:pt x="36" y="1358"/>
                  </a:lnTo>
                  <a:lnTo>
                    <a:pt x="26" y="1342"/>
                  </a:lnTo>
                  <a:lnTo>
                    <a:pt x="20" y="1323"/>
                  </a:lnTo>
                  <a:lnTo>
                    <a:pt x="14" y="1305"/>
                  </a:lnTo>
                  <a:lnTo>
                    <a:pt x="10" y="1285"/>
                  </a:lnTo>
                  <a:lnTo>
                    <a:pt x="8" y="1265"/>
                  </a:lnTo>
                  <a:lnTo>
                    <a:pt x="5" y="1246"/>
                  </a:lnTo>
                  <a:lnTo>
                    <a:pt x="2" y="1208"/>
                  </a:lnTo>
                  <a:lnTo>
                    <a:pt x="2" y="1208"/>
                  </a:lnTo>
                  <a:lnTo>
                    <a:pt x="0" y="1174"/>
                  </a:lnTo>
                  <a:lnTo>
                    <a:pt x="0" y="1158"/>
                  </a:lnTo>
                  <a:lnTo>
                    <a:pt x="1" y="1142"/>
                  </a:lnTo>
                  <a:lnTo>
                    <a:pt x="4" y="1126"/>
                  </a:lnTo>
                  <a:lnTo>
                    <a:pt x="8" y="1110"/>
                  </a:lnTo>
                  <a:lnTo>
                    <a:pt x="13" y="1096"/>
                  </a:lnTo>
                  <a:lnTo>
                    <a:pt x="22" y="1081"/>
                  </a:lnTo>
                  <a:lnTo>
                    <a:pt x="29" y="1073"/>
                  </a:lnTo>
                  <a:lnTo>
                    <a:pt x="29" y="1073"/>
                  </a:lnTo>
                  <a:lnTo>
                    <a:pt x="29" y="1055"/>
                  </a:lnTo>
                  <a:lnTo>
                    <a:pt x="30" y="1037"/>
                  </a:lnTo>
                  <a:lnTo>
                    <a:pt x="33" y="1021"/>
                  </a:lnTo>
                  <a:lnTo>
                    <a:pt x="37" y="1004"/>
                  </a:lnTo>
                  <a:lnTo>
                    <a:pt x="42" y="988"/>
                  </a:lnTo>
                  <a:lnTo>
                    <a:pt x="49" y="972"/>
                  </a:lnTo>
                  <a:lnTo>
                    <a:pt x="62" y="940"/>
                  </a:lnTo>
                  <a:lnTo>
                    <a:pt x="75" y="909"/>
                  </a:lnTo>
                  <a:lnTo>
                    <a:pt x="89" y="878"/>
                  </a:lnTo>
                  <a:lnTo>
                    <a:pt x="94" y="862"/>
                  </a:lnTo>
                  <a:lnTo>
                    <a:pt x="98" y="847"/>
                  </a:lnTo>
                  <a:lnTo>
                    <a:pt x="102" y="830"/>
                  </a:lnTo>
                  <a:lnTo>
                    <a:pt x="105" y="814"/>
                  </a:lnTo>
                  <a:lnTo>
                    <a:pt x="105" y="814"/>
                  </a:lnTo>
                  <a:lnTo>
                    <a:pt x="107" y="776"/>
                  </a:lnTo>
                  <a:lnTo>
                    <a:pt x="109" y="739"/>
                  </a:lnTo>
                  <a:lnTo>
                    <a:pt x="111" y="702"/>
                  </a:lnTo>
                  <a:lnTo>
                    <a:pt x="113" y="683"/>
                  </a:lnTo>
                  <a:lnTo>
                    <a:pt x="117" y="664"/>
                  </a:lnTo>
                  <a:lnTo>
                    <a:pt x="117" y="664"/>
                  </a:lnTo>
                  <a:lnTo>
                    <a:pt x="127" y="613"/>
                  </a:lnTo>
                  <a:lnTo>
                    <a:pt x="139" y="563"/>
                  </a:lnTo>
                  <a:lnTo>
                    <a:pt x="153" y="513"/>
                  </a:lnTo>
                  <a:lnTo>
                    <a:pt x="161" y="489"/>
                  </a:lnTo>
                  <a:lnTo>
                    <a:pt x="170" y="465"/>
                  </a:lnTo>
                  <a:lnTo>
                    <a:pt x="170" y="465"/>
                  </a:lnTo>
                  <a:lnTo>
                    <a:pt x="196" y="405"/>
                  </a:lnTo>
                  <a:lnTo>
                    <a:pt x="226" y="345"/>
                  </a:lnTo>
                  <a:lnTo>
                    <a:pt x="284" y="227"/>
                  </a:lnTo>
                  <a:lnTo>
                    <a:pt x="308" y="193"/>
                  </a:lnTo>
                  <a:lnTo>
                    <a:pt x="308" y="193"/>
                  </a:lnTo>
                  <a:lnTo>
                    <a:pt x="317" y="184"/>
                  </a:lnTo>
                  <a:lnTo>
                    <a:pt x="327" y="176"/>
                  </a:lnTo>
                  <a:lnTo>
                    <a:pt x="336" y="169"/>
                  </a:lnTo>
                  <a:lnTo>
                    <a:pt x="348" y="164"/>
                  </a:lnTo>
                  <a:lnTo>
                    <a:pt x="371" y="155"/>
                  </a:lnTo>
                  <a:lnTo>
                    <a:pt x="393" y="148"/>
                  </a:lnTo>
                  <a:lnTo>
                    <a:pt x="404" y="139"/>
                  </a:lnTo>
                  <a:lnTo>
                    <a:pt x="404" y="139"/>
                  </a:lnTo>
                  <a:lnTo>
                    <a:pt x="409" y="124"/>
                  </a:lnTo>
                  <a:lnTo>
                    <a:pt x="415" y="109"/>
                  </a:lnTo>
                  <a:lnTo>
                    <a:pt x="421" y="96"/>
                  </a:lnTo>
                  <a:lnTo>
                    <a:pt x="430" y="83"/>
                  </a:lnTo>
                  <a:lnTo>
                    <a:pt x="440" y="71"/>
                  </a:lnTo>
                  <a:lnTo>
                    <a:pt x="449" y="59"/>
                  </a:lnTo>
                  <a:lnTo>
                    <a:pt x="460" y="48"/>
                  </a:lnTo>
                  <a:lnTo>
                    <a:pt x="472" y="39"/>
                  </a:lnTo>
                  <a:lnTo>
                    <a:pt x="472" y="39"/>
                  </a:lnTo>
                  <a:lnTo>
                    <a:pt x="485" y="28"/>
                  </a:lnTo>
                  <a:lnTo>
                    <a:pt x="500" y="20"/>
                  </a:lnTo>
                  <a:lnTo>
                    <a:pt x="513" y="14"/>
                  </a:lnTo>
                  <a:lnTo>
                    <a:pt x="529" y="8"/>
                  </a:lnTo>
                  <a:lnTo>
                    <a:pt x="544" y="3"/>
                  </a:lnTo>
                  <a:lnTo>
                    <a:pt x="559" y="2"/>
                  </a:lnTo>
                  <a:lnTo>
                    <a:pt x="575" y="0"/>
                  </a:lnTo>
                  <a:lnTo>
                    <a:pt x="591" y="0"/>
                  </a:lnTo>
                  <a:lnTo>
                    <a:pt x="591" y="0"/>
                  </a:lnTo>
                  <a:lnTo>
                    <a:pt x="607" y="3"/>
                  </a:lnTo>
                  <a:lnTo>
                    <a:pt x="623" y="7"/>
                  </a:lnTo>
                  <a:lnTo>
                    <a:pt x="639" y="12"/>
                  </a:lnTo>
                  <a:lnTo>
                    <a:pt x="654" y="19"/>
                  </a:lnTo>
                  <a:lnTo>
                    <a:pt x="667" y="27"/>
                  </a:lnTo>
                  <a:lnTo>
                    <a:pt x="680" y="36"/>
                  </a:lnTo>
                  <a:lnTo>
                    <a:pt x="692" y="47"/>
                  </a:lnTo>
                  <a:lnTo>
                    <a:pt x="703" y="60"/>
                  </a:lnTo>
                  <a:lnTo>
                    <a:pt x="703" y="60"/>
                  </a:lnTo>
                  <a:lnTo>
                    <a:pt x="715" y="77"/>
                  </a:lnTo>
                  <a:lnTo>
                    <a:pt x="726" y="96"/>
                  </a:lnTo>
                  <a:lnTo>
                    <a:pt x="734" y="116"/>
                  </a:lnTo>
                  <a:lnTo>
                    <a:pt x="742" y="136"/>
                  </a:lnTo>
                  <a:lnTo>
                    <a:pt x="754" y="147"/>
                  </a:lnTo>
                  <a:lnTo>
                    <a:pt x="754" y="147"/>
                  </a:lnTo>
                  <a:lnTo>
                    <a:pt x="772" y="153"/>
                  </a:lnTo>
                  <a:lnTo>
                    <a:pt x="791" y="161"/>
                  </a:lnTo>
                  <a:lnTo>
                    <a:pt x="800" y="167"/>
                  </a:lnTo>
                  <a:lnTo>
                    <a:pt x="808" y="173"/>
                  </a:lnTo>
                  <a:lnTo>
                    <a:pt x="816" y="180"/>
                  </a:lnTo>
                  <a:lnTo>
                    <a:pt x="823" y="188"/>
                  </a:lnTo>
                  <a:lnTo>
                    <a:pt x="844" y="204"/>
                  </a:lnTo>
                  <a:lnTo>
                    <a:pt x="844" y="204"/>
                  </a:lnTo>
                  <a:lnTo>
                    <a:pt x="879" y="268"/>
                  </a:lnTo>
                  <a:lnTo>
                    <a:pt x="914" y="334"/>
                  </a:lnTo>
                  <a:lnTo>
                    <a:pt x="950" y="404"/>
                  </a:lnTo>
                  <a:lnTo>
                    <a:pt x="966" y="437"/>
                  </a:lnTo>
                  <a:lnTo>
                    <a:pt x="981" y="469"/>
                  </a:lnTo>
                  <a:lnTo>
                    <a:pt x="981" y="469"/>
                  </a:lnTo>
                  <a:lnTo>
                    <a:pt x="990" y="493"/>
                  </a:lnTo>
                  <a:lnTo>
                    <a:pt x="998" y="517"/>
                  </a:lnTo>
                  <a:lnTo>
                    <a:pt x="1005" y="542"/>
                  </a:lnTo>
                  <a:lnTo>
                    <a:pt x="1012" y="567"/>
                  </a:lnTo>
                  <a:lnTo>
                    <a:pt x="1023" y="618"/>
                  </a:lnTo>
                  <a:lnTo>
                    <a:pt x="1033" y="670"/>
                  </a:lnTo>
                  <a:lnTo>
                    <a:pt x="1033" y="670"/>
                  </a:lnTo>
                  <a:lnTo>
                    <a:pt x="1037" y="688"/>
                  </a:lnTo>
                  <a:lnTo>
                    <a:pt x="1038" y="707"/>
                  </a:lnTo>
                  <a:lnTo>
                    <a:pt x="1039" y="744"/>
                  </a:lnTo>
                  <a:lnTo>
                    <a:pt x="1039" y="782"/>
                  </a:lnTo>
                  <a:lnTo>
                    <a:pt x="1041" y="819"/>
                  </a:lnTo>
                  <a:lnTo>
                    <a:pt x="1041" y="819"/>
                  </a:lnTo>
                  <a:lnTo>
                    <a:pt x="1043" y="836"/>
                  </a:lnTo>
                  <a:lnTo>
                    <a:pt x="1046" y="852"/>
                  </a:lnTo>
                  <a:lnTo>
                    <a:pt x="1051" y="868"/>
                  </a:lnTo>
                  <a:lnTo>
                    <a:pt x="1057" y="884"/>
                  </a:lnTo>
                  <a:lnTo>
                    <a:pt x="1070" y="916"/>
                  </a:lnTo>
                  <a:lnTo>
                    <a:pt x="1085" y="948"/>
                  </a:lnTo>
                  <a:lnTo>
                    <a:pt x="1098" y="980"/>
                  </a:lnTo>
                  <a:lnTo>
                    <a:pt x="1105" y="996"/>
                  </a:lnTo>
                  <a:lnTo>
                    <a:pt x="1110" y="1013"/>
                  </a:lnTo>
                  <a:lnTo>
                    <a:pt x="1114" y="1029"/>
                  </a:lnTo>
                  <a:lnTo>
                    <a:pt x="1117" y="1047"/>
                  </a:lnTo>
                  <a:lnTo>
                    <a:pt x="1117" y="1064"/>
                  </a:lnTo>
                  <a:lnTo>
                    <a:pt x="1117" y="1081"/>
                  </a:lnTo>
                  <a:lnTo>
                    <a:pt x="1130" y="1117"/>
                  </a:lnTo>
                  <a:lnTo>
                    <a:pt x="1130" y="1117"/>
                  </a:lnTo>
                  <a:lnTo>
                    <a:pt x="1134" y="1140"/>
                  </a:lnTo>
                  <a:lnTo>
                    <a:pt x="1138" y="1168"/>
                  </a:lnTo>
                  <a:lnTo>
                    <a:pt x="1142" y="1198"/>
                  </a:lnTo>
                  <a:lnTo>
                    <a:pt x="1143" y="1229"/>
                  </a:lnTo>
                  <a:lnTo>
                    <a:pt x="1143" y="1261"/>
                  </a:lnTo>
                  <a:lnTo>
                    <a:pt x="1142" y="1276"/>
                  </a:lnTo>
                  <a:lnTo>
                    <a:pt x="1139" y="1289"/>
                  </a:lnTo>
                  <a:lnTo>
                    <a:pt x="1137" y="1302"/>
                  </a:lnTo>
                  <a:lnTo>
                    <a:pt x="1131" y="1315"/>
                  </a:lnTo>
                  <a:lnTo>
                    <a:pt x="1126" y="1326"/>
                  </a:lnTo>
                  <a:lnTo>
                    <a:pt x="1118" y="1335"/>
                  </a:lnTo>
                  <a:lnTo>
                    <a:pt x="1079" y="1366"/>
                  </a:lnTo>
                  <a:lnTo>
                    <a:pt x="1079" y="1366"/>
                  </a:lnTo>
                  <a:lnTo>
                    <a:pt x="960" y="1375"/>
                  </a:lnTo>
                  <a:lnTo>
                    <a:pt x="839" y="1385"/>
                  </a:lnTo>
                  <a:lnTo>
                    <a:pt x="779" y="1387"/>
                  </a:lnTo>
                  <a:lnTo>
                    <a:pt x="719" y="1390"/>
                  </a:lnTo>
                  <a:lnTo>
                    <a:pt x="658" y="1391"/>
                  </a:lnTo>
                  <a:lnTo>
                    <a:pt x="597" y="1391"/>
                  </a:lnTo>
                  <a:lnTo>
                    <a:pt x="597" y="1391"/>
                  </a:lnTo>
                  <a:lnTo>
                    <a:pt x="472" y="1387"/>
                  </a:lnTo>
                  <a:lnTo>
                    <a:pt x="347" y="1385"/>
                  </a:lnTo>
                  <a:lnTo>
                    <a:pt x="347" y="1385"/>
                  </a:lnTo>
                  <a:lnTo>
                    <a:pt x="317" y="1385"/>
                  </a:lnTo>
                  <a:lnTo>
                    <a:pt x="286" y="1385"/>
                  </a:lnTo>
                  <a:lnTo>
                    <a:pt x="222" y="1386"/>
                  </a:lnTo>
                  <a:lnTo>
                    <a:pt x="188" y="1385"/>
                  </a:lnTo>
                  <a:lnTo>
                    <a:pt x="157" y="1382"/>
                  </a:lnTo>
                  <a:lnTo>
                    <a:pt x="126" y="1377"/>
                  </a:lnTo>
                  <a:lnTo>
                    <a:pt x="111" y="1373"/>
                  </a:lnTo>
                  <a:lnTo>
                    <a:pt x="98" y="136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5AE096BE-C0D3-52B7-816B-59DF6CBA0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" y="3898"/>
              <a:ext cx="30" cy="26"/>
            </a:xfrm>
            <a:custGeom>
              <a:avLst/>
              <a:gdLst>
                <a:gd name="T0" fmla="*/ 78 w 90"/>
                <a:gd name="T1" fmla="*/ 54 h 79"/>
                <a:gd name="T2" fmla="*/ 78 w 90"/>
                <a:gd name="T3" fmla="*/ 54 h 79"/>
                <a:gd name="T4" fmla="*/ 84 w 90"/>
                <a:gd name="T5" fmla="*/ 34 h 79"/>
                <a:gd name="T6" fmla="*/ 89 w 90"/>
                <a:gd name="T7" fmla="*/ 14 h 79"/>
                <a:gd name="T8" fmla="*/ 90 w 90"/>
                <a:gd name="T9" fmla="*/ 0 h 79"/>
                <a:gd name="T10" fmla="*/ 90 w 90"/>
                <a:gd name="T11" fmla="*/ 0 h 79"/>
                <a:gd name="T12" fmla="*/ 68 w 90"/>
                <a:gd name="T13" fmla="*/ 6 h 79"/>
                <a:gd name="T14" fmla="*/ 45 w 90"/>
                <a:gd name="T15" fmla="*/ 16 h 79"/>
                <a:gd name="T16" fmla="*/ 34 w 90"/>
                <a:gd name="T17" fmla="*/ 21 h 79"/>
                <a:gd name="T18" fmla="*/ 24 w 90"/>
                <a:gd name="T19" fmla="*/ 29 h 79"/>
                <a:gd name="T20" fmla="*/ 14 w 90"/>
                <a:gd name="T21" fmla="*/ 36 h 79"/>
                <a:gd name="T22" fmla="*/ 6 w 90"/>
                <a:gd name="T23" fmla="*/ 45 h 79"/>
                <a:gd name="T24" fmla="*/ 0 w 90"/>
                <a:gd name="T25" fmla="*/ 61 h 79"/>
                <a:gd name="T26" fmla="*/ 0 w 90"/>
                <a:gd name="T27" fmla="*/ 61 h 79"/>
                <a:gd name="T28" fmla="*/ 17 w 90"/>
                <a:gd name="T29" fmla="*/ 65 h 79"/>
                <a:gd name="T30" fmla="*/ 34 w 90"/>
                <a:gd name="T31" fmla="*/ 70 h 79"/>
                <a:gd name="T32" fmla="*/ 69 w 90"/>
                <a:gd name="T33" fmla="*/ 79 h 79"/>
                <a:gd name="T34" fmla="*/ 78 w 90"/>
                <a:gd name="T35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0" h="79">
                  <a:moveTo>
                    <a:pt x="78" y="54"/>
                  </a:moveTo>
                  <a:lnTo>
                    <a:pt x="78" y="54"/>
                  </a:lnTo>
                  <a:lnTo>
                    <a:pt x="84" y="34"/>
                  </a:lnTo>
                  <a:lnTo>
                    <a:pt x="89" y="14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68" y="6"/>
                  </a:lnTo>
                  <a:lnTo>
                    <a:pt x="45" y="16"/>
                  </a:lnTo>
                  <a:lnTo>
                    <a:pt x="34" y="21"/>
                  </a:lnTo>
                  <a:lnTo>
                    <a:pt x="24" y="29"/>
                  </a:lnTo>
                  <a:lnTo>
                    <a:pt x="14" y="36"/>
                  </a:lnTo>
                  <a:lnTo>
                    <a:pt x="6" y="45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7" y="65"/>
                  </a:lnTo>
                  <a:lnTo>
                    <a:pt x="34" y="70"/>
                  </a:lnTo>
                  <a:lnTo>
                    <a:pt x="69" y="79"/>
                  </a:lnTo>
                  <a:lnTo>
                    <a:pt x="78" y="54"/>
                  </a:lnTo>
                  <a:close/>
                </a:path>
              </a:pathLst>
            </a:custGeom>
            <a:solidFill>
              <a:srgbClr val="797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A8E3288-670C-D1F6-927D-2E760D93F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" y="3898"/>
              <a:ext cx="30" cy="26"/>
            </a:xfrm>
            <a:custGeom>
              <a:avLst/>
              <a:gdLst>
                <a:gd name="T0" fmla="*/ 78 w 90"/>
                <a:gd name="T1" fmla="*/ 54 h 79"/>
                <a:gd name="T2" fmla="*/ 78 w 90"/>
                <a:gd name="T3" fmla="*/ 54 h 79"/>
                <a:gd name="T4" fmla="*/ 84 w 90"/>
                <a:gd name="T5" fmla="*/ 34 h 79"/>
                <a:gd name="T6" fmla="*/ 89 w 90"/>
                <a:gd name="T7" fmla="*/ 14 h 79"/>
                <a:gd name="T8" fmla="*/ 90 w 90"/>
                <a:gd name="T9" fmla="*/ 0 h 79"/>
                <a:gd name="T10" fmla="*/ 90 w 90"/>
                <a:gd name="T11" fmla="*/ 0 h 79"/>
                <a:gd name="T12" fmla="*/ 68 w 90"/>
                <a:gd name="T13" fmla="*/ 6 h 79"/>
                <a:gd name="T14" fmla="*/ 45 w 90"/>
                <a:gd name="T15" fmla="*/ 16 h 79"/>
                <a:gd name="T16" fmla="*/ 34 w 90"/>
                <a:gd name="T17" fmla="*/ 21 h 79"/>
                <a:gd name="T18" fmla="*/ 24 w 90"/>
                <a:gd name="T19" fmla="*/ 29 h 79"/>
                <a:gd name="T20" fmla="*/ 14 w 90"/>
                <a:gd name="T21" fmla="*/ 36 h 79"/>
                <a:gd name="T22" fmla="*/ 6 w 90"/>
                <a:gd name="T23" fmla="*/ 45 h 79"/>
                <a:gd name="T24" fmla="*/ 0 w 90"/>
                <a:gd name="T25" fmla="*/ 61 h 79"/>
                <a:gd name="T26" fmla="*/ 0 w 90"/>
                <a:gd name="T27" fmla="*/ 61 h 79"/>
                <a:gd name="T28" fmla="*/ 17 w 90"/>
                <a:gd name="T29" fmla="*/ 65 h 79"/>
                <a:gd name="T30" fmla="*/ 34 w 90"/>
                <a:gd name="T31" fmla="*/ 70 h 79"/>
                <a:gd name="T32" fmla="*/ 69 w 90"/>
                <a:gd name="T3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79">
                  <a:moveTo>
                    <a:pt x="78" y="54"/>
                  </a:moveTo>
                  <a:lnTo>
                    <a:pt x="78" y="54"/>
                  </a:lnTo>
                  <a:lnTo>
                    <a:pt x="84" y="34"/>
                  </a:lnTo>
                  <a:lnTo>
                    <a:pt x="89" y="14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68" y="6"/>
                  </a:lnTo>
                  <a:lnTo>
                    <a:pt x="45" y="16"/>
                  </a:lnTo>
                  <a:lnTo>
                    <a:pt x="34" y="21"/>
                  </a:lnTo>
                  <a:lnTo>
                    <a:pt x="24" y="29"/>
                  </a:lnTo>
                  <a:lnTo>
                    <a:pt x="14" y="36"/>
                  </a:lnTo>
                  <a:lnTo>
                    <a:pt x="6" y="45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7" y="65"/>
                  </a:lnTo>
                  <a:lnTo>
                    <a:pt x="34" y="70"/>
                  </a:lnTo>
                  <a:lnTo>
                    <a:pt x="69" y="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304B3BD-25E4-A663-7749-8477CBC8B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3898"/>
              <a:ext cx="28" cy="23"/>
            </a:xfrm>
            <a:custGeom>
              <a:avLst/>
              <a:gdLst>
                <a:gd name="T0" fmla="*/ 12 w 85"/>
                <a:gd name="T1" fmla="*/ 57 h 70"/>
                <a:gd name="T2" fmla="*/ 12 w 85"/>
                <a:gd name="T3" fmla="*/ 57 h 70"/>
                <a:gd name="T4" fmla="*/ 10 w 85"/>
                <a:gd name="T5" fmla="*/ 46 h 70"/>
                <a:gd name="T6" fmla="*/ 6 w 85"/>
                <a:gd name="T7" fmla="*/ 36 h 70"/>
                <a:gd name="T8" fmla="*/ 3 w 85"/>
                <a:gd name="T9" fmla="*/ 25 h 70"/>
                <a:gd name="T10" fmla="*/ 0 w 85"/>
                <a:gd name="T11" fmla="*/ 13 h 70"/>
                <a:gd name="T12" fmla="*/ 10 w 85"/>
                <a:gd name="T13" fmla="*/ 0 h 70"/>
                <a:gd name="T14" fmla="*/ 10 w 85"/>
                <a:gd name="T15" fmla="*/ 0 h 70"/>
                <a:gd name="T16" fmla="*/ 30 w 85"/>
                <a:gd name="T17" fmla="*/ 5 h 70"/>
                <a:gd name="T18" fmla="*/ 48 w 85"/>
                <a:gd name="T19" fmla="*/ 14 h 70"/>
                <a:gd name="T20" fmla="*/ 56 w 85"/>
                <a:gd name="T21" fmla="*/ 20 h 70"/>
                <a:gd name="T22" fmla="*/ 64 w 85"/>
                <a:gd name="T23" fmla="*/ 25 h 70"/>
                <a:gd name="T24" fmla="*/ 72 w 85"/>
                <a:gd name="T25" fmla="*/ 32 h 70"/>
                <a:gd name="T26" fmla="*/ 80 w 85"/>
                <a:gd name="T27" fmla="*/ 40 h 70"/>
                <a:gd name="T28" fmla="*/ 85 w 85"/>
                <a:gd name="T29" fmla="*/ 49 h 70"/>
                <a:gd name="T30" fmla="*/ 85 w 85"/>
                <a:gd name="T31" fmla="*/ 49 h 70"/>
                <a:gd name="T32" fmla="*/ 55 w 85"/>
                <a:gd name="T33" fmla="*/ 61 h 70"/>
                <a:gd name="T34" fmla="*/ 26 w 85"/>
                <a:gd name="T35" fmla="*/ 70 h 70"/>
                <a:gd name="T36" fmla="*/ 12 w 85"/>
                <a:gd name="T37" fmla="*/ 5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5" h="70">
                  <a:moveTo>
                    <a:pt x="12" y="57"/>
                  </a:moveTo>
                  <a:lnTo>
                    <a:pt x="12" y="57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3" y="25"/>
                  </a:lnTo>
                  <a:lnTo>
                    <a:pt x="0" y="13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30" y="5"/>
                  </a:lnTo>
                  <a:lnTo>
                    <a:pt x="48" y="14"/>
                  </a:lnTo>
                  <a:lnTo>
                    <a:pt x="56" y="20"/>
                  </a:lnTo>
                  <a:lnTo>
                    <a:pt x="64" y="25"/>
                  </a:lnTo>
                  <a:lnTo>
                    <a:pt x="72" y="32"/>
                  </a:lnTo>
                  <a:lnTo>
                    <a:pt x="80" y="40"/>
                  </a:lnTo>
                  <a:lnTo>
                    <a:pt x="85" y="49"/>
                  </a:lnTo>
                  <a:lnTo>
                    <a:pt x="85" y="49"/>
                  </a:lnTo>
                  <a:lnTo>
                    <a:pt x="55" y="61"/>
                  </a:lnTo>
                  <a:lnTo>
                    <a:pt x="26" y="70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rgbClr val="797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48A4753-AF3A-0F79-0156-A1BB346D4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3898"/>
              <a:ext cx="28" cy="23"/>
            </a:xfrm>
            <a:custGeom>
              <a:avLst/>
              <a:gdLst>
                <a:gd name="T0" fmla="*/ 12 w 85"/>
                <a:gd name="T1" fmla="*/ 57 h 70"/>
                <a:gd name="T2" fmla="*/ 12 w 85"/>
                <a:gd name="T3" fmla="*/ 57 h 70"/>
                <a:gd name="T4" fmla="*/ 10 w 85"/>
                <a:gd name="T5" fmla="*/ 46 h 70"/>
                <a:gd name="T6" fmla="*/ 6 w 85"/>
                <a:gd name="T7" fmla="*/ 36 h 70"/>
                <a:gd name="T8" fmla="*/ 3 w 85"/>
                <a:gd name="T9" fmla="*/ 25 h 70"/>
                <a:gd name="T10" fmla="*/ 0 w 85"/>
                <a:gd name="T11" fmla="*/ 13 h 70"/>
                <a:gd name="T12" fmla="*/ 10 w 85"/>
                <a:gd name="T13" fmla="*/ 0 h 70"/>
                <a:gd name="T14" fmla="*/ 10 w 85"/>
                <a:gd name="T15" fmla="*/ 0 h 70"/>
                <a:gd name="T16" fmla="*/ 30 w 85"/>
                <a:gd name="T17" fmla="*/ 5 h 70"/>
                <a:gd name="T18" fmla="*/ 48 w 85"/>
                <a:gd name="T19" fmla="*/ 14 h 70"/>
                <a:gd name="T20" fmla="*/ 56 w 85"/>
                <a:gd name="T21" fmla="*/ 20 h 70"/>
                <a:gd name="T22" fmla="*/ 64 w 85"/>
                <a:gd name="T23" fmla="*/ 25 h 70"/>
                <a:gd name="T24" fmla="*/ 72 w 85"/>
                <a:gd name="T25" fmla="*/ 32 h 70"/>
                <a:gd name="T26" fmla="*/ 80 w 85"/>
                <a:gd name="T27" fmla="*/ 40 h 70"/>
                <a:gd name="T28" fmla="*/ 85 w 85"/>
                <a:gd name="T29" fmla="*/ 49 h 70"/>
                <a:gd name="T30" fmla="*/ 85 w 85"/>
                <a:gd name="T31" fmla="*/ 49 h 70"/>
                <a:gd name="T32" fmla="*/ 55 w 85"/>
                <a:gd name="T33" fmla="*/ 61 h 70"/>
                <a:gd name="T34" fmla="*/ 26 w 85"/>
                <a:gd name="T3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5" h="70">
                  <a:moveTo>
                    <a:pt x="12" y="57"/>
                  </a:moveTo>
                  <a:lnTo>
                    <a:pt x="12" y="57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3" y="25"/>
                  </a:lnTo>
                  <a:lnTo>
                    <a:pt x="0" y="13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30" y="5"/>
                  </a:lnTo>
                  <a:lnTo>
                    <a:pt x="48" y="14"/>
                  </a:lnTo>
                  <a:lnTo>
                    <a:pt x="56" y="20"/>
                  </a:lnTo>
                  <a:lnTo>
                    <a:pt x="64" y="25"/>
                  </a:lnTo>
                  <a:lnTo>
                    <a:pt x="72" y="32"/>
                  </a:lnTo>
                  <a:lnTo>
                    <a:pt x="80" y="40"/>
                  </a:lnTo>
                  <a:lnTo>
                    <a:pt x="85" y="49"/>
                  </a:lnTo>
                  <a:lnTo>
                    <a:pt x="85" y="49"/>
                  </a:lnTo>
                  <a:lnTo>
                    <a:pt x="55" y="61"/>
                  </a:lnTo>
                  <a:lnTo>
                    <a:pt x="26" y="7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9475F8F-EA8A-BF6E-F1DA-7721B02BE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7" y="4266"/>
              <a:ext cx="366" cy="45"/>
            </a:xfrm>
            <a:custGeom>
              <a:avLst/>
              <a:gdLst>
                <a:gd name="T0" fmla="*/ 28 w 1099"/>
                <a:gd name="T1" fmla="*/ 130 h 133"/>
                <a:gd name="T2" fmla="*/ 54 w 1099"/>
                <a:gd name="T3" fmla="*/ 118 h 133"/>
                <a:gd name="T4" fmla="*/ 110 w 1099"/>
                <a:gd name="T5" fmla="*/ 100 h 133"/>
                <a:gd name="T6" fmla="*/ 139 w 1099"/>
                <a:gd name="T7" fmla="*/ 90 h 133"/>
                <a:gd name="T8" fmla="*/ 203 w 1099"/>
                <a:gd name="T9" fmla="*/ 72 h 133"/>
                <a:gd name="T10" fmla="*/ 270 w 1099"/>
                <a:gd name="T11" fmla="*/ 60 h 133"/>
                <a:gd name="T12" fmla="*/ 343 w 1099"/>
                <a:gd name="T13" fmla="*/ 51 h 133"/>
                <a:gd name="T14" fmla="*/ 489 w 1099"/>
                <a:gd name="T15" fmla="*/ 39 h 133"/>
                <a:gd name="T16" fmla="*/ 563 w 1099"/>
                <a:gd name="T17" fmla="*/ 37 h 133"/>
                <a:gd name="T18" fmla="*/ 637 w 1099"/>
                <a:gd name="T19" fmla="*/ 39 h 133"/>
                <a:gd name="T20" fmla="*/ 781 w 1099"/>
                <a:gd name="T21" fmla="*/ 49 h 133"/>
                <a:gd name="T22" fmla="*/ 855 w 1099"/>
                <a:gd name="T23" fmla="*/ 57 h 133"/>
                <a:gd name="T24" fmla="*/ 964 w 1099"/>
                <a:gd name="T25" fmla="*/ 74 h 133"/>
                <a:gd name="T26" fmla="*/ 992 w 1099"/>
                <a:gd name="T27" fmla="*/ 78 h 133"/>
                <a:gd name="T28" fmla="*/ 1033 w 1099"/>
                <a:gd name="T29" fmla="*/ 89 h 133"/>
                <a:gd name="T30" fmla="*/ 1059 w 1099"/>
                <a:gd name="T31" fmla="*/ 100 h 133"/>
                <a:gd name="T32" fmla="*/ 1073 w 1099"/>
                <a:gd name="T33" fmla="*/ 106 h 133"/>
                <a:gd name="T34" fmla="*/ 1079 w 1099"/>
                <a:gd name="T35" fmla="*/ 109 h 133"/>
                <a:gd name="T36" fmla="*/ 1087 w 1099"/>
                <a:gd name="T37" fmla="*/ 109 h 133"/>
                <a:gd name="T38" fmla="*/ 1097 w 1099"/>
                <a:gd name="T39" fmla="*/ 100 h 133"/>
                <a:gd name="T40" fmla="*/ 1099 w 1099"/>
                <a:gd name="T41" fmla="*/ 86 h 133"/>
                <a:gd name="T42" fmla="*/ 1097 w 1099"/>
                <a:gd name="T43" fmla="*/ 80 h 133"/>
                <a:gd name="T44" fmla="*/ 1091 w 1099"/>
                <a:gd name="T45" fmla="*/ 74 h 133"/>
                <a:gd name="T46" fmla="*/ 1079 w 1099"/>
                <a:gd name="T47" fmla="*/ 68 h 133"/>
                <a:gd name="T48" fmla="*/ 1041 w 1099"/>
                <a:gd name="T49" fmla="*/ 52 h 133"/>
                <a:gd name="T50" fmla="*/ 986 w 1099"/>
                <a:gd name="T51" fmla="*/ 39 h 133"/>
                <a:gd name="T52" fmla="*/ 929 w 1099"/>
                <a:gd name="T53" fmla="*/ 31 h 133"/>
                <a:gd name="T54" fmla="*/ 875 w 1099"/>
                <a:gd name="T55" fmla="*/ 23 h 133"/>
                <a:gd name="T56" fmla="*/ 719 w 1099"/>
                <a:gd name="T57" fmla="*/ 7 h 133"/>
                <a:gd name="T58" fmla="*/ 563 w 1099"/>
                <a:gd name="T59" fmla="*/ 0 h 133"/>
                <a:gd name="T60" fmla="*/ 525 w 1099"/>
                <a:gd name="T61" fmla="*/ 0 h 133"/>
                <a:gd name="T62" fmla="*/ 449 w 1099"/>
                <a:gd name="T63" fmla="*/ 3 h 133"/>
                <a:gd name="T64" fmla="*/ 336 w 1099"/>
                <a:gd name="T65" fmla="*/ 13 h 133"/>
                <a:gd name="T66" fmla="*/ 260 w 1099"/>
                <a:gd name="T67" fmla="*/ 23 h 133"/>
                <a:gd name="T68" fmla="*/ 194 w 1099"/>
                <a:gd name="T69" fmla="*/ 36 h 133"/>
                <a:gd name="T70" fmla="*/ 129 w 1099"/>
                <a:gd name="T71" fmla="*/ 54 h 133"/>
                <a:gd name="T72" fmla="*/ 67 w 1099"/>
                <a:gd name="T73" fmla="*/ 73 h 133"/>
                <a:gd name="T74" fmla="*/ 22 w 1099"/>
                <a:gd name="T75" fmla="*/ 90 h 133"/>
                <a:gd name="T76" fmla="*/ 8 w 1099"/>
                <a:gd name="T77" fmla="*/ 98 h 133"/>
                <a:gd name="T78" fmla="*/ 2 w 1099"/>
                <a:gd name="T79" fmla="*/ 104 h 133"/>
                <a:gd name="T80" fmla="*/ 0 w 1099"/>
                <a:gd name="T81" fmla="*/ 110 h 133"/>
                <a:gd name="T82" fmla="*/ 2 w 1099"/>
                <a:gd name="T83" fmla="*/ 124 h 133"/>
                <a:gd name="T84" fmla="*/ 12 w 1099"/>
                <a:gd name="T85" fmla="*/ 133 h 133"/>
                <a:gd name="T86" fmla="*/ 20 w 1099"/>
                <a:gd name="T87" fmla="*/ 133 h 133"/>
                <a:gd name="T88" fmla="*/ 28 w 1099"/>
                <a:gd name="T89" fmla="*/ 13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99" h="133">
                  <a:moveTo>
                    <a:pt x="28" y="130"/>
                  </a:moveTo>
                  <a:lnTo>
                    <a:pt x="28" y="130"/>
                  </a:lnTo>
                  <a:lnTo>
                    <a:pt x="40" y="124"/>
                  </a:lnTo>
                  <a:lnTo>
                    <a:pt x="54" y="118"/>
                  </a:lnTo>
                  <a:lnTo>
                    <a:pt x="82" y="108"/>
                  </a:lnTo>
                  <a:lnTo>
                    <a:pt x="110" y="100"/>
                  </a:lnTo>
                  <a:lnTo>
                    <a:pt x="139" y="90"/>
                  </a:lnTo>
                  <a:lnTo>
                    <a:pt x="139" y="90"/>
                  </a:lnTo>
                  <a:lnTo>
                    <a:pt x="171" y="80"/>
                  </a:lnTo>
                  <a:lnTo>
                    <a:pt x="203" y="72"/>
                  </a:lnTo>
                  <a:lnTo>
                    <a:pt x="236" y="64"/>
                  </a:lnTo>
                  <a:lnTo>
                    <a:pt x="270" y="60"/>
                  </a:lnTo>
                  <a:lnTo>
                    <a:pt x="270" y="60"/>
                  </a:lnTo>
                  <a:lnTo>
                    <a:pt x="343" y="51"/>
                  </a:lnTo>
                  <a:lnTo>
                    <a:pt x="416" y="43"/>
                  </a:lnTo>
                  <a:lnTo>
                    <a:pt x="489" y="39"/>
                  </a:lnTo>
                  <a:lnTo>
                    <a:pt x="526" y="37"/>
                  </a:lnTo>
                  <a:lnTo>
                    <a:pt x="563" y="37"/>
                  </a:lnTo>
                  <a:lnTo>
                    <a:pt x="563" y="37"/>
                  </a:lnTo>
                  <a:lnTo>
                    <a:pt x="637" y="39"/>
                  </a:lnTo>
                  <a:lnTo>
                    <a:pt x="710" y="43"/>
                  </a:lnTo>
                  <a:lnTo>
                    <a:pt x="781" y="49"/>
                  </a:lnTo>
                  <a:lnTo>
                    <a:pt x="855" y="57"/>
                  </a:lnTo>
                  <a:lnTo>
                    <a:pt x="855" y="57"/>
                  </a:lnTo>
                  <a:lnTo>
                    <a:pt x="909" y="65"/>
                  </a:lnTo>
                  <a:lnTo>
                    <a:pt x="964" y="74"/>
                  </a:lnTo>
                  <a:lnTo>
                    <a:pt x="964" y="74"/>
                  </a:lnTo>
                  <a:lnTo>
                    <a:pt x="992" y="78"/>
                  </a:lnTo>
                  <a:lnTo>
                    <a:pt x="1019" y="85"/>
                  </a:lnTo>
                  <a:lnTo>
                    <a:pt x="1033" y="89"/>
                  </a:lnTo>
                  <a:lnTo>
                    <a:pt x="1047" y="94"/>
                  </a:lnTo>
                  <a:lnTo>
                    <a:pt x="1059" y="100"/>
                  </a:lnTo>
                  <a:lnTo>
                    <a:pt x="1073" y="106"/>
                  </a:lnTo>
                  <a:lnTo>
                    <a:pt x="1073" y="106"/>
                  </a:lnTo>
                  <a:lnTo>
                    <a:pt x="1077" y="109"/>
                  </a:lnTo>
                  <a:lnTo>
                    <a:pt x="1079" y="109"/>
                  </a:lnTo>
                  <a:lnTo>
                    <a:pt x="1083" y="109"/>
                  </a:lnTo>
                  <a:lnTo>
                    <a:pt x="1087" y="109"/>
                  </a:lnTo>
                  <a:lnTo>
                    <a:pt x="1093" y="105"/>
                  </a:lnTo>
                  <a:lnTo>
                    <a:pt x="1097" y="100"/>
                  </a:lnTo>
                  <a:lnTo>
                    <a:pt x="1099" y="93"/>
                  </a:lnTo>
                  <a:lnTo>
                    <a:pt x="1099" y="86"/>
                  </a:lnTo>
                  <a:lnTo>
                    <a:pt x="1099" y="84"/>
                  </a:lnTo>
                  <a:lnTo>
                    <a:pt x="1097" y="80"/>
                  </a:lnTo>
                  <a:lnTo>
                    <a:pt x="1094" y="77"/>
                  </a:lnTo>
                  <a:lnTo>
                    <a:pt x="1091" y="74"/>
                  </a:lnTo>
                  <a:lnTo>
                    <a:pt x="1091" y="74"/>
                  </a:lnTo>
                  <a:lnTo>
                    <a:pt x="1079" y="68"/>
                  </a:lnTo>
                  <a:lnTo>
                    <a:pt x="1066" y="62"/>
                  </a:lnTo>
                  <a:lnTo>
                    <a:pt x="1041" y="52"/>
                  </a:lnTo>
                  <a:lnTo>
                    <a:pt x="1014" y="44"/>
                  </a:lnTo>
                  <a:lnTo>
                    <a:pt x="986" y="39"/>
                  </a:lnTo>
                  <a:lnTo>
                    <a:pt x="957" y="33"/>
                  </a:lnTo>
                  <a:lnTo>
                    <a:pt x="929" y="31"/>
                  </a:lnTo>
                  <a:lnTo>
                    <a:pt x="875" y="23"/>
                  </a:lnTo>
                  <a:lnTo>
                    <a:pt x="875" y="23"/>
                  </a:lnTo>
                  <a:lnTo>
                    <a:pt x="797" y="13"/>
                  </a:lnTo>
                  <a:lnTo>
                    <a:pt x="719" y="7"/>
                  </a:lnTo>
                  <a:lnTo>
                    <a:pt x="641" y="1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25" y="0"/>
                  </a:lnTo>
                  <a:lnTo>
                    <a:pt x="486" y="1"/>
                  </a:lnTo>
                  <a:lnTo>
                    <a:pt x="449" y="3"/>
                  </a:lnTo>
                  <a:lnTo>
                    <a:pt x="410" y="7"/>
                  </a:lnTo>
                  <a:lnTo>
                    <a:pt x="336" y="13"/>
                  </a:lnTo>
                  <a:lnTo>
                    <a:pt x="260" y="23"/>
                  </a:lnTo>
                  <a:lnTo>
                    <a:pt x="260" y="23"/>
                  </a:lnTo>
                  <a:lnTo>
                    <a:pt x="227" y="28"/>
                  </a:lnTo>
                  <a:lnTo>
                    <a:pt x="194" y="36"/>
                  </a:lnTo>
                  <a:lnTo>
                    <a:pt x="161" y="44"/>
                  </a:lnTo>
                  <a:lnTo>
                    <a:pt x="129" y="54"/>
                  </a:lnTo>
                  <a:lnTo>
                    <a:pt x="129" y="54"/>
                  </a:lnTo>
                  <a:lnTo>
                    <a:pt x="67" y="73"/>
                  </a:lnTo>
                  <a:lnTo>
                    <a:pt x="37" y="85"/>
                  </a:lnTo>
                  <a:lnTo>
                    <a:pt x="22" y="90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5" y="101"/>
                  </a:lnTo>
                  <a:lnTo>
                    <a:pt x="2" y="104"/>
                  </a:lnTo>
                  <a:lnTo>
                    <a:pt x="1" y="106"/>
                  </a:lnTo>
                  <a:lnTo>
                    <a:pt x="0" y="110"/>
                  </a:lnTo>
                  <a:lnTo>
                    <a:pt x="0" y="117"/>
                  </a:lnTo>
                  <a:lnTo>
                    <a:pt x="2" y="124"/>
                  </a:lnTo>
                  <a:lnTo>
                    <a:pt x="6" y="129"/>
                  </a:lnTo>
                  <a:lnTo>
                    <a:pt x="12" y="133"/>
                  </a:lnTo>
                  <a:lnTo>
                    <a:pt x="16" y="133"/>
                  </a:lnTo>
                  <a:lnTo>
                    <a:pt x="20" y="133"/>
                  </a:lnTo>
                  <a:lnTo>
                    <a:pt x="24" y="133"/>
                  </a:lnTo>
                  <a:lnTo>
                    <a:pt x="28" y="130"/>
                  </a:lnTo>
                  <a:lnTo>
                    <a:pt x="28" y="1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5EFD034-AD2F-DEAD-19BD-B2F971F01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2" y="4204"/>
              <a:ext cx="24" cy="105"/>
            </a:xfrm>
            <a:custGeom>
              <a:avLst/>
              <a:gdLst>
                <a:gd name="T0" fmla="*/ 24 w 72"/>
                <a:gd name="T1" fmla="*/ 8 h 314"/>
                <a:gd name="T2" fmla="*/ 24 w 72"/>
                <a:gd name="T3" fmla="*/ 8 h 314"/>
                <a:gd name="T4" fmla="*/ 15 w 72"/>
                <a:gd name="T5" fmla="*/ 25 h 314"/>
                <a:gd name="T6" fmla="*/ 8 w 72"/>
                <a:gd name="T7" fmla="*/ 42 h 314"/>
                <a:gd name="T8" fmla="*/ 4 w 72"/>
                <a:gd name="T9" fmla="*/ 61 h 314"/>
                <a:gd name="T10" fmla="*/ 2 w 72"/>
                <a:gd name="T11" fmla="*/ 78 h 314"/>
                <a:gd name="T12" fmla="*/ 0 w 72"/>
                <a:gd name="T13" fmla="*/ 97 h 314"/>
                <a:gd name="T14" fmla="*/ 0 w 72"/>
                <a:gd name="T15" fmla="*/ 115 h 314"/>
                <a:gd name="T16" fmla="*/ 2 w 72"/>
                <a:gd name="T17" fmla="*/ 153 h 314"/>
                <a:gd name="T18" fmla="*/ 2 w 72"/>
                <a:gd name="T19" fmla="*/ 153 h 314"/>
                <a:gd name="T20" fmla="*/ 6 w 72"/>
                <a:gd name="T21" fmla="*/ 193 h 314"/>
                <a:gd name="T22" fmla="*/ 7 w 72"/>
                <a:gd name="T23" fmla="*/ 211 h 314"/>
                <a:gd name="T24" fmla="*/ 11 w 72"/>
                <a:gd name="T25" fmla="*/ 231 h 314"/>
                <a:gd name="T26" fmla="*/ 16 w 72"/>
                <a:gd name="T27" fmla="*/ 250 h 314"/>
                <a:gd name="T28" fmla="*/ 22 w 72"/>
                <a:gd name="T29" fmla="*/ 268 h 314"/>
                <a:gd name="T30" fmla="*/ 28 w 72"/>
                <a:gd name="T31" fmla="*/ 287 h 314"/>
                <a:gd name="T32" fmla="*/ 38 w 72"/>
                <a:gd name="T33" fmla="*/ 304 h 314"/>
                <a:gd name="T34" fmla="*/ 38 w 72"/>
                <a:gd name="T35" fmla="*/ 304 h 314"/>
                <a:gd name="T36" fmla="*/ 39 w 72"/>
                <a:gd name="T37" fmla="*/ 308 h 314"/>
                <a:gd name="T38" fmla="*/ 43 w 72"/>
                <a:gd name="T39" fmla="*/ 311 h 314"/>
                <a:gd name="T40" fmla="*/ 46 w 72"/>
                <a:gd name="T41" fmla="*/ 312 h 314"/>
                <a:gd name="T42" fmla="*/ 48 w 72"/>
                <a:gd name="T43" fmla="*/ 314 h 314"/>
                <a:gd name="T44" fmla="*/ 55 w 72"/>
                <a:gd name="T45" fmla="*/ 314 h 314"/>
                <a:gd name="T46" fmla="*/ 62 w 72"/>
                <a:gd name="T47" fmla="*/ 311 h 314"/>
                <a:gd name="T48" fmla="*/ 67 w 72"/>
                <a:gd name="T49" fmla="*/ 307 h 314"/>
                <a:gd name="T50" fmla="*/ 71 w 72"/>
                <a:gd name="T51" fmla="*/ 300 h 314"/>
                <a:gd name="T52" fmla="*/ 72 w 72"/>
                <a:gd name="T53" fmla="*/ 294 h 314"/>
                <a:gd name="T54" fmla="*/ 71 w 72"/>
                <a:gd name="T55" fmla="*/ 290 h 314"/>
                <a:gd name="T56" fmla="*/ 70 w 72"/>
                <a:gd name="T57" fmla="*/ 286 h 314"/>
                <a:gd name="T58" fmla="*/ 70 w 72"/>
                <a:gd name="T59" fmla="*/ 286 h 314"/>
                <a:gd name="T60" fmla="*/ 63 w 72"/>
                <a:gd name="T61" fmla="*/ 271 h 314"/>
                <a:gd name="T62" fmla="*/ 56 w 72"/>
                <a:gd name="T63" fmla="*/ 256 h 314"/>
                <a:gd name="T64" fmla="*/ 52 w 72"/>
                <a:gd name="T65" fmla="*/ 240 h 314"/>
                <a:gd name="T66" fmla="*/ 48 w 72"/>
                <a:gd name="T67" fmla="*/ 226 h 314"/>
                <a:gd name="T68" fmla="*/ 43 w 72"/>
                <a:gd name="T69" fmla="*/ 194 h 314"/>
                <a:gd name="T70" fmla="*/ 40 w 72"/>
                <a:gd name="T71" fmla="*/ 161 h 314"/>
                <a:gd name="T72" fmla="*/ 40 w 72"/>
                <a:gd name="T73" fmla="*/ 161 h 314"/>
                <a:gd name="T74" fmla="*/ 38 w 72"/>
                <a:gd name="T75" fmla="*/ 126 h 314"/>
                <a:gd name="T76" fmla="*/ 36 w 72"/>
                <a:gd name="T77" fmla="*/ 109 h 314"/>
                <a:gd name="T78" fmla="*/ 38 w 72"/>
                <a:gd name="T79" fmla="*/ 93 h 314"/>
                <a:gd name="T80" fmla="*/ 39 w 72"/>
                <a:gd name="T81" fmla="*/ 75 h 314"/>
                <a:gd name="T82" fmla="*/ 42 w 72"/>
                <a:gd name="T83" fmla="*/ 59 h 314"/>
                <a:gd name="T84" fmla="*/ 48 w 72"/>
                <a:gd name="T85" fmla="*/ 42 h 314"/>
                <a:gd name="T86" fmla="*/ 56 w 72"/>
                <a:gd name="T87" fmla="*/ 27 h 314"/>
                <a:gd name="T88" fmla="*/ 56 w 72"/>
                <a:gd name="T89" fmla="*/ 27 h 314"/>
                <a:gd name="T90" fmla="*/ 58 w 72"/>
                <a:gd name="T91" fmla="*/ 23 h 314"/>
                <a:gd name="T92" fmla="*/ 59 w 72"/>
                <a:gd name="T93" fmla="*/ 20 h 314"/>
                <a:gd name="T94" fmla="*/ 59 w 72"/>
                <a:gd name="T95" fmla="*/ 16 h 314"/>
                <a:gd name="T96" fmla="*/ 58 w 72"/>
                <a:gd name="T97" fmla="*/ 13 h 314"/>
                <a:gd name="T98" fmla="*/ 55 w 72"/>
                <a:gd name="T99" fmla="*/ 6 h 314"/>
                <a:gd name="T100" fmla="*/ 50 w 72"/>
                <a:gd name="T101" fmla="*/ 2 h 314"/>
                <a:gd name="T102" fmla="*/ 43 w 72"/>
                <a:gd name="T103" fmla="*/ 0 h 314"/>
                <a:gd name="T104" fmla="*/ 36 w 72"/>
                <a:gd name="T105" fmla="*/ 0 h 314"/>
                <a:gd name="T106" fmla="*/ 30 w 72"/>
                <a:gd name="T107" fmla="*/ 2 h 314"/>
                <a:gd name="T108" fmla="*/ 26 w 72"/>
                <a:gd name="T109" fmla="*/ 5 h 314"/>
                <a:gd name="T110" fmla="*/ 24 w 72"/>
                <a:gd name="T111" fmla="*/ 8 h 314"/>
                <a:gd name="T112" fmla="*/ 24 w 72"/>
                <a:gd name="T113" fmla="*/ 8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2" h="314">
                  <a:moveTo>
                    <a:pt x="24" y="8"/>
                  </a:moveTo>
                  <a:lnTo>
                    <a:pt x="24" y="8"/>
                  </a:lnTo>
                  <a:lnTo>
                    <a:pt x="15" y="25"/>
                  </a:lnTo>
                  <a:lnTo>
                    <a:pt x="8" y="42"/>
                  </a:lnTo>
                  <a:lnTo>
                    <a:pt x="4" y="61"/>
                  </a:lnTo>
                  <a:lnTo>
                    <a:pt x="2" y="78"/>
                  </a:lnTo>
                  <a:lnTo>
                    <a:pt x="0" y="97"/>
                  </a:lnTo>
                  <a:lnTo>
                    <a:pt x="0" y="115"/>
                  </a:lnTo>
                  <a:lnTo>
                    <a:pt x="2" y="153"/>
                  </a:lnTo>
                  <a:lnTo>
                    <a:pt x="2" y="153"/>
                  </a:lnTo>
                  <a:lnTo>
                    <a:pt x="6" y="193"/>
                  </a:lnTo>
                  <a:lnTo>
                    <a:pt x="7" y="211"/>
                  </a:lnTo>
                  <a:lnTo>
                    <a:pt x="11" y="231"/>
                  </a:lnTo>
                  <a:lnTo>
                    <a:pt x="16" y="250"/>
                  </a:lnTo>
                  <a:lnTo>
                    <a:pt x="22" y="268"/>
                  </a:lnTo>
                  <a:lnTo>
                    <a:pt x="28" y="287"/>
                  </a:lnTo>
                  <a:lnTo>
                    <a:pt x="38" y="304"/>
                  </a:lnTo>
                  <a:lnTo>
                    <a:pt x="38" y="304"/>
                  </a:lnTo>
                  <a:lnTo>
                    <a:pt x="39" y="308"/>
                  </a:lnTo>
                  <a:lnTo>
                    <a:pt x="43" y="311"/>
                  </a:lnTo>
                  <a:lnTo>
                    <a:pt x="46" y="312"/>
                  </a:lnTo>
                  <a:lnTo>
                    <a:pt x="48" y="314"/>
                  </a:lnTo>
                  <a:lnTo>
                    <a:pt x="55" y="314"/>
                  </a:lnTo>
                  <a:lnTo>
                    <a:pt x="62" y="311"/>
                  </a:lnTo>
                  <a:lnTo>
                    <a:pt x="67" y="307"/>
                  </a:lnTo>
                  <a:lnTo>
                    <a:pt x="71" y="300"/>
                  </a:lnTo>
                  <a:lnTo>
                    <a:pt x="72" y="294"/>
                  </a:lnTo>
                  <a:lnTo>
                    <a:pt x="71" y="290"/>
                  </a:lnTo>
                  <a:lnTo>
                    <a:pt x="70" y="286"/>
                  </a:lnTo>
                  <a:lnTo>
                    <a:pt x="70" y="286"/>
                  </a:lnTo>
                  <a:lnTo>
                    <a:pt x="63" y="271"/>
                  </a:lnTo>
                  <a:lnTo>
                    <a:pt x="56" y="256"/>
                  </a:lnTo>
                  <a:lnTo>
                    <a:pt x="52" y="240"/>
                  </a:lnTo>
                  <a:lnTo>
                    <a:pt x="48" y="226"/>
                  </a:lnTo>
                  <a:lnTo>
                    <a:pt x="43" y="194"/>
                  </a:lnTo>
                  <a:lnTo>
                    <a:pt x="40" y="161"/>
                  </a:lnTo>
                  <a:lnTo>
                    <a:pt x="40" y="161"/>
                  </a:lnTo>
                  <a:lnTo>
                    <a:pt x="38" y="126"/>
                  </a:lnTo>
                  <a:lnTo>
                    <a:pt x="36" y="109"/>
                  </a:lnTo>
                  <a:lnTo>
                    <a:pt x="38" y="93"/>
                  </a:lnTo>
                  <a:lnTo>
                    <a:pt x="39" y="75"/>
                  </a:lnTo>
                  <a:lnTo>
                    <a:pt x="42" y="59"/>
                  </a:lnTo>
                  <a:lnTo>
                    <a:pt x="48" y="42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8" y="23"/>
                  </a:lnTo>
                  <a:lnTo>
                    <a:pt x="59" y="20"/>
                  </a:lnTo>
                  <a:lnTo>
                    <a:pt x="59" y="16"/>
                  </a:lnTo>
                  <a:lnTo>
                    <a:pt x="58" y="13"/>
                  </a:lnTo>
                  <a:lnTo>
                    <a:pt x="55" y="6"/>
                  </a:lnTo>
                  <a:lnTo>
                    <a:pt x="50" y="2"/>
                  </a:lnTo>
                  <a:lnTo>
                    <a:pt x="43" y="0"/>
                  </a:lnTo>
                  <a:lnTo>
                    <a:pt x="36" y="0"/>
                  </a:lnTo>
                  <a:lnTo>
                    <a:pt x="30" y="2"/>
                  </a:lnTo>
                  <a:lnTo>
                    <a:pt x="26" y="5"/>
                  </a:lnTo>
                  <a:lnTo>
                    <a:pt x="24" y="8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F90D4C0-9638-08E7-73EA-351E39691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4181"/>
              <a:ext cx="379" cy="42"/>
            </a:xfrm>
            <a:custGeom>
              <a:avLst/>
              <a:gdLst>
                <a:gd name="T0" fmla="*/ 28 w 1136"/>
                <a:gd name="T1" fmla="*/ 107 h 125"/>
                <a:gd name="T2" fmla="*/ 54 w 1136"/>
                <a:gd name="T3" fmla="*/ 92 h 125"/>
                <a:gd name="T4" fmla="*/ 80 w 1136"/>
                <a:gd name="T5" fmla="*/ 82 h 125"/>
                <a:gd name="T6" fmla="*/ 137 w 1136"/>
                <a:gd name="T7" fmla="*/ 68 h 125"/>
                <a:gd name="T8" fmla="*/ 196 w 1136"/>
                <a:gd name="T9" fmla="*/ 63 h 125"/>
                <a:gd name="T10" fmla="*/ 253 w 1136"/>
                <a:gd name="T11" fmla="*/ 59 h 125"/>
                <a:gd name="T12" fmla="*/ 466 w 1136"/>
                <a:gd name="T13" fmla="*/ 42 h 125"/>
                <a:gd name="T14" fmla="*/ 538 w 1136"/>
                <a:gd name="T15" fmla="*/ 39 h 125"/>
                <a:gd name="T16" fmla="*/ 685 w 1136"/>
                <a:gd name="T17" fmla="*/ 39 h 125"/>
                <a:gd name="T18" fmla="*/ 834 w 1136"/>
                <a:gd name="T19" fmla="*/ 47 h 125"/>
                <a:gd name="T20" fmla="*/ 870 w 1136"/>
                <a:gd name="T21" fmla="*/ 51 h 125"/>
                <a:gd name="T22" fmla="*/ 942 w 1136"/>
                <a:gd name="T23" fmla="*/ 63 h 125"/>
                <a:gd name="T24" fmla="*/ 978 w 1136"/>
                <a:gd name="T25" fmla="*/ 71 h 125"/>
                <a:gd name="T26" fmla="*/ 1045 w 1136"/>
                <a:gd name="T27" fmla="*/ 90 h 125"/>
                <a:gd name="T28" fmla="*/ 1079 w 1136"/>
                <a:gd name="T29" fmla="*/ 104 h 125"/>
                <a:gd name="T30" fmla="*/ 1109 w 1136"/>
                <a:gd name="T31" fmla="*/ 121 h 125"/>
                <a:gd name="T32" fmla="*/ 1112 w 1136"/>
                <a:gd name="T33" fmla="*/ 124 h 125"/>
                <a:gd name="T34" fmla="*/ 1120 w 1136"/>
                <a:gd name="T35" fmla="*/ 125 h 125"/>
                <a:gd name="T36" fmla="*/ 1128 w 1136"/>
                <a:gd name="T37" fmla="*/ 121 h 125"/>
                <a:gd name="T38" fmla="*/ 1136 w 1136"/>
                <a:gd name="T39" fmla="*/ 109 h 125"/>
                <a:gd name="T40" fmla="*/ 1133 w 1136"/>
                <a:gd name="T41" fmla="*/ 96 h 125"/>
                <a:gd name="T42" fmla="*/ 1128 w 1136"/>
                <a:gd name="T43" fmla="*/ 90 h 125"/>
                <a:gd name="T44" fmla="*/ 1113 w 1136"/>
                <a:gd name="T45" fmla="*/ 80 h 125"/>
                <a:gd name="T46" fmla="*/ 1084 w 1136"/>
                <a:gd name="T47" fmla="*/ 66 h 125"/>
                <a:gd name="T48" fmla="*/ 1037 w 1136"/>
                <a:gd name="T49" fmla="*/ 48 h 125"/>
                <a:gd name="T50" fmla="*/ 1006 w 1136"/>
                <a:gd name="T51" fmla="*/ 39 h 125"/>
                <a:gd name="T52" fmla="*/ 930 w 1136"/>
                <a:gd name="T53" fmla="*/ 23 h 125"/>
                <a:gd name="T54" fmla="*/ 854 w 1136"/>
                <a:gd name="T55" fmla="*/ 12 h 125"/>
                <a:gd name="T56" fmla="*/ 814 w 1136"/>
                <a:gd name="T57" fmla="*/ 8 h 125"/>
                <a:gd name="T58" fmla="*/ 736 w 1136"/>
                <a:gd name="T59" fmla="*/ 3 h 125"/>
                <a:gd name="T60" fmla="*/ 617 w 1136"/>
                <a:gd name="T61" fmla="*/ 0 h 125"/>
                <a:gd name="T62" fmla="*/ 538 w 1136"/>
                <a:gd name="T63" fmla="*/ 2 h 125"/>
                <a:gd name="T64" fmla="*/ 462 w 1136"/>
                <a:gd name="T65" fmla="*/ 4 h 125"/>
                <a:gd name="T66" fmla="*/ 238 w 1136"/>
                <a:gd name="T67" fmla="*/ 23 h 125"/>
                <a:gd name="T68" fmla="*/ 179 w 1136"/>
                <a:gd name="T69" fmla="*/ 27 h 125"/>
                <a:gd name="T70" fmla="*/ 120 w 1136"/>
                <a:gd name="T71" fmla="*/ 34 h 125"/>
                <a:gd name="T72" fmla="*/ 63 w 1136"/>
                <a:gd name="T73" fmla="*/ 48 h 125"/>
                <a:gd name="T74" fmla="*/ 35 w 1136"/>
                <a:gd name="T75" fmla="*/ 60 h 125"/>
                <a:gd name="T76" fmla="*/ 10 w 1136"/>
                <a:gd name="T77" fmla="*/ 75 h 125"/>
                <a:gd name="T78" fmla="*/ 6 w 1136"/>
                <a:gd name="T79" fmla="*/ 78 h 125"/>
                <a:gd name="T80" fmla="*/ 0 w 1136"/>
                <a:gd name="T81" fmla="*/ 88 h 125"/>
                <a:gd name="T82" fmla="*/ 4 w 1136"/>
                <a:gd name="T83" fmla="*/ 101 h 125"/>
                <a:gd name="T84" fmla="*/ 14 w 1136"/>
                <a:gd name="T85" fmla="*/ 109 h 125"/>
                <a:gd name="T86" fmla="*/ 20 w 1136"/>
                <a:gd name="T87" fmla="*/ 111 h 125"/>
                <a:gd name="T88" fmla="*/ 28 w 1136"/>
                <a:gd name="T89" fmla="*/ 10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36" h="125">
                  <a:moveTo>
                    <a:pt x="28" y="107"/>
                  </a:moveTo>
                  <a:lnTo>
                    <a:pt x="28" y="107"/>
                  </a:lnTo>
                  <a:lnTo>
                    <a:pt x="40" y="99"/>
                  </a:lnTo>
                  <a:lnTo>
                    <a:pt x="54" y="92"/>
                  </a:lnTo>
                  <a:lnTo>
                    <a:pt x="67" y="87"/>
                  </a:lnTo>
                  <a:lnTo>
                    <a:pt x="80" y="82"/>
                  </a:lnTo>
                  <a:lnTo>
                    <a:pt x="108" y="74"/>
                  </a:lnTo>
                  <a:lnTo>
                    <a:pt x="137" y="68"/>
                  </a:lnTo>
                  <a:lnTo>
                    <a:pt x="167" y="66"/>
                  </a:lnTo>
                  <a:lnTo>
                    <a:pt x="196" y="63"/>
                  </a:lnTo>
                  <a:lnTo>
                    <a:pt x="253" y="59"/>
                  </a:lnTo>
                  <a:lnTo>
                    <a:pt x="253" y="59"/>
                  </a:lnTo>
                  <a:lnTo>
                    <a:pt x="395" y="47"/>
                  </a:lnTo>
                  <a:lnTo>
                    <a:pt x="466" y="42"/>
                  </a:lnTo>
                  <a:lnTo>
                    <a:pt x="538" y="39"/>
                  </a:lnTo>
                  <a:lnTo>
                    <a:pt x="538" y="39"/>
                  </a:lnTo>
                  <a:lnTo>
                    <a:pt x="612" y="38"/>
                  </a:lnTo>
                  <a:lnTo>
                    <a:pt x="685" y="39"/>
                  </a:lnTo>
                  <a:lnTo>
                    <a:pt x="760" y="42"/>
                  </a:lnTo>
                  <a:lnTo>
                    <a:pt x="834" y="47"/>
                  </a:lnTo>
                  <a:lnTo>
                    <a:pt x="834" y="47"/>
                  </a:lnTo>
                  <a:lnTo>
                    <a:pt x="870" y="51"/>
                  </a:lnTo>
                  <a:lnTo>
                    <a:pt x="906" y="56"/>
                  </a:lnTo>
                  <a:lnTo>
                    <a:pt x="942" y="63"/>
                  </a:lnTo>
                  <a:lnTo>
                    <a:pt x="978" y="71"/>
                  </a:lnTo>
                  <a:lnTo>
                    <a:pt x="978" y="71"/>
                  </a:lnTo>
                  <a:lnTo>
                    <a:pt x="1012" y="79"/>
                  </a:lnTo>
                  <a:lnTo>
                    <a:pt x="1045" y="90"/>
                  </a:lnTo>
                  <a:lnTo>
                    <a:pt x="1061" y="96"/>
                  </a:lnTo>
                  <a:lnTo>
                    <a:pt x="1079" y="104"/>
                  </a:lnTo>
                  <a:lnTo>
                    <a:pt x="1093" y="112"/>
                  </a:lnTo>
                  <a:lnTo>
                    <a:pt x="1109" y="121"/>
                  </a:lnTo>
                  <a:lnTo>
                    <a:pt x="1109" y="121"/>
                  </a:lnTo>
                  <a:lnTo>
                    <a:pt x="1112" y="124"/>
                  </a:lnTo>
                  <a:lnTo>
                    <a:pt x="1116" y="125"/>
                  </a:lnTo>
                  <a:lnTo>
                    <a:pt x="1120" y="125"/>
                  </a:lnTo>
                  <a:lnTo>
                    <a:pt x="1123" y="124"/>
                  </a:lnTo>
                  <a:lnTo>
                    <a:pt x="1128" y="121"/>
                  </a:lnTo>
                  <a:lnTo>
                    <a:pt x="1133" y="116"/>
                  </a:lnTo>
                  <a:lnTo>
                    <a:pt x="1136" y="109"/>
                  </a:lnTo>
                  <a:lnTo>
                    <a:pt x="1136" y="103"/>
                  </a:lnTo>
                  <a:lnTo>
                    <a:pt x="1133" y="96"/>
                  </a:lnTo>
                  <a:lnTo>
                    <a:pt x="1131" y="92"/>
                  </a:lnTo>
                  <a:lnTo>
                    <a:pt x="1128" y="90"/>
                  </a:lnTo>
                  <a:lnTo>
                    <a:pt x="1128" y="90"/>
                  </a:lnTo>
                  <a:lnTo>
                    <a:pt x="1113" y="80"/>
                  </a:lnTo>
                  <a:lnTo>
                    <a:pt x="1099" y="72"/>
                  </a:lnTo>
                  <a:lnTo>
                    <a:pt x="1084" y="66"/>
                  </a:lnTo>
                  <a:lnTo>
                    <a:pt x="1069" y="59"/>
                  </a:lnTo>
                  <a:lnTo>
                    <a:pt x="1037" y="48"/>
                  </a:lnTo>
                  <a:lnTo>
                    <a:pt x="1006" y="39"/>
                  </a:lnTo>
                  <a:lnTo>
                    <a:pt x="1006" y="39"/>
                  </a:lnTo>
                  <a:lnTo>
                    <a:pt x="968" y="31"/>
                  </a:lnTo>
                  <a:lnTo>
                    <a:pt x="930" y="23"/>
                  </a:lnTo>
                  <a:lnTo>
                    <a:pt x="891" y="16"/>
                  </a:lnTo>
                  <a:lnTo>
                    <a:pt x="854" y="12"/>
                  </a:lnTo>
                  <a:lnTo>
                    <a:pt x="854" y="12"/>
                  </a:lnTo>
                  <a:lnTo>
                    <a:pt x="814" y="8"/>
                  </a:lnTo>
                  <a:lnTo>
                    <a:pt x="774" y="4"/>
                  </a:lnTo>
                  <a:lnTo>
                    <a:pt x="736" y="3"/>
                  </a:lnTo>
                  <a:lnTo>
                    <a:pt x="696" y="2"/>
                  </a:lnTo>
                  <a:lnTo>
                    <a:pt x="617" y="0"/>
                  </a:lnTo>
                  <a:lnTo>
                    <a:pt x="538" y="2"/>
                  </a:lnTo>
                  <a:lnTo>
                    <a:pt x="538" y="2"/>
                  </a:lnTo>
                  <a:lnTo>
                    <a:pt x="500" y="2"/>
                  </a:lnTo>
                  <a:lnTo>
                    <a:pt x="462" y="4"/>
                  </a:lnTo>
                  <a:lnTo>
                    <a:pt x="387" y="10"/>
                  </a:lnTo>
                  <a:lnTo>
                    <a:pt x="238" y="23"/>
                  </a:lnTo>
                  <a:lnTo>
                    <a:pt x="238" y="23"/>
                  </a:lnTo>
                  <a:lnTo>
                    <a:pt x="179" y="27"/>
                  </a:lnTo>
                  <a:lnTo>
                    <a:pt x="149" y="30"/>
                  </a:lnTo>
                  <a:lnTo>
                    <a:pt x="120" y="34"/>
                  </a:lnTo>
                  <a:lnTo>
                    <a:pt x="91" y="40"/>
                  </a:lnTo>
                  <a:lnTo>
                    <a:pt x="63" y="48"/>
                  </a:lnTo>
                  <a:lnTo>
                    <a:pt x="48" y="54"/>
                  </a:lnTo>
                  <a:lnTo>
                    <a:pt x="35" y="60"/>
                  </a:lnTo>
                  <a:lnTo>
                    <a:pt x="22" y="67"/>
                  </a:lnTo>
                  <a:lnTo>
                    <a:pt x="10" y="75"/>
                  </a:lnTo>
                  <a:lnTo>
                    <a:pt x="10" y="75"/>
                  </a:lnTo>
                  <a:lnTo>
                    <a:pt x="6" y="78"/>
                  </a:lnTo>
                  <a:lnTo>
                    <a:pt x="3" y="80"/>
                  </a:lnTo>
                  <a:lnTo>
                    <a:pt x="0" y="88"/>
                  </a:lnTo>
                  <a:lnTo>
                    <a:pt x="2" y="95"/>
                  </a:lnTo>
                  <a:lnTo>
                    <a:pt x="4" y="101"/>
                  </a:lnTo>
                  <a:lnTo>
                    <a:pt x="8" y="107"/>
                  </a:lnTo>
                  <a:lnTo>
                    <a:pt x="14" y="109"/>
                  </a:lnTo>
                  <a:lnTo>
                    <a:pt x="18" y="111"/>
                  </a:lnTo>
                  <a:lnTo>
                    <a:pt x="20" y="111"/>
                  </a:lnTo>
                  <a:lnTo>
                    <a:pt x="24" y="109"/>
                  </a:lnTo>
                  <a:lnTo>
                    <a:pt x="28" y="107"/>
                  </a:lnTo>
                  <a:lnTo>
                    <a:pt x="28" y="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563C6B5-719B-45BF-B243-61C14259A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5" y="4216"/>
              <a:ext cx="21" cy="85"/>
            </a:xfrm>
            <a:custGeom>
              <a:avLst/>
              <a:gdLst>
                <a:gd name="T0" fmla="*/ 10 w 63"/>
                <a:gd name="T1" fmla="*/ 24 h 257"/>
                <a:gd name="T2" fmla="*/ 10 w 63"/>
                <a:gd name="T3" fmla="*/ 24 h 257"/>
                <a:gd name="T4" fmla="*/ 20 w 63"/>
                <a:gd name="T5" fmla="*/ 75 h 257"/>
                <a:gd name="T6" fmla="*/ 22 w 63"/>
                <a:gd name="T7" fmla="*/ 100 h 257"/>
                <a:gd name="T8" fmla="*/ 24 w 63"/>
                <a:gd name="T9" fmla="*/ 125 h 257"/>
                <a:gd name="T10" fmla="*/ 24 w 63"/>
                <a:gd name="T11" fmla="*/ 125 h 257"/>
                <a:gd name="T12" fmla="*/ 25 w 63"/>
                <a:gd name="T13" fmla="*/ 151 h 257"/>
                <a:gd name="T14" fmla="*/ 24 w 63"/>
                <a:gd name="T15" fmla="*/ 164 h 257"/>
                <a:gd name="T16" fmla="*/ 24 w 63"/>
                <a:gd name="T17" fmla="*/ 177 h 257"/>
                <a:gd name="T18" fmla="*/ 21 w 63"/>
                <a:gd name="T19" fmla="*/ 191 h 257"/>
                <a:gd name="T20" fmla="*/ 17 w 63"/>
                <a:gd name="T21" fmla="*/ 203 h 257"/>
                <a:gd name="T22" fmla="*/ 12 w 63"/>
                <a:gd name="T23" fmla="*/ 214 h 257"/>
                <a:gd name="T24" fmla="*/ 4 w 63"/>
                <a:gd name="T25" fmla="*/ 225 h 257"/>
                <a:gd name="T26" fmla="*/ 4 w 63"/>
                <a:gd name="T27" fmla="*/ 225 h 257"/>
                <a:gd name="T28" fmla="*/ 2 w 63"/>
                <a:gd name="T29" fmla="*/ 228 h 257"/>
                <a:gd name="T30" fmla="*/ 0 w 63"/>
                <a:gd name="T31" fmla="*/ 232 h 257"/>
                <a:gd name="T32" fmla="*/ 0 w 63"/>
                <a:gd name="T33" fmla="*/ 238 h 257"/>
                <a:gd name="T34" fmla="*/ 1 w 63"/>
                <a:gd name="T35" fmla="*/ 245 h 257"/>
                <a:gd name="T36" fmla="*/ 6 w 63"/>
                <a:gd name="T37" fmla="*/ 252 h 257"/>
                <a:gd name="T38" fmla="*/ 12 w 63"/>
                <a:gd name="T39" fmla="*/ 256 h 257"/>
                <a:gd name="T40" fmla="*/ 18 w 63"/>
                <a:gd name="T41" fmla="*/ 257 h 257"/>
                <a:gd name="T42" fmla="*/ 21 w 63"/>
                <a:gd name="T43" fmla="*/ 257 h 257"/>
                <a:gd name="T44" fmla="*/ 25 w 63"/>
                <a:gd name="T45" fmla="*/ 256 h 257"/>
                <a:gd name="T46" fmla="*/ 28 w 63"/>
                <a:gd name="T47" fmla="*/ 254 h 257"/>
                <a:gd name="T48" fmla="*/ 30 w 63"/>
                <a:gd name="T49" fmla="*/ 250 h 257"/>
                <a:gd name="T50" fmla="*/ 30 w 63"/>
                <a:gd name="T51" fmla="*/ 250 h 257"/>
                <a:gd name="T52" fmla="*/ 40 w 63"/>
                <a:gd name="T53" fmla="*/ 238 h 257"/>
                <a:gd name="T54" fmla="*/ 46 w 63"/>
                <a:gd name="T55" fmla="*/ 226 h 257"/>
                <a:gd name="T56" fmla="*/ 53 w 63"/>
                <a:gd name="T57" fmla="*/ 212 h 257"/>
                <a:gd name="T58" fmla="*/ 57 w 63"/>
                <a:gd name="T59" fmla="*/ 199 h 257"/>
                <a:gd name="T60" fmla="*/ 61 w 63"/>
                <a:gd name="T61" fmla="*/ 183 h 257"/>
                <a:gd name="T62" fmla="*/ 62 w 63"/>
                <a:gd name="T63" fmla="*/ 168 h 257"/>
                <a:gd name="T64" fmla="*/ 63 w 63"/>
                <a:gd name="T65" fmla="*/ 152 h 257"/>
                <a:gd name="T66" fmla="*/ 63 w 63"/>
                <a:gd name="T67" fmla="*/ 136 h 257"/>
                <a:gd name="T68" fmla="*/ 61 w 63"/>
                <a:gd name="T69" fmla="*/ 104 h 257"/>
                <a:gd name="T70" fmla="*/ 57 w 63"/>
                <a:gd name="T71" fmla="*/ 73 h 257"/>
                <a:gd name="T72" fmla="*/ 51 w 63"/>
                <a:gd name="T73" fmla="*/ 43 h 257"/>
                <a:gd name="T74" fmla="*/ 46 w 63"/>
                <a:gd name="T75" fmla="*/ 13 h 257"/>
                <a:gd name="T76" fmla="*/ 46 w 63"/>
                <a:gd name="T77" fmla="*/ 13 h 257"/>
                <a:gd name="T78" fmla="*/ 45 w 63"/>
                <a:gd name="T79" fmla="*/ 9 h 257"/>
                <a:gd name="T80" fmla="*/ 44 w 63"/>
                <a:gd name="T81" fmla="*/ 7 h 257"/>
                <a:gd name="T82" fmla="*/ 41 w 63"/>
                <a:gd name="T83" fmla="*/ 4 h 257"/>
                <a:gd name="T84" fmla="*/ 38 w 63"/>
                <a:gd name="T85" fmla="*/ 3 h 257"/>
                <a:gd name="T86" fmla="*/ 32 w 63"/>
                <a:gd name="T87" fmla="*/ 0 h 257"/>
                <a:gd name="T88" fmla="*/ 25 w 63"/>
                <a:gd name="T89" fmla="*/ 1 h 257"/>
                <a:gd name="T90" fmla="*/ 18 w 63"/>
                <a:gd name="T91" fmla="*/ 4 h 257"/>
                <a:gd name="T92" fmla="*/ 13 w 63"/>
                <a:gd name="T93" fmla="*/ 9 h 257"/>
                <a:gd name="T94" fmla="*/ 10 w 63"/>
                <a:gd name="T95" fmla="*/ 16 h 257"/>
                <a:gd name="T96" fmla="*/ 10 w 63"/>
                <a:gd name="T97" fmla="*/ 20 h 257"/>
                <a:gd name="T98" fmla="*/ 10 w 63"/>
                <a:gd name="T99" fmla="*/ 24 h 257"/>
                <a:gd name="T100" fmla="*/ 10 w 63"/>
                <a:gd name="T101" fmla="*/ 24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3" h="257">
                  <a:moveTo>
                    <a:pt x="10" y="24"/>
                  </a:moveTo>
                  <a:lnTo>
                    <a:pt x="10" y="24"/>
                  </a:lnTo>
                  <a:lnTo>
                    <a:pt x="20" y="75"/>
                  </a:lnTo>
                  <a:lnTo>
                    <a:pt x="22" y="100"/>
                  </a:lnTo>
                  <a:lnTo>
                    <a:pt x="24" y="125"/>
                  </a:lnTo>
                  <a:lnTo>
                    <a:pt x="24" y="125"/>
                  </a:lnTo>
                  <a:lnTo>
                    <a:pt x="25" y="151"/>
                  </a:lnTo>
                  <a:lnTo>
                    <a:pt x="24" y="164"/>
                  </a:lnTo>
                  <a:lnTo>
                    <a:pt x="24" y="177"/>
                  </a:lnTo>
                  <a:lnTo>
                    <a:pt x="21" y="191"/>
                  </a:lnTo>
                  <a:lnTo>
                    <a:pt x="17" y="203"/>
                  </a:lnTo>
                  <a:lnTo>
                    <a:pt x="12" y="214"/>
                  </a:lnTo>
                  <a:lnTo>
                    <a:pt x="4" y="225"/>
                  </a:lnTo>
                  <a:lnTo>
                    <a:pt x="4" y="225"/>
                  </a:lnTo>
                  <a:lnTo>
                    <a:pt x="2" y="228"/>
                  </a:lnTo>
                  <a:lnTo>
                    <a:pt x="0" y="232"/>
                  </a:lnTo>
                  <a:lnTo>
                    <a:pt x="0" y="238"/>
                  </a:lnTo>
                  <a:lnTo>
                    <a:pt x="1" y="245"/>
                  </a:lnTo>
                  <a:lnTo>
                    <a:pt x="6" y="252"/>
                  </a:lnTo>
                  <a:lnTo>
                    <a:pt x="12" y="256"/>
                  </a:lnTo>
                  <a:lnTo>
                    <a:pt x="18" y="257"/>
                  </a:lnTo>
                  <a:lnTo>
                    <a:pt x="21" y="257"/>
                  </a:lnTo>
                  <a:lnTo>
                    <a:pt x="25" y="256"/>
                  </a:lnTo>
                  <a:lnTo>
                    <a:pt x="28" y="254"/>
                  </a:lnTo>
                  <a:lnTo>
                    <a:pt x="30" y="250"/>
                  </a:lnTo>
                  <a:lnTo>
                    <a:pt x="30" y="250"/>
                  </a:lnTo>
                  <a:lnTo>
                    <a:pt x="40" y="238"/>
                  </a:lnTo>
                  <a:lnTo>
                    <a:pt x="46" y="226"/>
                  </a:lnTo>
                  <a:lnTo>
                    <a:pt x="53" y="212"/>
                  </a:lnTo>
                  <a:lnTo>
                    <a:pt x="57" y="199"/>
                  </a:lnTo>
                  <a:lnTo>
                    <a:pt x="61" y="183"/>
                  </a:lnTo>
                  <a:lnTo>
                    <a:pt x="62" y="168"/>
                  </a:lnTo>
                  <a:lnTo>
                    <a:pt x="63" y="152"/>
                  </a:lnTo>
                  <a:lnTo>
                    <a:pt x="63" y="136"/>
                  </a:lnTo>
                  <a:lnTo>
                    <a:pt x="61" y="104"/>
                  </a:lnTo>
                  <a:lnTo>
                    <a:pt x="57" y="73"/>
                  </a:lnTo>
                  <a:lnTo>
                    <a:pt x="51" y="43"/>
                  </a:lnTo>
                  <a:lnTo>
                    <a:pt x="46" y="13"/>
                  </a:lnTo>
                  <a:lnTo>
                    <a:pt x="46" y="13"/>
                  </a:lnTo>
                  <a:lnTo>
                    <a:pt x="45" y="9"/>
                  </a:lnTo>
                  <a:lnTo>
                    <a:pt x="44" y="7"/>
                  </a:lnTo>
                  <a:lnTo>
                    <a:pt x="41" y="4"/>
                  </a:lnTo>
                  <a:lnTo>
                    <a:pt x="38" y="3"/>
                  </a:lnTo>
                  <a:lnTo>
                    <a:pt x="32" y="0"/>
                  </a:lnTo>
                  <a:lnTo>
                    <a:pt x="25" y="1"/>
                  </a:lnTo>
                  <a:lnTo>
                    <a:pt x="18" y="4"/>
                  </a:lnTo>
                  <a:lnTo>
                    <a:pt x="13" y="9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10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F6802734-6154-22FA-7A2B-27348F2D2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3919"/>
              <a:ext cx="98" cy="294"/>
            </a:xfrm>
            <a:custGeom>
              <a:avLst/>
              <a:gdLst>
                <a:gd name="T0" fmla="*/ 38 w 293"/>
                <a:gd name="T1" fmla="*/ 864 h 882"/>
                <a:gd name="T2" fmla="*/ 42 w 293"/>
                <a:gd name="T3" fmla="*/ 817 h 882"/>
                <a:gd name="T4" fmla="*/ 55 w 293"/>
                <a:gd name="T5" fmla="*/ 772 h 882"/>
                <a:gd name="T6" fmla="*/ 73 w 293"/>
                <a:gd name="T7" fmla="*/ 729 h 882"/>
                <a:gd name="T8" fmla="*/ 92 w 293"/>
                <a:gd name="T9" fmla="*/ 685 h 882"/>
                <a:gd name="T10" fmla="*/ 107 w 293"/>
                <a:gd name="T11" fmla="*/ 632 h 882"/>
                <a:gd name="T12" fmla="*/ 113 w 293"/>
                <a:gd name="T13" fmla="*/ 579 h 882"/>
                <a:gd name="T14" fmla="*/ 119 w 293"/>
                <a:gd name="T15" fmla="*/ 498 h 882"/>
                <a:gd name="T16" fmla="*/ 123 w 293"/>
                <a:gd name="T17" fmla="*/ 471 h 882"/>
                <a:gd name="T18" fmla="*/ 133 w 293"/>
                <a:gd name="T19" fmla="*/ 414 h 882"/>
                <a:gd name="T20" fmla="*/ 147 w 293"/>
                <a:gd name="T21" fmla="*/ 357 h 882"/>
                <a:gd name="T22" fmla="*/ 164 w 293"/>
                <a:gd name="T23" fmla="*/ 301 h 882"/>
                <a:gd name="T24" fmla="*/ 184 w 293"/>
                <a:gd name="T25" fmla="*/ 247 h 882"/>
                <a:gd name="T26" fmla="*/ 209 w 293"/>
                <a:gd name="T27" fmla="*/ 192 h 882"/>
                <a:gd name="T28" fmla="*/ 290 w 293"/>
                <a:gd name="T29" fmla="*/ 28 h 882"/>
                <a:gd name="T30" fmla="*/ 292 w 293"/>
                <a:gd name="T31" fmla="*/ 24 h 882"/>
                <a:gd name="T32" fmla="*/ 292 w 293"/>
                <a:gd name="T33" fmla="*/ 12 h 882"/>
                <a:gd name="T34" fmla="*/ 282 w 293"/>
                <a:gd name="T35" fmla="*/ 1 h 882"/>
                <a:gd name="T36" fmla="*/ 269 w 293"/>
                <a:gd name="T37" fmla="*/ 0 h 882"/>
                <a:gd name="T38" fmla="*/ 264 w 293"/>
                <a:gd name="T39" fmla="*/ 3 h 882"/>
                <a:gd name="T40" fmla="*/ 258 w 293"/>
                <a:gd name="T41" fmla="*/ 8 h 882"/>
                <a:gd name="T42" fmla="*/ 204 w 293"/>
                <a:gd name="T43" fmla="*/ 118 h 882"/>
                <a:gd name="T44" fmla="*/ 152 w 293"/>
                <a:gd name="T45" fmla="*/ 229 h 882"/>
                <a:gd name="T46" fmla="*/ 140 w 293"/>
                <a:gd name="T47" fmla="*/ 257 h 882"/>
                <a:gd name="T48" fmla="*/ 121 w 293"/>
                <a:gd name="T49" fmla="*/ 314 h 882"/>
                <a:gd name="T50" fmla="*/ 99 w 293"/>
                <a:gd name="T51" fmla="*/ 402 h 882"/>
                <a:gd name="T52" fmla="*/ 87 w 293"/>
                <a:gd name="T53" fmla="*/ 460 h 882"/>
                <a:gd name="T54" fmla="*/ 80 w 293"/>
                <a:gd name="T55" fmla="*/ 518 h 882"/>
                <a:gd name="T56" fmla="*/ 79 w 293"/>
                <a:gd name="T57" fmla="*/ 575 h 882"/>
                <a:gd name="T58" fmla="*/ 71 w 293"/>
                <a:gd name="T59" fmla="*/ 627 h 882"/>
                <a:gd name="T60" fmla="*/ 56 w 293"/>
                <a:gd name="T61" fmla="*/ 676 h 882"/>
                <a:gd name="T62" fmla="*/ 36 w 293"/>
                <a:gd name="T63" fmla="*/ 721 h 882"/>
                <a:gd name="T64" fmla="*/ 19 w 293"/>
                <a:gd name="T65" fmla="*/ 767 h 882"/>
                <a:gd name="T66" fmla="*/ 4 w 293"/>
                <a:gd name="T67" fmla="*/ 815 h 882"/>
                <a:gd name="T68" fmla="*/ 0 w 293"/>
                <a:gd name="T69" fmla="*/ 864 h 882"/>
                <a:gd name="T70" fmla="*/ 0 w 293"/>
                <a:gd name="T71" fmla="*/ 868 h 882"/>
                <a:gd name="T72" fmla="*/ 6 w 293"/>
                <a:gd name="T73" fmla="*/ 877 h 882"/>
                <a:gd name="T74" fmla="*/ 19 w 293"/>
                <a:gd name="T75" fmla="*/ 882 h 882"/>
                <a:gd name="T76" fmla="*/ 32 w 293"/>
                <a:gd name="T77" fmla="*/ 877 h 882"/>
                <a:gd name="T78" fmla="*/ 36 w 293"/>
                <a:gd name="T79" fmla="*/ 872 h 882"/>
                <a:gd name="T80" fmla="*/ 38 w 293"/>
                <a:gd name="T81" fmla="*/ 864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3" h="882">
                  <a:moveTo>
                    <a:pt x="38" y="864"/>
                  </a:moveTo>
                  <a:lnTo>
                    <a:pt x="38" y="864"/>
                  </a:lnTo>
                  <a:lnTo>
                    <a:pt x="39" y="840"/>
                  </a:lnTo>
                  <a:lnTo>
                    <a:pt x="42" y="817"/>
                  </a:lnTo>
                  <a:lnTo>
                    <a:pt x="48" y="795"/>
                  </a:lnTo>
                  <a:lnTo>
                    <a:pt x="55" y="772"/>
                  </a:lnTo>
                  <a:lnTo>
                    <a:pt x="64" y="751"/>
                  </a:lnTo>
                  <a:lnTo>
                    <a:pt x="73" y="729"/>
                  </a:lnTo>
                  <a:lnTo>
                    <a:pt x="92" y="685"/>
                  </a:lnTo>
                  <a:lnTo>
                    <a:pt x="92" y="685"/>
                  </a:lnTo>
                  <a:lnTo>
                    <a:pt x="101" y="659"/>
                  </a:lnTo>
                  <a:lnTo>
                    <a:pt x="107" y="632"/>
                  </a:lnTo>
                  <a:lnTo>
                    <a:pt x="111" y="606"/>
                  </a:lnTo>
                  <a:lnTo>
                    <a:pt x="113" y="579"/>
                  </a:lnTo>
                  <a:lnTo>
                    <a:pt x="117" y="526"/>
                  </a:lnTo>
                  <a:lnTo>
                    <a:pt x="119" y="498"/>
                  </a:lnTo>
                  <a:lnTo>
                    <a:pt x="123" y="471"/>
                  </a:lnTo>
                  <a:lnTo>
                    <a:pt x="123" y="471"/>
                  </a:lnTo>
                  <a:lnTo>
                    <a:pt x="127" y="442"/>
                  </a:lnTo>
                  <a:lnTo>
                    <a:pt x="133" y="414"/>
                  </a:lnTo>
                  <a:lnTo>
                    <a:pt x="139" y="385"/>
                  </a:lnTo>
                  <a:lnTo>
                    <a:pt x="147" y="357"/>
                  </a:lnTo>
                  <a:lnTo>
                    <a:pt x="155" y="329"/>
                  </a:lnTo>
                  <a:lnTo>
                    <a:pt x="164" y="301"/>
                  </a:lnTo>
                  <a:lnTo>
                    <a:pt x="173" y="274"/>
                  </a:lnTo>
                  <a:lnTo>
                    <a:pt x="184" y="247"/>
                  </a:lnTo>
                  <a:lnTo>
                    <a:pt x="184" y="247"/>
                  </a:lnTo>
                  <a:lnTo>
                    <a:pt x="209" y="192"/>
                  </a:lnTo>
                  <a:lnTo>
                    <a:pt x="236" y="137"/>
                  </a:lnTo>
                  <a:lnTo>
                    <a:pt x="290" y="28"/>
                  </a:lnTo>
                  <a:lnTo>
                    <a:pt x="290" y="28"/>
                  </a:lnTo>
                  <a:lnTo>
                    <a:pt x="292" y="24"/>
                  </a:lnTo>
                  <a:lnTo>
                    <a:pt x="293" y="20"/>
                  </a:lnTo>
                  <a:lnTo>
                    <a:pt x="292" y="12"/>
                  </a:lnTo>
                  <a:lnTo>
                    <a:pt x="288" y="7"/>
                  </a:lnTo>
                  <a:lnTo>
                    <a:pt x="282" y="1"/>
                  </a:lnTo>
                  <a:lnTo>
                    <a:pt x="276" y="0"/>
                  </a:lnTo>
                  <a:lnTo>
                    <a:pt x="269" y="0"/>
                  </a:lnTo>
                  <a:lnTo>
                    <a:pt x="266" y="0"/>
                  </a:lnTo>
                  <a:lnTo>
                    <a:pt x="264" y="3"/>
                  </a:lnTo>
                  <a:lnTo>
                    <a:pt x="261" y="5"/>
                  </a:lnTo>
                  <a:lnTo>
                    <a:pt x="258" y="8"/>
                  </a:lnTo>
                  <a:lnTo>
                    <a:pt x="258" y="8"/>
                  </a:lnTo>
                  <a:lnTo>
                    <a:pt x="204" y="118"/>
                  </a:lnTo>
                  <a:lnTo>
                    <a:pt x="177" y="173"/>
                  </a:lnTo>
                  <a:lnTo>
                    <a:pt x="152" y="229"/>
                  </a:lnTo>
                  <a:lnTo>
                    <a:pt x="152" y="229"/>
                  </a:lnTo>
                  <a:lnTo>
                    <a:pt x="140" y="257"/>
                  </a:lnTo>
                  <a:lnTo>
                    <a:pt x="131" y="285"/>
                  </a:lnTo>
                  <a:lnTo>
                    <a:pt x="121" y="314"/>
                  </a:lnTo>
                  <a:lnTo>
                    <a:pt x="112" y="342"/>
                  </a:lnTo>
                  <a:lnTo>
                    <a:pt x="99" y="402"/>
                  </a:lnTo>
                  <a:lnTo>
                    <a:pt x="87" y="460"/>
                  </a:lnTo>
                  <a:lnTo>
                    <a:pt x="87" y="460"/>
                  </a:lnTo>
                  <a:lnTo>
                    <a:pt x="83" y="490"/>
                  </a:lnTo>
                  <a:lnTo>
                    <a:pt x="80" y="518"/>
                  </a:lnTo>
                  <a:lnTo>
                    <a:pt x="79" y="575"/>
                  </a:lnTo>
                  <a:lnTo>
                    <a:pt x="79" y="575"/>
                  </a:lnTo>
                  <a:lnTo>
                    <a:pt x="76" y="602"/>
                  </a:lnTo>
                  <a:lnTo>
                    <a:pt x="71" y="627"/>
                  </a:lnTo>
                  <a:lnTo>
                    <a:pt x="64" y="651"/>
                  </a:lnTo>
                  <a:lnTo>
                    <a:pt x="56" y="676"/>
                  </a:lnTo>
                  <a:lnTo>
                    <a:pt x="56" y="676"/>
                  </a:lnTo>
                  <a:lnTo>
                    <a:pt x="36" y="721"/>
                  </a:lnTo>
                  <a:lnTo>
                    <a:pt x="27" y="744"/>
                  </a:lnTo>
                  <a:lnTo>
                    <a:pt x="19" y="767"/>
                  </a:lnTo>
                  <a:lnTo>
                    <a:pt x="11" y="791"/>
                  </a:lnTo>
                  <a:lnTo>
                    <a:pt x="4" y="815"/>
                  </a:lnTo>
                  <a:lnTo>
                    <a:pt x="2" y="839"/>
                  </a:lnTo>
                  <a:lnTo>
                    <a:pt x="0" y="864"/>
                  </a:lnTo>
                  <a:lnTo>
                    <a:pt x="0" y="864"/>
                  </a:lnTo>
                  <a:lnTo>
                    <a:pt x="0" y="868"/>
                  </a:lnTo>
                  <a:lnTo>
                    <a:pt x="2" y="872"/>
                  </a:lnTo>
                  <a:lnTo>
                    <a:pt x="6" y="877"/>
                  </a:lnTo>
                  <a:lnTo>
                    <a:pt x="12" y="881"/>
                  </a:lnTo>
                  <a:lnTo>
                    <a:pt x="19" y="882"/>
                  </a:lnTo>
                  <a:lnTo>
                    <a:pt x="26" y="881"/>
                  </a:lnTo>
                  <a:lnTo>
                    <a:pt x="32" y="877"/>
                  </a:lnTo>
                  <a:lnTo>
                    <a:pt x="34" y="875"/>
                  </a:lnTo>
                  <a:lnTo>
                    <a:pt x="36" y="872"/>
                  </a:lnTo>
                  <a:lnTo>
                    <a:pt x="38" y="868"/>
                  </a:lnTo>
                  <a:lnTo>
                    <a:pt x="38" y="864"/>
                  </a:lnTo>
                  <a:lnTo>
                    <a:pt x="38" y="8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F6FF4797-71C3-3772-9E12-F532EAEAB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" y="3912"/>
              <a:ext cx="103" cy="304"/>
            </a:xfrm>
            <a:custGeom>
              <a:avLst/>
              <a:gdLst>
                <a:gd name="T0" fmla="*/ 310 w 310"/>
                <a:gd name="T1" fmla="*/ 896 h 913"/>
                <a:gd name="T2" fmla="*/ 310 w 310"/>
                <a:gd name="T3" fmla="*/ 870 h 913"/>
                <a:gd name="T4" fmla="*/ 301 w 310"/>
                <a:gd name="T5" fmla="*/ 820 h 913"/>
                <a:gd name="T6" fmla="*/ 284 w 310"/>
                <a:gd name="T7" fmla="*/ 772 h 913"/>
                <a:gd name="T8" fmla="*/ 253 w 310"/>
                <a:gd name="T9" fmla="*/ 703 h 913"/>
                <a:gd name="T10" fmla="*/ 248 w 310"/>
                <a:gd name="T11" fmla="*/ 688 h 913"/>
                <a:gd name="T12" fmla="*/ 240 w 310"/>
                <a:gd name="T13" fmla="*/ 659 h 913"/>
                <a:gd name="T14" fmla="*/ 233 w 310"/>
                <a:gd name="T15" fmla="*/ 613 h 913"/>
                <a:gd name="T16" fmla="*/ 229 w 310"/>
                <a:gd name="T17" fmla="*/ 521 h 913"/>
                <a:gd name="T18" fmla="*/ 222 w 310"/>
                <a:gd name="T19" fmla="*/ 460 h 913"/>
                <a:gd name="T20" fmla="*/ 217 w 310"/>
                <a:gd name="T21" fmla="*/ 429 h 913"/>
                <a:gd name="T22" fmla="*/ 202 w 310"/>
                <a:gd name="T23" fmla="*/ 369 h 913"/>
                <a:gd name="T24" fmla="*/ 185 w 310"/>
                <a:gd name="T25" fmla="*/ 312 h 913"/>
                <a:gd name="T26" fmla="*/ 163 w 310"/>
                <a:gd name="T27" fmla="*/ 254 h 913"/>
                <a:gd name="T28" fmla="*/ 149 w 310"/>
                <a:gd name="T29" fmla="*/ 227 h 913"/>
                <a:gd name="T30" fmla="*/ 93 w 310"/>
                <a:gd name="T31" fmla="*/ 117 h 913"/>
                <a:gd name="T32" fmla="*/ 35 w 310"/>
                <a:gd name="T33" fmla="*/ 10 h 913"/>
                <a:gd name="T34" fmla="*/ 31 w 310"/>
                <a:gd name="T35" fmla="*/ 3 h 913"/>
                <a:gd name="T36" fmla="*/ 24 w 310"/>
                <a:gd name="T37" fmla="*/ 0 h 913"/>
                <a:gd name="T38" fmla="*/ 11 w 310"/>
                <a:gd name="T39" fmla="*/ 3 h 913"/>
                <a:gd name="T40" fmla="*/ 2 w 310"/>
                <a:gd name="T41" fmla="*/ 12 h 913"/>
                <a:gd name="T42" fmla="*/ 2 w 310"/>
                <a:gd name="T43" fmla="*/ 24 h 913"/>
                <a:gd name="T44" fmla="*/ 3 w 310"/>
                <a:gd name="T45" fmla="*/ 28 h 913"/>
                <a:gd name="T46" fmla="*/ 84 w 310"/>
                <a:gd name="T47" fmla="*/ 179 h 913"/>
                <a:gd name="T48" fmla="*/ 109 w 310"/>
                <a:gd name="T49" fmla="*/ 229 h 913"/>
                <a:gd name="T50" fmla="*/ 136 w 310"/>
                <a:gd name="T51" fmla="*/ 288 h 913"/>
                <a:gd name="T52" fmla="*/ 157 w 310"/>
                <a:gd name="T53" fmla="*/ 346 h 913"/>
                <a:gd name="T54" fmla="*/ 173 w 310"/>
                <a:gd name="T55" fmla="*/ 408 h 913"/>
                <a:gd name="T56" fmla="*/ 187 w 310"/>
                <a:gd name="T57" fmla="*/ 469 h 913"/>
                <a:gd name="T58" fmla="*/ 191 w 310"/>
                <a:gd name="T59" fmla="*/ 498 h 913"/>
                <a:gd name="T60" fmla="*/ 195 w 310"/>
                <a:gd name="T61" fmla="*/ 585 h 913"/>
                <a:gd name="T62" fmla="*/ 199 w 310"/>
                <a:gd name="T63" fmla="*/ 642 h 913"/>
                <a:gd name="T64" fmla="*/ 208 w 310"/>
                <a:gd name="T65" fmla="*/ 685 h 913"/>
                <a:gd name="T66" fmla="*/ 212 w 310"/>
                <a:gd name="T67" fmla="*/ 698 h 913"/>
                <a:gd name="T68" fmla="*/ 232 w 310"/>
                <a:gd name="T69" fmla="*/ 747 h 913"/>
                <a:gd name="T70" fmla="*/ 262 w 310"/>
                <a:gd name="T71" fmla="*/ 819 h 913"/>
                <a:gd name="T72" fmla="*/ 272 w 310"/>
                <a:gd name="T73" fmla="*/ 856 h 913"/>
                <a:gd name="T74" fmla="*/ 273 w 310"/>
                <a:gd name="T75" fmla="*/ 883 h 913"/>
                <a:gd name="T76" fmla="*/ 273 w 310"/>
                <a:gd name="T77" fmla="*/ 896 h 913"/>
                <a:gd name="T78" fmla="*/ 274 w 310"/>
                <a:gd name="T79" fmla="*/ 904 h 913"/>
                <a:gd name="T80" fmla="*/ 278 w 310"/>
                <a:gd name="T81" fmla="*/ 909 h 913"/>
                <a:gd name="T82" fmla="*/ 290 w 310"/>
                <a:gd name="T83" fmla="*/ 913 h 913"/>
                <a:gd name="T84" fmla="*/ 304 w 310"/>
                <a:gd name="T85" fmla="*/ 909 h 913"/>
                <a:gd name="T86" fmla="*/ 309 w 310"/>
                <a:gd name="T87" fmla="*/ 900 h 913"/>
                <a:gd name="T88" fmla="*/ 310 w 310"/>
                <a:gd name="T89" fmla="*/ 896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10" h="913">
                  <a:moveTo>
                    <a:pt x="310" y="896"/>
                  </a:moveTo>
                  <a:lnTo>
                    <a:pt x="310" y="896"/>
                  </a:lnTo>
                  <a:lnTo>
                    <a:pt x="310" y="883"/>
                  </a:lnTo>
                  <a:lnTo>
                    <a:pt x="310" y="870"/>
                  </a:lnTo>
                  <a:lnTo>
                    <a:pt x="308" y="844"/>
                  </a:lnTo>
                  <a:lnTo>
                    <a:pt x="301" y="820"/>
                  </a:lnTo>
                  <a:lnTo>
                    <a:pt x="293" y="796"/>
                  </a:lnTo>
                  <a:lnTo>
                    <a:pt x="284" y="772"/>
                  </a:lnTo>
                  <a:lnTo>
                    <a:pt x="274" y="750"/>
                  </a:lnTo>
                  <a:lnTo>
                    <a:pt x="253" y="703"/>
                  </a:lnTo>
                  <a:lnTo>
                    <a:pt x="253" y="703"/>
                  </a:lnTo>
                  <a:lnTo>
                    <a:pt x="248" y="688"/>
                  </a:lnTo>
                  <a:lnTo>
                    <a:pt x="244" y="674"/>
                  </a:lnTo>
                  <a:lnTo>
                    <a:pt x="240" y="659"/>
                  </a:lnTo>
                  <a:lnTo>
                    <a:pt x="237" y="643"/>
                  </a:lnTo>
                  <a:lnTo>
                    <a:pt x="233" y="613"/>
                  </a:lnTo>
                  <a:lnTo>
                    <a:pt x="232" y="582"/>
                  </a:lnTo>
                  <a:lnTo>
                    <a:pt x="229" y="521"/>
                  </a:lnTo>
                  <a:lnTo>
                    <a:pt x="226" y="490"/>
                  </a:lnTo>
                  <a:lnTo>
                    <a:pt x="222" y="460"/>
                  </a:lnTo>
                  <a:lnTo>
                    <a:pt x="222" y="460"/>
                  </a:lnTo>
                  <a:lnTo>
                    <a:pt x="217" y="429"/>
                  </a:lnTo>
                  <a:lnTo>
                    <a:pt x="210" y="400"/>
                  </a:lnTo>
                  <a:lnTo>
                    <a:pt x="202" y="369"/>
                  </a:lnTo>
                  <a:lnTo>
                    <a:pt x="195" y="341"/>
                  </a:lnTo>
                  <a:lnTo>
                    <a:pt x="185" y="312"/>
                  </a:lnTo>
                  <a:lnTo>
                    <a:pt x="175" y="282"/>
                  </a:lnTo>
                  <a:lnTo>
                    <a:pt x="163" y="254"/>
                  </a:lnTo>
                  <a:lnTo>
                    <a:pt x="149" y="227"/>
                  </a:lnTo>
                  <a:lnTo>
                    <a:pt x="149" y="227"/>
                  </a:lnTo>
                  <a:lnTo>
                    <a:pt x="123" y="172"/>
                  </a:lnTo>
                  <a:lnTo>
                    <a:pt x="93" y="117"/>
                  </a:lnTo>
                  <a:lnTo>
                    <a:pt x="35" y="10"/>
                  </a:lnTo>
                  <a:lnTo>
                    <a:pt x="35" y="10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6" y="7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2" y="24"/>
                  </a:lnTo>
                  <a:lnTo>
                    <a:pt x="3" y="28"/>
                  </a:lnTo>
                  <a:lnTo>
                    <a:pt x="3" y="28"/>
                  </a:lnTo>
                  <a:lnTo>
                    <a:pt x="56" y="128"/>
                  </a:lnTo>
                  <a:lnTo>
                    <a:pt x="84" y="179"/>
                  </a:lnTo>
                  <a:lnTo>
                    <a:pt x="109" y="229"/>
                  </a:lnTo>
                  <a:lnTo>
                    <a:pt x="109" y="229"/>
                  </a:lnTo>
                  <a:lnTo>
                    <a:pt x="124" y="258"/>
                  </a:lnTo>
                  <a:lnTo>
                    <a:pt x="136" y="288"/>
                  </a:lnTo>
                  <a:lnTo>
                    <a:pt x="147" y="317"/>
                  </a:lnTo>
                  <a:lnTo>
                    <a:pt x="157" y="346"/>
                  </a:lnTo>
                  <a:lnTo>
                    <a:pt x="165" y="377"/>
                  </a:lnTo>
                  <a:lnTo>
                    <a:pt x="173" y="408"/>
                  </a:lnTo>
                  <a:lnTo>
                    <a:pt x="181" y="438"/>
                  </a:lnTo>
                  <a:lnTo>
                    <a:pt x="187" y="469"/>
                  </a:lnTo>
                  <a:lnTo>
                    <a:pt x="187" y="469"/>
                  </a:lnTo>
                  <a:lnTo>
                    <a:pt x="191" y="498"/>
                  </a:lnTo>
                  <a:lnTo>
                    <a:pt x="193" y="526"/>
                  </a:lnTo>
                  <a:lnTo>
                    <a:pt x="195" y="585"/>
                  </a:lnTo>
                  <a:lnTo>
                    <a:pt x="196" y="614"/>
                  </a:lnTo>
                  <a:lnTo>
                    <a:pt x="199" y="642"/>
                  </a:lnTo>
                  <a:lnTo>
                    <a:pt x="204" y="670"/>
                  </a:lnTo>
                  <a:lnTo>
                    <a:pt x="208" y="685"/>
                  </a:lnTo>
                  <a:lnTo>
                    <a:pt x="212" y="698"/>
                  </a:lnTo>
                  <a:lnTo>
                    <a:pt x="212" y="698"/>
                  </a:lnTo>
                  <a:lnTo>
                    <a:pt x="221" y="723"/>
                  </a:lnTo>
                  <a:lnTo>
                    <a:pt x="232" y="747"/>
                  </a:lnTo>
                  <a:lnTo>
                    <a:pt x="253" y="795"/>
                  </a:lnTo>
                  <a:lnTo>
                    <a:pt x="262" y="819"/>
                  </a:lnTo>
                  <a:lnTo>
                    <a:pt x="269" y="843"/>
                  </a:lnTo>
                  <a:lnTo>
                    <a:pt x="272" y="856"/>
                  </a:lnTo>
                  <a:lnTo>
                    <a:pt x="273" y="870"/>
                  </a:lnTo>
                  <a:lnTo>
                    <a:pt x="273" y="883"/>
                  </a:lnTo>
                  <a:lnTo>
                    <a:pt x="273" y="896"/>
                  </a:lnTo>
                  <a:lnTo>
                    <a:pt x="273" y="896"/>
                  </a:lnTo>
                  <a:lnTo>
                    <a:pt x="273" y="900"/>
                  </a:lnTo>
                  <a:lnTo>
                    <a:pt x="274" y="904"/>
                  </a:lnTo>
                  <a:lnTo>
                    <a:pt x="276" y="907"/>
                  </a:lnTo>
                  <a:lnTo>
                    <a:pt x="278" y="909"/>
                  </a:lnTo>
                  <a:lnTo>
                    <a:pt x="284" y="912"/>
                  </a:lnTo>
                  <a:lnTo>
                    <a:pt x="290" y="913"/>
                  </a:lnTo>
                  <a:lnTo>
                    <a:pt x="297" y="912"/>
                  </a:lnTo>
                  <a:lnTo>
                    <a:pt x="304" y="909"/>
                  </a:lnTo>
                  <a:lnTo>
                    <a:pt x="308" y="904"/>
                  </a:lnTo>
                  <a:lnTo>
                    <a:pt x="309" y="900"/>
                  </a:lnTo>
                  <a:lnTo>
                    <a:pt x="310" y="896"/>
                  </a:lnTo>
                  <a:lnTo>
                    <a:pt x="310" y="8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0D1246B0-E631-FDC6-D767-989EF73E1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3933"/>
              <a:ext cx="116" cy="256"/>
            </a:xfrm>
            <a:custGeom>
              <a:avLst/>
              <a:gdLst>
                <a:gd name="T0" fmla="*/ 37 w 349"/>
                <a:gd name="T1" fmla="*/ 754 h 767"/>
                <a:gd name="T2" fmla="*/ 47 w 349"/>
                <a:gd name="T3" fmla="*/ 736 h 767"/>
                <a:gd name="T4" fmla="*/ 61 w 349"/>
                <a:gd name="T5" fmla="*/ 720 h 767"/>
                <a:gd name="T6" fmla="*/ 95 w 349"/>
                <a:gd name="T7" fmla="*/ 696 h 767"/>
                <a:gd name="T8" fmla="*/ 133 w 349"/>
                <a:gd name="T9" fmla="*/ 668 h 767"/>
                <a:gd name="T10" fmla="*/ 174 w 349"/>
                <a:gd name="T11" fmla="*/ 642 h 767"/>
                <a:gd name="T12" fmla="*/ 196 w 349"/>
                <a:gd name="T13" fmla="*/ 627 h 767"/>
                <a:gd name="T14" fmla="*/ 233 w 349"/>
                <a:gd name="T15" fmla="*/ 594 h 767"/>
                <a:gd name="T16" fmla="*/ 262 w 349"/>
                <a:gd name="T17" fmla="*/ 557 h 767"/>
                <a:gd name="T18" fmla="*/ 286 w 349"/>
                <a:gd name="T19" fmla="*/ 513 h 767"/>
                <a:gd name="T20" fmla="*/ 295 w 349"/>
                <a:gd name="T21" fmla="*/ 489 h 767"/>
                <a:gd name="T22" fmla="*/ 310 w 349"/>
                <a:gd name="T23" fmla="*/ 433 h 767"/>
                <a:gd name="T24" fmla="*/ 319 w 349"/>
                <a:gd name="T25" fmla="*/ 376 h 767"/>
                <a:gd name="T26" fmla="*/ 322 w 349"/>
                <a:gd name="T27" fmla="*/ 317 h 767"/>
                <a:gd name="T28" fmla="*/ 323 w 349"/>
                <a:gd name="T29" fmla="*/ 260 h 767"/>
                <a:gd name="T30" fmla="*/ 325 w 349"/>
                <a:gd name="T31" fmla="*/ 144 h 767"/>
                <a:gd name="T32" fmla="*/ 326 w 349"/>
                <a:gd name="T33" fmla="*/ 113 h 767"/>
                <a:gd name="T34" fmla="*/ 330 w 349"/>
                <a:gd name="T35" fmla="*/ 69 h 767"/>
                <a:gd name="T36" fmla="*/ 339 w 349"/>
                <a:gd name="T37" fmla="*/ 41 h 767"/>
                <a:gd name="T38" fmla="*/ 346 w 349"/>
                <a:gd name="T39" fmla="*/ 28 h 767"/>
                <a:gd name="T40" fmla="*/ 349 w 349"/>
                <a:gd name="T41" fmla="*/ 20 h 767"/>
                <a:gd name="T42" fmla="*/ 347 w 349"/>
                <a:gd name="T43" fmla="*/ 13 h 767"/>
                <a:gd name="T44" fmla="*/ 339 w 349"/>
                <a:gd name="T45" fmla="*/ 3 h 767"/>
                <a:gd name="T46" fmla="*/ 326 w 349"/>
                <a:gd name="T47" fmla="*/ 0 h 767"/>
                <a:gd name="T48" fmla="*/ 317 w 349"/>
                <a:gd name="T49" fmla="*/ 5 h 767"/>
                <a:gd name="T50" fmla="*/ 314 w 349"/>
                <a:gd name="T51" fmla="*/ 9 h 767"/>
                <a:gd name="T52" fmla="*/ 302 w 349"/>
                <a:gd name="T53" fmla="*/ 32 h 767"/>
                <a:gd name="T54" fmla="*/ 294 w 349"/>
                <a:gd name="T55" fmla="*/ 59 h 767"/>
                <a:gd name="T56" fmla="*/ 286 w 349"/>
                <a:gd name="T57" fmla="*/ 113 h 767"/>
                <a:gd name="T58" fmla="*/ 285 w 349"/>
                <a:gd name="T59" fmla="*/ 169 h 767"/>
                <a:gd name="T60" fmla="*/ 286 w 349"/>
                <a:gd name="T61" fmla="*/ 224 h 767"/>
                <a:gd name="T62" fmla="*/ 285 w 349"/>
                <a:gd name="T63" fmla="*/ 317 h 767"/>
                <a:gd name="T64" fmla="*/ 281 w 349"/>
                <a:gd name="T65" fmla="*/ 378 h 767"/>
                <a:gd name="T66" fmla="*/ 270 w 349"/>
                <a:gd name="T67" fmla="*/ 439 h 767"/>
                <a:gd name="T68" fmla="*/ 262 w 349"/>
                <a:gd name="T69" fmla="*/ 470 h 767"/>
                <a:gd name="T70" fmla="*/ 240 w 349"/>
                <a:gd name="T71" fmla="*/ 522 h 767"/>
                <a:gd name="T72" fmla="*/ 217 w 349"/>
                <a:gd name="T73" fmla="*/ 558 h 767"/>
                <a:gd name="T74" fmla="*/ 208 w 349"/>
                <a:gd name="T75" fmla="*/ 569 h 767"/>
                <a:gd name="T76" fmla="*/ 186 w 349"/>
                <a:gd name="T77" fmla="*/ 587 h 767"/>
                <a:gd name="T78" fmla="*/ 140 w 349"/>
                <a:gd name="T79" fmla="*/ 619 h 767"/>
                <a:gd name="T80" fmla="*/ 116 w 349"/>
                <a:gd name="T81" fmla="*/ 634 h 767"/>
                <a:gd name="T82" fmla="*/ 51 w 349"/>
                <a:gd name="T83" fmla="*/ 683 h 767"/>
                <a:gd name="T84" fmla="*/ 35 w 349"/>
                <a:gd name="T85" fmla="*/ 695 h 767"/>
                <a:gd name="T86" fmla="*/ 15 w 349"/>
                <a:gd name="T87" fmla="*/ 716 h 767"/>
                <a:gd name="T88" fmla="*/ 4 w 349"/>
                <a:gd name="T89" fmla="*/ 734 h 767"/>
                <a:gd name="T90" fmla="*/ 2 w 349"/>
                <a:gd name="T91" fmla="*/ 743 h 767"/>
                <a:gd name="T92" fmla="*/ 2 w 349"/>
                <a:gd name="T93" fmla="*/ 751 h 767"/>
                <a:gd name="T94" fmla="*/ 8 w 349"/>
                <a:gd name="T95" fmla="*/ 763 h 767"/>
                <a:gd name="T96" fmla="*/ 21 w 349"/>
                <a:gd name="T97" fmla="*/ 767 h 767"/>
                <a:gd name="T98" fmla="*/ 31 w 349"/>
                <a:gd name="T99" fmla="*/ 763 h 767"/>
                <a:gd name="T100" fmla="*/ 36 w 349"/>
                <a:gd name="T101" fmla="*/ 758 h 767"/>
                <a:gd name="T102" fmla="*/ 37 w 349"/>
                <a:gd name="T103" fmla="*/ 754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9" h="767">
                  <a:moveTo>
                    <a:pt x="37" y="754"/>
                  </a:moveTo>
                  <a:lnTo>
                    <a:pt x="37" y="754"/>
                  </a:lnTo>
                  <a:lnTo>
                    <a:pt x="40" y="744"/>
                  </a:lnTo>
                  <a:lnTo>
                    <a:pt x="47" y="736"/>
                  </a:lnTo>
                  <a:lnTo>
                    <a:pt x="53" y="728"/>
                  </a:lnTo>
                  <a:lnTo>
                    <a:pt x="61" y="720"/>
                  </a:lnTo>
                  <a:lnTo>
                    <a:pt x="79" y="707"/>
                  </a:lnTo>
                  <a:lnTo>
                    <a:pt x="95" y="696"/>
                  </a:lnTo>
                  <a:lnTo>
                    <a:pt x="95" y="696"/>
                  </a:lnTo>
                  <a:lnTo>
                    <a:pt x="133" y="668"/>
                  </a:lnTo>
                  <a:lnTo>
                    <a:pt x="153" y="654"/>
                  </a:lnTo>
                  <a:lnTo>
                    <a:pt x="174" y="642"/>
                  </a:lnTo>
                  <a:lnTo>
                    <a:pt x="174" y="642"/>
                  </a:lnTo>
                  <a:lnTo>
                    <a:pt x="196" y="627"/>
                  </a:lnTo>
                  <a:lnTo>
                    <a:pt x="214" y="611"/>
                  </a:lnTo>
                  <a:lnTo>
                    <a:pt x="233" y="594"/>
                  </a:lnTo>
                  <a:lnTo>
                    <a:pt x="249" y="575"/>
                  </a:lnTo>
                  <a:lnTo>
                    <a:pt x="262" y="557"/>
                  </a:lnTo>
                  <a:lnTo>
                    <a:pt x="275" y="535"/>
                  </a:lnTo>
                  <a:lnTo>
                    <a:pt x="286" y="513"/>
                  </a:lnTo>
                  <a:lnTo>
                    <a:pt x="295" y="489"/>
                  </a:lnTo>
                  <a:lnTo>
                    <a:pt x="295" y="489"/>
                  </a:lnTo>
                  <a:lnTo>
                    <a:pt x="303" y="461"/>
                  </a:lnTo>
                  <a:lnTo>
                    <a:pt x="310" y="433"/>
                  </a:lnTo>
                  <a:lnTo>
                    <a:pt x="315" y="405"/>
                  </a:lnTo>
                  <a:lnTo>
                    <a:pt x="319" y="376"/>
                  </a:lnTo>
                  <a:lnTo>
                    <a:pt x="321" y="346"/>
                  </a:lnTo>
                  <a:lnTo>
                    <a:pt x="322" y="317"/>
                  </a:lnTo>
                  <a:lnTo>
                    <a:pt x="323" y="260"/>
                  </a:lnTo>
                  <a:lnTo>
                    <a:pt x="323" y="260"/>
                  </a:lnTo>
                  <a:lnTo>
                    <a:pt x="323" y="201"/>
                  </a:lnTo>
                  <a:lnTo>
                    <a:pt x="325" y="144"/>
                  </a:lnTo>
                  <a:lnTo>
                    <a:pt x="325" y="144"/>
                  </a:lnTo>
                  <a:lnTo>
                    <a:pt x="326" y="113"/>
                  </a:lnTo>
                  <a:lnTo>
                    <a:pt x="327" y="84"/>
                  </a:lnTo>
                  <a:lnTo>
                    <a:pt x="330" y="69"/>
                  </a:lnTo>
                  <a:lnTo>
                    <a:pt x="334" y="55"/>
                  </a:lnTo>
                  <a:lnTo>
                    <a:pt x="339" y="41"/>
                  </a:lnTo>
                  <a:lnTo>
                    <a:pt x="346" y="28"/>
                  </a:lnTo>
                  <a:lnTo>
                    <a:pt x="346" y="28"/>
                  </a:lnTo>
                  <a:lnTo>
                    <a:pt x="347" y="24"/>
                  </a:lnTo>
                  <a:lnTo>
                    <a:pt x="349" y="20"/>
                  </a:lnTo>
                  <a:lnTo>
                    <a:pt x="349" y="16"/>
                  </a:lnTo>
                  <a:lnTo>
                    <a:pt x="347" y="13"/>
                  </a:lnTo>
                  <a:lnTo>
                    <a:pt x="345" y="7"/>
                  </a:lnTo>
                  <a:lnTo>
                    <a:pt x="339" y="3"/>
                  </a:lnTo>
                  <a:lnTo>
                    <a:pt x="333" y="0"/>
                  </a:lnTo>
                  <a:lnTo>
                    <a:pt x="326" y="0"/>
                  </a:lnTo>
                  <a:lnTo>
                    <a:pt x="319" y="3"/>
                  </a:lnTo>
                  <a:lnTo>
                    <a:pt x="317" y="5"/>
                  </a:lnTo>
                  <a:lnTo>
                    <a:pt x="314" y="9"/>
                  </a:lnTo>
                  <a:lnTo>
                    <a:pt x="314" y="9"/>
                  </a:lnTo>
                  <a:lnTo>
                    <a:pt x="307" y="20"/>
                  </a:lnTo>
                  <a:lnTo>
                    <a:pt x="302" y="32"/>
                  </a:lnTo>
                  <a:lnTo>
                    <a:pt x="297" y="45"/>
                  </a:lnTo>
                  <a:lnTo>
                    <a:pt x="294" y="59"/>
                  </a:lnTo>
                  <a:lnTo>
                    <a:pt x="289" y="85"/>
                  </a:lnTo>
                  <a:lnTo>
                    <a:pt x="286" y="113"/>
                  </a:lnTo>
                  <a:lnTo>
                    <a:pt x="285" y="141"/>
                  </a:lnTo>
                  <a:lnTo>
                    <a:pt x="285" y="169"/>
                  </a:lnTo>
                  <a:lnTo>
                    <a:pt x="286" y="224"/>
                  </a:lnTo>
                  <a:lnTo>
                    <a:pt x="286" y="224"/>
                  </a:lnTo>
                  <a:lnTo>
                    <a:pt x="286" y="285"/>
                  </a:lnTo>
                  <a:lnTo>
                    <a:pt x="285" y="317"/>
                  </a:lnTo>
                  <a:lnTo>
                    <a:pt x="283" y="348"/>
                  </a:lnTo>
                  <a:lnTo>
                    <a:pt x="281" y="378"/>
                  </a:lnTo>
                  <a:lnTo>
                    <a:pt x="277" y="410"/>
                  </a:lnTo>
                  <a:lnTo>
                    <a:pt x="270" y="439"/>
                  </a:lnTo>
                  <a:lnTo>
                    <a:pt x="262" y="470"/>
                  </a:lnTo>
                  <a:lnTo>
                    <a:pt x="262" y="470"/>
                  </a:lnTo>
                  <a:lnTo>
                    <a:pt x="253" y="497"/>
                  </a:lnTo>
                  <a:lnTo>
                    <a:pt x="240" y="522"/>
                  </a:lnTo>
                  <a:lnTo>
                    <a:pt x="225" y="547"/>
                  </a:lnTo>
                  <a:lnTo>
                    <a:pt x="217" y="558"/>
                  </a:lnTo>
                  <a:lnTo>
                    <a:pt x="208" y="569"/>
                  </a:lnTo>
                  <a:lnTo>
                    <a:pt x="208" y="569"/>
                  </a:lnTo>
                  <a:lnTo>
                    <a:pt x="197" y="579"/>
                  </a:lnTo>
                  <a:lnTo>
                    <a:pt x="186" y="587"/>
                  </a:lnTo>
                  <a:lnTo>
                    <a:pt x="164" y="605"/>
                  </a:lnTo>
                  <a:lnTo>
                    <a:pt x="140" y="619"/>
                  </a:lnTo>
                  <a:lnTo>
                    <a:pt x="116" y="634"/>
                  </a:lnTo>
                  <a:lnTo>
                    <a:pt x="116" y="634"/>
                  </a:lnTo>
                  <a:lnTo>
                    <a:pt x="83" y="658"/>
                  </a:lnTo>
                  <a:lnTo>
                    <a:pt x="51" y="683"/>
                  </a:lnTo>
                  <a:lnTo>
                    <a:pt x="51" y="683"/>
                  </a:lnTo>
                  <a:lnTo>
                    <a:pt x="35" y="695"/>
                  </a:lnTo>
                  <a:lnTo>
                    <a:pt x="21" y="710"/>
                  </a:lnTo>
                  <a:lnTo>
                    <a:pt x="15" y="716"/>
                  </a:lnTo>
                  <a:lnTo>
                    <a:pt x="10" y="726"/>
                  </a:lnTo>
                  <a:lnTo>
                    <a:pt x="4" y="734"/>
                  </a:lnTo>
                  <a:lnTo>
                    <a:pt x="2" y="743"/>
                  </a:lnTo>
                  <a:lnTo>
                    <a:pt x="2" y="743"/>
                  </a:lnTo>
                  <a:lnTo>
                    <a:pt x="0" y="747"/>
                  </a:lnTo>
                  <a:lnTo>
                    <a:pt x="2" y="751"/>
                  </a:lnTo>
                  <a:lnTo>
                    <a:pt x="4" y="758"/>
                  </a:lnTo>
                  <a:lnTo>
                    <a:pt x="8" y="763"/>
                  </a:lnTo>
                  <a:lnTo>
                    <a:pt x="15" y="766"/>
                  </a:lnTo>
                  <a:lnTo>
                    <a:pt x="21" y="767"/>
                  </a:lnTo>
                  <a:lnTo>
                    <a:pt x="28" y="764"/>
                  </a:lnTo>
                  <a:lnTo>
                    <a:pt x="31" y="763"/>
                  </a:lnTo>
                  <a:lnTo>
                    <a:pt x="33" y="760"/>
                  </a:lnTo>
                  <a:lnTo>
                    <a:pt x="36" y="758"/>
                  </a:lnTo>
                  <a:lnTo>
                    <a:pt x="37" y="754"/>
                  </a:lnTo>
                  <a:lnTo>
                    <a:pt x="37" y="7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B7FA2B6-0B50-C3DB-0A81-D6E3E080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9" y="3927"/>
              <a:ext cx="106" cy="259"/>
            </a:xfrm>
            <a:custGeom>
              <a:avLst/>
              <a:gdLst>
                <a:gd name="T0" fmla="*/ 318 w 318"/>
                <a:gd name="T1" fmla="*/ 755 h 778"/>
                <a:gd name="T2" fmla="*/ 311 w 318"/>
                <a:gd name="T3" fmla="*/ 738 h 778"/>
                <a:gd name="T4" fmla="*/ 302 w 318"/>
                <a:gd name="T5" fmla="*/ 722 h 778"/>
                <a:gd name="T6" fmla="*/ 274 w 318"/>
                <a:gd name="T7" fmla="*/ 693 h 778"/>
                <a:gd name="T8" fmla="*/ 241 w 318"/>
                <a:gd name="T9" fmla="*/ 667 h 778"/>
                <a:gd name="T10" fmla="*/ 210 w 318"/>
                <a:gd name="T11" fmla="*/ 645 h 778"/>
                <a:gd name="T12" fmla="*/ 166 w 318"/>
                <a:gd name="T13" fmla="*/ 613 h 778"/>
                <a:gd name="T14" fmla="*/ 133 w 318"/>
                <a:gd name="T15" fmla="*/ 588 h 778"/>
                <a:gd name="T16" fmla="*/ 124 w 318"/>
                <a:gd name="T17" fmla="*/ 578 h 778"/>
                <a:gd name="T18" fmla="*/ 105 w 318"/>
                <a:gd name="T19" fmla="*/ 556 h 778"/>
                <a:gd name="T20" fmla="*/ 89 w 318"/>
                <a:gd name="T21" fmla="*/ 529 h 778"/>
                <a:gd name="T22" fmla="*/ 77 w 318"/>
                <a:gd name="T23" fmla="*/ 501 h 778"/>
                <a:gd name="T24" fmla="*/ 68 w 318"/>
                <a:gd name="T25" fmla="*/ 472 h 778"/>
                <a:gd name="T26" fmla="*/ 56 w 318"/>
                <a:gd name="T27" fmla="*/ 413 h 778"/>
                <a:gd name="T28" fmla="*/ 50 w 318"/>
                <a:gd name="T29" fmla="*/ 353 h 778"/>
                <a:gd name="T30" fmla="*/ 52 w 318"/>
                <a:gd name="T31" fmla="*/ 293 h 778"/>
                <a:gd name="T32" fmla="*/ 53 w 318"/>
                <a:gd name="T33" fmla="*/ 233 h 778"/>
                <a:gd name="T34" fmla="*/ 56 w 318"/>
                <a:gd name="T35" fmla="*/ 118 h 778"/>
                <a:gd name="T36" fmla="*/ 54 w 318"/>
                <a:gd name="T37" fmla="*/ 90 h 778"/>
                <a:gd name="T38" fmla="*/ 52 w 318"/>
                <a:gd name="T39" fmla="*/ 62 h 778"/>
                <a:gd name="T40" fmla="*/ 45 w 318"/>
                <a:gd name="T41" fmla="*/ 35 h 778"/>
                <a:gd name="T42" fmla="*/ 34 w 318"/>
                <a:gd name="T43" fmla="*/ 10 h 778"/>
                <a:gd name="T44" fmla="*/ 32 w 318"/>
                <a:gd name="T45" fmla="*/ 6 h 778"/>
                <a:gd name="T46" fmla="*/ 25 w 318"/>
                <a:gd name="T47" fmla="*/ 2 h 778"/>
                <a:gd name="T48" fmla="*/ 16 w 318"/>
                <a:gd name="T49" fmla="*/ 0 h 778"/>
                <a:gd name="T50" fmla="*/ 4 w 318"/>
                <a:gd name="T51" fmla="*/ 7 h 778"/>
                <a:gd name="T52" fmla="*/ 0 w 318"/>
                <a:gd name="T53" fmla="*/ 20 h 778"/>
                <a:gd name="T54" fmla="*/ 1 w 318"/>
                <a:gd name="T55" fmla="*/ 28 h 778"/>
                <a:gd name="T56" fmla="*/ 8 w 318"/>
                <a:gd name="T57" fmla="*/ 42 h 778"/>
                <a:gd name="T58" fmla="*/ 16 w 318"/>
                <a:gd name="T59" fmla="*/ 70 h 778"/>
                <a:gd name="T60" fmla="*/ 19 w 318"/>
                <a:gd name="T61" fmla="*/ 115 h 778"/>
                <a:gd name="T62" fmla="*/ 19 w 318"/>
                <a:gd name="T63" fmla="*/ 144 h 778"/>
                <a:gd name="T64" fmla="*/ 15 w 318"/>
                <a:gd name="T65" fmla="*/ 261 h 778"/>
                <a:gd name="T66" fmla="*/ 15 w 318"/>
                <a:gd name="T67" fmla="*/ 319 h 778"/>
                <a:gd name="T68" fmla="*/ 16 w 318"/>
                <a:gd name="T69" fmla="*/ 376 h 778"/>
                <a:gd name="T70" fmla="*/ 21 w 318"/>
                <a:gd name="T71" fmla="*/ 434 h 778"/>
                <a:gd name="T72" fmla="*/ 34 w 318"/>
                <a:gd name="T73" fmla="*/ 490 h 778"/>
                <a:gd name="T74" fmla="*/ 42 w 318"/>
                <a:gd name="T75" fmla="*/ 514 h 778"/>
                <a:gd name="T76" fmla="*/ 64 w 318"/>
                <a:gd name="T77" fmla="*/ 560 h 778"/>
                <a:gd name="T78" fmla="*/ 93 w 318"/>
                <a:gd name="T79" fmla="*/ 598 h 778"/>
                <a:gd name="T80" fmla="*/ 129 w 318"/>
                <a:gd name="T81" fmla="*/ 633 h 778"/>
                <a:gd name="T82" fmla="*/ 150 w 318"/>
                <a:gd name="T83" fmla="*/ 647 h 778"/>
                <a:gd name="T84" fmla="*/ 190 w 318"/>
                <a:gd name="T85" fmla="*/ 677 h 778"/>
                <a:gd name="T86" fmla="*/ 229 w 318"/>
                <a:gd name="T87" fmla="*/ 706 h 778"/>
                <a:gd name="T88" fmla="*/ 261 w 318"/>
                <a:gd name="T89" fmla="*/ 733 h 778"/>
                <a:gd name="T90" fmla="*/ 274 w 318"/>
                <a:gd name="T91" fmla="*/ 747 h 778"/>
                <a:gd name="T92" fmla="*/ 282 w 318"/>
                <a:gd name="T93" fmla="*/ 765 h 778"/>
                <a:gd name="T94" fmla="*/ 283 w 318"/>
                <a:gd name="T95" fmla="*/ 769 h 778"/>
                <a:gd name="T96" fmla="*/ 287 w 318"/>
                <a:gd name="T97" fmla="*/ 775 h 778"/>
                <a:gd name="T98" fmla="*/ 296 w 318"/>
                <a:gd name="T99" fmla="*/ 778 h 778"/>
                <a:gd name="T100" fmla="*/ 310 w 318"/>
                <a:gd name="T101" fmla="*/ 774 h 778"/>
                <a:gd name="T102" fmla="*/ 318 w 318"/>
                <a:gd name="T103" fmla="*/ 763 h 778"/>
                <a:gd name="T104" fmla="*/ 318 w 318"/>
                <a:gd name="T105" fmla="*/ 755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8" h="778">
                  <a:moveTo>
                    <a:pt x="318" y="755"/>
                  </a:moveTo>
                  <a:lnTo>
                    <a:pt x="318" y="755"/>
                  </a:lnTo>
                  <a:lnTo>
                    <a:pt x="315" y="746"/>
                  </a:lnTo>
                  <a:lnTo>
                    <a:pt x="311" y="738"/>
                  </a:lnTo>
                  <a:lnTo>
                    <a:pt x="307" y="730"/>
                  </a:lnTo>
                  <a:lnTo>
                    <a:pt x="302" y="722"/>
                  </a:lnTo>
                  <a:lnTo>
                    <a:pt x="288" y="706"/>
                  </a:lnTo>
                  <a:lnTo>
                    <a:pt x="274" y="693"/>
                  </a:lnTo>
                  <a:lnTo>
                    <a:pt x="257" y="679"/>
                  </a:lnTo>
                  <a:lnTo>
                    <a:pt x="241" y="667"/>
                  </a:lnTo>
                  <a:lnTo>
                    <a:pt x="210" y="645"/>
                  </a:lnTo>
                  <a:lnTo>
                    <a:pt x="210" y="645"/>
                  </a:lnTo>
                  <a:lnTo>
                    <a:pt x="189" y="629"/>
                  </a:lnTo>
                  <a:lnTo>
                    <a:pt x="166" y="613"/>
                  </a:lnTo>
                  <a:lnTo>
                    <a:pt x="144" y="597"/>
                  </a:lnTo>
                  <a:lnTo>
                    <a:pt x="133" y="588"/>
                  </a:lnTo>
                  <a:lnTo>
                    <a:pt x="124" y="578"/>
                  </a:lnTo>
                  <a:lnTo>
                    <a:pt x="124" y="578"/>
                  </a:lnTo>
                  <a:lnTo>
                    <a:pt x="113" y="568"/>
                  </a:lnTo>
                  <a:lnTo>
                    <a:pt x="105" y="556"/>
                  </a:lnTo>
                  <a:lnTo>
                    <a:pt x="96" y="542"/>
                  </a:lnTo>
                  <a:lnTo>
                    <a:pt x="89" y="529"/>
                  </a:lnTo>
                  <a:lnTo>
                    <a:pt x="82" y="514"/>
                  </a:lnTo>
                  <a:lnTo>
                    <a:pt x="77" y="501"/>
                  </a:lnTo>
                  <a:lnTo>
                    <a:pt x="68" y="472"/>
                  </a:lnTo>
                  <a:lnTo>
                    <a:pt x="68" y="472"/>
                  </a:lnTo>
                  <a:lnTo>
                    <a:pt x="60" y="442"/>
                  </a:lnTo>
                  <a:lnTo>
                    <a:pt x="56" y="413"/>
                  </a:lnTo>
                  <a:lnTo>
                    <a:pt x="53" y="384"/>
                  </a:lnTo>
                  <a:lnTo>
                    <a:pt x="50" y="353"/>
                  </a:lnTo>
                  <a:lnTo>
                    <a:pt x="50" y="323"/>
                  </a:lnTo>
                  <a:lnTo>
                    <a:pt x="52" y="293"/>
                  </a:lnTo>
                  <a:lnTo>
                    <a:pt x="53" y="233"/>
                  </a:lnTo>
                  <a:lnTo>
                    <a:pt x="53" y="233"/>
                  </a:lnTo>
                  <a:lnTo>
                    <a:pt x="54" y="176"/>
                  </a:lnTo>
                  <a:lnTo>
                    <a:pt x="56" y="118"/>
                  </a:lnTo>
                  <a:lnTo>
                    <a:pt x="56" y="118"/>
                  </a:lnTo>
                  <a:lnTo>
                    <a:pt x="54" y="90"/>
                  </a:lnTo>
                  <a:lnTo>
                    <a:pt x="54" y="76"/>
                  </a:lnTo>
                  <a:lnTo>
                    <a:pt x="52" y="62"/>
                  </a:lnTo>
                  <a:lnTo>
                    <a:pt x="49" y="48"/>
                  </a:lnTo>
                  <a:lnTo>
                    <a:pt x="45" y="35"/>
                  </a:lnTo>
                  <a:lnTo>
                    <a:pt x="40" y="22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5" y="2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9" y="3"/>
                  </a:lnTo>
                  <a:lnTo>
                    <a:pt x="4" y="7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8" y="42"/>
                  </a:lnTo>
                  <a:lnTo>
                    <a:pt x="13" y="55"/>
                  </a:lnTo>
                  <a:lnTo>
                    <a:pt x="16" y="70"/>
                  </a:lnTo>
                  <a:lnTo>
                    <a:pt x="17" y="84"/>
                  </a:lnTo>
                  <a:lnTo>
                    <a:pt x="19" y="115"/>
                  </a:lnTo>
                  <a:lnTo>
                    <a:pt x="19" y="144"/>
                  </a:lnTo>
                  <a:lnTo>
                    <a:pt x="19" y="144"/>
                  </a:lnTo>
                  <a:lnTo>
                    <a:pt x="17" y="203"/>
                  </a:lnTo>
                  <a:lnTo>
                    <a:pt x="15" y="261"/>
                  </a:lnTo>
                  <a:lnTo>
                    <a:pt x="15" y="261"/>
                  </a:lnTo>
                  <a:lnTo>
                    <a:pt x="15" y="319"/>
                  </a:lnTo>
                  <a:lnTo>
                    <a:pt x="15" y="348"/>
                  </a:lnTo>
                  <a:lnTo>
                    <a:pt x="16" y="376"/>
                  </a:lnTo>
                  <a:lnTo>
                    <a:pt x="19" y="405"/>
                  </a:lnTo>
                  <a:lnTo>
                    <a:pt x="21" y="434"/>
                  </a:lnTo>
                  <a:lnTo>
                    <a:pt x="27" y="462"/>
                  </a:lnTo>
                  <a:lnTo>
                    <a:pt x="34" y="490"/>
                  </a:lnTo>
                  <a:lnTo>
                    <a:pt x="34" y="490"/>
                  </a:lnTo>
                  <a:lnTo>
                    <a:pt x="42" y="514"/>
                  </a:lnTo>
                  <a:lnTo>
                    <a:pt x="52" y="537"/>
                  </a:lnTo>
                  <a:lnTo>
                    <a:pt x="64" y="560"/>
                  </a:lnTo>
                  <a:lnTo>
                    <a:pt x="77" y="580"/>
                  </a:lnTo>
                  <a:lnTo>
                    <a:pt x="93" y="598"/>
                  </a:lnTo>
                  <a:lnTo>
                    <a:pt x="110" y="616"/>
                  </a:lnTo>
                  <a:lnTo>
                    <a:pt x="129" y="633"/>
                  </a:lnTo>
                  <a:lnTo>
                    <a:pt x="150" y="647"/>
                  </a:lnTo>
                  <a:lnTo>
                    <a:pt x="150" y="647"/>
                  </a:lnTo>
                  <a:lnTo>
                    <a:pt x="170" y="662"/>
                  </a:lnTo>
                  <a:lnTo>
                    <a:pt x="190" y="677"/>
                  </a:lnTo>
                  <a:lnTo>
                    <a:pt x="229" y="706"/>
                  </a:lnTo>
                  <a:lnTo>
                    <a:pt x="229" y="706"/>
                  </a:lnTo>
                  <a:lnTo>
                    <a:pt x="243" y="718"/>
                  </a:lnTo>
                  <a:lnTo>
                    <a:pt x="261" y="733"/>
                  </a:lnTo>
                  <a:lnTo>
                    <a:pt x="267" y="739"/>
                  </a:lnTo>
                  <a:lnTo>
                    <a:pt x="274" y="747"/>
                  </a:lnTo>
                  <a:lnTo>
                    <a:pt x="279" y="757"/>
                  </a:lnTo>
                  <a:lnTo>
                    <a:pt x="282" y="765"/>
                  </a:lnTo>
                  <a:lnTo>
                    <a:pt x="282" y="765"/>
                  </a:lnTo>
                  <a:lnTo>
                    <a:pt x="283" y="769"/>
                  </a:lnTo>
                  <a:lnTo>
                    <a:pt x="284" y="773"/>
                  </a:lnTo>
                  <a:lnTo>
                    <a:pt x="287" y="775"/>
                  </a:lnTo>
                  <a:lnTo>
                    <a:pt x="290" y="777"/>
                  </a:lnTo>
                  <a:lnTo>
                    <a:pt x="296" y="778"/>
                  </a:lnTo>
                  <a:lnTo>
                    <a:pt x="303" y="778"/>
                  </a:lnTo>
                  <a:lnTo>
                    <a:pt x="310" y="774"/>
                  </a:lnTo>
                  <a:lnTo>
                    <a:pt x="315" y="770"/>
                  </a:lnTo>
                  <a:lnTo>
                    <a:pt x="318" y="763"/>
                  </a:lnTo>
                  <a:lnTo>
                    <a:pt x="318" y="759"/>
                  </a:lnTo>
                  <a:lnTo>
                    <a:pt x="318" y="755"/>
                  </a:lnTo>
                  <a:lnTo>
                    <a:pt x="318" y="7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C71BC8A2-41FE-14CE-7C31-773E15326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3910"/>
              <a:ext cx="32" cy="19"/>
            </a:xfrm>
            <a:custGeom>
              <a:avLst/>
              <a:gdLst>
                <a:gd name="T0" fmla="*/ 23 w 96"/>
                <a:gd name="T1" fmla="*/ 57 h 57"/>
                <a:gd name="T2" fmla="*/ 23 w 96"/>
                <a:gd name="T3" fmla="*/ 57 h 57"/>
                <a:gd name="T4" fmla="*/ 53 w 96"/>
                <a:gd name="T5" fmla="*/ 46 h 57"/>
                <a:gd name="T6" fmla="*/ 82 w 96"/>
                <a:gd name="T7" fmla="*/ 36 h 57"/>
                <a:gd name="T8" fmla="*/ 82 w 96"/>
                <a:gd name="T9" fmla="*/ 36 h 57"/>
                <a:gd name="T10" fmla="*/ 89 w 96"/>
                <a:gd name="T11" fmla="*/ 32 h 57"/>
                <a:gd name="T12" fmla="*/ 93 w 96"/>
                <a:gd name="T13" fmla="*/ 26 h 57"/>
                <a:gd name="T14" fmla="*/ 96 w 96"/>
                <a:gd name="T15" fmla="*/ 21 h 57"/>
                <a:gd name="T16" fmla="*/ 96 w 96"/>
                <a:gd name="T17" fmla="*/ 17 h 57"/>
                <a:gd name="T18" fmla="*/ 96 w 96"/>
                <a:gd name="T19" fmla="*/ 13 h 57"/>
                <a:gd name="T20" fmla="*/ 96 w 96"/>
                <a:gd name="T21" fmla="*/ 13 h 57"/>
                <a:gd name="T22" fmla="*/ 92 w 96"/>
                <a:gd name="T23" fmla="*/ 6 h 57"/>
                <a:gd name="T24" fmla="*/ 86 w 96"/>
                <a:gd name="T25" fmla="*/ 2 h 57"/>
                <a:gd name="T26" fmla="*/ 80 w 96"/>
                <a:gd name="T27" fmla="*/ 0 h 57"/>
                <a:gd name="T28" fmla="*/ 76 w 96"/>
                <a:gd name="T29" fmla="*/ 0 h 57"/>
                <a:gd name="T30" fmla="*/ 73 w 96"/>
                <a:gd name="T31" fmla="*/ 0 h 57"/>
                <a:gd name="T32" fmla="*/ 73 w 96"/>
                <a:gd name="T33" fmla="*/ 0 h 57"/>
                <a:gd name="T34" fmla="*/ 42 w 96"/>
                <a:gd name="T35" fmla="*/ 10 h 57"/>
                <a:gd name="T36" fmla="*/ 13 w 96"/>
                <a:gd name="T37" fmla="*/ 21 h 57"/>
                <a:gd name="T38" fmla="*/ 13 w 96"/>
                <a:gd name="T39" fmla="*/ 21 h 57"/>
                <a:gd name="T40" fmla="*/ 9 w 96"/>
                <a:gd name="T41" fmla="*/ 22 h 57"/>
                <a:gd name="T42" fmla="*/ 5 w 96"/>
                <a:gd name="T43" fmla="*/ 25 h 57"/>
                <a:gd name="T44" fmla="*/ 1 w 96"/>
                <a:gd name="T45" fmla="*/ 30 h 57"/>
                <a:gd name="T46" fmla="*/ 0 w 96"/>
                <a:gd name="T47" fmla="*/ 37 h 57"/>
                <a:gd name="T48" fmla="*/ 0 w 96"/>
                <a:gd name="T49" fmla="*/ 43 h 57"/>
                <a:gd name="T50" fmla="*/ 4 w 96"/>
                <a:gd name="T51" fmla="*/ 50 h 57"/>
                <a:gd name="T52" fmla="*/ 8 w 96"/>
                <a:gd name="T53" fmla="*/ 54 h 57"/>
                <a:gd name="T54" fmla="*/ 12 w 96"/>
                <a:gd name="T55" fmla="*/ 57 h 57"/>
                <a:gd name="T56" fmla="*/ 15 w 96"/>
                <a:gd name="T57" fmla="*/ 57 h 57"/>
                <a:gd name="T58" fmla="*/ 19 w 96"/>
                <a:gd name="T59" fmla="*/ 57 h 57"/>
                <a:gd name="T60" fmla="*/ 23 w 96"/>
                <a:gd name="T61" fmla="*/ 57 h 57"/>
                <a:gd name="T62" fmla="*/ 23 w 96"/>
                <a:gd name="T6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6" h="57">
                  <a:moveTo>
                    <a:pt x="23" y="57"/>
                  </a:moveTo>
                  <a:lnTo>
                    <a:pt x="23" y="57"/>
                  </a:lnTo>
                  <a:lnTo>
                    <a:pt x="53" y="46"/>
                  </a:lnTo>
                  <a:lnTo>
                    <a:pt x="82" y="36"/>
                  </a:lnTo>
                  <a:lnTo>
                    <a:pt x="82" y="36"/>
                  </a:lnTo>
                  <a:lnTo>
                    <a:pt x="89" y="32"/>
                  </a:lnTo>
                  <a:lnTo>
                    <a:pt x="93" y="26"/>
                  </a:lnTo>
                  <a:lnTo>
                    <a:pt x="96" y="21"/>
                  </a:lnTo>
                  <a:lnTo>
                    <a:pt x="96" y="17"/>
                  </a:lnTo>
                  <a:lnTo>
                    <a:pt x="96" y="13"/>
                  </a:lnTo>
                  <a:lnTo>
                    <a:pt x="96" y="13"/>
                  </a:lnTo>
                  <a:lnTo>
                    <a:pt x="92" y="6"/>
                  </a:lnTo>
                  <a:lnTo>
                    <a:pt x="86" y="2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42" y="10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9" y="22"/>
                  </a:lnTo>
                  <a:lnTo>
                    <a:pt x="5" y="25"/>
                  </a:lnTo>
                  <a:lnTo>
                    <a:pt x="1" y="30"/>
                  </a:lnTo>
                  <a:lnTo>
                    <a:pt x="0" y="37"/>
                  </a:lnTo>
                  <a:lnTo>
                    <a:pt x="0" y="43"/>
                  </a:lnTo>
                  <a:lnTo>
                    <a:pt x="4" y="50"/>
                  </a:lnTo>
                  <a:lnTo>
                    <a:pt x="8" y="54"/>
                  </a:lnTo>
                  <a:lnTo>
                    <a:pt x="12" y="57"/>
                  </a:lnTo>
                  <a:lnTo>
                    <a:pt x="15" y="57"/>
                  </a:lnTo>
                  <a:lnTo>
                    <a:pt x="19" y="57"/>
                  </a:lnTo>
                  <a:lnTo>
                    <a:pt x="23" y="57"/>
                  </a:lnTo>
                  <a:lnTo>
                    <a:pt x="23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2C3A990-141F-8BAF-2C1E-AD63DFEB3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2" y="3914"/>
              <a:ext cx="36" cy="18"/>
            </a:xfrm>
            <a:custGeom>
              <a:avLst/>
              <a:gdLst>
                <a:gd name="T0" fmla="*/ 14 w 107"/>
                <a:gd name="T1" fmla="*/ 35 h 54"/>
                <a:gd name="T2" fmla="*/ 14 w 107"/>
                <a:gd name="T3" fmla="*/ 35 h 54"/>
                <a:gd name="T4" fmla="*/ 31 w 107"/>
                <a:gd name="T5" fmla="*/ 39 h 54"/>
                <a:gd name="T6" fmla="*/ 48 w 107"/>
                <a:gd name="T7" fmla="*/ 45 h 54"/>
                <a:gd name="T8" fmla="*/ 83 w 107"/>
                <a:gd name="T9" fmla="*/ 54 h 54"/>
                <a:gd name="T10" fmla="*/ 83 w 107"/>
                <a:gd name="T11" fmla="*/ 54 h 54"/>
                <a:gd name="T12" fmla="*/ 88 w 107"/>
                <a:gd name="T13" fmla="*/ 54 h 54"/>
                <a:gd name="T14" fmla="*/ 91 w 107"/>
                <a:gd name="T15" fmla="*/ 54 h 54"/>
                <a:gd name="T16" fmla="*/ 97 w 107"/>
                <a:gd name="T17" fmla="*/ 51 h 54"/>
                <a:gd name="T18" fmla="*/ 103 w 107"/>
                <a:gd name="T19" fmla="*/ 46 h 54"/>
                <a:gd name="T20" fmla="*/ 105 w 107"/>
                <a:gd name="T21" fmla="*/ 39 h 54"/>
                <a:gd name="T22" fmla="*/ 107 w 107"/>
                <a:gd name="T23" fmla="*/ 33 h 54"/>
                <a:gd name="T24" fmla="*/ 105 w 107"/>
                <a:gd name="T25" fmla="*/ 26 h 54"/>
                <a:gd name="T26" fmla="*/ 103 w 107"/>
                <a:gd name="T27" fmla="*/ 24 h 54"/>
                <a:gd name="T28" fmla="*/ 100 w 107"/>
                <a:gd name="T29" fmla="*/ 21 h 54"/>
                <a:gd name="T30" fmla="*/ 97 w 107"/>
                <a:gd name="T31" fmla="*/ 20 h 54"/>
                <a:gd name="T32" fmla="*/ 93 w 107"/>
                <a:gd name="T33" fmla="*/ 18 h 54"/>
                <a:gd name="T34" fmla="*/ 93 w 107"/>
                <a:gd name="T35" fmla="*/ 18 h 54"/>
                <a:gd name="T36" fmla="*/ 59 w 107"/>
                <a:gd name="T37" fmla="*/ 9 h 54"/>
                <a:gd name="T38" fmla="*/ 40 w 107"/>
                <a:gd name="T39" fmla="*/ 4 h 54"/>
                <a:gd name="T40" fmla="*/ 23 w 107"/>
                <a:gd name="T41" fmla="*/ 0 h 54"/>
                <a:gd name="T42" fmla="*/ 23 w 107"/>
                <a:gd name="T43" fmla="*/ 0 h 54"/>
                <a:gd name="T44" fmla="*/ 19 w 107"/>
                <a:gd name="T45" fmla="*/ 0 h 54"/>
                <a:gd name="T46" fmla="*/ 15 w 107"/>
                <a:gd name="T47" fmla="*/ 0 h 54"/>
                <a:gd name="T48" fmla="*/ 8 w 107"/>
                <a:gd name="T49" fmla="*/ 4 h 54"/>
                <a:gd name="T50" fmla="*/ 3 w 107"/>
                <a:gd name="T51" fmla="*/ 9 h 54"/>
                <a:gd name="T52" fmla="*/ 0 w 107"/>
                <a:gd name="T53" fmla="*/ 14 h 54"/>
                <a:gd name="T54" fmla="*/ 0 w 107"/>
                <a:gd name="T55" fmla="*/ 21 h 54"/>
                <a:gd name="T56" fmla="*/ 2 w 107"/>
                <a:gd name="T57" fmla="*/ 28 h 54"/>
                <a:gd name="T58" fmla="*/ 3 w 107"/>
                <a:gd name="T59" fmla="*/ 30 h 54"/>
                <a:gd name="T60" fmla="*/ 6 w 107"/>
                <a:gd name="T61" fmla="*/ 33 h 54"/>
                <a:gd name="T62" fmla="*/ 10 w 107"/>
                <a:gd name="T63" fmla="*/ 34 h 54"/>
                <a:gd name="T64" fmla="*/ 14 w 107"/>
                <a:gd name="T65" fmla="*/ 35 h 54"/>
                <a:gd name="T66" fmla="*/ 14 w 107"/>
                <a:gd name="T67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7" h="54">
                  <a:moveTo>
                    <a:pt x="14" y="35"/>
                  </a:moveTo>
                  <a:lnTo>
                    <a:pt x="14" y="35"/>
                  </a:lnTo>
                  <a:lnTo>
                    <a:pt x="31" y="39"/>
                  </a:lnTo>
                  <a:lnTo>
                    <a:pt x="48" y="45"/>
                  </a:lnTo>
                  <a:lnTo>
                    <a:pt x="83" y="54"/>
                  </a:lnTo>
                  <a:lnTo>
                    <a:pt x="83" y="54"/>
                  </a:lnTo>
                  <a:lnTo>
                    <a:pt x="88" y="54"/>
                  </a:lnTo>
                  <a:lnTo>
                    <a:pt x="91" y="54"/>
                  </a:lnTo>
                  <a:lnTo>
                    <a:pt x="97" y="51"/>
                  </a:lnTo>
                  <a:lnTo>
                    <a:pt x="103" y="46"/>
                  </a:lnTo>
                  <a:lnTo>
                    <a:pt x="105" y="39"/>
                  </a:lnTo>
                  <a:lnTo>
                    <a:pt x="107" y="33"/>
                  </a:lnTo>
                  <a:lnTo>
                    <a:pt x="105" y="26"/>
                  </a:lnTo>
                  <a:lnTo>
                    <a:pt x="103" y="24"/>
                  </a:lnTo>
                  <a:lnTo>
                    <a:pt x="100" y="21"/>
                  </a:lnTo>
                  <a:lnTo>
                    <a:pt x="97" y="20"/>
                  </a:lnTo>
                  <a:lnTo>
                    <a:pt x="93" y="18"/>
                  </a:lnTo>
                  <a:lnTo>
                    <a:pt x="93" y="18"/>
                  </a:lnTo>
                  <a:lnTo>
                    <a:pt x="59" y="9"/>
                  </a:lnTo>
                  <a:lnTo>
                    <a:pt x="40" y="4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8" y="4"/>
                  </a:lnTo>
                  <a:lnTo>
                    <a:pt x="3" y="9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3" y="30"/>
                  </a:lnTo>
                  <a:lnTo>
                    <a:pt x="6" y="33"/>
                  </a:lnTo>
                  <a:lnTo>
                    <a:pt x="10" y="34"/>
                  </a:lnTo>
                  <a:lnTo>
                    <a:pt x="14" y="35"/>
                  </a:lnTo>
                  <a:lnTo>
                    <a:pt x="14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C2632FD-7A21-60AC-05BE-219DFCF26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" y="3893"/>
              <a:ext cx="35" cy="26"/>
            </a:xfrm>
            <a:custGeom>
              <a:avLst/>
              <a:gdLst>
                <a:gd name="T0" fmla="*/ 12 w 105"/>
                <a:gd name="T1" fmla="*/ 36 h 79"/>
                <a:gd name="T2" fmla="*/ 12 w 105"/>
                <a:gd name="T3" fmla="*/ 36 h 79"/>
                <a:gd name="T4" fmla="*/ 30 w 105"/>
                <a:gd name="T5" fmla="*/ 43 h 79"/>
                <a:gd name="T6" fmla="*/ 46 w 105"/>
                <a:gd name="T7" fmla="*/ 49 h 79"/>
                <a:gd name="T8" fmla="*/ 61 w 105"/>
                <a:gd name="T9" fmla="*/ 60 h 79"/>
                <a:gd name="T10" fmla="*/ 75 w 105"/>
                <a:gd name="T11" fmla="*/ 72 h 79"/>
                <a:gd name="T12" fmla="*/ 75 w 105"/>
                <a:gd name="T13" fmla="*/ 72 h 79"/>
                <a:gd name="T14" fmla="*/ 77 w 105"/>
                <a:gd name="T15" fmla="*/ 75 h 79"/>
                <a:gd name="T16" fmla="*/ 80 w 105"/>
                <a:gd name="T17" fmla="*/ 77 h 79"/>
                <a:gd name="T18" fmla="*/ 84 w 105"/>
                <a:gd name="T19" fmla="*/ 77 h 79"/>
                <a:gd name="T20" fmla="*/ 88 w 105"/>
                <a:gd name="T21" fmla="*/ 79 h 79"/>
                <a:gd name="T22" fmla="*/ 93 w 105"/>
                <a:gd name="T23" fmla="*/ 76 h 79"/>
                <a:gd name="T24" fmla="*/ 100 w 105"/>
                <a:gd name="T25" fmla="*/ 72 h 79"/>
                <a:gd name="T26" fmla="*/ 104 w 105"/>
                <a:gd name="T27" fmla="*/ 67 h 79"/>
                <a:gd name="T28" fmla="*/ 105 w 105"/>
                <a:gd name="T29" fmla="*/ 60 h 79"/>
                <a:gd name="T30" fmla="*/ 105 w 105"/>
                <a:gd name="T31" fmla="*/ 53 h 79"/>
                <a:gd name="T32" fmla="*/ 103 w 105"/>
                <a:gd name="T33" fmla="*/ 49 h 79"/>
                <a:gd name="T34" fmla="*/ 100 w 105"/>
                <a:gd name="T35" fmla="*/ 45 h 79"/>
                <a:gd name="T36" fmla="*/ 100 w 105"/>
                <a:gd name="T37" fmla="*/ 45 h 79"/>
                <a:gd name="T38" fmla="*/ 92 w 105"/>
                <a:gd name="T39" fmla="*/ 37 h 79"/>
                <a:gd name="T40" fmla="*/ 84 w 105"/>
                <a:gd name="T41" fmla="*/ 31 h 79"/>
                <a:gd name="T42" fmla="*/ 75 w 105"/>
                <a:gd name="T43" fmla="*/ 24 h 79"/>
                <a:gd name="T44" fmla="*/ 65 w 105"/>
                <a:gd name="T45" fmla="*/ 17 h 79"/>
                <a:gd name="T46" fmla="*/ 44 w 105"/>
                <a:gd name="T47" fmla="*/ 8 h 79"/>
                <a:gd name="T48" fmla="*/ 23 w 105"/>
                <a:gd name="T49" fmla="*/ 0 h 79"/>
                <a:gd name="T50" fmla="*/ 23 w 105"/>
                <a:gd name="T51" fmla="*/ 0 h 79"/>
                <a:gd name="T52" fmla="*/ 19 w 105"/>
                <a:gd name="T53" fmla="*/ 0 h 79"/>
                <a:gd name="T54" fmla="*/ 15 w 105"/>
                <a:gd name="T55" fmla="*/ 0 h 79"/>
                <a:gd name="T56" fmla="*/ 11 w 105"/>
                <a:gd name="T57" fmla="*/ 1 h 79"/>
                <a:gd name="T58" fmla="*/ 8 w 105"/>
                <a:gd name="T59" fmla="*/ 3 h 79"/>
                <a:gd name="T60" fmla="*/ 3 w 105"/>
                <a:gd name="T61" fmla="*/ 7 h 79"/>
                <a:gd name="T62" fmla="*/ 0 w 105"/>
                <a:gd name="T63" fmla="*/ 13 h 79"/>
                <a:gd name="T64" fmla="*/ 0 w 105"/>
                <a:gd name="T65" fmla="*/ 20 h 79"/>
                <a:gd name="T66" fmla="*/ 2 w 105"/>
                <a:gd name="T67" fmla="*/ 27 h 79"/>
                <a:gd name="T68" fmla="*/ 3 w 105"/>
                <a:gd name="T69" fmla="*/ 31 h 79"/>
                <a:gd name="T70" fmla="*/ 6 w 105"/>
                <a:gd name="T71" fmla="*/ 33 h 79"/>
                <a:gd name="T72" fmla="*/ 8 w 105"/>
                <a:gd name="T73" fmla="*/ 35 h 79"/>
                <a:gd name="T74" fmla="*/ 12 w 105"/>
                <a:gd name="T75" fmla="*/ 36 h 79"/>
                <a:gd name="T76" fmla="*/ 12 w 105"/>
                <a:gd name="T77" fmla="*/ 3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" h="79">
                  <a:moveTo>
                    <a:pt x="12" y="36"/>
                  </a:moveTo>
                  <a:lnTo>
                    <a:pt x="12" y="36"/>
                  </a:lnTo>
                  <a:lnTo>
                    <a:pt x="30" y="43"/>
                  </a:lnTo>
                  <a:lnTo>
                    <a:pt x="46" y="49"/>
                  </a:lnTo>
                  <a:lnTo>
                    <a:pt x="61" y="60"/>
                  </a:lnTo>
                  <a:lnTo>
                    <a:pt x="75" y="72"/>
                  </a:lnTo>
                  <a:lnTo>
                    <a:pt x="75" y="72"/>
                  </a:lnTo>
                  <a:lnTo>
                    <a:pt x="77" y="75"/>
                  </a:lnTo>
                  <a:lnTo>
                    <a:pt x="80" y="77"/>
                  </a:lnTo>
                  <a:lnTo>
                    <a:pt x="84" y="77"/>
                  </a:lnTo>
                  <a:lnTo>
                    <a:pt x="88" y="79"/>
                  </a:lnTo>
                  <a:lnTo>
                    <a:pt x="93" y="76"/>
                  </a:lnTo>
                  <a:lnTo>
                    <a:pt x="100" y="72"/>
                  </a:lnTo>
                  <a:lnTo>
                    <a:pt x="104" y="67"/>
                  </a:lnTo>
                  <a:lnTo>
                    <a:pt x="105" y="60"/>
                  </a:lnTo>
                  <a:lnTo>
                    <a:pt x="105" y="53"/>
                  </a:lnTo>
                  <a:lnTo>
                    <a:pt x="103" y="49"/>
                  </a:lnTo>
                  <a:lnTo>
                    <a:pt x="100" y="45"/>
                  </a:lnTo>
                  <a:lnTo>
                    <a:pt x="100" y="45"/>
                  </a:lnTo>
                  <a:lnTo>
                    <a:pt x="92" y="37"/>
                  </a:lnTo>
                  <a:lnTo>
                    <a:pt x="84" y="31"/>
                  </a:lnTo>
                  <a:lnTo>
                    <a:pt x="75" y="24"/>
                  </a:lnTo>
                  <a:lnTo>
                    <a:pt x="65" y="17"/>
                  </a:lnTo>
                  <a:lnTo>
                    <a:pt x="44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8" y="3"/>
                  </a:lnTo>
                  <a:lnTo>
                    <a:pt x="3" y="7"/>
                  </a:lnTo>
                  <a:lnTo>
                    <a:pt x="0" y="13"/>
                  </a:lnTo>
                  <a:lnTo>
                    <a:pt x="0" y="20"/>
                  </a:lnTo>
                  <a:lnTo>
                    <a:pt x="2" y="27"/>
                  </a:lnTo>
                  <a:lnTo>
                    <a:pt x="3" y="31"/>
                  </a:lnTo>
                  <a:lnTo>
                    <a:pt x="6" y="33"/>
                  </a:lnTo>
                  <a:lnTo>
                    <a:pt x="8" y="35"/>
                  </a:lnTo>
                  <a:lnTo>
                    <a:pt x="12" y="36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3BE7D9D3-9312-F1A7-3EFD-8DA7A838A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3893"/>
              <a:ext cx="40" cy="28"/>
            </a:xfrm>
            <a:custGeom>
              <a:avLst/>
              <a:gdLst>
                <a:gd name="T0" fmla="*/ 30 w 121"/>
                <a:gd name="T1" fmla="*/ 79 h 84"/>
                <a:gd name="T2" fmla="*/ 30 w 121"/>
                <a:gd name="T3" fmla="*/ 79 h 84"/>
                <a:gd name="T4" fmla="*/ 38 w 121"/>
                <a:gd name="T5" fmla="*/ 69 h 84"/>
                <a:gd name="T6" fmla="*/ 48 w 121"/>
                <a:gd name="T7" fmla="*/ 63 h 84"/>
                <a:gd name="T8" fmla="*/ 56 w 121"/>
                <a:gd name="T9" fmla="*/ 57 h 84"/>
                <a:gd name="T10" fmla="*/ 66 w 121"/>
                <a:gd name="T11" fmla="*/ 52 h 84"/>
                <a:gd name="T12" fmla="*/ 86 w 121"/>
                <a:gd name="T13" fmla="*/ 44 h 84"/>
                <a:gd name="T14" fmla="*/ 108 w 121"/>
                <a:gd name="T15" fmla="*/ 37 h 84"/>
                <a:gd name="T16" fmla="*/ 108 w 121"/>
                <a:gd name="T17" fmla="*/ 37 h 84"/>
                <a:gd name="T18" fmla="*/ 112 w 121"/>
                <a:gd name="T19" fmla="*/ 36 h 84"/>
                <a:gd name="T20" fmla="*/ 114 w 121"/>
                <a:gd name="T21" fmla="*/ 33 h 84"/>
                <a:gd name="T22" fmla="*/ 118 w 121"/>
                <a:gd name="T23" fmla="*/ 28 h 84"/>
                <a:gd name="T24" fmla="*/ 121 w 121"/>
                <a:gd name="T25" fmla="*/ 21 h 84"/>
                <a:gd name="T26" fmla="*/ 120 w 121"/>
                <a:gd name="T27" fmla="*/ 15 h 84"/>
                <a:gd name="T28" fmla="*/ 117 w 121"/>
                <a:gd name="T29" fmla="*/ 8 h 84"/>
                <a:gd name="T30" fmla="*/ 112 w 121"/>
                <a:gd name="T31" fmla="*/ 3 h 84"/>
                <a:gd name="T32" fmla="*/ 109 w 121"/>
                <a:gd name="T33" fmla="*/ 1 h 84"/>
                <a:gd name="T34" fmla="*/ 105 w 121"/>
                <a:gd name="T35" fmla="*/ 0 h 84"/>
                <a:gd name="T36" fmla="*/ 102 w 121"/>
                <a:gd name="T37" fmla="*/ 0 h 84"/>
                <a:gd name="T38" fmla="*/ 97 w 121"/>
                <a:gd name="T39" fmla="*/ 1 h 84"/>
                <a:gd name="T40" fmla="*/ 97 w 121"/>
                <a:gd name="T41" fmla="*/ 1 h 84"/>
                <a:gd name="T42" fmla="*/ 72 w 121"/>
                <a:gd name="T43" fmla="*/ 9 h 84"/>
                <a:gd name="T44" fmla="*/ 60 w 121"/>
                <a:gd name="T45" fmla="*/ 15 h 84"/>
                <a:gd name="T46" fmla="*/ 46 w 121"/>
                <a:gd name="T47" fmla="*/ 20 h 84"/>
                <a:gd name="T48" fmla="*/ 36 w 121"/>
                <a:gd name="T49" fmla="*/ 25 h 84"/>
                <a:gd name="T50" fmla="*/ 24 w 121"/>
                <a:gd name="T51" fmla="*/ 33 h 84"/>
                <a:gd name="T52" fmla="*/ 15 w 121"/>
                <a:gd name="T53" fmla="*/ 41 h 84"/>
                <a:gd name="T54" fmla="*/ 4 w 121"/>
                <a:gd name="T55" fmla="*/ 52 h 84"/>
                <a:gd name="T56" fmla="*/ 4 w 121"/>
                <a:gd name="T57" fmla="*/ 52 h 84"/>
                <a:gd name="T58" fmla="*/ 3 w 121"/>
                <a:gd name="T59" fmla="*/ 55 h 84"/>
                <a:gd name="T60" fmla="*/ 1 w 121"/>
                <a:gd name="T61" fmla="*/ 59 h 84"/>
                <a:gd name="T62" fmla="*/ 0 w 121"/>
                <a:gd name="T63" fmla="*/ 67 h 84"/>
                <a:gd name="T64" fmla="*/ 3 w 121"/>
                <a:gd name="T65" fmla="*/ 73 h 84"/>
                <a:gd name="T66" fmla="*/ 7 w 121"/>
                <a:gd name="T67" fmla="*/ 79 h 84"/>
                <a:gd name="T68" fmla="*/ 12 w 121"/>
                <a:gd name="T69" fmla="*/ 83 h 84"/>
                <a:gd name="T70" fmla="*/ 19 w 121"/>
                <a:gd name="T71" fmla="*/ 84 h 84"/>
                <a:gd name="T72" fmla="*/ 21 w 121"/>
                <a:gd name="T73" fmla="*/ 84 h 84"/>
                <a:gd name="T74" fmla="*/ 25 w 121"/>
                <a:gd name="T75" fmla="*/ 83 h 84"/>
                <a:gd name="T76" fmla="*/ 28 w 121"/>
                <a:gd name="T77" fmla="*/ 81 h 84"/>
                <a:gd name="T78" fmla="*/ 30 w 121"/>
                <a:gd name="T79" fmla="*/ 79 h 84"/>
                <a:gd name="T80" fmla="*/ 30 w 121"/>
                <a:gd name="T81" fmla="*/ 7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1" h="84">
                  <a:moveTo>
                    <a:pt x="30" y="79"/>
                  </a:moveTo>
                  <a:lnTo>
                    <a:pt x="30" y="79"/>
                  </a:lnTo>
                  <a:lnTo>
                    <a:pt x="38" y="69"/>
                  </a:lnTo>
                  <a:lnTo>
                    <a:pt x="48" y="63"/>
                  </a:lnTo>
                  <a:lnTo>
                    <a:pt x="56" y="57"/>
                  </a:lnTo>
                  <a:lnTo>
                    <a:pt x="66" y="52"/>
                  </a:lnTo>
                  <a:lnTo>
                    <a:pt x="86" y="44"/>
                  </a:lnTo>
                  <a:lnTo>
                    <a:pt x="108" y="37"/>
                  </a:lnTo>
                  <a:lnTo>
                    <a:pt x="108" y="37"/>
                  </a:lnTo>
                  <a:lnTo>
                    <a:pt x="112" y="36"/>
                  </a:lnTo>
                  <a:lnTo>
                    <a:pt x="114" y="33"/>
                  </a:lnTo>
                  <a:lnTo>
                    <a:pt x="118" y="28"/>
                  </a:lnTo>
                  <a:lnTo>
                    <a:pt x="121" y="21"/>
                  </a:lnTo>
                  <a:lnTo>
                    <a:pt x="120" y="15"/>
                  </a:lnTo>
                  <a:lnTo>
                    <a:pt x="117" y="8"/>
                  </a:lnTo>
                  <a:lnTo>
                    <a:pt x="112" y="3"/>
                  </a:lnTo>
                  <a:lnTo>
                    <a:pt x="109" y="1"/>
                  </a:lnTo>
                  <a:lnTo>
                    <a:pt x="105" y="0"/>
                  </a:lnTo>
                  <a:lnTo>
                    <a:pt x="102" y="0"/>
                  </a:lnTo>
                  <a:lnTo>
                    <a:pt x="97" y="1"/>
                  </a:lnTo>
                  <a:lnTo>
                    <a:pt x="97" y="1"/>
                  </a:lnTo>
                  <a:lnTo>
                    <a:pt x="72" y="9"/>
                  </a:lnTo>
                  <a:lnTo>
                    <a:pt x="60" y="15"/>
                  </a:lnTo>
                  <a:lnTo>
                    <a:pt x="46" y="20"/>
                  </a:lnTo>
                  <a:lnTo>
                    <a:pt x="36" y="25"/>
                  </a:lnTo>
                  <a:lnTo>
                    <a:pt x="24" y="33"/>
                  </a:lnTo>
                  <a:lnTo>
                    <a:pt x="15" y="41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3" y="55"/>
                  </a:lnTo>
                  <a:lnTo>
                    <a:pt x="1" y="59"/>
                  </a:lnTo>
                  <a:lnTo>
                    <a:pt x="0" y="67"/>
                  </a:lnTo>
                  <a:lnTo>
                    <a:pt x="3" y="73"/>
                  </a:lnTo>
                  <a:lnTo>
                    <a:pt x="7" y="79"/>
                  </a:lnTo>
                  <a:lnTo>
                    <a:pt x="12" y="83"/>
                  </a:lnTo>
                  <a:lnTo>
                    <a:pt x="19" y="84"/>
                  </a:lnTo>
                  <a:lnTo>
                    <a:pt x="21" y="84"/>
                  </a:lnTo>
                  <a:lnTo>
                    <a:pt x="25" y="83"/>
                  </a:lnTo>
                  <a:lnTo>
                    <a:pt x="28" y="81"/>
                  </a:lnTo>
                  <a:lnTo>
                    <a:pt x="30" y="79"/>
                  </a:lnTo>
                  <a:lnTo>
                    <a:pt x="30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1C66CE5E-D950-5968-E2B6-BBD1639FE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" y="3947"/>
              <a:ext cx="176" cy="30"/>
            </a:xfrm>
            <a:custGeom>
              <a:avLst/>
              <a:gdLst>
                <a:gd name="T0" fmla="*/ 27 w 528"/>
                <a:gd name="T1" fmla="*/ 85 h 89"/>
                <a:gd name="T2" fmla="*/ 53 w 528"/>
                <a:gd name="T3" fmla="*/ 70 h 89"/>
                <a:gd name="T4" fmla="*/ 81 w 528"/>
                <a:gd name="T5" fmla="*/ 60 h 89"/>
                <a:gd name="T6" fmla="*/ 140 w 528"/>
                <a:gd name="T7" fmla="*/ 48 h 89"/>
                <a:gd name="T8" fmla="*/ 201 w 528"/>
                <a:gd name="T9" fmla="*/ 42 h 89"/>
                <a:gd name="T10" fmla="*/ 261 w 528"/>
                <a:gd name="T11" fmla="*/ 38 h 89"/>
                <a:gd name="T12" fmla="*/ 322 w 528"/>
                <a:gd name="T13" fmla="*/ 38 h 89"/>
                <a:gd name="T14" fmla="*/ 382 w 528"/>
                <a:gd name="T15" fmla="*/ 45 h 89"/>
                <a:gd name="T16" fmla="*/ 412 w 528"/>
                <a:gd name="T17" fmla="*/ 50 h 89"/>
                <a:gd name="T18" fmla="*/ 442 w 528"/>
                <a:gd name="T19" fmla="*/ 57 h 89"/>
                <a:gd name="T20" fmla="*/ 470 w 528"/>
                <a:gd name="T21" fmla="*/ 69 h 89"/>
                <a:gd name="T22" fmla="*/ 495 w 528"/>
                <a:gd name="T23" fmla="*/ 85 h 89"/>
                <a:gd name="T24" fmla="*/ 499 w 528"/>
                <a:gd name="T25" fmla="*/ 88 h 89"/>
                <a:gd name="T26" fmla="*/ 509 w 528"/>
                <a:gd name="T27" fmla="*/ 89 h 89"/>
                <a:gd name="T28" fmla="*/ 523 w 528"/>
                <a:gd name="T29" fmla="*/ 84 h 89"/>
                <a:gd name="T30" fmla="*/ 528 w 528"/>
                <a:gd name="T31" fmla="*/ 72 h 89"/>
                <a:gd name="T32" fmla="*/ 527 w 528"/>
                <a:gd name="T33" fmla="*/ 65 h 89"/>
                <a:gd name="T34" fmla="*/ 521 w 528"/>
                <a:gd name="T35" fmla="*/ 58 h 89"/>
                <a:gd name="T36" fmla="*/ 509 w 528"/>
                <a:gd name="T37" fmla="*/ 49 h 89"/>
                <a:gd name="T38" fmla="*/ 481 w 528"/>
                <a:gd name="T39" fmla="*/ 34 h 89"/>
                <a:gd name="T40" fmla="*/ 452 w 528"/>
                <a:gd name="T41" fmla="*/ 22 h 89"/>
                <a:gd name="T42" fmla="*/ 407 w 528"/>
                <a:gd name="T43" fmla="*/ 9 h 89"/>
                <a:gd name="T44" fmla="*/ 342 w 528"/>
                <a:gd name="T45" fmla="*/ 1 h 89"/>
                <a:gd name="T46" fmla="*/ 281 w 528"/>
                <a:gd name="T47" fmla="*/ 1 h 89"/>
                <a:gd name="T48" fmla="*/ 243 w 528"/>
                <a:gd name="T49" fmla="*/ 2 h 89"/>
                <a:gd name="T50" fmla="*/ 132 w 528"/>
                <a:gd name="T51" fmla="*/ 13 h 89"/>
                <a:gd name="T52" fmla="*/ 100 w 528"/>
                <a:gd name="T53" fmla="*/ 17 h 89"/>
                <a:gd name="T54" fmla="*/ 68 w 528"/>
                <a:gd name="T55" fmla="*/ 25 h 89"/>
                <a:gd name="T56" fmla="*/ 37 w 528"/>
                <a:gd name="T57" fmla="*/ 37 h 89"/>
                <a:gd name="T58" fmla="*/ 8 w 528"/>
                <a:gd name="T59" fmla="*/ 53 h 89"/>
                <a:gd name="T60" fmla="*/ 5 w 528"/>
                <a:gd name="T61" fmla="*/ 56 h 89"/>
                <a:gd name="T62" fmla="*/ 0 w 528"/>
                <a:gd name="T63" fmla="*/ 65 h 89"/>
                <a:gd name="T64" fmla="*/ 3 w 528"/>
                <a:gd name="T65" fmla="*/ 80 h 89"/>
                <a:gd name="T66" fmla="*/ 12 w 528"/>
                <a:gd name="T67" fmla="*/ 88 h 89"/>
                <a:gd name="T68" fmla="*/ 20 w 528"/>
                <a:gd name="T69" fmla="*/ 88 h 89"/>
                <a:gd name="T70" fmla="*/ 27 w 528"/>
                <a:gd name="T71" fmla="*/ 8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28" h="89">
                  <a:moveTo>
                    <a:pt x="27" y="85"/>
                  </a:moveTo>
                  <a:lnTo>
                    <a:pt x="27" y="85"/>
                  </a:lnTo>
                  <a:lnTo>
                    <a:pt x="40" y="77"/>
                  </a:lnTo>
                  <a:lnTo>
                    <a:pt x="53" y="70"/>
                  </a:lnTo>
                  <a:lnTo>
                    <a:pt x="67" y="65"/>
                  </a:lnTo>
                  <a:lnTo>
                    <a:pt x="81" y="60"/>
                  </a:lnTo>
                  <a:lnTo>
                    <a:pt x="111" y="53"/>
                  </a:lnTo>
                  <a:lnTo>
                    <a:pt x="140" y="48"/>
                  </a:lnTo>
                  <a:lnTo>
                    <a:pt x="170" y="45"/>
                  </a:lnTo>
                  <a:lnTo>
                    <a:pt x="201" y="42"/>
                  </a:lnTo>
                  <a:lnTo>
                    <a:pt x="261" y="38"/>
                  </a:lnTo>
                  <a:lnTo>
                    <a:pt x="261" y="38"/>
                  </a:lnTo>
                  <a:lnTo>
                    <a:pt x="291" y="38"/>
                  </a:lnTo>
                  <a:lnTo>
                    <a:pt x="322" y="38"/>
                  </a:lnTo>
                  <a:lnTo>
                    <a:pt x="353" y="41"/>
                  </a:lnTo>
                  <a:lnTo>
                    <a:pt x="382" y="45"/>
                  </a:lnTo>
                  <a:lnTo>
                    <a:pt x="382" y="45"/>
                  </a:lnTo>
                  <a:lnTo>
                    <a:pt x="412" y="50"/>
                  </a:lnTo>
                  <a:lnTo>
                    <a:pt x="427" y="53"/>
                  </a:lnTo>
                  <a:lnTo>
                    <a:pt x="442" y="57"/>
                  </a:lnTo>
                  <a:lnTo>
                    <a:pt x="456" y="62"/>
                  </a:lnTo>
                  <a:lnTo>
                    <a:pt x="470" y="69"/>
                  </a:lnTo>
                  <a:lnTo>
                    <a:pt x="483" y="76"/>
                  </a:lnTo>
                  <a:lnTo>
                    <a:pt x="495" y="85"/>
                  </a:lnTo>
                  <a:lnTo>
                    <a:pt x="495" y="85"/>
                  </a:lnTo>
                  <a:lnTo>
                    <a:pt x="499" y="88"/>
                  </a:lnTo>
                  <a:lnTo>
                    <a:pt x="503" y="89"/>
                  </a:lnTo>
                  <a:lnTo>
                    <a:pt x="509" y="89"/>
                  </a:lnTo>
                  <a:lnTo>
                    <a:pt x="516" y="88"/>
                  </a:lnTo>
                  <a:lnTo>
                    <a:pt x="523" y="84"/>
                  </a:lnTo>
                  <a:lnTo>
                    <a:pt x="527" y="77"/>
                  </a:lnTo>
                  <a:lnTo>
                    <a:pt x="528" y="72"/>
                  </a:lnTo>
                  <a:lnTo>
                    <a:pt x="528" y="68"/>
                  </a:lnTo>
                  <a:lnTo>
                    <a:pt x="527" y="65"/>
                  </a:lnTo>
                  <a:lnTo>
                    <a:pt x="524" y="61"/>
                  </a:lnTo>
                  <a:lnTo>
                    <a:pt x="521" y="58"/>
                  </a:lnTo>
                  <a:lnTo>
                    <a:pt x="521" y="58"/>
                  </a:lnTo>
                  <a:lnTo>
                    <a:pt x="509" y="49"/>
                  </a:lnTo>
                  <a:lnTo>
                    <a:pt x="496" y="41"/>
                  </a:lnTo>
                  <a:lnTo>
                    <a:pt x="481" y="34"/>
                  </a:lnTo>
                  <a:lnTo>
                    <a:pt x="468" y="28"/>
                  </a:lnTo>
                  <a:lnTo>
                    <a:pt x="452" y="22"/>
                  </a:lnTo>
                  <a:lnTo>
                    <a:pt x="438" y="17"/>
                  </a:lnTo>
                  <a:lnTo>
                    <a:pt x="407" y="9"/>
                  </a:lnTo>
                  <a:lnTo>
                    <a:pt x="374" y="4"/>
                  </a:lnTo>
                  <a:lnTo>
                    <a:pt x="342" y="1"/>
                  </a:lnTo>
                  <a:lnTo>
                    <a:pt x="311" y="0"/>
                  </a:lnTo>
                  <a:lnTo>
                    <a:pt x="281" y="1"/>
                  </a:lnTo>
                  <a:lnTo>
                    <a:pt x="281" y="1"/>
                  </a:lnTo>
                  <a:lnTo>
                    <a:pt x="243" y="2"/>
                  </a:lnTo>
                  <a:lnTo>
                    <a:pt x="206" y="5"/>
                  </a:lnTo>
                  <a:lnTo>
                    <a:pt x="132" y="13"/>
                  </a:lnTo>
                  <a:lnTo>
                    <a:pt x="132" y="13"/>
                  </a:lnTo>
                  <a:lnTo>
                    <a:pt x="100" y="17"/>
                  </a:lnTo>
                  <a:lnTo>
                    <a:pt x="84" y="21"/>
                  </a:lnTo>
                  <a:lnTo>
                    <a:pt x="68" y="25"/>
                  </a:lnTo>
                  <a:lnTo>
                    <a:pt x="52" y="30"/>
                  </a:lnTo>
                  <a:lnTo>
                    <a:pt x="37" y="37"/>
                  </a:lnTo>
                  <a:lnTo>
                    <a:pt x="23" y="45"/>
                  </a:lnTo>
                  <a:lnTo>
                    <a:pt x="8" y="53"/>
                  </a:lnTo>
                  <a:lnTo>
                    <a:pt x="8" y="53"/>
                  </a:lnTo>
                  <a:lnTo>
                    <a:pt x="5" y="56"/>
                  </a:lnTo>
                  <a:lnTo>
                    <a:pt x="3" y="58"/>
                  </a:lnTo>
                  <a:lnTo>
                    <a:pt x="0" y="65"/>
                  </a:lnTo>
                  <a:lnTo>
                    <a:pt x="0" y="73"/>
                  </a:lnTo>
                  <a:lnTo>
                    <a:pt x="3" y="80"/>
                  </a:lnTo>
                  <a:lnTo>
                    <a:pt x="7" y="85"/>
                  </a:lnTo>
                  <a:lnTo>
                    <a:pt x="12" y="88"/>
                  </a:lnTo>
                  <a:lnTo>
                    <a:pt x="16" y="89"/>
                  </a:lnTo>
                  <a:lnTo>
                    <a:pt x="20" y="88"/>
                  </a:lnTo>
                  <a:lnTo>
                    <a:pt x="23" y="88"/>
                  </a:lnTo>
                  <a:lnTo>
                    <a:pt x="27" y="85"/>
                  </a:lnTo>
                  <a:lnTo>
                    <a:pt x="27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55B7CEC3-0BF8-B657-0F5D-D5E941FBC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8" y="3983"/>
              <a:ext cx="202" cy="36"/>
            </a:xfrm>
            <a:custGeom>
              <a:avLst/>
              <a:gdLst>
                <a:gd name="T0" fmla="*/ 32 w 605"/>
                <a:gd name="T1" fmla="*/ 102 h 107"/>
                <a:gd name="T2" fmla="*/ 57 w 605"/>
                <a:gd name="T3" fmla="*/ 85 h 107"/>
                <a:gd name="T4" fmla="*/ 86 w 605"/>
                <a:gd name="T5" fmla="*/ 71 h 107"/>
                <a:gd name="T6" fmla="*/ 146 w 605"/>
                <a:gd name="T7" fmla="*/ 54 h 107"/>
                <a:gd name="T8" fmla="*/ 169 w 605"/>
                <a:gd name="T9" fmla="*/ 49 h 107"/>
                <a:gd name="T10" fmla="*/ 211 w 605"/>
                <a:gd name="T11" fmla="*/ 42 h 107"/>
                <a:gd name="T12" fmla="*/ 278 w 605"/>
                <a:gd name="T13" fmla="*/ 37 h 107"/>
                <a:gd name="T14" fmla="*/ 322 w 605"/>
                <a:gd name="T15" fmla="*/ 37 h 107"/>
                <a:gd name="T16" fmla="*/ 421 w 605"/>
                <a:gd name="T17" fmla="*/ 37 h 107"/>
                <a:gd name="T18" fmla="*/ 472 w 605"/>
                <a:gd name="T19" fmla="*/ 42 h 107"/>
                <a:gd name="T20" fmla="*/ 505 w 605"/>
                <a:gd name="T21" fmla="*/ 49 h 107"/>
                <a:gd name="T22" fmla="*/ 536 w 605"/>
                <a:gd name="T23" fmla="*/ 61 h 107"/>
                <a:gd name="T24" fmla="*/ 562 w 605"/>
                <a:gd name="T25" fmla="*/ 78 h 107"/>
                <a:gd name="T26" fmla="*/ 574 w 605"/>
                <a:gd name="T27" fmla="*/ 90 h 107"/>
                <a:gd name="T28" fmla="*/ 581 w 605"/>
                <a:gd name="T29" fmla="*/ 94 h 107"/>
                <a:gd name="T30" fmla="*/ 588 w 605"/>
                <a:gd name="T31" fmla="*/ 95 h 107"/>
                <a:gd name="T32" fmla="*/ 600 w 605"/>
                <a:gd name="T33" fmla="*/ 90 h 107"/>
                <a:gd name="T34" fmla="*/ 605 w 605"/>
                <a:gd name="T35" fmla="*/ 77 h 107"/>
                <a:gd name="T36" fmla="*/ 602 w 605"/>
                <a:gd name="T37" fmla="*/ 66 h 107"/>
                <a:gd name="T38" fmla="*/ 600 w 605"/>
                <a:gd name="T39" fmla="*/ 63 h 107"/>
                <a:gd name="T40" fmla="*/ 573 w 605"/>
                <a:gd name="T41" fmla="*/ 41 h 107"/>
                <a:gd name="T42" fmla="*/ 542 w 605"/>
                <a:gd name="T43" fmla="*/ 24 h 107"/>
                <a:gd name="T44" fmla="*/ 509 w 605"/>
                <a:gd name="T45" fmla="*/ 13 h 107"/>
                <a:gd name="T46" fmla="*/ 475 w 605"/>
                <a:gd name="T47" fmla="*/ 5 h 107"/>
                <a:gd name="T48" fmla="*/ 401 w 605"/>
                <a:gd name="T49" fmla="*/ 0 h 107"/>
                <a:gd name="T50" fmla="*/ 332 w 605"/>
                <a:gd name="T51" fmla="*/ 0 h 107"/>
                <a:gd name="T52" fmla="*/ 234 w 605"/>
                <a:gd name="T53" fmla="*/ 2 h 107"/>
                <a:gd name="T54" fmla="*/ 185 w 605"/>
                <a:gd name="T55" fmla="*/ 9 h 107"/>
                <a:gd name="T56" fmla="*/ 137 w 605"/>
                <a:gd name="T57" fmla="*/ 18 h 107"/>
                <a:gd name="T58" fmla="*/ 102 w 605"/>
                <a:gd name="T59" fmla="*/ 28 h 107"/>
                <a:gd name="T60" fmla="*/ 68 w 605"/>
                <a:gd name="T61" fmla="*/ 39 h 107"/>
                <a:gd name="T62" fmla="*/ 35 w 605"/>
                <a:gd name="T63" fmla="*/ 55 h 107"/>
                <a:gd name="T64" fmla="*/ 5 w 605"/>
                <a:gd name="T65" fmla="*/ 77 h 107"/>
                <a:gd name="T66" fmla="*/ 3 w 605"/>
                <a:gd name="T67" fmla="*/ 79 h 107"/>
                <a:gd name="T68" fmla="*/ 0 w 605"/>
                <a:gd name="T69" fmla="*/ 86 h 107"/>
                <a:gd name="T70" fmla="*/ 1 w 605"/>
                <a:gd name="T71" fmla="*/ 97 h 107"/>
                <a:gd name="T72" fmla="*/ 12 w 605"/>
                <a:gd name="T73" fmla="*/ 106 h 107"/>
                <a:gd name="T74" fmla="*/ 25 w 605"/>
                <a:gd name="T75" fmla="*/ 107 h 107"/>
                <a:gd name="T76" fmla="*/ 32 w 605"/>
                <a:gd name="T77" fmla="*/ 10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05" h="107">
                  <a:moveTo>
                    <a:pt x="32" y="102"/>
                  </a:moveTo>
                  <a:lnTo>
                    <a:pt x="32" y="102"/>
                  </a:lnTo>
                  <a:lnTo>
                    <a:pt x="44" y="93"/>
                  </a:lnTo>
                  <a:lnTo>
                    <a:pt x="57" y="85"/>
                  </a:lnTo>
                  <a:lnTo>
                    <a:pt x="72" y="78"/>
                  </a:lnTo>
                  <a:lnTo>
                    <a:pt x="86" y="71"/>
                  </a:lnTo>
                  <a:lnTo>
                    <a:pt x="117" y="62"/>
                  </a:lnTo>
                  <a:lnTo>
                    <a:pt x="146" y="54"/>
                  </a:lnTo>
                  <a:lnTo>
                    <a:pt x="146" y="54"/>
                  </a:lnTo>
                  <a:lnTo>
                    <a:pt x="169" y="49"/>
                  </a:lnTo>
                  <a:lnTo>
                    <a:pt x="190" y="45"/>
                  </a:lnTo>
                  <a:lnTo>
                    <a:pt x="211" y="42"/>
                  </a:lnTo>
                  <a:lnTo>
                    <a:pt x="234" y="39"/>
                  </a:lnTo>
                  <a:lnTo>
                    <a:pt x="278" y="37"/>
                  </a:lnTo>
                  <a:lnTo>
                    <a:pt x="322" y="37"/>
                  </a:lnTo>
                  <a:lnTo>
                    <a:pt x="322" y="37"/>
                  </a:lnTo>
                  <a:lnTo>
                    <a:pt x="387" y="36"/>
                  </a:lnTo>
                  <a:lnTo>
                    <a:pt x="421" y="37"/>
                  </a:lnTo>
                  <a:lnTo>
                    <a:pt x="456" y="39"/>
                  </a:lnTo>
                  <a:lnTo>
                    <a:pt x="472" y="42"/>
                  </a:lnTo>
                  <a:lnTo>
                    <a:pt x="489" y="45"/>
                  </a:lnTo>
                  <a:lnTo>
                    <a:pt x="505" y="49"/>
                  </a:lnTo>
                  <a:lnTo>
                    <a:pt x="521" y="54"/>
                  </a:lnTo>
                  <a:lnTo>
                    <a:pt x="536" y="61"/>
                  </a:lnTo>
                  <a:lnTo>
                    <a:pt x="549" y="69"/>
                  </a:lnTo>
                  <a:lnTo>
                    <a:pt x="562" y="78"/>
                  </a:lnTo>
                  <a:lnTo>
                    <a:pt x="574" y="90"/>
                  </a:lnTo>
                  <a:lnTo>
                    <a:pt x="574" y="90"/>
                  </a:lnTo>
                  <a:lnTo>
                    <a:pt x="577" y="93"/>
                  </a:lnTo>
                  <a:lnTo>
                    <a:pt x="581" y="94"/>
                  </a:lnTo>
                  <a:lnTo>
                    <a:pt x="584" y="95"/>
                  </a:lnTo>
                  <a:lnTo>
                    <a:pt x="588" y="95"/>
                  </a:lnTo>
                  <a:lnTo>
                    <a:pt x="594" y="94"/>
                  </a:lnTo>
                  <a:lnTo>
                    <a:pt x="600" y="90"/>
                  </a:lnTo>
                  <a:lnTo>
                    <a:pt x="604" y="83"/>
                  </a:lnTo>
                  <a:lnTo>
                    <a:pt x="605" y="77"/>
                  </a:lnTo>
                  <a:lnTo>
                    <a:pt x="605" y="70"/>
                  </a:lnTo>
                  <a:lnTo>
                    <a:pt x="602" y="66"/>
                  </a:lnTo>
                  <a:lnTo>
                    <a:pt x="600" y="63"/>
                  </a:lnTo>
                  <a:lnTo>
                    <a:pt x="600" y="63"/>
                  </a:lnTo>
                  <a:lnTo>
                    <a:pt x="588" y="51"/>
                  </a:lnTo>
                  <a:lnTo>
                    <a:pt x="573" y="41"/>
                  </a:lnTo>
                  <a:lnTo>
                    <a:pt x="558" y="32"/>
                  </a:lnTo>
                  <a:lnTo>
                    <a:pt x="542" y="24"/>
                  </a:lnTo>
                  <a:lnTo>
                    <a:pt x="526" y="17"/>
                  </a:lnTo>
                  <a:lnTo>
                    <a:pt x="509" y="13"/>
                  </a:lnTo>
                  <a:lnTo>
                    <a:pt x="492" y="9"/>
                  </a:lnTo>
                  <a:lnTo>
                    <a:pt x="475" y="5"/>
                  </a:lnTo>
                  <a:lnTo>
                    <a:pt x="439" y="2"/>
                  </a:lnTo>
                  <a:lnTo>
                    <a:pt x="401" y="0"/>
                  </a:lnTo>
                  <a:lnTo>
                    <a:pt x="332" y="0"/>
                  </a:lnTo>
                  <a:lnTo>
                    <a:pt x="332" y="0"/>
                  </a:lnTo>
                  <a:lnTo>
                    <a:pt x="283" y="0"/>
                  </a:lnTo>
                  <a:lnTo>
                    <a:pt x="234" y="2"/>
                  </a:lnTo>
                  <a:lnTo>
                    <a:pt x="209" y="5"/>
                  </a:lnTo>
                  <a:lnTo>
                    <a:pt x="185" y="9"/>
                  </a:lnTo>
                  <a:lnTo>
                    <a:pt x="161" y="13"/>
                  </a:lnTo>
                  <a:lnTo>
                    <a:pt x="137" y="18"/>
                  </a:lnTo>
                  <a:lnTo>
                    <a:pt x="137" y="18"/>
                  </a:lnTo>
                  <a:lnTo>
                    <a:pt x="102" y="28"/>
                  </a:lnTo>
                  <a:lnTo>
                    <a:pt x="85" y="33"/>
                  </a:lnTo>
                  <a:lnTo>
                    <a:pt x="68" y="39"/>
                  </a:lnTo>
                  <a:lnTo>
                    <a:pt x="50" y="46"/>
                  </a:lnTo>
                  <a:lnTo>
                    <a:pt x="35" y="55"/>
                  </a:lnTo>
                  <a:lnTo>
                    <a:pt x="20" y="65"/>
                  </a:lnTo>
                  <a:lnTo>
                    <a:pt x="5" y="77"/>
                  </a:lnTo>
                  <a:lnTo>
                    <a:pt x="5" y="77"/>
                  </a:lnTo>
                  <a:lnTo>
                    <a:pt x="3" y="79"/>
                  </a:lnTo>
                  <a:lnTo>
                    <a:pt x="1" y="83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1" y="97"/>
                  </a:lnTo>
                  <a:lnTo>
                    <a:pt x="5" y="102"/>
                  </a:lnTo>
                  <a:lnTo>
                    <a:pt x="12" y="106"/>
                  </a:lnTo>
                  <a:lnTo>
                    <a:pt x="19" y="107"/>
                  </a:lnTo>
                  <a:lnTo>
                    <a:pt x="25" y="107"/>
                  </a:lnTo>
                  <a:lnTo>
                    <a:pt x="29" y="105"/>
                  </a:lnTo>
                  <a:lnTo>
                    <a:pt x="32" y="102"/>
                  </a:lnTo>
                  <a:lnTo>
                    <a:pt x="32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4A01DCF-4F1D-939C-3216-A08DD4F9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7" y="4026"/>
              <a:ext cx="216" cy="42"/>
            </a:xfrm>
            <a:custGeom>
              <a:avLst/>
              <a:gdLst>
                <a:gd name="T0" fmla="*/ 28 w 649"/>
                <a:gd name="T1" fmla="*/ 124 h 127"/>
                <a:gd name="T2" fmla="*/ 110 w 649"/>
                <a:gd name="T3" fmla="*/ 88 h 127"/>
                <a:gd name="T4" fmla="*/ 194 w 649"/>
                <a:gd name="T5" fmla="*/ 60 h 127"/>
                <a:gd name="T6" fmla="*/ 280 w 649"/>
                <a:gd name="T7" fmla="*/ 43 h 127"/>
                <a:gd name="T8" fmla="*/ 371 w 649"/>
                <a:gd name="T9" fmla="*/ 38 h 127"/>
                <a:gd name="T10" fmla="*/ 404 w 649"/>
                <a:gd name="T11" fmla="*/ 39 h 127"/>
                <a:gd name="T12" fmla="*/ 470 w 649"/>
                <a:gd name="T13" fmla="*/ 43 h 127"/>
                <a:gd name="T14" fmla="*/ 502 w 649"/>
                <a:gd name="T15" fmla="*/ 48 h 127"/>
                <a:gd name="T16" fmla="*/ 550 w 649"/>
                <a:gd name="T17" fmla="*/ 59 h 127"/>
                <a:gd name="T18" fmla="*/ 581 w 649"/>
                <a:gd name="T19" fmla="*/ 70 h 127"/>
                <a:gd name="T20" fmla="*/ 607 w 649"/>
                <a:gd name="T21" fmla="*/ 88 h 127"/>
                <a:gd name="T22" fmla="*/ 618 w 649"/>
                <a:gd name="T23" fmla="*/ 99 h 127"/>
                <a:gd name="T24" fmla="*/ 625 w 649"/>
                <a:gd name="T25" fmla="*/ 104 h 127"/>
                <a:gd name="T26" fmla="*/ 630 w 649"/>
                <a:gd name="T27" fmla="*/ 106 h 127"/>
                <a:gd name="T28" fmla="*/ 642 w 649"/>
                <a:gd name="T29" fmla="*/ 100 h 127"/>
                <a:gd name="T30" fmla="*/ 649 w 649"/>
                <a:gd name="T31" fmla="*/ 87 h 127"/>
                <a:gd name="T32" fmla="*/ 647 w 649"/>
                <a:gd name="T33" fmla="*/ 76 h 127"/>
                <a:gd name="T34" fmla="*/ 645 w 649"/>
                <a:gd name="T35" fmla="*/ 72 h 127"/>
                <a:gd name="T36" fmla="*/ 619 w 649"/>
                <a:gd name="T37" fmla="*/ 50 h 127"/>
                <a:gd name="T38" fmla="*/ 590 w 649"/>
                <a:gd name="T39" fmla="*/ 34 h 127"/>
                <a:gd name="T40" fmla="*/ 558 w 649"/>
                <a:gd name="T41" fmla="*/ 23 h 127"/>
                <a:gd name="T42" fmla="*/ 526 w 649"/>
                <a:gd name="T43" fmla="*/ 15 h 127"/>
                <a:gd name="T44" fmla="*/ 452 w 649"/>
                <a:gd name="T45" fmla="*/ 4 h 127"/>
                <a:gd name="T46" fmla="*/ 377 w 649"/>
                <a:gd name="T47" fmla="*/ 0 h 127"/>
                <a:gd name="T48" fmla="*/ 331 w 649"/>
                <a:gd name="T49" fmla="*/ 2 h 127"/>
                <a:gd name="T50" fmla="*/ 262 w 649"/>
                <a:gd name="T51" fmla="*/ 7 h 127"/>
                <a:gd name="T52" fmla="*/ 216 w 649"/>
                <a:gd name="T53" fmla="*/ 15 h 127"/>
                <a:gd name="T54" fmla="*/ 194 w 649"/>
                <a:gd name="T55" fmla="*/ 19 h 127"/>
                <a:gd name="T56" fmla="*/ 146 w 649"/>
                <a:gd name="T57" fmla="*/ 34 h 127"/>
                <a:gd name="T58" fmla="*/ 99 w 649"/>
                <a:gd name="T59" fmla="*/ 51 h 127"/>
                <a:gd name="T60" fmla="*/ 9 w 649"/>
                <a:gd name="T61" fmla="*/ 92 h 127"/>
                <a:gd name="T62" fmla="*/ 5 w 649"/>
                <a:gd name="T63" fmla="*/ 95 h 127"/>
                <a:gd name="T64" fmla="*/ 1 w 649"/>
                <a:gd name="T65" fmla="*/ 100 h 127"/>
                <a:gd name="T66" fmla="*/ 0 w 649"/>
                <a:gd name="T67" fmla="*/ 110 h 127"/>
                <a:gd name="T68" fmla="*/ 6 w 649"/>
                <a:gd name="T69" fmla="*/ 122 h 127"/>
                <a:gd name="T70" fmla="*/ 20 w 649"/>
                <a:gd name="T71" fmla="*/ 127 h 127"/>
                <a:gd name="T72" fmla="*/ 28 w 649"/>
                <a:gd name="T73" fmla="*/ 1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49" h="127">
                  <a:moveTo>
                    <a:pt x="28" y="124"/>
                  </a:moveTo>
                  <a:lnTo>
                    <a:pt x="28" y="124"/>
                  </a:lnTo>
                  <a:lnTo>
                    <a:pt x="69" y="106"/>
                  </a:lnTo>
                  <a:lnTo>
                    <a:pt x="110" y="88"/>
                  </a:lnTo>
                  <a:lnTo>
                    <a:pt x="153" y="74"/>
                  </a:lnTo>
                  <a:lnTo>
                    <a:pt x="194" y="60"/>
                  </a:lnTo>
                  <a:lnTo>
                    <a:pt x="238" y="51"/>
                  </a:lnTo>
                  <a:lnTo>
                    <a:pt x="280" y="43"/>
                  </a:lnTo>
                  <a:lnTo>
                    <a:pt x="325" y="39"/>
                  </a:lnTo>
                  <a:lnTo>
                    <a:pt x="371" y="38"/>
                  </a:lnTo>
                  <a:lnTo>
                    <a:pt x="371" y="38"/>
                  </a:lnTo>
                  <a:lnTo>
                    <a:pt x="404" y="39"/>
                  </a:lnTo>
                  <a:lnTo>
                    <a:pt x="437" y="40"/>
                  </a:lnTo>
                  <a:lnTo>
                    <a:pt x="470" y="43"/>
                  </a:lnTo>
                  <a:lnTo>
                    <a:pt x="502" y="48"/>
                  </a:lnTo>
                  <a:lnTo>
                    <a:pt x="502" y="48"/>
                  </a:lnTo>
                  <a:lnTo>
                    <a:pt x="534" y="54"/>
                  </a:lnTo>
                  <a:lnTo>
                    <a:pt x="550" y="59"/>
                  </a:lnTo>
                  <a:lnTo>
                    <a:pt x="566" y="63"/>
                  </a:lnTo>
                  <a:lnTo>
                    <a:pt x="581" y="70"/>
                  </a:lnTo>
                  <a:lnTo>
                    <a:pt x="594" y="78"/>
                  </a:lnTo>
                  <a:lnTo>
                    <a:pt x="607" y="88"/>
                  </a:lnTo>
                  <a:lnTo>
                    <a:pt x="618" y="99"/>
                  </a:lnTo>
                  <a:lnTo>
                    <a:pt x="618" y="99"/>
                  </a:lnTo>
                  <a:lnTo>
                    <a:pt x="621" y="103"/>
                  </a:lnTo>
                  <a:lnTo>
                    <a:pt x="625" y="104"/>
                  </a:lnTo>
                  <a:lnTo>
                    <a:pt x="627" y="106"/>
                  </a:lnTo>
                  <a:lnTo>
                    <a:pt x="630" y="106"/>
                  </a:lnTo>
                  <a:lnTo>
                    <a:pt x="637" y="104"/>
                  </a:lnTo>
                  <a:lnTo>
                    <a:pt x="642" y="100"/>
                  </a:lnTo>
                  <a:lnTo>
                    <a:pt x="646" y="95"/>
                  </a:lnTo>
                  <a:lnTo>
                    <a:pt x="649" y="87"/>
                  </a:lnTo>
                  <a:lnTo>
                    <a:pt x="649" y="80"/>
                  </a:lnTo>
                  <a:lnTo>
                    <a:pt x="647" y="76"/>
                  </a:lnTo>
                  <a:lnTo>
                    <a:pt x="645" y="72"/>
                  </a:lnTo>
                  <a:lnTo>
                    <a:pt x="645" y="72"/>
                  </a:lnTo>
                  <a:lnTo>
                    <a:pt x="633" y="60"/>
                  </a:lnTo>
                  <a:lnTo>
                    <a:pt x="619" y="50"/>
                  </a:lnTo>
                  <a:lnTo>
                    <a:pt x="606" y="42"/>
                  </a:lnTo>
                  <a:lnTo>
                    <a:pt x="590" y="34"/>
                  </a:lnTo>
                  <a:lnTo>
                    <a:pt x="575" y="28"/>
                  </a:lnTo>
                  <a:lnTo>
                    <a:pt x="558" y="23"/>
                  </a:lnTo>
                  <a:lnTo>
                    <a:pt x="526" y="15"/>
                  </a:lnTo>
                  <a:lnTo>
                    <a:pt x="526" y="15"/>
                  </a:lnTo>
                  <a:lnTo>
                    <a:pt x="489" y="8"/>
                  </a:lnTo>
                  <a:lnTo>
                    <a:pt x="452" y="4"/>
                  </a:lnTo>
                  <a:lnTo>
                    <a:pt x="415" y="2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31" y="2"/>
                  </a:lnTo>
                  <a:lnTo>
                    <a:pt x="286" y="4"/>
                  </a:lnTo>
                  <a:lnTo>
                    <a:pt x="262" y="7"/>
                  </a:lnTo>
                  <a:lnTo>
                    <a:pt x="239" y="10"/>
                  </a:lnTo>
                  <a:lnTo>
                    <a:pt x="216" y="15"/>
                  </a:lnTo>
                  <a:lnTo>
                    <a:pt x="194" y="19"/>
                  </a:lnTo>
                  <a:lnTo>
                    <a:pt x="194" y="19"/>
                  </a:lnTo>
                  <a:lnTo>
                    <a:pt x="170" y="26"/>
                  </a:lnTo>
                  <a:lnTo>
                    <a:pt x="146" y="34"/>
                  </a:lnTo>
                  <a:lnTo>
                    <a:pt x="123" y="42"/>
                  </a:lnTo>
                  <a:lnTo>
                    <a:pt x="99" y="51"/>
                  </a:lnTo>
                  <a:lnTo>
                    <a:pt x="54" y="71"/>
                  </a:lnTo>
                  <a:lnTo>
                    <a:pt x="9" y="92"/>
                  </a:lnTo>
                  <a:lnTo>
                    <a:pt x="9" y="92"/>
                  </a:lnTo>
                  <a:lnTo>
                    <a:pt x="5" y="95"/>
                  </a:lnTo>
                  <a:lnTo>
                    <a:pt x="2" y="98"/>
                  </a:lnTo>
                  <a:lnTo>
                    <a:pt x="1" y="100"/>
                  </a:lnTo>
                  <a:lnTo>
                    <a:pt x="0" y="103"/>
                  </a:lnTo>
                  <a:lnTo>
                    <a:pt x="0" y="110"/>
                  </a:lnTo>
                  <a:lnTo>
                    <a:pt x="2" y="116"/>
                  </a:lnTo>
                  <a:lnTo>
                    <a:pt x="6" y="122"/>
                  </a:lnTo>
                  <a:lnTo>
                    <a:pt x="12" y="126"/>
                  </a:lnTo>
                  <a:lnTo>
                    <a:pt x="20" y="127"/>
                  </a:lnTo>
                  <a:lnTo>
                    <a:pt x="24" y="126"/>
                  </a:lnTo>
                  <a:lnTo>
                    <a:pt x="28" y="124"/>
                  </a:lnTo>
                  <a:lnTo>
                    <a:pt x="28" y="1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9045977-BFD8-0E74-0942-B0DB0A878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3" y="4073"/>
              <a:ext cx="227" cy="47"/>
            </a:xfrm>
            <a:custGeom>
              <a:avLst/>
              <a:gdLst>
                <a:gd name="T0" fmla="*/ 27 w 680"/>
                <a:gd name="T1" fmla="*/ 117 h 141"/>
                <a:gd name="T2" fmla="*/ 64 w 680"/>
                <a:gd name="T3" fmla="*/ 97 h 141"/>
                <a:gd name="T4" fmla="*/ 104 w 680"/>
                <a:gd name="T5" fmla="*/ 84 h 141"/>
                <a:gd name="T6" fmla="*/ 185 w 680"/>
                <a:gd name="T7" fmla="*/ 62 h 141"/>
                <a:gd name="T8" fmla="*/ 229 w 680"/>
                <a:gd name="T9" fmla="*/ 53 h 141"/>
                <a:gd name="T10" fmla="*/ 293 w 680"/>
                <a:gd name="T11" fmla="*/ 41 h 141"/>
                <a:gd name="T12" fmla="*/ 336 w 680"/>
                <a:gd name="T13" fmla="*/ 38 h 141"/>
                <a:gd name="T14" fmla="*/ 359 w 680"/>
                <a:gd name="T15" fmla="*/ 37 h 141"/>
                <a:gd name="T16" fmla="*/ 435 w 680"/>
                <a:gd name="T17" fmla="*/ 44 h 141"/>
                <a:gd name="T18" fmla="*/ 511 w 680"/>
                <a:gd name="T19" fmla="*/ 58 h 141"/>
                <a:gd name="T20" fmla="*/ 529 w 680"/>
                <a:gd name="T21" fmla="*/ 62 h 141"/>
                <a:gd name="T22" fmla="*/ 566 w 680"/>
                <a:gd name="T23" fmla="*/ 76 h 141"/>
                <a:gd name="T24" fmla="*/ 600 w 680"/>
                <a:gd name="T25" fmla="*/ 94 h 141"/>
                <a:gd name="T26" fmla="*/ 630 w 680"/>
                <a:gd name="T27" fmla="*/ 118 h 141"/>
                <a:gd name="T28" fmla="*/ 644 w 680"/>
                <a:gd name="T29" fmla="*/ 133 h 141"/>
                <a:gd name="T30" fmla="*/ 649 w 680"/>
                <a:gd name="T31" fmla="*/ 140 h 141"/>
                <a:gd name="T32" fmla="*/ 664 w 680"/>
                <a:gd name="T33" fmla="*/ 141 h 141"/>
                <a:gd name="T34" fmla="*/ 676 w 680"/>
                <a:gd name="T35" fmla="*/ 134 h 141"/>
                <a:gd name="T36" fmla="*/ 680 w 680"/>
                <a:gd name="T37" fmla="*/ 125 h 141"/>
                <a:gd name="T38" fmla="*/ 677 w 680"/>
                <a:gd name="T39" fmla="*/ 118 h 141"/>
                <a:gd name="T40" fmla="*/ 676 w 680"/>
                <a:gd name="T41" fmla="*/ 114 h 141"/>
                <a:gd name="T42" fmla="*/ 648 w 680"/>
                <a:gd name="T43" fmla="*/ 85 h 141"/>
                <a:gd name="T44" fmla="*/ 616 w 680"/>
                <a:gd name="T45" fmla="*/ 61 h 141"/>
                <a:gd name="T46" fmla="*/ 581 w 680"/>
                <a:gd name="T47" fmla="*/ 42 h 141"/>
                <a:gd name="T48" fmla="*/ 544 w 680"/>
                <a:gd name="T49" fmla="*/ 29 h 141"/>
                <a:gd name="T50" fmla="*/ 505 w 680"/>
                <a:gd name="T51" fmla="*/ 18 h 141"/>
                <a:gd name="T52" fmla="*/ 426 w 680"/>
                <a:gd name="T53" fmla="*/ 5 h 141"/>
                <a:gd name="T54" fmla="*/ 386 w 680"/>
                <a:gd name="T55" fmla="*/ 1 h 141"/>
                <a:gd name="T56" fmla="*/ 336 w 680"/>
                <a:gd name="T57" fmla="*/ 0 h 141"/>
                <a:gd name="T58" fmla="*/ 289 w 680"/>
                <a:gd name="T59" fmla="*/ 4 h 141"/>
                <a:gd name="T60" fmla="*/ 239 w 680"/>
                <a:gd name="T61" fmla="*/ 12 h 141"/>
                <a:gd name="T62" fmla="*/ 192 w 680"/>
                <a:gd name="T63" fmla="*/ 22 h 141"/>
                <a:gd name="T64" fmla="*/ 97 w 680"/>
                <a:gd name="T65" fmla="*/ 46 h 141"/>
                <a:gd name="T66" fmla="*/ 52 w 680"/>
                <a:gd name="T67" fmla="*/ 62 h 141"/>
                <a:gd name="T68" fmla="*/ 8 w 680"/>
                <a:gd name="T69" fmla="*/ 85 h 141"/>
                <a:gd name="T70" fmla="*/ 5 w 680"/>
                <a:gd name="T71" fmla="*/ 88 h 141"/>
                <a:gd name="T72" fmla="*/ 0 w 680"/>
                <a:gd name="T73" fmla="*/ 97 h 141"/>
                <a:gd name="T74" fmla="*/ 3 w 680"/>
                <a:gd name="T75" fmla="*/ 112 h 141"/>
                <a:gd name="T76" fmla="*/ 13 w 680"/>
                <a:gd name="T77" fmla="*/ 120 h 141"/>
                <a:gd name="T78" fmla="*/ 20 w 680"/>
                <a:gd name="T79" fmla="*/ 120 h 141"/>
                <a:gd name="T80" fmla="*/ 27 w 680"/>
                <a:gd name="T81" fmla="*/ 1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0" h="141">
                  <a:moveTo>
                    <a:pt x="27" y="117"/>
                  </a:moveTo>
                  <a:lnTo>
                    <a:pt x="27" y="117"/>
                  </a:lnTo>
                  <a:lnTo>
                    <a:pt x="45" y="106"/>
                  </a:lnTo>
                  <a:lnTo>
                    <a:pt x="64" y="97"/>
                  </a:lnTo>
                  <a:lnTo>
                    <a:pt x="84" y="90"/>
                  </a:lnTo>
                  <a:lnTo>
                    <a:pt x="104" y="84"/>
                  </a:lnTo>
                  <a:lnTo>
                    <a:pt x="144" y="72"/>
                  </a:lnTo>
                  <a:lnTo>
                    <a:pt x="185" y="62"/>
                  </a:lnTo>
                  <a:lnTo>
                    <a:pt x="185" y="62"/>
                  </a:lnTo>
                  <a:lnTo>
                    <a:pt x="229" y="53"/>
                  </a:lnTo>
                  <a:lnTo>
                    <a:pt x="271" y="45"/>
                  </a:lnTo>
                  <a:lnTo>
                    <a:pt x="293" y="41"/>
                  </a:lnTo>
                  <a:lnTo>
                    <a:pt x="314" y="40"/>
                  </a:lnTo>
                  <a:lnTo>
                    <a:pt x="336" y="38"/>
                  </a:lnTo>
                  <a:lnTo>
                    <a:pt x="359" y="37"/>
                  </a:lnTo>
                  <a:lnTo>
                    <a:pt x="359" y="37"/>
                  </a:lnTo>
                  <a:lnTo>
                    <a:pt x="396" y="40"/>
                  </a:lnTo>
                  <a:lnTo>
                    <a:pt x="435" y="44"/>
                  </a:lnTo>
                  <a:lnTo>
                    <a:pt x="473" y="50"/>
                  </a:lnTo>
                  <a:lnTo>
                    <a:pt x="511" y="58"/>
                  </a:lnTo>
                  <a:lnTo>
                    <a:pt x="511" y="58"/>
                  </a:lnTo>
                  <a:lnTo>
                    <a:pt x="529" y="62"/>
                  </a:lnTo>
                  <a:lnTo>
                    <a:pt x="548" y="69"/>
                  </a:lnTo>
                  <a:lnTo>
                    <a:pt x="566" y="76"/>
                  </a:lnTo>
                  <a:lnTo>
                    <a:pt x="584" y="85"/>
                  </a:lnTo>
                  <a:lnTo>
                    <a:pt x="600" y="94"/>
                  </a:lnTo>
                  <a:lnTo>
                    <a:pt x="616" y="106"/>
                  </a:lnTo>
                  <a:lnTo>
                    <a:pt x="630" y="118"/>
                  </a:lnTo>
                  <a:lnTo>
                    <a:pt x="644" y="133"/>
                  </a:lnTo>
                  <a:lnTo>
                    <a:pt x="644" y="133"/>
                  </a:lnTo>
                  <a:lnTo>
                    <a:pt x="646" y="137"/>
                  </a:lnTo>
                  <a:lnTo>
                    <a:pt x="649" y="140"/>
                  </a:lnTo>
                  <a:lnTo>
                    <a:pt x="657" y="141"/>
                  </a:lnTo>
                  <a:lnTo>
                    <a:pt x="664" y="141"/>
                  </a:lnTo>
                  <a:lnTo>
                    <a:pt x="670" y="138"/>
                  </a:lnTo>
                  <a:lnTo>
                    <a:pt x="676" y="134"/>
                  </a:lnTo>
                  <a:lnTo>
                    <a:pt x="678" y="129"/>
                  </a:lnTo>
                  <a:lnTo>
                    <a:pt x="680" y="125"/>
                  </a:lnTo>
                  <a:lnTo>
                    <a:pt x="678" y="122"/>
                  </a:lnTo>
                  <a:lnTo>
                    <a:pt x="677" y="118"/>
                  </a:lnTo>
                  <a:lnTo>
                    <a:pt x="676" y="114"/>
                  </a:lnTo>
                  <a:lnTo>
                    <a:pt x="676" y="114"/>
                  </a:lnTo>
                  <a:lnTo>
                    <a:pt x="662" y="100"/>
                  </a:lnTo>
                  <a:lnTo>
                    <a:pt x="648" y="85"/>
                  </a:lnTo>
                  <a:lnTo>
                    <a:pt x="633" y="73"/>
                  </a:lnTo>
                  <a:lnTo>
                    <a:pt x="616" y="61"/>
                  </a:lnTo>
                  <a:lnTo>
                    <a:pt x="600" y="52"/>
                  </a:lnTo>
                  <a:lnTo>
                    <a:pt x="581" y="42"/>
                  </a:lnTo>
                  <a:lnTo>
                    <a:pt x="564" y="34"/>
                  </a:lnTo>
                  <a:lnTo>
                    <a:pt x="544" y="29"/>
                  </a:lnTo>
                  <a:lnTo>
                    <a:pt x="525" y="22"/>
                  </a:lnTo>
                  <a:lnTo>
                    <a:pt x="505" y="18"/>
                  </a:lnTo>
                  <a:lnTo>
                    <a:pt x="465" y="10"/>
                  </a:lnTo>
                  <a:lnTo>
                    <a:pt x="426" y="5"/>
                  </a:lnTo>
                  <a:lnTo>
                    <a:pt x="386" y="1"/>
                  </a:lnTo>
                  <a:lnTo>
                    <a:pt x="386" y="1"/>
                  </a:lnTo>
                  <a:lnTo>
                    <a:pt x="362" y="0"/>
                  </a:lnTo>
                  <a:lnTo>
                    <a:pt x="336" y="0"/>
                  </a:lnTo>
                  <a:lnTo>
                    <a:pt x="313" y="1"/>
                  </a:lnTo>
                  <a:lnTo>
                    <a:pt x="289" y="4"/>
                  </a:lnTo>
                  <a:lnTo>
                    <a:pt x="265" y="8"/>
                  </a:lnTo>
                  <a:lnTo>
                    <a:pt x="239" y="12"/>
                  </a:lnTo>
                  <a:lnTo>
                    <a:pt x="192" y="22"/>
                  </a:lnTo>
                  <a:lnTo>
                    <a:pt x="192" y="22"/>
                  </a:lnTo>
                  <a:lnTo>
                    <a:pt x="145" y="34"/>
                  </a:lnTo>
                  <a:lnTo>
                    <a:pt x="97" y="46"/>
                  </a:lnTo>
                  <a:lnTo>
                    <a:pt x="75" y="54"/>
                  </a:lnTo>
                  <a:lnTo>
                    <a:pt x="52" y="62"/>
                  </a:lnTo>
                  <a:lnTo>
                    <a:pt x="29" y="73"/>
                  </a:lnTo>
                  <a:lnTo>
                    <a:pt x="8" y="85"/>
                  </a:lnTo>
                  <a:lnTo>
                    <a:pt x="8" y="85"/>
                  </a:lnTo>
                  <a:lnTo>
                    <a:pt x="5" y="88"/>
                  </a:lnTo>
                  <a:lnTo>
                    <a:pt x="3" y="90"/>
                  </a:lnTo>
                  <a:lnTo>
                    <a:pt x="0" y="97"/>
                  </a:lnTo>
                  <a:lnTo>
                    <a:pt x="0" y="105"/>
                  </a:lnTo>
                  <a:lnTo>
                    <a:pt x="3" y="112"/>
                  </a:lnTo>
                  <a:lnTo>
                    <a:pt x="7" y="117"/>
                  </a:lnTo>
                  <a:lnTo>
                    <a:pt x="13" y="120"/>
                  </a:lnTo>
                  <a:lnTo>
                    <a:pt x="16" y="121"/>
                  </a:lnTo>
                  <a:lnTo>
                    <a:pt x="20" y="120"/>
                  </a:lnTo>
                  <a:lnTo>
                    <a:pt x="23" y="120"/>
                  </a:lnTo>
                  <a:lnTo>
                    <a:pt x="27" y="117"/>
                  </a:lnTo>
                  <a:lnTo>
                    <a:pt x="27" y="1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1CE2E7E4-1B4E-AF48-0EA0-AA12E8CB7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" y="4299"/>
              <a:ext cx="340" cy="21"/>
            </a:xfrm>
            <a:custGeom>
              <a:avLst/>
              <a:gdLst>
                <a:gd name="T0" fmla="*/ 14 w 1019"/>
                <a:gd name="T1" fmla="*/ 39 h 63"/>
                <a:gd name="T2" fmla="*/ 66 w 1019"/>
                <a:gd name="T3" fmla="*/ 51 h 63"/>
                <a:gd name="T4" fmla="*/ 119 w 1019"/>
                <a:gd name="T5" fmla="*/ 56 h 63"/>
                <a:gd name="T6" fmla="*/ 173 w 1019"/>
                <a:gd name="T7" fmla="*/ 56 h 63"/>
                <a:gd name="T8" fmla="*/ 227 w 1019"/>
                <a:gd name="T9" fmla="*/ 55 h 63"/>
                <a:gd name="T10" fmla="*/ 352 w 1019"/>
                <a:gd name="T11" fmla="*/ 58 h 63"/>
                <a:gd name="T12" fmla="*/ 476 w 1019"/>
                <a:gd name="T13" fmla="*/ 62 h 63"/>
                <a:gd name="T14" fmla="*/ 608 w 1019"/>
                <a:gd name="T15" fmla="*/ 62 h 63"/>
                <a:gd name="T16" fmla="*/ 738 w 1019"/>
                <a:gd name="T17" fmla="*/ 56 h 63"/>
                <a:gd name="T18" fmla="*/ 1000 w 1019"/>
                <a:gd name="T19" fmla="*/ 38 h 63"/>
                <a:gd name="T20" fmla="*/ 1004 w 1019"/>
                <a:gd name="T21" fmla="*/ 36 h 63"/>
                <a:gd name="T22" fmla="*/ 1014 w 1019"/>
                <a:gd name="T23" fmla="*/ 31 h 63"/>
                <a:gd name="T24" fmla="*/ 1019 w 1019"/>
                <a:gd name="T25" fmla="*/ 18 h 63"/>
                <a:gd name="T26" fmla="*/ 1014 w 1019"/>
                <a:gd name="T27" fmla="*/ 6 h 63"/>
                <a:gd name="T28" fmla="*/ 1008 w 1019"/>
                <a:gd name="T29" fmla="*/ 2 h 63"/>
                <a:gd name="T30" fmla="*/ 1000 w 1019"/>
                <a:gd name="T31" fmla="*/ 0 h 63"/>
                <a:gd name="T32" fmla="*/ 875 w 1019"/>
                <a:gd name="T33" fmla="*/ 10 h 63"/>
                <a:gd name="T34" fmla="*/ 687 w 1019"/>
                <a:gd name="T35" fmla="*/ 22 h 63"/>
                <a:gd name="T36" fmla="*/ 560 w 1019"/>
                <a:gd name="T37" fmla="*/ 26 h 63"/>
                <a:gd name="T38" fmla="*/ 498 w 1019"/>
                <a:gd name="T39" fmla="*/ 24 h 63"/>
                <a:gd name="T40" fmla="*/ 308 w 1019"/>
                <a:gd name="T41" fmla="*/ 19 h 63"/>
                <a:gd name="T42" fmla="*/ 244 w 1019"/>
                <a:gd name="T43" fmla="*/ 18 h 63"/>
                <a:gd name="T44" fmla="*/ 160 w 1019"/>
                <a:gd name="T45" fmla="*/ 19 h 63"/>
                <a:gd name="T46" fmla="*/ 106 w 1019"/>
                <a:gd name="T47" fmla="*/ 18 h 63"/>
                <a:gd name="T48" fmla="*/ 50 w 1019"/>
                <a:gd name="T49" fmla="*/ 10 h 63"/>
                <a:gd name="T50" fmla="*/ 23 w 1019"/>
                <a:gd name="T51" fmla="*/ 3 h 63"/>
                <a:gd name="T52" fmla="*/ 15 w 1019"/>
                <a:gd name="T53" fmla="*/ 2 h 63"/>
                <a:gd name="T54" fmla="*/ 8 w 1019"/>
                <a:gd name="T55" fmla="*/ 4 h 63"/>
                <a:gd name="T56" fmla="*/ 2 w 1019"/>
                <a:gd name="T57" fmla="*/ 15 h 63"/>
                <a:gd name="T58" fmla="*/ 2 w 1019"/>
                <a:gd name="T59" fmla="*/ 28 h 63"/>
                <a:gd name="T60" fmla="*/ 10 w 1019"/>
                <a:gd name="T61" fmla="*/ 36 h 63"/>
                <a:gd name="T62" fmla="*/ 14 w 1019"/>
                <a:gd name="T63" fmla="*/ 3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19" h="63">
                  <a:moveTo>
                    <a:pt x="14" y="39"/>
                  </a:moveTo>
                  <a:lnTo>
                    <a:pt x="14" y="39"/>
                  </a:lnTo>
                  <a:lnTo>
                    <a:pt x="39" y="46"/>
                  </a:lnTo>
                  <a:lnTo>
                    <a:pt x="66" y="51"/>
                  </a:lnTo>
                  <a:lnTo>
                    <a:pt x="92" y="54"/>
                  </a:lnTo>
                  <a:lnTo>
                    <a:pt x="119" y="56"/>
                  </a:lnTo>
                  <a:lnTo>
                    <a:pt x="145" y="56"/>
                  </a:lnTo>
                  <a:lnTo>
                    <a:pt x="173" y="56"/>
                  </a:lnTo>
                  <a:lnTo>
                    <a:pt x="227" y="55"/>
                  </a:lnTo>
                  <a:lnTo>
                    <a:pt x="227" y="55"/>
                  </a:lnTo>
                  <a:lnTo>
                    <a:pt x="289" y="55"/>
                  </a:lnTo>
                  <a:lnTo>
                    <a:pt x="352" y="58"/>
                  </a:lnTo>
                  <a:lnTo>
                    <a:pt x="476" y="62"/>
                  </a:lnTo>
                  <a:lnTo>
                    <a:pt x="476" y="62"/>
                  </a:lnTo>
                  <a:lnTo>
                    <a:pt x="543" y="63"/>
                  </a:lnTo>
                  <a:lnTo>
                    <a:pt x="608" y="62"/>
                  </a:lnTo>
                  <a:lnTo>
                    <a:pt x="673" y="59"/>
                  </a:lnTo>
                  <a:lnTo>
                    <a:pt x="738" y="56"/>
                  </a:lnTo>
                  <a:lnTo>
                    <a:pt x="870" y="47"/>
                  </a:lnTo>
                  <a:lnTo>
                    <a:pt x="1000" y="38"/>
                  </a:lnTo>
                  <a:lnTo>
                    <a:pt x="1000" y="38"/>
                  </a:lnTo>
                  <a:lnTo>
                    <a:pt x="1004" y="36"/>
                  </a:lnTo>
                  <a:lnTo>
                    <a:pt x="1008" y="35"/>
                  </a:lnTo>
                  <a:lnTo>
                    <a:pt x="1014" y="31"/>
                  </a:lnTo>
                  <a:lnTo>
                    <a:pt x="1018" y="24"/>
                  </a:lnTo>
                  <a:lnTo>
                    <a:pt x="1019" y="18"/>
                  </a:lnTo>
                  <a:lnTo>
                    <a:pt x="1018" y="11"/>
                  </a:lnTo>
                  <a:lnTo>
                    <a:pt x="1014" y="6"/>
                  </a:lnTo>
                  <a:lnTo>
                    <a:pt x="1012" y="3"/>
                  </a:lnTo>
                  <a:lnTo>
                    <a:pt x="1008" y="2"/>
                  </a:lnTo>
                  <a:lnTo>
                    <a:pt x="1004" y="0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875" y="10"/>
                  </a:lnTo>
                  <a:lnTo>
                    <a:pt x="749" y="18"/>
                  </a:lnTo>
                  <a:lnTo>
                    <a:pt x="687" y="22"/>
                  </a:lnTo>
                  <a:lnTo>
                    <a:pt x="624" y="24"/>
                  </a:lnTo>
                  <a:lnTo>
                    <a:pt x="560" y="26"/>
                  </a:lnTo>
                  <a:lnTo>
                    <a:pt x="498" y="24"/>
                  </a:lnTo>
                  <a:lnTo>
                    <a:pt x="498" y="24"/>
                  </a:lnTo>
                  <a:lnTo>
                    <a:pt x="370" y="20"/>
                  </a:lnTo>
                  <a:lnTo>
                    <a:pt x="308" y="19"/>
                  </a:lnTo>
                  <a:lnTo>
                    <a:pt x="244" y="18"/>
                  </a:lnTo>
                  <a:lnTo>
                    <a:pt x="244" y="18"/>
                  </a:lnTo>
                  <a:lnTo>
                    <a:pt x="188" y="19"/>
                  </a:lnTo>
                  <a:lnTo>
                    <a:pt x="160" y="19"/>
                  </a:lnTo>
                  <a:lnTo>
                    <a:pt x="132" y="19"/>
                  </a:lnTo>
                  <a:lnTo>
                    <a:pt x="106" y="18"/>
                  </a:lnTo>
                  <a:lnTo>
                    <a:pt x="78" y="15"/>
                  </a:lnTo>
                  <a:lnTo>
                    <a:pt x="50" y="10"/>
                  </a:lnTo>
                  <a:lnTo>
                    <a:pt x="23" y="3"/>
                  </a:lnTo>
                  <a:lnTo>
                    <a:pt x="23" y="3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4" y="8"/>
                  </a:lnTo>
                  <a:lnTo>
                    <a:pt x="2" y="15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7" y="35"/>
                  </a:lnTo>
                  <a:lnTo>
                    <a:pt x="10" y="36"/>
                  </a:lnTo>
                  <a:lnTo>
                    <a:pt x="14" y="39"/>
                  </a:lnTo>
                  <a:lnTo>
                    <a:pt x="14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0E043C5-02C1-7CFA-E182-3531FCEA7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9" y="3844"/>
              <a:ext cx="141" cy="95"/>
            </a:xfrm>
            <a:custGeom>
              <a:avLst/>
              <a:gdLst>
                <a:gd name="T0" fmla="*/ 37 w 424"/>
                <a:gd name="T1" fmla="*/ 267 h 285"/>
                <a:gd name="T2" fmla="*/ 39 w 424"/>
                <a:gd name="T3" fmla="*/ 246 h 285"/>
                <a:gd name="T4" fmla="*/ 49 w 424"/>
                <a:gd name="T5" fmla="*/ 206 h 285"/>
                <a:gd name="T6" fmla="*/ 53 w 424"/>
                <a:gd name="T7" fmla="*/ 186 h 285"/>
                <a:gd name="T8" fmla="*/ 63 w 424"/>
                <a:gd name="T9" fmla="*/ 146 h 285"/>
                <a:gd name="T10" fmla="*/ 76 w 424"/>
                <a:gd name="T11" fmla="*/ 120 h 285"/>
                <a:gd name="T12" fmla="*/ 81 w 424"/>
                <a:gd name="T13" fmla="*/ 110 h 285"/>
                <a:gd name="T14" fmla="*/ 108 w 424"/>
                <a:gd name="T15" fmla="*/ 81 h 285"/>
                <a:gd name="T16" fmla="*/ 138 w 424"/>
                <a:gd name="T17" fmla="*/ 57 h 285"/>
                <a:gd name="T18" fmla="*/ 173 w 424"/>
                <a:gd name="T19" fmla="*/ 42 h 285"/>
                <a:gd name="T20" fmla="*/ 213 w 424"/>
                <a:gd name="T21" fmla="*/ 37 h 285"/>
                <a:gd name="T22" fmla="*/ 233 w 424"/>
                <a:gd name="T23" fmla="*/ 38 h 285"/>
                <a:gd name="T24" fmla="*/ 269 w 424"/>
                <a:gd name="T25" fmla="*/ 48 h 285"/>
                <a:gd name="T26" fmla="*/ 301 w 424"/>
                <a:gd name="T27" fmla="*/ 66 h 285"/>
                <a:gd name="T28" fmla="*/ 327 w 424"/>
                <a:gd name="T29" fmla="*/ 93 h 285"/>
                <a:gd name="T30" fmla="*/ 338 w 424"/>
                <a:gd name="T31" fmla="*/ 109 h 285"/>
                <a:gd name="T32" fmla="*/ 354 w 424"/>
                <a:gd name="T33" fmla="*/ 142 h 285"/>
                <a:gd name="T34" fmla="*/ 367 w 424"/>
                <a:gd name="T35" fmla="*/ 178 h 285"/>
                <a:gd name="T36" fmla="*/ 388 w 424"/>
                <a:gd name="T37" fmla="*/ 251 h 285"/>
                <a:gd name="T38" fmla="*/ 390 w 424"/>
                <a:gd name="T39" fmla="*/ 255 h 285"/>
                <a:gd name="T40" fmla="*/ 398 w 424"/>
                <a:gd name="T41" fmla="*/ 263 h 285"/>
                <a:gd name="T42" fmla="*/ 411 w 424"/>
                <a:gd name="T43" fmla="*/ 265 h 285"/>
                <a:gd name="T44" fmla="*/ 423 w 424"/>
                <a:gd name="T45" fmla="*/ 257 h 285"/>
                <a:gd name="T46" fmla="*/ 424 w 424"/>
                <a:gd name="T47" fmla="*/ 250 h 285"/>
                <a:gd name="T48" fmla="*/ 424 w 424"/>
                <a:gd name="T49" fmla="*/ 242 h 285"/>
                <a:gd name="T50" fmla="*/ 411 w 424"/>
                <a:gd name="T51" fmla="*/ 200 h 285"/>
                <a:gd name="T52" fmla="*/ 390 w 424"/>
                <a:gd name="T53" fmla="*/ 134 h 285"/>
                <a:gd name="T54" fmla="*/ 372 w 424"/>
                <a:gd name="T55" fmla="*/ 93 h 285"/>
                <a:gd name="T56" fmla="*/ 360 w 424"/>
                <a:gd name="T57" fmla="*/ 73 h 285"/>
                <a:gd name="T58" fmla="*/ 331 w 424"/>
                <a:gd name="T59" fmla="*/ 41 h 285"/>
                <a:gd name="T60" fmla="*/ 295 w 424"/>
                <a:gd name="T61" fmla="*/ 19 h 285"/>
                <a:gd name="T62" fmla="*/ 255 w 424"/>
                <a:gd name="T63" fmla="*/ 5 h 285"/>
                <a:gd name="T64" fmla="*/ 213 w 424"/>
                <a:gd name="T65" fmla="*/ 0 h 285"/>
                <a:gd name="T66" fmla="*/ 201 w 424"/>
                <a:gd name="T67" fmla="*/ 0 h 285"/>
                <a:gd name="T68" fmla="*/ 169 w 424"/>
                <a:gd name="T69" fmla="*/ 4 h 285"/>
                <a:gd name="T70" fmla="*/ 129 w 424"/>
                <a:gd name="T71" fmla="*/ 20 h 285"/>
                <a:gd name="T72" fmla="*/ 93 w 424"/>
                <a:gd name="T73" fmla="*/ 45 h 285"/>
                <a:gd name="T74" fmla="*/ 63 w 424"/>
                <a:gd name="T75" fmla="*/ 76 h 285"/>
                <a:gd name="T76" fmla="*/ 48 w 424"/>
                <a:gd name="T77" fmla="*/ 96 h 285"/>
                <a:gd name="T78" fmla="*/ 27 w 424"/>
                <a:gd name="T79" fmla="*/ 137 h 285"/>
                <a:gd name="T80" fmla="*/ 20 w 424"/>
                <a:gd name="T81" fmla="*/ 160 h 285"/>
                <a:gd name="T82" fmla="*/ 7 w 424"/>
                <a:gd name="T83" fmla="*/ 213 h 285"/>
                <a:gd name="T84" fmla="*/ 0 w 424"/>
                <a:gd name="T85" fmla="*/ 254 h 285"/>
                <a:gd name="T86" fmla="*/ 0 w 424"/>
                <a:gd name="T87" fmla="*/ 267 h 285"/>
                <a:gd name="T88" fmla="*/ 1 w 424"/>
                <a:gd name="T89" fmla="*/ 275 h 285"/>
                <a:gd name="T90" fmla="*/ 5 w 424"/>
                <a:gd name="T91" fmla="*/ 281 h 285"/>
                <a:gd name="T92" fmla="*/ 19 w 424"/>
                <a:gd name="T93" fmla="*/ 285 h 285"/>
                <a:gd name="T94" fmla="*/ 31 w 424"/>
                <a:gd name="T95" fmla="*/ 281 h 285"/>
                <a:gd name="T96" fmla="*/ 35 w 424"/>
                <a:gd name="T97" fmla="*/ 275 h 285"/>
                <a:gd name="T98" fmla="*/ 37 w 424"/>
                <a:gd name="T99" fmla="*/ 26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4" h="285">
                  <a:moveTo>
                    <a:pt x="37" y="267"/>
                  </a:moveTo>
                  <a:lnTo>
                    <a:pt x="37" y="267"/>
                  </a:lnTo>
                  <a:lnTo>
                    <a:pt x="37" y="257"/>
                  </a:lnTo>
                  <a:lnTo>
                    <a:pt x="39" y="246"/>
                  </a:lnTo>
                  <a:lnTo>
                    <a:pt x="44" y="226"/>
                  </a:lnTo>
                  <a:lnTo>
                    <a:pt x="49" y="206"/>
                  </a:lnTo>
                  <a:lnTo>
                    <a:pt x="53" y="186"/>
                  </a:lnTo>
                  <a:lnTo>
                    <a:pt x="53" y="186"/>
                  </a:lnTo>
                  <a:lnTo>
                    <a:pt x="57" y="166"/>
                  </a:lnTo>
                  <a:lnTo>
                    <a:pt x="63" y="146"/>
                  </a:lnTo>
                  <a:lnTo>
                    <a:pt x="70" y="129"/>
                  </a:lnTo>
                  <a:lnTo>
                    <a:pt x="76" y="120"/>
                  </a:lnTo>
                  <a:lnTo>
                    <a:pt x="81" y="110"/>
                  </a:lnTo>
                  <a:lnTo>
                    <a:pt x="81" y="110"/>
                  </a:lnTo>
                  <a:lnTo>
                    <a:pt x="94" y="94"/>
                  </a:lnTo>
                  <a:lnTo>
                    <a:pt x="108" y="81"/>
                  </a:lnTo>
                  <a:lnTo>
                    <a:pt x="122" y="68"/>
                  </a:lnTo>
                  <a:lnTo>
                    <a:pt x="138" y="57"/>
                  </a:lnTo>
                  <a:lnTo>
                    <a:pt x="156" y="49"/>
                  </a:lnTo>
                  <a:lnTo>
                    <a:pt x="173" y="42"/>
                  </a:lnTo>
                  <a:lnTo>
                    <a:pt x="193" y="38"/>
                  </a:lnTo>
                  <a:lnTo>
                    <a:pt x="213" y="37"/>
                  </a:lnTo>
                  <a:lnTo>
                    <a:pt x="213" y="37"/>
                  </a:lnTo>
                  <a:lnTo>
                    <a:pt x="233" y="38"/>
                  </a:lnTo>
                  <a:lnTo>
                    <a:pt x="251" y="41"/>
                  </a:lnTo>
                  <a:lnTo>
                    <a:pt x="269" y="48"/>
                  </a:lnTo>
                  <a:lnTo>
                    <a:pt x="286" y="56"/>
                  </a:lnTo>
                  <a:lnTo>
                    <a:pt x="301" y="66"/>
                  </a:lnTo>
                  <a:lnTo>
                    <a:pt x="315" y="78"/>
                  </a:lnTo>
                  <a:lnTo>
                    <a:pt x="327" y="93"/>
                  </a:lnTo>
                  <a:lnTo>
                    <a:pt x="338" y="109"/>
                  </a:lnTo>
                  <a:lnTo>
                    <a:pt x="338" y="109"/>
                  </a:lnTo>
                  <a:lnTo>
                    <a:pt x="347" y="125"/>
                  </a:lnTo>
                  <a:lnTo>
                    <a:pt x="354" y="142"/>
                  </a:lnTo>
                  <a:lnTo>
                    <a:pt x="360" y="161"/>
                  </a:lnTo>
                  <a:lnTo>
                    <a:pt x="367" y="178"/>
                  </a:lnTo>
                  <a:lnTo>
                    <a:pt x="378" y="216"/>
                  </a:lnTo>
                  <a:lnTo>
                    <a:pt x="388" y="251"/>
                  </a:lnTo>
                  <a:lnTo>
                    <a:pt x="388" y="251"/>
                  </a:lnTo>
                  <a:lnTo>
                    <a:pt x="390" y="255"/>
                  </a:lnTo>
                  <a:lnTo>
                    <a:pt x="392" y="259"/>
                  </a:lnTo>
                  <a:lnTo>
                    <a:pt x="398" y="263"/>
                  </a:lnTo>
                  <a:lnTo>
                    <a:pt x="404" y="265"/>
                  </a:lnTo>
                  <a:lnTo>
                    <a:pt x="411" y="265"/>
                  </a:lnTo>
                  <a:lnTo>
                    <a:pt x="418" y="261"/>
                  </a:lnTo>
                  <a:lnTo>
                    <a:pt x="423" y="257"/>
                  </a:lnTo>
                  <a:lnTo>
                    <a:pt x="424" y="254"/>
                  </a:lnTo>
                  <a:lnTo>
                    <a:pt x="424" y="250"/>
                  </a:lnTo>
                  <a:lnTo>
                    <a:pt x="424" y="246"/>
                  </a:lnTo>
                  <a:lnTo>
                    <a:pt x="424" y="242"/>
                  </a:lnTo>
                  <a:lnTo>
                    <a:pt x="424" y="242"/>
                  </a:lnTo>
                  <a:lnTo>
                    <a:pt x="411" y="200"/>
                  </a:lnTo>
                  <a:lnTo>
                    <a:pt x="398" y="156"/>
                  </a:lnTo>
                  <a:lnTo>
                    <a:pt x="390" y="134"/>
                  </a:lnTo>
                  <a:lnTo>
                    <a:pt x="382" y="113"/>
                  </a:lnTo>
                  <a:lnTo>
                    <a:pt x="372" y="93"/>
                  </a:lnTo>
                  <a:lnTo>
                    <a:pt x="360" y="73"/>
                  </a:lnTo>
                  <a:lnTo>
                    <a:pt x="360" y="73"/>
                  </a:lnTo>
                  <a:lnTo>
                    <a:pt x="346" y="56"/>
                  </a:lnTo>
                  <a:lnTo>
                    <a:pt x="331" y="41"/>
                  </a:lnTo>
                  <a:lnTo>
                    <a:pt x="314" y="29"/>
                  </a:lnTo>
                  <a:lnTo>
                    <a:pt x="295" y="19"/>
                  </a:lnTo>
                  <a:lnTo>
                    <a:pt x="275" y="11"/>
                  </a:lnTo>
                  <a:lnTo>
                    <a:pt x="255" y="5"/>
                  </a:lnTo>
                  <a:lnTo>
                    <a:pt x="234" y="1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201" y="0"/>
                  </a:lnTo>
                  <a:lnTo>
                    <a:pt x="190" y="0"/>
                  </a:lnTo>
                  <a:lnTo>
                    <a:pt x="169" y="4"/>
                  </a:lnTo>
                  <a:lnTo>
                    <a:pt x="148" y="11"/>
                  </a:lnTo>
                  <a:lnTo>
                    <a:pt x="129" y="20"/>
                  </a:lnTo>
                  <a:lnTo>
                    <a:pt x="110" y="32"/>
                  </a:lnTo>
                  <a:lnTo>
                    <a:pt x="93" y="45"/>
                  </a:lnTo>
                  <a:lnTo>
                    <a:pt x="77" y="60"/>
                  </a:lnTo>
                  <a:lnTo>
                    <a:pt x="63" y="76"/>
                  </a:lnTo>
                  <a:lnTo>
                    <a:pt x="63" y="76"/>
                  </a:lnTo>
                  <a:lnTo>
                    <a:pt x="48" y="96"/>
                  </a:lnTo>
                  <a:lnTo>
                    <a:pt x="36" y="116"/>
                  </a:lnTo>
                  <a:lnTo>
                    <a:pt x="27" y="137"/>
                  </a:lnTo>
                  <a:lnTo>
                    <a:pt x="20" y="160"/>
                  </a:lnTo>
                  <a:lnTo>
                    <a:pt x="20" y="160"/>
                  </a:lnTo>
                  <a:lnTo>
                    <a:pt x="13" y="186"/>
                  </a:lnTo>
                  <a:lnTo>
                    <a:pt x="7" y="213"/>
                  </a:lnTo>
                  <a:lnTo>
                    <a:pt x="1" y="239"/>
                  </a:lnTo>
                  <a:lnTo>
                    <a:pt x="0" y="254"/>
                  </a:lnTo>
                  <a:lnTo>
                    <a:pt x="0" y="267"/>
                  </a:lnTo>
                  <a:lnTo>
                    <a:pt x="0" y="267"/>
                  </a:lnTo>
                  <a:lnTo>
                    <a:pt x="0" y="271"/>
                  </a:lnTo>
                  <a:lnTo>
                    <a:pt x="1" y="275"/>
                  </a:lnTo>
                  <a:lnTo>
                    <a:pt x="3" y="278"/>
                  </a:lnTo>
                  <a:lnTo>
                    <a:pt x="5" y="281"/>
                  </a:lnTo>
                  <a:lnTo>
                    <a:pt x="11" y="283"/>
                  </a:lnTo>
                  <a:lnTo>
                    <a:pt x="19" y="285"/>
                  </a:lnTo>
                  <a:lnTo>
                    <a:pt x="25" y="283"/>
                  </a:lnTo>
                  <a:lnTo>
                    <a:pt x="31" y="281"/>
                  </a:lnTo>
                  <a:lnTo>
                    <a:pt x="33" y="278"/>
                  </a:lnTo>
                  <a:lnTo>
                    <a:pt x="35" y="275"/>
                  </a:lnTo>
                  <a:lnTo>
                    <a:pt x="36" y="271"/>
                  </a:lnTo>
                  <a:lnTo>
                    <a:pt x="37" y="267"/>
                  </a:lnTo>
                  <a:lnTo>
                    <a:pt x="37" y="2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8A977D8C-5EEA-9DF9-F91A-FA95E35EF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3" y="4099"/>
              <a:ext cx="15" cy="15"/>
            </a:xfrm>
            <a:custGeom>
              <a:avLst/>
              <a:gdLst>
                <a:gd name="T0" fmla="*/ 46 w 46"/>
                <a:gd name="T1" fmla="*/ 24 h 46"/>
                <a:gd name="T2" fmla="*/ 46 w 46"/>
                <a:gd name="T3" fmla="*/ 24 h 46"/>
                <a:gd name="T4" fmla="*/ 46 w 46"/>
                <a:gd name="T5" fmla="*/ 28 h 46"/>
                <a:gd name="T6" fmla="*/ 44 w 46"/>
                <a:gd name="T7" fmla="*/ 32 h 46"/>
                <a:gd name="T8" fmla="*/ 42 w 46"/>
                <a:gd name="T9" fmla="*/ 36 h 46"/>
                <a:gd name="T10" fmla="*/ 40 w 46"/>
                <a:gd name="T11" fmla="*/ 40 h 46"/>
                <a:gd name="T12" fmla="*/ 36 w 46"/>
                <a:gd name="T13" fmla="*/ 42 h 46"/>
                <a:gd name="T14" fmla="*/ 32 w 46"/>
                <a:gd name="T15" fmla="*/ 45 h 46"/>
                <a:gd name="T16" fmla="*/ 28 w 46"/>
                <a:gd name="T17" fmla="*/ 46 h 46"/>
                <a:gd name="T18" fmla="*/ 22 w 46"/>
                <a:gd name="T19" fmla="*/ 46 h 46"/>
                <a:gd name="T20" fmla="*/ 22 w 46"/>
                <a:gd name="T21" fmla="*/ 46 h 46"/>
                <a:gd name="T22" fmla="*/ 18 w 46"/>
                <a:gd name="T23" fmla="*/ 45 h 46"/>
                <a:gd name="T24" fmla="*/ 13 w 46"/>
                <a:gd name="T25" fmla="*/ 44 h 46"/>
                <a:gd name="T26" fmla="*/ 9 w 46"/>
                <a:gd name="T27" fmla="*/ 42 h 46"/>
                <a:gd name="T28" fmla="*/ 6 w 46"/>
                <a:gd name="T29" fmla="*/ 38 h 46"/>
                <a:gd name="T30" fmla="*/ 4 w 46"/>
                <a:gd name="T31" fmla="*/ 36 h 46"/>
                <a:gd name="T32" fmla="*/ 1 w 46"/>
                <a:gd name="T33" fmla="*/ 32 h 46"/>
                <a:gd name="T34" fmla="*/ 0 w 46"/>
                <a:gd name="T35" fmla="*/ 28 h 46"/>
                <a:gd name="T36" fmla="*/ 0 w 46"/>
                <a:gd name="T37" fmla="*/ 22 h 46"/>
                <a:gd name="T38" fmla="*/ 0 w 46"/>
                <a:gd name="T39" fmla="*/ 22 h 46"/>
                <a:gd name="T40" fmla="*/ 0 w 46"/>
                <a:gd name="T41" fmla="*/ 17 h 46"/>
                <a:gd name="T42" fmla="*/ 2 w 46"/>
                <a:gd name="T43" fmla="*/ 13 h 46"/>
                <a:gd name="T44" fmla="*/ 4 w 46"/>
                <a:gd name="T45" fmla="*/ 9 h 46"/>
                <a:gd name="T46" fmla="*/ 6 w 46"/>
                <a:gd name="T47" fmla="*/ 6 h 46"/>
                <a:gd name="T48" fmla="*/ 10 w 46"/>
                <a:gd name="T49" fmla="*/ 4 h 46"/>
                <a:gd name="T50" fmla="*/ 14 w 46"/>
                <a:gd name="T51" fmla="*/ 1 h 46"/>
                <a:gd name="T52" fmla="*/ 18 w 46"/>
                <a:gd name="T53" fmla="*/ 0 h 46"/>
                <a:gd name="T54" fmla="*/ 24 w 46"/>
                <a:gd name="T55" fmla="*/ 0 h 46"/>
                <a:gd name="T56" fmla="*/ 24 w 46"/>
                <a:gd name="T57" fmla="*/ 0 h 46"/>
                <a:gd name="T58" fmla="*/ 28 w 46"/>
                <a:gd name="T59" fmla="*/ 0 h 46"/>
                <a:gd name="T60" fmla="*/ 33 w 46"/>
                <a:gd name="T61" fmla="*/ 1 h 46"/>
                <a:gd name="T62" fmla="*/ 37 w 46"/>
                <a:gd name="T63" fmla="*/ 4 h 46"/>
                <a:gd name="T64" fmla="*/ 40 w 46"/>
                <a:gd name="T65" fmla="*/ 6 h 46"/>
                <a:gd name="T66" fmla="*/ 42 w 46"/>
                <a:gd name="T67" fmla="*/ 10 h 46"/>
                <a:gd name="T68" fmla="*/ 45 w 46"/>
                <a:gd name="T69" fmla="*/ 14 h 46"/>
                <a:gd name="T70" fmla="*/ 46 w 46"/>
                <a:gd name="T71" fmla="*/ 18 h 46"/>
                <a:gd name="T72" fmla="*/ 46 w 46"/>
                <a:gd name="T73" fmla="*/ 24 h 46"/>
                <a:gd name="T74" fmla="*/ 46 w 46"/>
                <a:gd name="T75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6" h="46">
                  <a:moveTo>
                    <a:pt x="46" y="24"/>
                  </a:moveTo>
                  <a:lnTo>
                    <a:pt x="46" y="24"/>
                  </a:lnTo>
                  <a:lnTo>
                    <a:pt x="46" y="28"/>
                  </a:lnTo>
                  <a:lnTo>
                    <a:pt x="44" y="32"/>
                  </a:lnTo>
                  <a:lnTo>
                    <a:pt x="42" y="36"/>
                  </a:lnTo>
                  <a:lnTo>
                    <a:pt x="40" y="40"/>
                  </a:lnTo>
                  <a:lnTo>
                    <a:pt x="36" y="42"/>
                  </a:lnTo>
                  <a:lnTo>
                    <a:pt x="32" y="45"/>
                  </a:lnTo>
                  <a:lnTo>
                    <a:pt x="28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18" y="45"/>
                  </a:lnTo>
                  <a:lnTo>
                    <a:pt x="13" y="44"/>
                  </a:lnTo>
                  <a:lnTo>
                    <a:pt x="9" y="42"/>
                  </a:lnTo>
                  <a:lnTo>
                    <a:pt x="6" y="38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2" y="13"/>
                  </a:lnTo>
                  <a:lnTo>
                    <a:pt x="4" y="9"/>
                  </a:lnTo>
                  <a:lnTo>
                    <a:pt x="6" y="6"/>
                  </a:lnTo>
                  <a:lnTo>
                    <a:pt x="10" y="4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3" y="1"/>
                  </a:lnTo>
                  <a:lnTo>
                    <a:pt x="37" y="4"/>
                  </a:lnTo>
                  <a:lnTo>
                    <a:pt x="40" y="6"/>
                  </a:lnTo>
                  <a:lnTo>
                    <a:pt x="42" y="10"/>
                  </a:lnTo>
                  <a:lnTo>
                    <a:pt x="45" y="14"/>
                  </a:lnTo>
                  <a:lnTo>
                    <a:pt x="46" y="18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18BD0C6-955D-E556-FEE2-0F83A511E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4092"/>
              <a:ext cx="28" cy="28"/>
            </a:xfrm>
            <a:custGeom>
              <a:avLst/>
              <a:gdLst>
                <a:gd name="T0" fmla="*/ 47 w 84"/>
                <a:gd name="T1" fmla="*/ 43 h 84"/>
                <a:gd name="T2" fmla="*/ 45 w 84"/>
                <a:gd name="T3" fmla="*/ 45 h 84"/>
                <a:gd name="T4" fmla="*/ 39 w 84"/>
                <a:gd name="T5" fmla="*/ 45 h 84"/>
                <a:gd name="T6" fmla="*/ 37 w 84"/>
                <a:gd name="T7" fmla="*/ 41 h 84"/>
                <a:gd name="T8" fmla="*/ 39 w 84"/>
                <a:gd name="T9" fmla="*/ 39 h 84"/>
                <a:gd name="T10" fmla="*/ 45 w 84"/>
                <a:gd name="T11" fmla="*/ 39 h 84"/>
                <a:gd name="T12" fmla="*/ 47 w 84"/>
                <a:gd name="T13" fmla="*/ 43 h 84"/>
                <a:gd name="T14" fmla="*/ 47 w 84"/>
                <a:gd name="T15" fmla="*/ 47 h 84"/>
                <a:gd name="T16" fmla="*/ 53 w 84"/>
                <a:gd name="T17" fmla="*/ 56 h 84"/>
                <a:gd name="T18" fmla="*/ 65 w 84"/>
                <a:gd name="T19" fmla="*/ 60 h 84"/>
                <a:gd name="T20" fmla="*/ 79 w 84"/>
                <a:gd name="T21" fmla="*/ 56 h 84"/>
                <a:gd name="T22" fmla="*/ 83 w 84"/>
                <a:gd name="T23" fmla="*/ 51 h 84"/>
                <a:gd name="T24" fmla="*/ 84 w 84"/>
                <a:gd name="T25" fmla="*/ 43 h 84"/>
                <a:gd name="T26" fmla="*/ 83 w 84"/>
                <a:gd name="T27" fmla="*/ 33 h 84"/>
                <a:gd name="T28" fmla="*/ 77 w 84"/>
                <a:gd name="T29" fmla="*/ 19 h 84"/>
                <a:gd name="T30" fmla="*/ 65 w 84"/>
                <a:gd name="T31" fmla="*/ 8 h 84"/>
                <a:gd name="T32" fmla="*/ 51 w 84"/>
                <a:gd name="T33" fmla="*/ 1 h 84"/>
                <a:gd name="T34" fmla="*/ 43 w 84"/>
                <a:gd name="T35" fmla="*/ 0 h 84"/>
                <a:gd name="T36" fmla="*/ 27 w 84"/>
                <a:gd name="T37" fmla="*/ 3 h 84"/>
                <a:gd name="T38" fmla="*/ 13 w 84"/>
                <a:gd name="T39" fmla="*/ 12 h 84"/>
                <a:gd name="T40" fmla="*/ 4 w 84"/>
                <a:gd name="T41" fmla="*/ 25 h 84"/>
                <a:gd name="T42" fmla="*/ 0 w 84"/>
                <a:gd name="T43" fmla="*/ 41 h 84"/>
                <a:gd name="T44" fmla="*/ 0 w 84"/>
                <a:gd name="T45" fmla="*/ 49 h 84"/>
                <a:gd name="T46" fmla="*/ 7 w 84"/>
                <a:gd name="T47" fmla="*/ 65 h 84"/>
                <a:gd name="T48" fmla="*/ 19 w 84"/>
                <a:gd name="T49" fmla="*/ 76 h 84"/>
                <a:gd name="T50" fmla="*/ 33 w 84"/>
                <a:gd name="T51" fmla="*/ 83 h 84"/>
                <a:gd name="T52" fmla="*/ 41 w 84"/>
                <a:gd name="T53" fmla="*/ 84 h 84"/>
                <a:gd name="T54" fmla="*/ 57 w 84"/>
                <a:gd name="T55" fmla="*/ 81 h 84"/>
                <a:gd name="T56" fmla="*/ 71 w 84"/>
                <a:gd name="T57" fmla="*/ 72 h 84"/>
                <a:gd name="T58" fmla="*/ 80 w 84"/>
                <a:gd name="T59" fmla="*/ 59 h 84"/>
                <a:gd name="T60" fmla="*/ 84 w 84"/>
                <a:gd name="T61" fmla="*/ 43 h 84"/>
                <a:gd name="T62" fmla="*/ 84 w 84"/>
                <a:gd name="T63" fmla="*/ 39 h 84"/>
                <a:gd name="T64" fmla="*/ 79 w 84"/>
                <a:gd name="T65" fmla="*/ 29 h 84"/>
                <a:gd name="T66" fmla="*/ 65 w 84"/>
                <a:gd name="T67" fmla="*/ 24 h 84"/>
                <a:gd name="T68" fmla="*/ 61 w 84"/>
                <a:gd name="T69" fmla="*/ 24 h 84"/>
                <a:gd name="T70" fmla="*/ 52 w 84"/>
                <a:gd name="T71" fmla="*/ 29 h 84"/>
                <a:gd name="T72" fmla="*/ 47 w 84"/>
                <a:gd name="T73" fmla="*/ 4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4">
                  <a:moveTo>
                    <a:pt x="47" y="43"/>
                  </a:moveTo>
                  <a:lnTo>
                    <a:pt x="47" y="43"/>
                  </a:lnTo>
                  <a:lnTo>
                    <a:pt x="47" y="44"/>
                  </a:lnTo>
                  <a:lnTo>
                    <a:pt x="45" y="45"/>
                  </a:lnTo>
                  <a:lnTo>
                    <a:pt x="41" y="47"/>
                  </a:lnTo>
                  <a:lnTo>
                    <a:pt x="39" y="45"/>
                  </a:lnTo>
                  <a:lnTo>
                    <a:pt x="37" y="41"/>
                  </a:lnTo>
                  <a:lnTo>
                    <a:pt x="37" y="41"/>
                  </a:lnTo>
                  <a:lnTo>
                    <a:pt x="37" y="39"/>
                  </a:lnTo>
                  <a:lnTo>
                    <a:pt x="39" y="39"/>
                  </a:lnTo>
                  <a:lnTo>
                    <a:pt x="41" y="37"/>
                  </a:lnTo>
                  <a:lnTo>
                    <a:pt x="45" y="39"/>
                  </a:lnTo>
                  <a:lnTo>
                    <a:pt x="47" y="40"/>
                  </a:lnTo>
                  <a:lnTo>
                    <a:pt x="47" y="43"/>
                  </a:lnTo>
                  <a:lnTo>
                    <a:pt x="47" y="43"/>
                  </a:lnTo>
                  <a:lnTo>
                    <a:pt x="47" y="47"/>
                  </a:lnTo>
                  <a:lnTo>
                    <a:pt x="48" y="51"/>
                  </a:lnTo>
                  <a:lnTo>
                    <a:pt x="53" y="56"/>
                  </a:lnTo>
                  <a:lnTo>
                    <a:pt x="59" y="59"/>
                  </a:lnTo>
                  <a:lnTo>
                    <a:pt x="65" y="60"/>
                  </a:lnTo>
                  <a:lnTo>
                    <a:pt x="73" y="59"/>
                  </a:lnTo>
                  <a:lnTo>
                    <a:pt x="79" y="56"/>
                  </a:lnTo>
                  <a:lnTo>
                    <a:pt x="81" y="53"/>
                  </a:lnTo>
                  <a:lnTo>
                    <a:pt x="83" y="51"/>
                  </a:lnTo>
                  <a:lnTo>
                    <a:pt x="84" y="47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3" y="33"/>
                  </a:lnTo>
                  <a:lnTo>
                    <a:pt x="80" y="25"/>
                  </a:lnTo>
                  <a:lnTo>
                    <a:pt x="77" y="19"/>
                  </a:lnTo>
                  <a:lnTo>
                    <a:pt x="72" y="13"/>
                  </a:lnTo>
                  <a:lnTo>
                    <a:pt x="65" y="8"/>
                  </a:lnTo>
                  <a:lnTo>
                    <a:pt x="59" y="4"/>
                  </a:lnTo>
                  <a:lnTo>
                    <a:pt x="51" y="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27" y="3"/>
                  </a:lnTo>
                  <a:lnTo>
                    <a:pt x="19" y="7"/>
                  </a:lnTo>
                  <a:lnTo>
                    <a:pt x="13" y="12"/>
                  </a:lnTo>
                  <a:lnTo>
                    <a:pt x="8" y="19"/>
                  </a:lnTo>
                  <a:lnTo>
                    <a:pt x="4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3" y="57"/>
                  </a:lnTo>
                  <a:lnTo>
                    <a:pt x="7" y="65"/>
                  </a:lnTo>
                  <a:lnTo>
                    <a:pt x="12" y="71"/>
                  </a:lnTo>
                  <a:lnTo>
                    <a:pt x="19" y="76"/>
                  </a:lnTo>
                  <a:lnTo>
                    <a:pt x="25" y="80"/>
                  </a:lnTo>
                  <a:lnTo>
                    <a:pt x="33" y="83"/>
                  </a:lnTo>
                  <a:lnTo>
                    <a:pt x="41" y="84"/>
                  </a:lnTo>
                  <a:lnTo>
                    <a:pt x="41" y="84"/>
                  </a:lnTo>
                  <a:lnTo>
                    <a:pt x="51" y="84"/>
                  </a:lnTo>
                  <a:lnTo>
                    <a:pt x="57" y="81"/>
                  </a:lnTo>
                  <a:lnTo>
                    <a:pt x="65" y="77"/>
                  </a:lnTo>
                  <a:lnTo>
                    <a:pt x="71" y="72"/>
                  </a:lnTo>
                  <a:lnTo>
                    <a:pt x="76" y="65"/>
                  </a:lnTo>
                  <a:lnTo>
                    <a:pt x="80" y="59"/>
                  </a:lnTo>
                  <a:lnTo>
                    <a:pt x="83" y="51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4" y="39"/>
                  </a:lnTo>
                  <a:lnTo>
                    <a:pt x="83" y="35"/>
                  </a:lnTo>
                  <a:lnTo>
                    <a:pt x="79" y="29"/>
                  </a:lnTo>
                  <a:lnTo>
                    <a:pt x="72" y="25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1" y="24"/>
                  </a:lnTo>
                  <a:lnTo>
                    <a:pt x="57" y="25"/>
                  </a:lnTo>
                  <a:lnTo>
                    <a:pt x="52" y="29"/>
                  </a:lnTo>
                  <a:lnTo>
                    <a:pt x="48" y="35"/>
                  </a:lnTo>
                  <a:lnTo>
                    <a:pt x="47" y="43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766B0F54-30BE-238A-0FEC-1238BFAD5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" y="4107"/>
              <a:ext cx="15" cy="16"/>
            </a:xfrm>
            <a:custGeom>
              <a:avLst/>
              <a:gdLst>
                <a:gd name="T0" fmla="*/ 45 w 45"/>
                <a:gd name="T1" fmla="*/ 24 h 47"/>
                <a:gd name="T2" fmla="*/ 45 w 45"/>
                <a:gd name="T3" fmla="*/ 24 h 47"/>
                <a:gd name="T4" fmla="*/ 45 w 45"/>
                <a:gd name="T5" fmla="*/ 28 h 47"/>
                <a:gd name="T6" fmla="*/ 44 w 45"/>
                <a:gd name="T7" fmla="*/ 32 h 47"/>
                <a:gd name="T8" fmla="*/ 41 w 45"/>
                <a:gd name="T9" fmla="*/ 36 h 47"/>
                <a:gd name="T10" fmla="*/ 39 w 45"/>
                <a:gd name="T11" fmla="*/ 40 h 47"/>
                <a:gd name="T12" fmla="*/ 35 w 45"/>
                <a:gd name="T13" fmla="*/ 43 h 47"/>
                <a:gd name="T14" fmla="*/ 31 w 45"/>
                <a:gd name="T15" fmla="*/ 44 h 47"/>
                <a:gd name="T16" fmla="*/ 27 w 45"/>
                <a:gd name="T17" fmla="*/ 45 h 47"/>
                <a:gd name="T18" fmla="*/ 23 w 45"/>
                <a:gd name="T19" fmla="*/ 47 h 47"/>
                <a:gd name="T20" fmla="*/ 23 w 45"/>
                <a:gd name="T21" fmla="*/ 47 h 47"/>
                <a:gd name="T22" fmla="*/ 17 w 45"/>
                <a:gd name="T23" fmla="*/ 45 h 47"/>
                <a:gd name="T24" fmla="*/ 13 w 45"/>
                <a:gd name="T25" fmla="*/ 44 h 47"/>
                <a:gd name="T26" fmla="*/ 9 w 45"/>
                <a:gd name="T27" fmla="*/ 43 h 47"/>
                <a:gd name="T28" fmla="*/ 5 w 45"/>
                <a:gd name="T29" fmla="*/ 39 h 47"/>
                <a:gd name="T30" fmla="*/ 3 w 45"/>
                <a:gd name="T31" fmla="*/ 36 h 47"/>
                <a:gd name="T32" fmla="*/ 1 w 45"/>
                <a:gd name="T33" fmla="*/ 32 h 47"/>
                <a:gd name="T34" fmla="*/ 0 w 45"/>
                <a:gd name="T35" fmla="*/ 27 h 47"/>
                <a:gd name="T36" fmla="*/ 0 w 45"/>
                <a:gd name="T37" fmla="*/ 23 h 47"/>
                <a:gd name="T38" fmla="*/ 0 w 45"/>
                <a:gd name="T39" fmla="*/ 23 h 47"/>
                <a:gd name="T40" fmla="*/ 0 w 45"/>
                <a:gd name="T41" fmla="*/ 17 h 47"/>
                <a:gd name="T42" fmla="*/ 1 w 45"/>
                <a:gd name="T43" fmla="*/ 13 h 47"/>
                <a:gd name="T44" fmla="*/ 4 w 45"/>
                <a:gd name="T45" fmla="*/ 9 h 47"/>
                <a:gd name="T46" fmla="*/ 7 w 45"/>
                <a:gd name="T47" fmla="*/ 7 h 47"/>
                <a:gd name="T48" fmla="*/ 9 w 45"/>
                <a:gd name="T49" fmla="*/ 4 h 47"/>
                <a:gd name="T50" fmla="*/ 13 w 45"/>
                <a:gd name="T51" fmla="*/ 1 h 47"/>
                <a:gd name="T52" fmla="*/ 19 w 45"/>
                <a:gd name="T53" fmla="*/ 0 h 47"/>
                <a:gd name="T54" fmla="*/ 23 w 45"/>
                <a:gd name="T55" fmla="*/ 0 h 47"/>
                <a:gd name="T56" fmla="*/ 23 w 45"/>
                <a:gd name="T57" fmla="*/ 0 h 47"/>
                <a:gd name="T58" fmla="*/ 28 w 45"/>
                <a:gd name="T59" fmla="*/ 0 h 47"/>
                <a:gd name="T60" fmla="*/ 32 w 45"/>
                <a:gd name="T61" fmla="*/ 1 h 47"/>
                <a:gd name="T62" fmla="*/ 36 w 45"/>
                <a:gd name="T63" fmla="*/ 4 h 47"/>
                <a:gd name="T64" fmla="*/ 40 w 45"/>
                <a:gd name="T65" fmla="*/ 7 h 47"/>
                <a:gd name="T66" fmla="*/ 43 w 45"/>
                <a:gd name="T67" fmla="*/ 11 h 47"/>
                <a:gd name="T68" fmla="*/ 44 w 45"/>
                <a:gd name="T69" fmla="*/ 15 h 47"/>
                <a:gd name="T70" fmla="*/ 45 w 45"/>
                <a:gd name="T71" fmla="*/ 19 h 47"/>
                <a:gd name="T72" fmla="*/ 45 w 45"/>
                <a:gd name="T73" fmla="*/ 24 h 47"/>
                <a:gd name="T74" fmla="*/ 45 w 45"/>
                <a:gd name="T7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7">
                  <a:moveTo>
                    <a:pt x="45" y="24"/>
                  </a:moveTo>
                  <a:lnTo>
                    <a:pt x="45" y="24"/>
                  </a:lnTo>
                  <a:lnTo>
                    <a:pt x="45" y="28"/>
                  </a:lnTo>
                  <a:lnTo>
                    <a:pt x="44" y="32"/>
                  </a:lnTo>
                  <a:lnTo>
                    <a:pt x="41" y="36"/>
                  </a:lnTo>
                  <a:lnTo>
                    <a:pt x="39" y="40"/>
                  </a:lnTo>
                  <a:lnTo>
                    <a:pt x="35" y="43"/>
                  </a:lnTo>
                  <a:lnTo>
                    <a:pt x="31" y="44"/>
                  </a:lnTo>
                  <a:lnTo>
                    <a:pt x="27" y="45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7" y="45"/>
                  </a:lnTo>
                  <a:lnTo>
                    <a:pt x="13" y="44"/>
                  </a:lnTo>
                  <a:lnTo>
                    <a:pt x="9" y="43"/>
                  </a:lnTo>
                  <a:lnTo>
                    <a:pt x="5" y="39"/>
                  </a:lnTo>
                  <a:lnTo>
                    <a:pt x="3" y="36"/>
                  </a:lnTo>
                  <a:lnTo>
                    <a:pt x="1" y="32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4" y="9"/>
                  </a:lnTo>
                  <a:lnTo>
                    <a:pt x="7" y="7"/>
                  </a:lnTo>
                  <a:lnTo>
                    <a:pt x="9" y="4"/>
                  </a:lnTo>
                  <a:lnTo>
                    <a:pt x="13" y="1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2" y="1"/>
                  </a:lnTo>
                  <a:lnTo>
                    <a:pt x="36" y="4"/>
                  </a:lnTo>
                  <a:lnTo>
                    <a:pt x="40" y="7"/>
                  </a:lnTo>
                  <a:lnTo>
                    <a:pt x="43" y="11"/>
                  </a:lnTo>
                  <a:lnTo>
                    <a:pt x="44" y="15"/>
                  </a:lnTo>
                  <a:lnTo>
                    <a:pt x="45" y="19"/>
                  </a:lnTo>
                  <a:lnTo>
                    <a:pt x="45" y="24"/>
                  </a:lnTo>
                  <a:lnTo>
                    <a:pt x="45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A8103CCB-8AD9-6201-A4D6-3797857C7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4101"/>
              <a:ext cx="28" cy="28"/>
            </a:xfrm>
            <a:custGeom>
              <a:avLst/>
              <a:gdLst>
                <a:gd name="T0" fmla="*/ 46 w 83"/>
                <a:gd name="T1" fmla="*/ 43 h 84"/>
                <a:gd name="T2" fmla="*/ 44 w 83"/>
                <a:gd name="T3" fmla="*/ 46 h 84"/>
                <a:gd name="T4" fmla="*/ 39 w 83"/>
                <a:gd name="T5" fmla="*/ 44 h 84"/>
                <a:gd name="T6" fmla="*/ 38 w 83"/>
                <a:gd name="T7" fmla="*/ 42 h 84"/>
                <a:gd name="T8" fmla="*/ 39 w 83"/>
                <a:gd name="T9" fmla="*/ 38 h 84"/>
                <a:gd name="T10" fmla="*/ 44 w 83"/>
                <a:gd name="T11" fmla="*/ 39 h 84"/>
                <a:gd name="T12" fmla="*/ 46 w 83"/>
                <a:gd name="T13" fmla="*/ 43 h 84"/>
                <a:gd name="T14" fmla="*/ 47 w 83"/>
                <a:gd name="T15" fmla="*/ 47 h 84"/>
                <a:gd name="T16" fmla="*/ 52 w 83"/>
                <a:gd name="T17" fmla="*/ 56 h 84"/>
                <a:gd name="T18" fmla="*/ 65 w 83"/>
                <a:gd name="T19" fmla="*/ 60 h 84"/>
                <a:gd name="T20" fmla="*/ 77 w 83"/>
                <a:gd name="T21" fmla="*/ 56 h 84"/>
                <a:gd name="T22" fmla="*/ 81 w 83"/>
                <a:gd name="T23" fmla="*/ 50 h 84"/>
                <a:gd name="T24" fmla="*/ 83 w 83"/>
                <a:gd name="T25" fmla="*/ 43 h 84"/>
                <a:gd name="T26" fmla="*/ 83 w 83"/>
                <a:gd name="T27" fmla="*/ 34 h 84"/>
                <a:gd name="T28" fmla="*/ 76 w 83"/>
                <a:gd name="T29" fmla="*/ 19 h 84"/>
                <a:gd name="T30" fmla="*/ 65 w 83"/>
                <a:gd name="T31" fmla="*/ 8 h 84"/>
                <a:gd name="T32" fmla="*/ 51 w 83"/>
                <a:gd name="T33" fmla="*/ 2 h 84"/>
                <a:gd name="T34" fmla="*/ 42 w 83"/>
                <a:gd name="T35" fmla="*/ 0 h 84"/>
                <a:gd name="T36" fmla="*/ 26 w 83"/>
                <a:gd name="T37" fmla="*/ 3 h 84"/>
                <a:gd name="T38" fmla="*/ 12 w 83"/>
                <a:gd name="T39" fmla="*/ 12 h 84"/>
                <a:gd name="T40" fmla="*/ 3 w 83"/>
                <a:gd name="T41" fmla="*/ 26 h 84"/>
                <a:gd name="T42" fmla="*/ 0 w 83"/>
                <a:gd name="T43" fmla="*/ 42 h 84"/>
                <a:gd name="T44" fmla="*/ 0 w 83"/>
                <a:gd name="T45" fmla="*/ 50 h 84"/>
                <a:gd name="T46" fmla="*/ 7 w 83"/>
                <a:gd name="T47" fmla="*/ 64 h 84"/>
                <a:gd name="T48" fmla="*/ 18 w 83"/>
                <a:gd name="T49" fmla="*/ 76 h 84"/>
                <a:gd name="T50" fmla="*/ 34 w 83"/>
                <a:gd name="T51" fmla="*/ 83 h 84"/>
                <a:gd name="T52" fmla="*/ 42 w 83"/>
                <a:gd name="T53" fmla="*/ 84 h 84"/>
                <a:gd name="T54" fmla="*/ 58 w 83"/>
                <a:gd name="T55" fmla="*/ 82 h 84"/>
                <a:gd name="T56" fmla="*/ 71 w 83"/>
                <a:gd name="T57" fmla="*/ 72 h 84"/>
                <a:gd name="T58" fmla="*/ 79 w 83"/>
                <a:gd name="T59" fmla="*/ 58 h 84"/>
                <a:gd name="T60" fmla="*/ 83 w 83"/>
                <a:gd name="T61" fmla="*/ 43 h 84"/>
                <a:gd name="T62" fmla="*/ 83 w 83"/>
                <a:gd name="T63" fmla="*/ 39 h 84"/>
                <a:gd name="T64" fmla="*/ 77 w 83"/>
                <a:gd name="T65" fmla="*/ 30 h 84"/>
                <a:gd name="T66" fmla="*/ 64 w 83"/>
                <a:gd name="T67" fmla="*/ 24 h 84"/>
                <a:gd name="T68" fmla="*/ 62 w 83"/>
                <a:gd name="T69" fmla="*/ 24 h 84"/>
                <a:gd name="T70" fmla="*/ 52 w 83"/>
                <a:gd name="T71" fmla="*/ 30 h 84"/>
                <a:gd name="T72" fmla="*/ 46 w 83"/>
                <a:gd name="T73" fmla="*/ 4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84">
                  <a:moveTo>
                    <a:pt x="46" y="43"/>
                  </a:moveTo>
                  <a:lnTo>
                    <a:pt x="46" y="43"/>
                  </a:lnTo>
                  <a:lnTo>
                    <a:pt x="46" y="44"/>
                  </a:lnTo>
                  <a:lnTo>
                    <a:pt x="44" y="46"/>
                  </a:lnTo>
                  <a:lnTo>
                    <a:pt x="42" y="47"/>
                  </a:lnTo>
                  <a:lnTo>
                    <a:pt x="39" y="4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39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44" y="39"/>
                  </a:lnTo>
                  <a:lnTo>
                    <a:pt x="46" y="40"/>
                  </a:lnTo>
                  <a:lnTo>
                    <a:pt x="46" y="43"/>
                  </a:lnTo>
                  <a:lnTo>
                    <a:pt x="46" y="43"/>
                  </a:lnTo>
                  <a:lnTo>
                    <a:pt x="47" y="47"/>
                  </a:lnTo>
                  <a:lnTo>
                    <a:pt x="48" y="50"/>
                  </a:lnTo>
                  <a:lnTo>
                    <a:pt x="52" y="56"/>
                  </a:lnTo>
                  <a:lnTo>
                    <a:pt x="59" y="59"/>
                  </a:lnTo>
                  <a:lnTo>
                    <a:pt x="65" y="60"/>
                  </a:lnTo>
                  <a:lnTo>
                    <a:pt x="72" y="59"/>
                  </a:lnTo>
                  <a:lnTo>
                    <a:pt x="77" y="56"/>
                  </a:lnTo>
                  <a:lnTo>
                    <a:pt x="80" y="54"/>
                  </a:lnTo>
                  <a:lnTo>
                    <a:pt x="81" y="50"/>
                  </a:lnTo>
                  <a:lnTo>
                    <a:pt x="83" y="47"/>
                  </a:lnTo>
                  <a:lnTo>
                    <a:pt x="83" y="43"/>
                  </a:lnTo>
                  <a:lnTo>
                    <a:pt x="83" y="43"/>
                  </a:lnTo>
                  <a:lnTo>
                    <a:pt x="83" y="34"/>
                  </a:lnTo>
                  <a:lnTo>
                    <a:pt x="80" y="26"/>
                  </a:lnTo>
                  <a:lnTo>
                    <a:pt x="76" y="19"/>
                  </a:lnTo>
                  <a:lnTo>
                    <a:pt x="71" y="12"/>
                  </a:lnTo>
                  <a:lnTo>
                    <a:pt x="65" y="8"/>
                  </a:lnTo>
                  <a:lnTo>
                    <a:pt x="59" y="4"/>
                  </a:lnTo>
                  <a:lnTo>
                    <a:pt x="51" y="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6" y="3"/>
                  </a:lnTo>
                  <a:lnTo>
                    <a:pt x="19" y="7"/>
                  </a:lnTo>
                  <a:lnTo>
                    <a:pt x="12" y="12"/>
                  </a:lnTo>
                  <a:lnTo>
                    <a:pt x="7" y="19"/>
                  </a:lnTo>
                  <a:lnTo>
                    <a:pt x="3" y="26"/>
                  </a:lnTo>
                  <a:lnTo>
                    <a:pt x="0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3" y="58"/>
                  </a:lnTo>
                  <a:lnTo>
                    <a:pt x="7" y="64"/>
                  </a:lnTo>
                  <a:lnTo>
                    <a:pt x="12" y="71"/>
                  </a:lnTo>
                  <a:lnTo>
                    <a:pt x="18" y="76"/>
                  </a:lnTo>
                  <a:lnTo>
                    <a:pt x="26" y="80"/>
                  </a:lnTo>
                  <a:lnTo>
                    <a:pt x="34" y="83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50" y="83"/>
                  </a:lnTo>
                  <a:lnTo>
                    <a:pt x="58" y="82"/>
                  </a:lnTo>
                  <a:lnTo>
                    <a:pt x="64" y="78"/>
                  </a:lnTo>
                  <a:lnTo>
                    <a:pt x="71" y="72"/>
                  </a:lnTo>
                  <a:lnTo>
                    <a:pt x="76" y="66"/>
                  </a:lnTo>
                  <a:lnTo>
                    <a:pt x="79" y="58"/>
                  </a:lnTo>
                  <a:lnTo>
                    <a:pt x="81" y="51"/>
                  </a:lnTo>
                  <a:lnTo>
                    <a:pt x="83" y="43"/>
                  </a:lnTo>
                  <a:lnTo>
                    <a:pt x="83" y="43"/>
                  </a:lnTo>
                  <a:lnTo>
                    <a:pt x="83" y="39"/>
                  </a:lnTo>
                  <a:lnTo>
                    <a:pt x="83" y="35"/>
                  </a:lnTo>
                  <a:lnTo>
                    <a:pt x="77" y="30"/>
                  </a:lnTo>
                  <a:lnTo>
                    <a:pt x="72" y="26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62" y="24"/>
                  </a:lnTo>
                  <a:lnTo>
                    <a:pt x="58" y="26"/>
                  </a:lnTo>
                  <a:lnTo>
                    <a:pt x="52" y="30"/>
                  </a:lnTo>
                  <a:lnTo>
                    <a:pt x="48" y="35"/>
                  </a:lnTo>
                  <a:lnTo>
                    <a:pt x="46" y="43"/>
                  </a:lnTo>
                  <a:lnTo>
                    <a:pt x="46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0521968-0D91-B4DA-6947-C82C53308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4045"/>
              <a:ext cx="16" cy="16"/>
            </a:xfrm>
            <a:custGeom>
              <a:avLst/>
              <a:gdLst>
                <a:gd name="T0" fmla="*/ 47 w 47"/>
                <a:gd name="T1" fmla="*/ 24 h 47"/>
                <a:gd name="T2" fmla="*/ 47 w 47"/>
                <a:gd name="T3" fmla="*/ 24 h 47"/>
                <a:gd name="T4" fmla="*/ 45 w 47"/>
                <a:gd name="T5" fmla="*/ 29 h 47"/>
                <a:gd name="T6" fmla="*/ 44 w 47"/>
                <a:gd name="T7" fmla="*/ 33 h 47"/>
                <a:gd name="T8" fmla="*/ 43 w 47"/>
                <a:gd name="T9" fmla="*/ 37 h 47"/>
                <a:gd name="T10" fmla="*/ 40 w 47"/>
                <a:gd name="T11" fmla="*/ 40 h 47"/>
                <a:gd name="T12" fmla="*/ 36 w 47"/>
                <a:gd name="T13" fmla="*/ 44 h 47"/>
                <a:gd name="T14" fmla="*/ 32 w 47"/>
                <a:gd name="T15" fmla="*/ 45 h 47"/>
                <a:gd name="T16" fmla="*/ 28 w 47"/>
                <a:gd name="T17" fmla="*/ 47 h 47"/>
                <a:gd name="T18" fmla="*/ 23 w 47"/>
                <a:gd name="T19" fmla="*/ 47 h 47"/>
                <a:gd name="T20" fmla="*/ 23 w 47"/>
                <a:gd name="T21" fmla="*/ 47 h 47"/>
                <a:gd name="T22" fmla="*/ 19 w 47"/>
                <a:gd name="T23" fmla="*/ 47 h 47"/>
                <a:gd name="T24" fmla="*/ 13 w 47"/>
                <a:gd name="T25" fmla="*/ 45 h 47"/>
                <a:gd name="T26" fmla="*/ 9 w 47"/>
                <a:gd name="T27" fmla="*/ 43 h 47"/>
                <a:gd name="T28" fmla="*/ 7 w 47"/>
                <a:gd name="T29" fmla="*/ 40 h 47"/>
                <a:gd name="T30" fmla="*/ 4 w 47"/>
                <a:gd name="T31" fmla="*/ 36 h 47"/>
                <a:gd name="T32" fmla="*/ 1 w 47"/>
                <a:gd name="T33" fmla="*/ 32 h 47"/>
                <a:gd name="T34" fmla="*/ 0 w 47"/>
                <a:gd name="T35" fmla="*/ 28 h 47"/>
                <a:gd name="T36" fmla="*/ 0 w 47"/>
                <a:gd name="T37" fmla="*/ 24 h 47"/>
                <a:gd name="T38" fmla="*/ 0 w 47"/>
                <a:gd name="T39" fmla="*/ 24 h 47"/>
                <a:gd name="T40" fmla="*/ 0 w 47"/>
                <a:gd name="T41" fmla="*/ 19 h 47"/>
                <a:gd name="T42" fmla="*/ 1 w 47"/>
                <a:gd name="T43" fmla="*/ 15 h 47"/>
                <a:gd name="T44" fmla="*/ 4 w 47"/>
                <a:gd name="T45" fmla="*/ 11 h 47"/>
                <a:gd name="T46" fmla="*/ 7 w 47"/>
                <a:gd name="T47" fmla="*/ 7 h 47"/>
                <a:gd name="T48" fmla="*/ 11 w 47"/>
                <a:gd name="T49" fmla="*/ 4 h 47"/>
                <a:gd name="T50" fmla="*/ 15 w 47"/>
                <a:gd name="T51" fmla="*/ 3 h 47"/>
                <a:gd name="T52" fmla="*/ 19 w 47"/>
                <a:gd name="T53" fmla="*/ 1 h 47"/>
                <a:gd name="T54" fmla="*/ 24 w 47"/>
                <a:gd name="T55" fmla="*/ 0 h 47"/>
                <a:gd name="T56" fmla="*/ 24 w 47"/>
                <a:gd name="T57" fmla="*/ 0 h 47"/>
                <a:gd name="T58" fmla="*/ 28 w 47"/>
                <a:gd name="T59" fmla="*/ 1 h 47"/>
                <a:gd name="T60" fmla="*/ 33 w 47"/>
                <a:gd name="T61" fmla="*/ 3 h 47"/>
                <a:gd name="T62" fmla="*/ 36 w 47"/>
                <a:gd name="T63" fmla="*/ 5 h 47"/>
                <a:gd name="T64" fmla="*/ 40 w 47"/>
                <a:gd name="T65" fmla="*/ 8 h 47"/>
                <a:gd name="T66" fmla="*/ 43 w 47"/>
                <a:gd name="T67" fmla="*/ 11 h 47"/>
                <a:gd name="T68" fmla="*/ 45 w 47"/>
                <a:gd name="T69" fmla="*/ 15 h 47"/>
                <a:gd name="T70" fmla="*/ 47 w 47"/>
                <a:gd name="T71" fmla="*/ 20 h 47"/>
                <a:gd name="T72" fmla="*/ 47 w 47"/>
                <a:gd name="T73" fmla="*/ 24 h 47"/>
                <a:gd name="T74" fmla="*/ 47 w 47"/>
                <a:gd name="T7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7">
                  <a:moveTo>
                    <a:pt x="47" y="24"/>
                  </a:moveTo>
                  <a:lnTo>
                    <a:pt x="47" y="24"/>
                  </a:lnTo>
                  <a:lnTo>
                    <a:pt x="45" y="29"/>
                  </a:lnTo>
                  <a:lnTo>
                    <a:pt x="44" y="33"/>
                  </a:lnTo>
                  <a:lnTo>
                    <a:pt x="43" y="37"/>
                  </a:lnTo>
                  <a:lnTo>
                    <a:pt x="40" y="40"/>
                  </a:lnTo>
                  <a:lnTo>
                    <a:pt x="36" y="44"/>
                  </a:lnTo>
                  <a:lnTo>
                    <a:pt x="32" y="45"/>
                  </a:lnTo>
                  <a:lnTo>
                    <a:pt x="28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9" y="47"/>
                  </a:lnTo>
                  <a:lnTo>
                    <a:pt x="13" y="45"/>
                  </a:lnTo>
                  <a:lnTo>
                    <a:pt x="9" y="43"/>
                  </a:lnTo>
                  <a:lnTo>
                    <a:pt x="7" y="40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1" y="4"/>
                  </a:lnTo>
                  <a:lnTo>
                    <a:pt x="15" y="3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8" y="1"/>
                  </a:lnTo>
                  <a:lnTo>
                    <a:pt x="33" y="3"/>
                  </a:lnTo>
                  <a:lnTo>
                    <a:pt x="36" y="5"/>
                  </a:lnTo>
                  <a:lnTo>
                    <a:pt x="40" y="8"/>
                  </a:lnTo>
                  <a:lnTo>
                    <a:pt x="43" y="11"/>
                  </a:lnTo>
                  <a:lnTo>
                    <a:pt x="45" y="15"/>
                  </a:lnTo>
                  <a:lnTo>
                    <a:pt x="47" y="20"/>
                  </a:lnTo>
                  <a:lnTo>
                    <a:pt x="47" y="24"/>
                  </a:lnTo>
                  <a:lnTo>
                    <a:pt x="47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5E6A71A-71B6-864D-4B0A-D8600BFC9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3" y="4039"/>
              <a:ext cx="28" cy="28"/>
            </a:xfrm>
            <a:custGeom>
              <a:avLst/>
              <a:gdLst>
                <a:gd name="T0" fmla="*/ 47 w 84"/>
                <a:gd name="T1" fmla="*/ 43 h 84"/>
                <a:gd name="T2" fmla="*/ 46 w 84"/>
                <a:gd name="T3" fmla="*/ 47 h 84"/>
                <a:gd name="T4" fmla="*/ 39 w 84"/>
                <a:gd name="T5" fmla="*/ 46 h 84"/>
                <a:gd name="T6" fmla="*/ 38 w 84"/>
                <a:gd name="T7" fmla="*/ 43 h 84"/>
                <a:gd name="T8" fmla="*/ 39 w 84"/>
                <a:gd name="T9" fmla="*/ 39 h 84"/>
                <a:gd name="T10" fmla="*/ 46 w 84"/>
                <a:gd name="T11" fmla="*/ 40 h 84"/>
                <a:gd name="T12" fmla="*/ 47 w 84"/>
                <a:gd name="T13" fmla="*/ 43 h 84"/>
                <a:gd name="T14" fmla="*/ 47 w 84"/>
                <a:gd name="T15" fmla="*/ 47 h 84"/>
                <a:gd name="T16" fmla="*/ 54 w 84"/>
                <a:gd name="T17" fmla="*/ 56 h 84"/>
                <a:gd name="T18" fmla="*/ 66 w 84"/>
                <a:gd name="T19" fmla="*/ 62 h 84"/>
                <a:gd name="T20" fmla="*/ 79 w 84"/>
                <a:gd name="T21" fmla="*/ 56 h 84"/>
                <a:gd name="T22" fmla="*/ 83 w 84"/>
                <a:gd name="T23" fmla="*/ 51 h 84"/>
                <a:gd name="T24" fmla="*/ 84 w 84"/>
                <a:gd name="T25" fmla="*/ 43 h 84"/>
                <a:gd name="T26" fmla="*/ 83 w 84"/>
                <a:gd name="T27" fmla="*/ 35 h 84"/>
                <a:gd name="T28" fmla="*/ 76 w 84"/>
                <a:gd name="T29" fmla="*/ 20 h 84"/>
                <a:gd name="T30" fmla="*/ 66 w 84"/>
                <a:gd name="T31" fmla="*/ 8 h 84"/>
                <a:gd name="T32" fmla="*/ 51 w 84"/>
                <a:gd name="T33" fmla="*/ 2 h 84"/>
                <a:gd name="T34" fmla="*/ 43 w 84"/>
                <a:gd name="T35" fmla="*/ 0 h 84"/>
                <a:gd name="T36" fmla="*/ 26 w 84"/>
                <a:gd name="T37" fmla="*/ 3 h 84"/>
                <a:gd name="T38" fmla="*/ 14 w 84"/>
                <a:gd name="T39" fmla="*/ 12 h 84"/>
                <a:gd name="T40" fmla="*/ 4 w 84"/>
                <a:gd name="T41" fmla="*/ 27 h 84"/>
                <a:gd name="T42" fmla="*/ 0 w 84"/>
                <a:gd name="T43" fmla="*/ 43 h 84"/>
                <a:gd name="T44" fmla="*/ 0 w 84"/>
                <a:gd name="T45" fmla="*/ 51 h 84"/>
                <a:gd name="T46" fmla="*/ 7 w 84"/>
                <a:gd name="T47" fmla="*/ 66 h 84"/>
                <a:gd name="T48" fmla="*/ 19 w 84"/>
                <a:gd name="T49" fmla="*/ 76 h 84"/>
                <a:gd name="T50" fmla="*/ 34 w 84"/>
                <a:gd name="T51" fmla="*/ 83 h 84"/>
                <a:gd name="T52" fmla="*/ 42 w 84"/>
                <a:gd name="T53" fmla="*/ 84 h 84"/>
                <a:gd name="T54" fmla="*/ 58 w 84"/>
                <a:gd name="T55" fmla="*/ 82 h 84"/>
                <a:gd name="T56" fmla="*/ 71 w 84"/>
                <a:gd name="T57" fmla="*/ 72 h 84"/>
                <a:gd name="T58" fmla="*/ 80 w 84"/>
                <a:gd name="T59" fmla="*/ 59 h 84"/>
                <a:gd name="T60" fmla="*/ 84 w 84"/>
                <a:gd name="T61" fmla="*/ 43 h 84"/>
                <a:gd name="T62" fmla="*/ 84 w 84"/>
                <a:gd name="T63" fmla="*/ 39 h 84"/>
                <a:gd name="T64" fmla="*/ 79 w 84"/>
                <a:gd name="T65" fmla="*/ 30 h 84"/>
                <a:gd name="T66" fmla="*/ 66 w 84"/>
                <a:gd name="T67" fmla="*/ 24 h 84"/>
                <a:gd name="T68" fmla="*/ 62 w 84"/>
                <a:gd name="T69" fmla="*/ 24 h 84"/>
                <a:gd name="T70" fmla="*/ 52 w 84"/>
                <a:gd name="T71" fmla="*/ 30 h 84"/>
                <a:gd name="T72" fmla="*/ 47 w 84"/>
                <a:gd name="T73" fmla="*/ 4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4">
                  <a:moveTo>
                    <a:pt x="47" y="43"/>
                  </a:moveTo>
                  <a:lnTo>
                    <a:pt x="47" y="43"/>
                  </a:lnTo>
                  <a:lnTo>
                    <a:pt x="46" y="46"/>
                  </a:lnTo>
                  <a:lnTo>
                    <a:pt x="46" y="47"/>
                  </a:lnTo>
                  <a:lnTo>
                    <a:pt x="42" y="47"/>
                  </a:lnTo>
                  <a:lnTo>
                    <a:pt x="39" y="46"/>
                  </a:lnTo>
                  <a:lnTo>
                    <a:pt x="38" y="43"/>
                  </a:lnTo>
                  <a:lnTo>
                    <a:pt x="38" y="43"/>
                  </a:lnTo>
                  <a:lnTo>
                    <a:pt x="38" y="40"/>
                  </a:lnTo>
                  <a:lnTo>
                    <a:pt x="39" y="39"/>
                  </a:lnTo>
                  <a:lnTo>
                    <a:pt x="42" y="38"/>
                  </a:lnTo>
                  <a:lnTo>
                    <a:pt x="46" y="40"/>
                  </a:lnTo>
                  <a:lnTo>
                    <a:pt x="47" y="42"/>
                  </a:lnTo>
                  <a:lnTo>
                    <a:pt x="47" y="43"/>
                  </a:lnTo>
                  <a:lnTo>
                    <a:pt x="47" y="43"/>
                  </a:lnTo>
                  <a:lnTo>
                    <a:pt x="47" y="47"/>
                  </a:lnTo>
                  <a:lnTo>
                    <a:pt x="48" y="51"/>
                  </a:lnTo>
                  <a:lnTo>
                    <a:pt x="54" y="56"/>
                  </a:lnTo>
                  <a:lnTo>
                    <a:pt x="59" y="60"/>
                  </a:lnTo>
                  <a:lnTo>
                    <a:pt x="66" y="62"/>
                  </a:lnTo>
                  <a:lnTo>
                    <a:pt x="72" y="60"/>
                  </a:lnTo>
                  <a:lnTo>
                    <a:pt x="79" y="56"/>
                  </a:lnTo>
                  <a:lnTo>
                    <a:pt x="82" y="54"/>
                  </a:lnTo>
                  <a:lnTo>
                    <a:pt x="83" y="51"/>
                  </a:lnTo>
                  <a:lnTo>
                    <a:pt x="84" y="47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3" y="35"/>
                  </a:lnTo>
                  <a:lnTo>
                    <a:pt x="80" y="27"/>
                  </a:lnTo>
                  <a:lnTo>
                    <a:pt x="76" y="20"/>
                  </a:lnTo>
                  <a:lnTo>
                    <a:pt x="72" y="14"/>
                  </a:lnTo>
                  <a:lnTo>
                    <a:pt x="66" y="8"/>
                  </a:lnTo>
                  <a:lnTo>
                    <a:pt x="59" y="4"/>
                  </a:lnTo>
                  <a:lnTo>
                    <a:pt x="51" y="2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6" y="3"/>
                  </a:lnTo>
                  <a:lnTo>
                    <a:pt x="19" y="7"/>
                  </a:lnTo>
                  <a:lnTo>
                    <a:pt x="14" y="12"/>
                  </a:lnTo>
                  <a:lnTo>
                    <a:pt x="8" y="19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51"/>
                  </a:lnTo>
                  <a:lnTo>
                    <a:pt x="3" y="59"/>
                  </a:lnTo>
                  <a:lnTo>
                    <a:pt x="7" y="66"/>
                  </a:lnTo>
                  <a:lnTo>
                    <a:pt x="12" y="72"/>
                  </a:lnTo>
                  <a:lnTo>
                    <a:pt x="19" y="76"/>
                  </a:lnTo>
                  <a:lnTo>
                    <a:pt x="26" y="80"/>
                  </a:lnTo>
                  <a:lnTo>
                    <a:pt x="34" y="83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51" y="84"/>
                  </a:lnTo>
                  <a:lnTo>
                    <a:pt x="58" y="82"/>
                  </a:lnTo>
                  <a:lnTo>
                    <a:pt x="66" y="78"/>
                  </a:lnTo>
                  <a:lnTo>
                    <a:pt x="71" y="72"/>
                  </a:lnTo>
                  <a:lnTo>
                    <a:pt x="76" y="66"/>
                  </a:lnTo>
                  <a:lnTo>
                    <a:pt x="80" y="59"/>
                  </a:lnTo>
                  <a:lnTo>
                    <a:pt x="83" y="51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4" y="39"/>
                  </a:lnTo>
                  <a:lnTo>
                    <a:pt x="83" y="36"/>
                  </a:lnTo>
                  <a:lnTo>
                    <a:pt x="79" y="30"/>
                  </a:lnTo>
                  <a:lnTo>
                    <a:pt x="72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62" y="24"/>
                  </a:lnTo>
                  <a:lnTo>
                    <a:pt x="58" y="26"/>
                  </a:lnTo>
                  <a:lnTo>
                    <a:pt x="52" y="30"/>
                  </a:lnTo>
                  <a:lnTo>
                    <a:pt x="48" y="36"/>
                  </a:lnTo>
                  <a:lnTo>
                    <a:pt x="47" y="43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8776B9B2-2F82-E850-4C25-6B7F7BEBC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2" y="4001"/>
              <a:ext cx="16" cy="16"/>
            </a:xfrm>
            <a:custGeom>
              <a:avLst/>
              <a:gdLst>
                <a:gd name="T0" fmla="*/ 47 w 47"/>
                <a:gd name="T1" fmla="*/ 24 h 47"/>
                <a:gd name="T2" fmla="*/ 47 w 47"/>
                <a:gd name="T3" fmla="*/ 24 h 47"/>
                <a:gd name="T4" fmla="*/ 45 w 47"/>
                <a:gd name="T5" fmla="*/ 28 h 47"/>
                <a:gd name="T6" fmla="*/ 44 w 47"/>
                <a:gd name="T7" fmla="*/ 32 h 47"/>
                <a:gd name="T8" fmla="*/ 41 w 47"/>
                <a:gd name="T9" fmla="*/ 36 h 47"/>
                <a:gd name="T10" fmla="*/ 39 w 47"/>
                <a:gd name="T11" fmla="*/ 40 h 47"/>
                <a:gd name="T12" fmla="*/ 36 w 47"/>
                <a:gd name="T13" fmla="*/ 43 h 47"/>
                <a:gd name="T14" fmla="*/ 32 w 47"/>
                <a:gd name="T15" fmla="*/ 45 h 47"/>
                <a:gd name="T16" fmla="*/ 27 w 47"/>
                <a:gd name="T17" fmla="*/ 45 h 47"/>
                <a:gd name="T18" fmla="*/ 23 w 47"/>
                <a:gd name="T19" fmla="*/ 47 h 47"/>
                <a:gd name="T20" fmla="*/ 23 w 47"/>
                <a:gd name="T21" fmla="*/ 47 h 47"/>
                <a:gd name="T22" fmla="*/ 17 w 47"/>
                <a:gd name="T23" fmla="*/ 45 h 47"/>
                <a:gd name="T24" fmla="*/ 13 w 47"/>
                <a:gd name="T25" fmla="*/ 44 h 47"/>
                <a:gd name="T26" fmla="*/ 9 w 47"/>
                <a:gd name="T27" fmla="*/ 43 h 47"/>
                <a:gd name="T28" fmla="*/ 7 w 47"/>
                <a:gd name="T29" fmla="*/ 39 h 47"/>
                <a:gd name="T30" fmla="*/ 3 w 47"/>
                <a:gd name="T31" fmla="*/ 36 h 47"/>
                <a:gd name="T32" fmla="*/ 1 w 47"/>
                <a:gd name="T33" fmla="*/ 32 h 47"/>
                <a:gd name="T34" fmla="*/ 0 w 47"/>
                <a:gd name="T35" fmla="*/ 27 h 47"/>
                <a:gd name="T36" fmla="*/ 0 w 47"/>
                <a:gd name="T37" fmla="*/ 23 h 47"/>
                <a:gd name="T38" fmla="*/ 0 w 47"/>
                <a:gd name="T39" fmla="*/ 23 h 47"/>
                <a:gd name="T40" fmla="*/ 0 w 47"/>
                <a:gd name="T41" fmla="*/ 17 h 47"/>
                <a:gd name="T42" fmla="*/ 1 w 47"/>
                <a:gd name="T43" fmla="*/ 13 h 47"/>
                <a:gd name="T44" fmla="*/ 4 w 47"/>
                <a:gd name="T45" fmla="*/ 9 h 47"/>
                <a:gd name="T46" fmla="*/ 7 w 47"/>
                <a:gd name="T47" fmla="*/ 7 h 47"/>
                <a:gd name="T48" fmla="*/ 11 w 47"/>
                <a:gd name="T49" fmla="*/ 4 h 47"/>
                <a:gd name="T50" fmla="*/ 15 w 47"/>
                <a:gd name="T51" fmla="*/ 1 h 47"/>
                <a:gd name="T52" fmla="*/ 19 w 47"/>
                <a:gd name="T53" fmla="*/ 0 h 47"/>
                <a:gd name="T54" fmla="*/ 23 w 47"/>
                <a:gd name="T55" fmla="*/ 0 h 47"/>
                <a:gd name="T56" fmla="*/ 23 w 47"/>
                <a:gd name="T57" fmla="*/ 0 h 47"/>
                <a:gd name="T58" fmla="*/ 28 w 47"/>
                <a:gd name="T59" fmla="*/ 0 h 47"/>
                <a:gd name="T60" fmla="*/ 32 w 47"/>
                <a:gd name="T61" fmla="*/ 1 h 47"/>
                <a:gd name="T62" fmla="*/ 36 w 47"/>
                <a:gd name="T63" fmla="*/ 4 h 47"/>
                <a:gd name="T64" fmla="*/ 40 w 47"/>
                <a:gd name="T65" fmla="*/ 7 h 47"/>
                <a:gd name="T66" fmla="*/ 43 w 47"/>
                <a:gd name="T67" fmla="*/ 11 h 47"/>
                <a:gd name="T68" fmla="*/ 44 w 47"/>
                <a:gd name="T69" fmla="*/ 15 h 47"/>
                <a:gd name="T70" fmla="*/ 45 w 47"/>
                <a:gd name="T71" fmla="*/ 19 h 47"/>
                <a:gd name="T72" fmla="*/ 47 w 47"/>
                <a:gd name="T73" fmla="*/ 24 h 47"/>
                <a:gd name="T74" fmla="*/ 47 w 47"/>
                <a:gd name="T7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7">
                  <a:moveTo>
                    <a:pt x="47" y="24"/>
                  </a:moveTo>
                  <a:lnTo>
                    <a:pt x="47" y="24"/>
                  </a:lnTo>
                  <a:lnTo>
                    <a:pt x="45" y="28"/>
                  </a:lnTo>
                  <a:lnTo>
                    <a:pt x="44" y="32"/>
                  </a:lnTo>
                  <a:lnTo>
                    <a:pt x="41" y="36"/>
                  </a:lnTo>
                  <a:lnTo>
                    <a:pt x="39" y="40"/>
                  </a:lnTo>
                  <a:lnTo>
                    <a:pt x="36" y="43"/>
                  </a:lnTo>
                  <a:lnTo>
                    <a:pt x="32" y="45"/>
                  </a:lnTo>
                  <a:lnTo>
                    <a:pt x="27" y="45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7" y="45"/>
                  </a:lnTo>
                  <a:lnTo>
                    <a:pt x="13" y="44"/>
                  </a:lnTo>
                  <a:lnTo>
                    <a:pt x="9" y="43"/>
                  </a:lnTo>
                  <a:lnTo>
                    <a:pt x="7" y="39"/>
                  </a:lnTo>
                  <a:lnTo>
                    <a:pt x="3" y="36"/>
                  </a:lnTo>
                  <a:lnTo>
                    <a:pt x="1" y="32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4" y="9"/>
                  </a:lnTo>
                  <a:lnTo>
                    <a:pt x="7" y="7"/>
                  </a:lnTo>
                  <a:lnTo>
                    <a:pt x="11" y="4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2" y="1"/>
                  </a:lnTo>
                  <a:lnTo>
                    <a:pt x="36" y="4"/>
                  </a:lnTo>
                  <a:lnTo>
                    <a:pt x="40" y="7"/>
                  </a:lnTo>
                  <a:lnTo>
                    <a:pt x="43" y="11"/>
                  </a:lnTo>
                  <a:lnTo>
                    <a:pt x="44" y="15"/>
                  </a:lnTo>
                  <a:lnTo>
                    <a:pt x="45" y="19"/>
                  </a:lnTo>
                  <a:lnTo>
                    <a:pt x="47" y="24"/>
                  </a:lnTo>
                  <a:lnTo>
                    <a:pt x="47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E9ED6FA-0F45-A5BD-5D36-76740C45E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3995"/>
              <a:ext cx="28" cy="28"/>
            </a:xfrm>
            <a:custGeom>
              <a:avLst/>
              <a:gdLst>
                <a:gd name="T0" fmla="*/ 47 w 84"/>
                <a:gd name="T1" fmla="*/ 42 h 83"/>
                <a:gd name="T2" fmla="*/ 44 w 84"/>
                <a:gd name="T3" fmla="*/ 45 h 83"/>
                <a:gd name="T4" fmla="*/ 39 w 84"/>
                <a:gd name="T5" fmla="*/ 45 h 83"/>
                <a:gd name="T6" fmla="*/ 38 w 84"/>
                <a:gd name="T7" fmla="*/ 41 h 83"/>
                <a:gd name="T8" fmla="*/ 39 w 84"/>
                <a:gd name="T9" fmla="*/ 37 h 83"/>
                <a:gd name="T10" fmla="*/ 44 w 84"/>
                <a:gd name="T11" fmla="*/ 38 h 83"/>
                <a:gd name="T12" fmla="*/ 47 w 84"/>
                <a:gd name="T13" fmla="*/ 42 h 83"/>
                <a:gd name="T14" fmla="*/ 47 w 84"/>
                <a:gd name="T15" fmla="*/ 46 h 83"/>
                <a:gd name="T16" fmla="*/ 52 w 84"/>
                <a:gd name="T17" fmla="*/ 55 h 83"/>
                <a:gd name="T18" fmla="*/ 66 w 84"/>
                <a:gd name="T19" fmla="*/ 59 h 83"/>
                <a:gd name="T20" fmla="*/ 79 w 84"/>
                <a:gd name="T21" fmla="*/ 55 h 83"/>
                <a:gd name="T22" fmla="*/ 83 w 84"/>
                <a:gd name="T23" fmla="*/ 50 h 83"/>
                <a:gd name="T24" fmla="*/ 84 w 84"/>
                <a:gd name="T25" fmla="*/ 42 h 83"/>
                <a:gd name="T26" fmla="*/ 83 w 84"/>
                <a:gd name="T27" fmla="*/ 33 h 83"/>
                <a:gd name="T28" fmla="*/ 76 w 84"/>
                <a:gd name="T29" fmla="*/ 18 h 83"/>
                <a:gd name="T30" fmla="*/ 66 w 84"/>
                <a:gd name="T31" fmla="*/ 7 h 83"/>
                <a:gd name="T32" fmla="*/ 51 w 84"/>
                <a:gd name="T33" fmla="*/ 1 h 83"/>
                <a:gd name="T34" fmla="*/ 42 w 84"/>
                <a:gd name="T35" fmla="*/ 0 h 83"/>
                <a:gd name="T36" fmla="*/ 26 w 84"/>
                <a:gd name="T37" fmla="*/ 2 h 83"/>
                <a:gd name="T38" fmla="*/ 12 w 84"/>
                <a:gd name="T39" fmla="*/ 11 h 83"/>
                <a:gd name="T40" fmla="*/ 4 w 84"/>
                <a:gd name="T41" fmla="*/ 25 h 83"/>
                <a:gd name="T42" fmla="*/ 0 w 84"/>
                <a:gd name="T43" fmla="*/ 41 h 83"/>
                <a:gd name="T44" fmla="*/ 0 w 84"/>
                <a:gd name="T45" fmla="*/ 49 h 83"/>
                <a:gd name="T46" fmla="*/ 7 w 84"/>
                <a:gd name="T47" fmla="*/ 65 h 83"/>
                <a:gd name="T48" fmla="*/ 18 w 84"/>
                <a:gd name="T49" fmla="*/ 75 h 83"/>
                <a:gd name="T50" fmla="*/ 34 w 84"/>
                <a:gd name="T51" fmla="*/ 82 h 83"/>
                <a:gd name="T52" fmla="*/ 42 w 84"/>
                <a:gd name="T53" fmla="*/ 83 h 83"/>
                <a:gd name="T54" fmla="*/ 58 w 84"/>
                <a:gd name="T55" fmla="*/ 81 h 83"/>
                <a:gd name="T56" fmla="*/ 71 w 84"/>
                <a:gd name="T57" fmla="*/ 71 h 83"/>
                <a:gd name="T58" fmla="*/ 80 w 84"/>
                <a:gd name="T59" fmla="*/ 58 h 83"/>
                <a:gd name="T60" fmla="*/ 84 w 84"/>
                <a:gd name="T61" fmla="*/ 42 h 83"/>
                <a:gd name="T62" fmla="*/ 83 w 84"/>
                <a:gd name="T63" fmla="*/ 38 h 83"/>
                <a:gd name="T64" fmla="*/ 78 w 84"/>
                <a:gd name="T65" fmla="*/ 29 h 83"/>
                <a:gd name="T66" fmla="*/ 66 w 84"/>
                <a:gd name="T67" fmla="*/ 23 h 83"/>
                <a:gd name="T68" fmla="*/ 62 w 84"/>
                <a:gd name="T69" fmla="*/ 23 h 83"/>
                <a:gd name="T70" fmla="*/ 52 w 84"/>
                <a:gd name="T71" fmla="*/ 29 h 83"/>
                <a:gd name="T72" fmla="*/ 47 w 84"/>
                <a:gd name="T73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3">
                  <a:moveTo>
                    <a:pt x="47" y="42"/>
                  </a:moveTo>
                  <a:lnTo>
                    <a:pt x="47" y="42"/>
                  </a:lnTo>
                  <a:lnTo>
                    <a:pt x="46" y="43"/>
                  </a:lnTo>
                  <a:lnTo>
                    <a:pt x="44" y="45"/>
                  </a:lnTo>
                  <a:lnTo>
                    <a:pt x="42" y="46"/>
                  </a:lnTo>
                  <a:lnTo>
                    <a:pt x="39" y="45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8" y="38"/>
                  </a:lnTo>
                  <a:lnTo>
                    <a:pt x="39" y="37"/>
                  </a:lnTo>
                  <a:lnTo>
                    <a:pt x="42" y="37"/>
                  </a:lnTo>
                  <a:lnTo>
                    <a:pt x="44" y="38"/>
                  </a:lnTo>
                  <a:lnTo>
                    <a:pt x="46" y="39"/>
                  </a:lnTo>
                  <a:lnTo>
                    <a:pt x="47" y="42"/>
                  </a:lnTo>
                  <a:lnTo>
                    <a:pt x="47" y="42"/>
                  </a:lnTo>
                  <a:lnTo>
                    <a:pt x="47" y="46"/>
                  </a:lnTo>
                  <a:lnTo>
                    <a:pt x="48" y="50"/>
                  </a:lnTo>
                  <a:lnTo>
                    <a:pt x="52" y="55"/>
                  </a:lnTo>
                  <a:lnTo>
                    <a:pt x="59" y="58"/>
                  </a:lnTo>
                  <a:lnTo>
                    <a:pt x="66" y="59"/>
                  </a:lnTo>
                  <a:lnTo>
                    <a:pt x="72" y="58"/>
                  </a:lnTo>
                  <a:lnTo>
                    <a:pt x="79" y="55"/>
                  </a:lnTo>
                  <a:lnTo>
                    <a:pt x="80" y="53"/>
                  </a:lnTo>
                  <a:lnTo>
                    <a:pt x="83" y="50"/>
                  </a:lnTo>
                  <a:lnTo>
                    <a:pt x="83" y="46"/>
                  </a:lnTo>
                  <a:lnTo>
                    <a:pt x="84" y="42"/>
                  </a:lnTo>
                  <a:lnTo>
                    <a:pt x="84" y="42"/>
                  </a:lnTo>
                  <a:lnTo>
                    <a:pt x="83" y="33"/>
                  </a:lnTo>
                  <a:lnTo>
                    <a:pt x="80" y="25"/>
                  </a:lnTo>
                  <a:lnTo>
                    <a:pt x="76" y="18"/>
                  </a:lnTo>
                  <a:lnTo>
                    <a:pt x="71" y="13"/>
                  </a:lnTo>
                  <a:lnTo>
                    <a:pt x="66" y="7"/>
                  </a:lnTo>
                  <a:lnTo>
                    <a:pt x="59" y="3"/>
                  </a:lnTo>
                  <a:lnTo>
                    <a:pt x="51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19" y="6"/>
                  </a:lnTo>
                  <a:lnTo>
                    <a:pt x="12" y="11"/>
                  </a:lnTo>
                  <a:lnTo>
                    <a:pt x="8" y="18"/>
                  </a:lnTo>
                  <a:lnTo>
                    <a:pt x="4" y="25"/>
                  </a:lnTo>
                  <a:lnTo>
                    <a:pt x="2" y="3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3" y="57"/>
                  </a:lnTo>
                  <a:lnTo>
                    <a:pt x="7" y="65"/>
                  </a:lnTo>
                  <a:lnTo>
                    <a:pt x="12" y="70"/>
                  </a:lnTo>
                  <a:lnTo>
                    <a:pt x="18" y="75"/>
                  </a:lnTo>
                  <a:lnTo>
                    <a:pt x="26" y="79"/>
                  </a:lnTo>
                  <a:lnTo>
                    <a:pt x="34" y="82"/>
                  </a:lnTo>
                  <a:lnTo>
                    <a:pt x="42" y="83"/>
                  </a:lnTo>
                  <a:lnTo>
                    <a:pt x="42" y="83"/>
                  </a:lnTo>
                  <a:lnTo>
                    <a:pt x="50" y="82"/>
                  </a:lnTo>
                  <a:lnTo>
                    <a:pt x="58" y="81"/>
                  </a:lnTo>
                  <a:lnTo>
                    <a:pt x="64" y="77"/>
                  </a:lnTo>
                  <a:lnTo>
                    <a:pt x="71" y="71"/>
                  </a:lnTo>
                  <a:lnTo>
                    <a:pt x="76" y="65"/>
                  </a:lnTo>
                  <a:lnTo>
                    <a:pt x="80" y="58"/>
                  </a:lnTo>
                  <a:lnTo>
                    <a:pt x="83" y="50"/>
                  </a:lnTo>
                  <a:lnTo>
                    <a:pt x="84" y="42"/>
                  </a:lnTo>
                  <a:lnTo>
                    <a:pt x="84" y="42"/>
                  </a:lnTo>
                  <a:lnTo>
                    <a:pt x="83" y="38"/>
                  </a:lnTo>
                  <a:lnTo>
                    <a:pt x="83" y="34"/>
                  </a:lnTo>
                  <a:lnTo>
                    <a:pt x="78" y="29"/>
                  </a:lnTo>
                  <a:lnTo>
                    <a:pt x="72" y="25"/>
                  </a:lnTo>
                  <a:lnTo>
                    <a:pt x="66" y="23"/>
                  </a:lnTo>
                  <a:lnTo>
                    <a:pt x="66" y="23"/>
                  </a:lnTo>
                  <a:lnTo>
                    <a:pt x="62" y="23"/>
                  </a:lnTo>
                  <a:lnTo>
                    <a:pt x="58" y="25"/>
                  </a:lnTo>
                  <a:lnTo>
                    <a:pt x="52" y="29"/>
                  </a:lnTo>
                  <a:lnTo>
                    <a:pt x="48" y="34"/>
                  </a:lnTo>
                  <a:lnTo>
                    <a:pt x="47" y="42"/>
                  </a:lnTo>
                  <a:lnTo>
                    <a:pt x="47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8FEA148-E6BF-5D4B-0907-7D13F8E6F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3962"/>
              <a:ext cx="15" cy="15"/>
            </a:xfrm>
            <a:custGeom>
              <a:avLst/>
              <a:gdLst>
                <a:gd name="T0" fmla="*/ 47 w 47"/>
                <a:gd name="T1" fmla="*/ 24 h 46"/>
                <a:gd name="T2" fmla="*/ 47 w 47"/>
                <a:gd name="T3" fmla="*/ 24 h 46"/>
                <a:gd name="T4" fmla="*/ 46 w 47"/>
                <a:gd name="T5" fmla="*/ 28 h 46"/>
                <a:gd name="T6" fmla="*/ 44 w 47"/>
                <a:gd name="T7" fmla="*/ 32 h 46"/>
                <a:gd name="T8" fmla="*/ 43 w 47"/>
                <a:gd name="T9" fmla="*/ 36 h 46"/>
                <a:gd name="T10" fmla="*/ 39 w 47"/>
                <a:gd name="T11" fmla="*/ 40 h 46"/>
                <a:gd name="T12" fmla="*/ 36 w 47"/>
                <a:gd name="T13" fmla="*/ 42 h 46"/>
                <a:gd name="T14" fmla="*/ 32 w 47"/>
                <a:gd name="T15" fmla="*/ 44 h 46"/>
                <a:gd name="T16" fmla="*/ 28 w 47"/>
                <a:gd name="T17" fmla="*/ 45 h 46"/>
                <a:gd name="T18" fmla="*/ 23 w 47"/>
                <a:gd name="T19" fmla="*/ 46 h 46"/>
                <a:gd name="T20" fmla="*/ 23 w 47"/>
                <a:gd name="T21" fmla="*/ 46 h 46"/>
                <a:gd name="T22" fmla="*/ 19 w 47"/>
                <a:gd name="T23" fmla="*/ 45 h 46"/>
                <a:gd name="T24" fmla="*/ 14 w 47"/>
                <a:gd name="T25" fmla="*/ 44 h 46"/>
                <a:gd name="T26" fmla="*/ 10 w 47"/>
                <a:gd name="T27" fmla="*/ 42 h 46"/>
                <a:gd name="T28" fmla="*/ 7 w 47"/>
                <a:gd name="T29" fmla="*/ 38 h 46"/>
                <a:gd name="T30" fmla="*/ 4 w 47"/>
                <a:gd name="T31" fmla="*/ 36 h 46"/>
                <a:gd name="T32" fmla="*/ 2 w 47"/>
                <a:gd name="T33" fmla="*/ 32 h 46"/>
                <a:gd name="T34" fmla="*/ 0 w 47"/>
                <a:gd name="T35" fmla="*/ 26 h 46"/>
                <a:gd name="T36" fmla="*/ 0 w 47"/>
                <a:gd name="T37" fmla="*/ 22 h 46"/>
                <a:gd name="T38" fmla="*/ 0 w 47"/>
                <a:gd name="T39" fmla="*/ 22 h 46"/>
                <a:gd name="T40" fmla="*/ 0 w 47"/>
                <a:gd name="T41" fmla="*/ 17 h 46"/>
                <a:gd name="T42" fmla="*/ 2 w 47"/>
                <a:gd name="T43" fmla="*/ 13 h 46"/>
                <a:gd name="T44" fmla="*/ 4 w 47"/>
                <a:gd name="T45" fmla="*/ 9 h 46"/>
                <a:gd name="T46" fmla="*/ 7 w 47"/>
                <a:gd name="T47" fmla="*/ 6 h 46"/>
                <a:gd name="T48" fmla="*/ 11 w 47"/>
                <a:gd name="T49" fmla="*/ 4 h 46"/>
                <a:gd name="T50" fmla="*/ 15 w 47"/>
                <a:gd name="T51" fmla="*/ 1 h 46"/>
                <a:gd name="T52" fmla="*/ 19 w 47"/>
                <a:gd name="T53" fmla="*/ 0 h 46"/>
                <a:gd name="T54" fmla="*/ 24 w 47"/>
                <a:gd name="T55" fmla="*/ 0 h 46"/>
                <a:gd name="T56" fmla="*/ 24 w 47"/>
                <a:gd name="T57" fmla="*/ 0 h 46"/>
                <a:gd name="T58" fmla="*/ 28 w 47"/>
                <a:gd name="T59" fmla="*/ 0 h 46"/>
                <a:gd name="T60" fmla="*/ 32 w 47"/>
                <a:gd name="T61" fmla="*/ 1 h 46"/>
                <a:gd name="T62" fmla="*/ 36 w 47"/>
                <a:gd name="T63" fmla="*/ 4 h 46"/>
                <a:gd name="T64" fmla="*/ 40 w 47"/>
                <a:gd name="T65" fmla="*/ 6 h 46"/>
                <a:gd name="T66" fmla="*/ 43 w 47"/>
                <a:gd name="T67" fmla="*/ 10 h 46"/>
                <a:gd name="T68" fmla="*/ 46 w 47"/>
                <a:gd name="T69" fmla="*/ 14 h 46"/>
                <a:gd name="T70" fmla="*/ 47 w 47"/>
                <a:gd name="T71" fmla="*/ 18 h 46"/>
                <a:gd name="T72" fmla="*/ 47 w 47"/>
                <a:gd name="T73" fmla="*/ 24 h 46"/>
                <a:gd name="T74" fmla="*/ 47 w 47"/>
                <a:gd name="T75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6">
                  <a:moveTo>
                    <a:pt x="47" y="24"/>
                  </a:moveTo>
                  <a:lnTo>
                    <a:pt x="47" y="24"/>
                  </a:lnTo>
                  <a:lnTo>
                    <a:pt x="46" y="28"/>
                  </a:lnTo>
                  <a:lnTo>
                    <a:pt x="44" y="32"/>
                  </a:lnTo>
                  <a:lnTo>
                    <a:pt x="43" y="36"/>
                  </a:lnTo>
                  <a:lnTo>
                    <a:pt x="39" y="40"/>
                  </a:lnTo>
                  <a:lnTo>
                    <a:pt x="36" y="42"/>
                  </a:lnTo>
                  <a:lnTo>
                    <a:pt x="32" y="44"/>
                  </a:lnTo>
                  <a:lnTo>
                    <a:pt x="28" y="45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7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2" y="13"/>
                  </a:lnTo>
                  <a:lnTo>
                    <a:pt x="4" y="9"/>
                  </a:lnTo>
                  <a:lnTo>
                    <a:pt x="7" y="6"/>
                  </a:lnTo>
                  <a:lnTo>
                    <a:pt x="11" y="4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2" y="1"/>
                  </a:lnTo>
                  <a:lnTo>
                    <a:pt x="36" y="4"/>
                  </a:lnTo>
                  <a:lnTo>
                    <a:pt x="40" y="6"/>
                  </a:lnTo>
                  <a:lnTo>
                    <a:pt x="43" y="10"/>
                  </a:lnTo>
                  <a:lnTo>
                    <a:pt x="46" y="14"/>
                  </a:lnTo>
                  <a:lnTo>
                    <a:pt x="47" y="18"/>
                  </a:lnTo>
                  <a:lnTo>
                    <a:pt x="47" y="24"/>
                  </a:lnTo>
                  <a:lnTo>
                    <a:pt x="47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644E3C61-5A20-052F-3A98-621C64EF3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3956"/>
              <a:ext cx="28" cy="28"/>
            </a:xfrm>
            <a:custGeom>
              <a:avLst/>
              <a:gdLst>
                <a:gd name="T0" fmla="*/ 46 w 84"/>
                <a:gd name="T1" fmla="*/ 43 h 84"/>
                <a:gd name="T2" fmla="*/ 45 w 84"/>
                <a:gd name="T3" fmla="*/ 45 h 84"/>
                <a:gd name="T4" fmla="*/ 38 w 84"/>
                <a:gd name="T5" fmla="*/ 45 h 84"/>
                <a:gd name="T6" fmla="*/ 37 w 84"/>
                <a:gd name="T7" fmla="*/ 41 h 84"/>
                <a:gd name="T8" fmla="*/ 38 w 84"/>
                <a:gd name="T9" fmla="*/ 37 h 84"/>
                <a:gd name="T10" fmla="*/ 45 w 84"/>
                <a:gd name="T11" fmla="*/ 39 h 84"/>
                <a:gd name="T12" fmla="*/ 46 w 84"/>
                <a:gd name="T13" fmla="*/ 43 h 84"/>
                <a:gd name="T14" fmla="*/ 46 w 84"/>
                <a:gd name="T15" fmla="*/ 47 h 84"/>
                <a:gd name="T16" fmla="*/ 53 w 84"/>
                <a:gd name="T17" fmla="*/ 56 h 84"/>
                <a:gd name="T18" fmla="*/ 65 w 84"/>
                <a:gd name="T19" fmla="*/ 60 h 84"/>
                <a:gd name="T20" fmla="*/ 78 w 84"/>
                <a:gd name="T21" fmla="*/ 56 h 84"/>
                <a:gd name="T22" fmla="*/ 82 w 84"/>
                <a:gd name="T23" fmla="*/ 51 h 84"/>
                <a:gd name="T24" fmla="*/ 84 w 84"/>
                <a:gd name="T25" fmla="*/ 43 h 84"/>
                <a:gd name="T26" fmla="*/ 82 w 84"/>
                <a:gd name="T27" fmla="*/ 33 h 84"/>
                <a:gd name="T28" fmla="*/ 76 w 84"/>
                <a:gd name="T29" fmla="*/ 19 h 84"/>
                <a:gd name="T30" fmla="*/ 65 w 84"/>
                <a:gd name="T31" fmla="*/ 8 h 84"/>
                <a:gd name="T32" fmla="*/ 50 w 84"/>
                <a:gd name="T33" fmla="*/ 1 h 84"/>
                <a:gd name="T34" fmla="*/ 42 w 84"/>
                <a:gd name="T35" fmla="*/ 0 h 84"/>
                <a:gd name="T36" fmla="*/ 25 w 84"/>
                <a:gd name="T37" fmla="*/ 3 h 84"/>
                <a:gd name="T38" fmla="*/ 13 w 84"/>
                <a:gd name="T39" fmla="*/ 12 h 84"/>
                <a:gd name="T40" fmla="*/ 4 w 84"/>
                <a:gd name="T41" fmla="*/ 25 h 84"/>
                <a:gd name="T42" fmla="*/ 0 w 84"/>
                <a:gd name="T43" fmla="*/ 41 h 84"/>
                <a:gd name="T44" fmla="*/ 0 w 84"/>
                <a:gd name="T45" fmla="*/ 49 h 84"/>
                <a:gd name="T46" fmla="*/ 6 w 84"/>
                <a:gd name="T47" fmla="*/ 64 h 84"/>
                <a:gd name="T48" fmla="*/ 18 w 84"/>
                <a:gd name="T49" fmla="*/ 76 h 84"/>
                <a:gd name="T50" fmla="*/ 33 w 84"/>
                <a:gd name="T51" fmla="*/ 83 h 84"/>
                <a:gd name="T52" fmla="*/ 41 w 84"/>
                <a:gd name="T53" fmla="*/ 84 h 84"/>
                <a:gd name="T54" fmla="*/ 57 w 84"/>
                <a:gd name="T55" fmla="*/ 81 h 84"/>
                <a:gd name="T56" fmla="*/ 70 w 84"/>
                <a:gd name="T57" fmla="*/ 72 h 84"/>
                <a:gd name="T58" fmla="*/ 80 w 84"/>
                <a:gd name="T59" fmla="*/ 57 h 84"/>
                <a:gd name="T60" fmla="*/ 84 w 84"/>
                <a:gd name="T61" fmla="*/ 43 h 84"/>
                <a:gd name="T62" fmla="*/ 84 w 84"/>
                <a:gd name="T63" fmla="*/ 39 h 84"/>
                <a:gd name="T64" fmla="*/ 78 w 84"/>
                <a:gd name="T65" fmla="*/ 29 h 84"/>
                <a:gd name="T66" fmla="*/ 65 w 84"/>
                <a:gd name="T67" fmla="*/ 24 h 84"/>
                <a:gd name="T68" fmla="*/ 61 w 84"/>
                <a:gd name="T69" fmla="*/ 24 h 84"/>
                <a:gd name="T70" fmla="*/ 52 w 84"/>
                <a:gd name="T71" fmla="*/ 29 h 84"/>
                <a:gd name="T72" fmla="*/ 46 w 84"/>
                <a:gd name="T73" fmla="*/ 4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4">
                  <a:moveTo>
                    <a:pt x="46" y="43"/>
                  </a:moveTo>
                  <a:lnTo>
                    <a:pt x="46" y="43"/>
                  </a:lnTo>
                  <a:lnTo>
                    <a:pt x="45" y="44"/>
                  </a:lnTo>
                  <a:lnTo>
                    <a:pt x="45" y="45"/>
                  </a:lnTo>
                  <a:lnTo>
                    <a:pt x="41" y="47"/>
                  </a:lnTo>
                  <a:lnTo>
                    <a:pt x="38" y="45"/>
                  </a:lnTo>
                  <a:lnTo>
                    <a:pt x="37" y="41"/>
                  </a:lnTo>
                  <a:lnTo>
                    <a:pt x="37" y="41"/>
                  </a:lnTo>
                  <a:lnTo>
                    <a:pt x="37" y="39"/>
                  </a:lnTo>
                  <a:lnTo>
                    <a:pt x="38" y="37"/>
                  </a:lnTo>
                  <a:lnTo>
                    <a:pt x="41" y="37"/>
                  </a:lnTo>
                  <a:lnTo>
                    <a:pt x="45" y="39"/>
                  </a:lnTo>
                  <a:lnTo>
                    <a:pt x="45" y="40"/>
                  </a:lnTo>
                  <a:lnTo>
                    <a:pt x="46" y="43"/>
                  </a:lnTo>
                  <a:lnTo>
                    <a:pt x="46" y="43"/>
                  </a:lnTo>
                  <a:lnTo>
                    <a:pt x="46" y="47"/>
                  </a:lnTo>
                  <a:lnTo>
                    <a:pt x="48" y="51"/>
                  </a:lnTo>
                  <a:lnTo>
                    <a:pt x="53" y="56"/>
                  </a:lnTo>
                  <a:lnTo>
                    <a:pt x="58" y="59"/>
                  </a:lnTo>
                  <a:lnTo>
                    <a:pt x="65" y="60"/>
                  </a:lnTo>
                  <a:lnTo>
                    <a:pt x="72" y="59"/>
                  </a:lnTo>
                  <a:lnTo>
                    <a:pt x="78" y="56"/>
                  </a:lnTo>
                  <a:lnTo>
                    <a:pt x="81" y="53"/>
                  </a:lnTo>
                  <a:lnTo>
                    <a:pt x="82" y="51"/>
                  </a:lnTo>
                  <a:lnTo>
                    <a:pt x="84" y="47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2" y="33"/>
                  </a:lnTo>
                  <a:lnTo>
                    <a:pt x="80" y="25"/>
                  </a:lnTo>
                  <a:lnTo>
                    <a:pt x="76" y="19"/>
                  </a:lnTo>
                  <a:lnTo>
                    <a:pt x="72" y="12"/>
                  </a:lnTo>
                  <a:lnTo>
                    <a:pt x="65" y="8"/>
                  </a:lnTo>
                  <a:lnTo>
                    <a:pt x="58" y="4"/>
                  </a:lnTo>
                  <a:lnTo>
                    <a:pt x="50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3" y="0"/>
                  </a:lnTo>
                  <a:lnTo>
                    <a:pt x="25" y="3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8" y="19"/>
                  </a:lnTo>
                  <a:lnTo>
                    <a:pt x="4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2" y="57"/>
                  </a:lnTo>
                  <a:lnTo>
                    <a:pt x="6" y="64"/>
                  </a:lnTo>
                  <a:lnTo>
                    <a:pt x="12" y="71"/>
                  </a:lnTo>
                  <a:lnTo>
                    <a:pt x="18" y="76"/>
                  </a:lnTo>
                  <a:lnTo>
                    <a:pt x="25" y="80"/>
                  </a:lnTo>
                  <a:lnTo>
                    <a:pt x="33" y="83"/>
                  </a:lnTo>
                  <a:lnTo>
                    <a:pt x="41" y="84"/>
                  </a:lnTo>
                  <a:lnTo>
                    <a:pt x="41" y="84"/>
                  </a:lnTo>
                  <a:lnTo>
                    <a:pt x="49" y="83"/>
                  </a:lnTo>
                  <a:lnTo>
                    <a:pt x="57" y="81"/>
                  </a:lnTo>
                  <a:lnTo>
                    <a:pt x="65" y="77"/>
                  </a:lnTo>
                  <a:lnTo>
                    <a:pt x="70" y="72"/>
                  </a:lnTo>
                  <a:lnTo>
                    <a:pt x="76" y="65"/>
                  </a:lnTo>
                  <a:lnTo>
                    <a:pt x="80" y="57"/>
                  </a:lnTo>
                  <a:lnTo>
                    <a:pt x="82" y="51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4" y="39"/>
                  </a:lnTo>
                  <a:lnTo>
                    <a:pt x="82" y="35"/>
                  </a:lnTo>
                  <a:lnTo>
                    <a:pt x="78" y="29"/>
                  </a:lnTo>
                  <a:lnTo>
                    <a:pt x="72" y="25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1" y="24"/>
                  </a:lnTo>
                  <a:lnTo>
                    <a:pt x="57" y="25"/>
                  </a:lnTo>
                  <a:lnTo>
                    <a:pt x="52" y="29"/>
                  </a:lnTo>
                  <a:lnTo>
                    <a:pt x="48" y="35"/>
                  </a:lnTo>
                  <a:lnTo>
                    <a:pt x="46" y="43"/>
                  </a:lnTo>
                  <a:lnTo>
                    <a:pt x="46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B763D22-30EB-5773-0B14-D38FE4D51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4053"/>
              <a:ext cx="15" cy="16"/>
            </a:xfrm>
            <a:custGeom>
              <a:avLst/>
              <a:gdLst>
                <a:gd name="T0" fmla="*/ 47 w 47"/>
                <a:gd name="T1" fmla="*/ 24 h 46"/>
                <a:gd name="T2" fmla="*/ 47 w 47"/>
                <a:gd name="T3" fmla="*/ 24 h 46"/>
                <a:gd name="T4" fmla="*/ 47 w 47"/>
                <a:gd name="T5" fmla="*/ 28 h 46"/>
                <a:gd name="T6" fmla="*/ 44 w 47"/>
                <a:gd name="T7" fmla="*/ 33 h 46"/>
                <a:gd name="T8" fmla="*/ 43 w 47"/>
                <a:gd name="T9" fmla="*/ 37 h 46"/>
                <a:gd name="T10" fmla="*/ 40 w 47"/>
                <a:gd name="T11" fmla="*/ 40 h 46"/>
                <a:gd name="T12" fmla="*/ 36 w 47"/>
                <a:gd name="T13" fmla="*/ 43 h 46"/>
                <a:gd name="T14" fmla="*/ 32 w 47"/>
                <a:gd name="T15" fmla="*/ 45 h 46"/>
                <a:gd name="T16" fmla="*/ 28 w 47"/>
                <a:gd name="T17" fmla="*/ 46 h 46"/>
                <a:gd name="T18" fmla="*/ 23 w 47"/>
                <a:gd name="T19" fmla="*/ 46 h 46"/>
                <a:gd name="T20" fmla="*/ 23 w 47"/>
                <a:gd name="T21" fmla="*/ 46 h 46"/>
                <a:gd name="T22" fmla="*/ 19 w 47"/>
                <a:gd name="T23" fmla="*/ 46 h 46"/>
                <a:gd name="T24" fmla="*/ 14 w 47"/>
                <a:gd name="T25" fmla="*/ 45 h 46"/>
                <a:gd name="T26" fmla="*/ 10 w 47"/>
                <a:gd name="T27" fmla="*/ 43 h 46"/>
                <a:gd name="T28" fmla="*/ 7 w 47"/>
                <a:gd name="T29" fmla="*/ 40 h 46"/>
                <a:gd name="T30" fmla="*/ 4 w 47"/>
                <a:gd name="T31" fmla="*/ 36 h 46"/>
                <a:gd name="T32" fmla="*/ 2 w 47"/>
                <a:gd name="T33" fmla="*/ 32 h 46"/>
                <a:gd name="T34" fmla="*/ 0 w 47"/>
                <a:gd name="T35" fmla="*/ 28 h 46"/>
                <a:gd name="T36" fmla="*/ 0 w 47"/>
                <a:gd name="T37" fmla="*/ 23 h 46"/>
                <a:gd name="T38" fmla="*/ 0 w 47"/>
                <a:gd name="T39" fmla="*/ 23 h 46"/>
                <a:gd name="T40" fmla="*/ 0 w 47"/>
                <a:gd name="T41" fmla="*/ 19 h 46"/>
                <a:gd name="T42" fmla="*/ 3 w 47"/>
                <a:gd name="T43" fmla="*/ 13 h 46"/>
                <a:gd name="T44" fmla="*/ 4 w 47"/>
                <a:gd name="T45" fmla="*/ 9 h 46"/>
                <a:gd name="T46" fmla="*/ 7 w 47"/>
                <a:gd name="T47" fmla="*/ 7 h 46"/>
                <a:gd name="T48" fmla="*/ 11 w 47"/>
                <a:gd name="T49" fmla="*/ 4 h 46"/>
                <a:gd name="T50" fmla="*/ 15 w 47"/>
                <a:gd name="T51" fmla="*/ 1 h 46"/>
                <a:gd name="T52" fmla="*/ 19 w 47"/>
                <a:gd name="T53" fmla="*/ 0 h 46"/>
                <a:gd name="T54" fmla="*/ 24 w 47"/>
                <a:gd name="T55" fmla="*/ 0 h 46"/>
                <a:gd name="T56" fmla="*/ 24 w 47"/>
                <a:gd name="T57" fmla="*/ 0 h 46"/>
                <a:gd name="T58" fmla="*/ 28 w 47"/>
                <a:gd name="T59" fmla="*/ 0 h 46"/>
                <a:gd name="T60" fmla="*/ 34 w 47"/>
                <a:gd name="T61" fmla="*/ 3 h 46"/>
                <a:gd name="T62" fmla="*/ 38 w 47"/>
                <a:gd name="T63" fmla="*/ 4 h 46"/>
                <a:gd name="T64" fmla="*/ 40 w 47"/>
                <a:gd name="T65" fmla="*/ 7 h 46"/>
                <a:gd name="T66" fmla="*/ 43 w 47"/>
                <a:gd name="T67" fmla="*/ 11 h 46"/>
                <a:gd name="T68" fmla="*/ 46 w 47"/>
                <a:gd name="T69" fmla="*/ 15 h 46"/>
                <a:gd name="T70" fmla="*/ 47 w 47"/>
                <a:gd name="T71" fmla="*/ 19 h 46"/>
                <a:gd name="T72" fmla="*/ 47 w 47"/>
                <a:gd name="T73" fmla="*/ 24 h 46"/>
                <a:gd name="T74" fmla="*/ 47 w 47"/>
                <a:gd name="T75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6">
                  <a:moveTo>
                    <a:pt x="47" y="24"/>
                  </a:moveTo>
                  <a:lnTo>
                    <a:pt x="47" y="24"/>
                  </a:lnTo>
                  <a:lnTo>
                    <a:pt x="47" y="28"/>
                  </a:lnTo>
                  <a:lnTo>
                    <a:pt x="44" y="33"/>
                  </a:lnTo>
                  <a:lnTo>
                    <a:pt x="43" y="37"/>
                  </a:lnTo>
                  <a:lnTo>
                    <a:pt x="40" y="40"/>
                  </a:lnTo>
                  <a:lnTo>
                    <a:pt x="36" y="43"/>
                  </a:lnTo>
                  <a:lnTo>
                    <a:pt x="32" y="45"/>
                  </a:lnTo>
                  <a:lnTo>
                    <a:pt x="28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19" y="46"/>
                  </a:lnTo>
                  <a:lnTo>
                    <a:pt x="14" y="45"/>
                  </a:lnTo>
                  <a:lnTo>
                    <a:pt x="10" y="43"/>
                  </a:lnTo>
                  <a:lnTo>
                    <a:pt x="7" y="40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3" y="13"/>
                  </a:lnTo>
                  <a:lnTo>
                    <a:pt x="4" y="9"/>
                  </a:lnTo>
                  <a:lnTo>
                    <a:pt x="7" y="7"/>
                  </a:lnTo>
                  <a:lnTo>
                    <a:pt x="11" y="4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4" y="3"/>
                  </a:lnTo>
                  <a:lnTo>
                    <a:pt x="38" y="4"/>
                  </a:lnTo>
                  <a:lnTo>
                    <a:pt x="40" y="7"/>
                  </a:lnTo>
                  <a:lnTo>
                    <a:pt x="43" y="11"/>
                  </a:lnTo>
                  <a:lnTo>
                    <a:pt x="46" y="15"/>
                  </a:lnTo>
                  <a:lnTo>
                    <a:pt x="47" y="19"/>
                  </a:lnTo>
                  <a:lnTo>
                    <a:pt x="47" y="24"/>
                  </a:lnTo>
                  <a:lnTo>
                    <a:pt x="47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214C720B-4A8F-164E-1A75-9DCDBDD8F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8" y="4047"/>
              <a:ext cx="28" cy="28"/>
            </a:xfrm>
            <a:custGeom>
              <a:avLst/>
              <a:gdLst>
                <a:gd name="T0" fmla="*/ 46 w 84"/>
                <a:gd name="T1" fmla="*/ 43 h 84"/>
                <a:gd name="T2" fmla="*/ 45 w 84"/>
                <a:gd name="T3" fmla="*/ 46 h 84"/>
                <a:gd name="T4" fmla="*/ 38 w 84"/>
                <a:gd name="T5" fmla="*/ 46 h 84"/>
                <a:gd name="T6" fmla="*/ 37 w 84"/>
                <a:gd name="T7" fmla="*/ 42 h 84"/>
                <a:gd name="T8" fmla="*/ 38 w 84"/>
                <a:gd name="T9" fmla="*/ 39 h 84"/>
                <a:gd name="T10" fmla="*/ 45 w 84"/>
                <a:gd name="T11" fmla="*/ 39 h 84"/>
                <a:gd name="T12" fmla="*/ 46 w 84"/>
                <a:gd name="T13" fmla="*/ 43 h 84"/>
                <a:gd name="T14" fmla="*/ 46 w 84"/>
                <a:gd name="T15" fmla="*/ 47 h 84"/>
                <a:gd name="T16" fmla="*/ 53 w 84"/>
                <a:gd name="T17" fmla="*/ 56 h 84"/>
                <a:gd name="T18" fmla="*/ 65 w 84"/>
                <a:gd name="T19" fmla="*/ 60 h 84"/>
                <a:gd name="T20" fmla="*/ 78 w 84"/>
                <a:gd name="T21" fmla="*/ 56 h 84"/>
                <a:gd name="T22" fmla="*/ 82 w 84"/>
                <a:gd name="T23" fmla="*/ 51 h 84"/>
                <a:gd name="T24" fmla="*/ 84 w 84"/>
                <a:gd name="T25" fmla="*/ 43 h 84"/>
                <a:gd name="T26" fmla="*/ 82 w 84"/>
                <a:gd name="T27" fmla="*/ 34 h 84"/>
                <a:gd name="T28" fmla="*/ 77 w 84"/>
                <a:gd name="T29" fmla="*/ 19 h 84"/>
                <a:gd name="T30" fmla="*/ 65 w 84"/>
                <a:gd name="T31" fmla="*/ 8 h 84"/>
                <a:gd name="T32" fmla="*/ 50 w 84"/>
                <a:gd name="T33" fmla="*/ 2 h 84"/>
                <a:gd name="T34" fmla="*/ 42 w 84"/>
                <a:gd name="T35" fmla="*/ 0 h 84"/>
                <a:gd name="T36" fmla="*/ 26 w 84"/>
                <a:gd name="T37" fmla="*/ 3 h 84"/>
                <a:gd name="T38" fmla="*/ 13 w 84"/>
                <a:gd name="T39" fmla="*/ 12 h 84"/>
                <a:gd name="T40" fmla="*/ 4 w 84"/>
                <a:gd name="T41" fmla="*/ 26 h 84"/>
                <a:gd name="T42" fmla="*/ 0 w 84"/>
                <a:gd name="T43" fmla="*/ 42 h 84"/>
                <a:gd name="T44" fmla="*/ 0 w 84"/>
                <a:gd name="T45" fmla="*/ 51 h 84"/>
                <a:gd name="T46" fmla="*/ 6 w 84"/>
                <a:gd name="T47" fmla="*/ 65 h 84"/>
                <a:gd name="T48" fmla="*/ 18 w 84"/>
                <a:gd name="T49" fmla="*/ 76 h 84"/>
                <a:gd name="T50" fmla="*/ 33 w 84"/>
                <a:gd name="T51" fmla="*/ 83 h 84"/>
                <a:gd name="T52" fmla="*/ 41 w 84"/>
                <a:gd name="T53" fmla="*/ 84 h 84"/>
                <a:gd name="T54" fmla="*/ 57 w 84"/>
                <a:gd name="T55" fmla="*/ 81 h 84"/>
                <a:gd name="T56" fmla="*/ 70 w 84"/>
                <a:gd name="T57" fmla="*/ 72 h 84"/>
                <a:gd name="T58" fmla="*/ 80 w 84"/>
                <a:gd name="T59" fmla="*/ 59 h 84"/>
                <a:gd name="T60" fmla="*/ 84 w 84"/>
                <a:gd name="T61" fmla="*/ 43 h 84"/>
                <a:gd name="T62" fmla="*/ 84 w 84"/>
                <a:gd name="T63" fmla="*/ 39 h 84"/>
                <a:gd name="T64" fmla="*/ 78 w 84"/>
                <a:gd name="T65" fmla="*/ 30 h 84"/>
                <a:gd name="T66" fmla="*/ 65 w 84"/>
                <a:gd name="T67" fmla="*/ 24 h 84"/>
                <a:gd name="T68" fmla="*/ 61 w 84"/>
                <a:gd name="T69" fmla="*/ 24 h 84"/>
                <a:gd name="T70" fmla="*/ 52 w 84"/>
                <a:gd name="T71" fmla="*/ 30 h 84"/>
                <a:gd name="T72" fmla="*/ 46 w 84"/>
                <a:gd name="T73" fmla="*/ 4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4">
                  <a:moveTo>
                    <a:pt x="46" y="43"/>
                  </a:moveTo>
                  <a:lnTo>
                    <a:pt x="46" y="43"/>
                  </a:lnTo>
                  <a:lnTo>
                    <a:pt x="46" y="44"/>
                  </a:lnTo>
                  <a:lnTo>
                    <a:pt x="45" y="46"/>
                  </a:lnTo>
                  <a:lnTo>
                    <a:pt x="41" y="47"/>
                  </a:lnTo>
                  <a:lnTo>
                    <a:pt x="38" y="46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7" y="40"/>
                  </a:lnTo>
                  <a:lnTo>
                    <a:pt x="38" y="39"/>
                  </a:lnTo>
                  <a:lnTo>
                    <a:pt x="41" y="38"/>
                  </a:lnTo>
                  <a:lnTo>
                    <a:pt x="45" y="39"/>
                  </a:lnTo>
                  <a:lnTo>
                    <a:pt x="46" y="40"/>
                  </a:lnTo>
                  <a:lnTo>
                    <a:pt x="46" y="43"/>
                  </a:lnTo>
                  <a:lnTo>
                    <a:pt x="46" y="43"/>
                  </a:lnTo>
                  <a:lnTo>
                    <a:pt x="46" y="47"/>
                  </a:lnTo>
                  <a:lnTo>
                    <a:pt x="48" y="51"/>
                  </a:lnTo>
                  <a:lnTo>
                    <a:pt x="53" y="56"/>
                  </a:lnTo>
                  <a:lnTo>
                    <a:pt x="58" y="60"/>
                  </a:lnTo>
                  <a:lnTo>
                    <a:pt x="65" y="60"/>
                  </a:lnTo>
                  <a:lnTo>
                    <a:pt x="73" y="60"/>
                  </a:lnTo>
                  <a:lnTo>
                    <a:pt x="78" y="56"/>
                  </a:lnTo>
                  <a:lnTo>
                    <a:pt x="81" y="54"/>
                  </a:lnTo>
                  <a:lnTo>
                    <a:pt x="82" y="51"/>
                  </a:lnTo>
                  <a:lnTo>
                    <a:pt x="84" y="47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2" y="34"/>
                  </a:lnTo>
                  <a:lnTo>
                    <a:pt x="80" y="27"/>
                  </a:lnTo>
                  <a:lnTo>
                    <a:pt x="77" y="19"/>
                  </a:lnTo>
                  <a:lnTo>
                    <a:pt x="72" y="14"/>
                  </a:lnTo>
                  <a:lnTo>
                    <a:pt x="65" y="8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3" y="0"/>
                  </a:lnTo>
                  <a:lnTo>
                    <a:pt x="26" y="3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8" y="19"/>
                  </a:lnTo>
                  <a:lnTo>
                    <a:pt x="4" y="26"/>
                  </a:lnTo>
                  <a:lnTo>
                    <a:pt x="1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1"/>
                  </a:lnTo>
                  <a:lnTo>
                    <a:pt x="2" y="59"/>
                  </a:lnTo>
                  <a:lnTo>
                    <a:pt x="6" y="65"/>
                  </a:lnTo>
                  <a:lnTo>
                    <a:pt x="12" y="71"/>
                  </a:lnTo>
                  <a:lnTo>
                    <a:pt x="18" y="76"/>
                  </a:lnTo>
                  <a:lnTo>
                    <a:pt x="25" y="80"/>
                  </a:lnTo>
                  <a:lnTo>
                    <a:pt x="33" y="83"/>
                  </a:lnTo>
                  <a:lnTo>
                    <a:pt x="41" y="84"/>
                  </a:lnTo>
                  <a:lnTo>
                    <a:pt x="41" y="84"/>
                  </a:lnTo>
                  <a:lnTo>
                    <a:pt x="50" y="84"/>
                  </a:lnTo>
                  <a:lnTo>
                    <a:pt x="57" y="81"/>
                  </a:lnTo>
                  <a:lnTo>
                    <a:pt x="65" y="77"/>
                  </a:lnTo>
                  <a:lnTo>
                    <a:pt x="70" y="72"/>
                  </a:lnTo>
                  <a:lnTo>
                    <a:pt x="76" y="65"/>
                  </a:lnTo>
                  <a:lnTo>
                    <a:pt x="80" y="59"/>
                  </a:lnTo>
                  <a:lnTo>
                    <a:pt x="82" y="51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4" y="39"/>
                  </a:lnTo>
                  <a:lnTo>
                    <a:pt x="82" y="35"/>
                  </a:lnTo>
                  <a:lnTo>
                    <a:pt x="78" y="30"/>
                  </a:lnTo>
                  <a:lnTo>
                    <a:pt x="72" y="26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1" y="24"/>
                  </a:lnTo>
                  <a:lnTo>
                    <a:pt x="57" y="26"/>
                  </a:lnTo>
                  <a:lnTo>
                    <a:pt x="52" y="30"/>
                  </a:lnTo>
                  <a:lnTo>
                    <a:pt x="48" y="35"/>
                  </a:lnTo>
                  <a:lnTo>
                    <a:pt x="46" y="43"/>
                  </a:lnTo>
                  <a:lnTo>
                    <a:pt x="46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3D54321C-00E3-4BB6-DAEB-68100BF85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4005"/>
              <a:ext cx="15" cy="16"/>
            </a:xfrm>
            <a:custGeom>
              <a:avLst/>
              <a:gdLst>
                <a:gd name="T0" fmla="*/ 46 w 46"/>
                <a:gd name="T1" fmla="*/ 24 h 47"/>
                <a:gd name="T2" fmla="*/ 46 w 46"/>
                <a:gd name="T3" fmla="*/ 24 h 47"/>
                <a:gd name="T4" fmla="*/ 45 w 46"/>
                <a:gd name="T5" fmla="*/ 28 h 47"/>
                <a:gd name="T6" fmla="*/ 44 w 46"/>
                <a:gd name="T7" fmla="*/ 32 h 47"/>
                <a:gd name="T8" fmla="*/ 43 w 46"/>
                <a:gd name="T9" fmla="*/ 36 h 47"/>
                <a:gd name="T10" fmla="*/ 39 w 46"/>
                <a:gd name="T11" fmla="*/ 40 h 47"/>
                <a:gd name="T12" fmla="*/ 36 w 46"/>
                <a:gd name="T13" fmla="*/ 43 h 47"/>
                <a:gd name="T14" fmla="*/ 32 w 46"/>
                <a:gd name="T15" fmla="*/ 45 h 47"/>
                <a:gd name="T16" fmla="*/ 28 w 46"/>
                <a:gd name="T17" fmla="*/ 47 h 47"/>
                <a:gd name="T18" fmla="*/ 23 w 46"/>
                <a:gd name="T19" fmla="*/ 47 h 47"/>
                <a:gd name="T20" fmla="*/ 23 w 46"/>
                <a:gd name="T21" fmla="*/ 47 h 47"/>
                <a:gd name="T22" fmla="*/ 19 w 46"/>
                <a:gd name="T23" fmla="*/ 45 h 47"/>
                <a:gd name="T24" fmla="*/ 13 w 46"/>
                <a:gd name="T25" fmla="*/ 44 h 47"/>
                <a:gd name="T26" fmla="*/ 9 w 46"/>
                <a:gd name="T27" fmla="*/ 43 h 47"/>
                <a:gd name="T28" fmla="*/ 7 w 46"/>
                <a:gd name="T29" fmla="*/ 39 h 47"/>
                <a:gd name="T30" fmla="*/ 4 w 46"/>
                <a:gd name="T31" fmla="*/ 36 h 47"/>
                <a:gd name="T32" fmla="*/ 1 w 46"/>
                <a:gd name="T33" fmla="*/ 32 h 47"/>
                <a:gd name="T34" fmla="*/ 0 w 46"/>
                <a:gd name="T35" fmla="*/ 28 h 47"/>
                <a:gd name="T36" fmla="*/ 0 w 46"/>
                <a:gd name="T37" fmla="*/ 23 h 47"/>
                <a:gd name="T38" fmla="*/ 0 w 46"/>
                <a:gd name="T39" fmla="*/ 23 h 47"/>
                <a:gd name="T40" fmla="*/ 0 w 46"/>
                <a:gd name="T41" fmla="*/ 19 h 47"/>
                <a:gd name="T42" fmla="*/ 1 w 46"/>
                <a:gd name="T43" fmla="*/ 13 h 47"/>
                <a:gd name="T44" fmla="*/ 4 w 46"/>
                <a:gd name="T45" fmla="*/ 9 h 47"/>
                <a:gd name="T46" fmla="*/ 7 w 46"/>
                <a:gd name="T47" fmla="*/ 7 h 47"/>
                <a:gd name="T48" fmla="*/ 11 w 46"/>
                <a:gd name="T49" fmla="*/ 4 h 47"/>
                <a:gd name="T50" fmla="*/ 15 w 46"/>
                <a:gd name="T51" fmla="*/ 1 h 47"/>
                <a:gd name="T52" fmla="*/ 19 w 46"/>
                <a:gd name="T53" fmla="*/ 0 h 47"/>
                <a:gd name="T54" fmla="*/ 24 w 46"/>
                <a:gd name="T55" fmla="*/ 0 h 47"/>
                <a:gd name="T56" fmla="*/ 24 w 46"/>
                <a:gd name="T57" fmla="*/ 0 h 47"/>
                <a:gd name="T58" fmla="*/ 28 w 46"/>
                <a:gd name="T59" fmla="*/ 0 h 47"/>
                <a:gd name="T60" fmla="*/ 32 w 46"/>
                <a:gd name="T61" fmla="*/ 1 h 47"/>
                <a:gd name="T62" fmla="*/ 36 w 46"/>
                <a:gd name="T63" fmla="*/ 4 h 47"/>
                <a:gd name="T64" fmla="*/ 40 w 46"/>
                <a:gd name="T65" fmla="*/ 7 h 47"/>
                <a:gd name="T66" fmla="*/ 43 w 46"/>
                <a:gd name="T67" fmla="*/ 11 h 47"/>
                <a:gd name="T68" fmla="*/ 45 w 46"/>
                <a:gd name="T69" fmla="*/ 15 h 47"/>
                <a:gd name="T70" fmla="*/ 46 w 46"/>
                <a:gd name="T71" fmla="*/ 19 h 47"/>
                <a:gd name="T72" fmla="*/ 46 w 46"/>
                <a:gd name="T73" fmla="*/ 24 h 47"/>
                <a:gd name="T74" fmla="*/ 46 w 46"/>
                <a:gd name="T7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6" h="47">
                  <a:moveTo>
                    <a:pt x="46" y="24"/>
                  </a:moveTo>
                  <a:lnTo>
                    <a:pt x="46" y="24"/>
                  </a:lnTo>
                  <a:lnTo>
                    <a:pt x="45" y="28"/>
                  </a:lnTo>
                  <a:lnTo>
                    <a:pt x="44" y="32"/>
                  </a:lnTo>
                  <a:lnTo>
                    <a:pt x="43" y="36"/>
                  </a:lnTo>
                  <a:lnTo>
                    <a:pt x="39" y="40"/>
                  </a:lnTo>
                  <a:lnTo>
                    <a:pt x="36" y="43"/>
                  </a:lnTo>
                  <a:lnTo>
                    <a:pt x="32" y="45"/>
                  </a:lnTo>
                  <a:lnTo>
                    <a:pt x="28" y="47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9" y="45"/>
                  </a:lnTo>
                  <a:lnTo>
                    <a:pt x="13" y="44"/>
                  </a:lnTo>
                  <a:lnTo>
                    <a:pt x="9" y="43"/>
                  </a:lnTo>
                  <a:lnTo>
                    <a:pt x="7" y="39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4" y="9"/>
                  </a:lnTo>
                  <a:lnTo>
                    <a:pt x="7" y="7"/>
                  </a:lnTo>
                  <a:lnTo>
                    <a:pt x="11" y="4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2" y="1"/>
                  </a:lnTo>
                  <a:lnTo>
                    <a:pt x="36" y="4"/>
                  </a:lnTo>
                  <a:lnTo>
                    <a:pt x="40" y="7"/>
                  </a:lnTo>
                  <a:lnTo>
                    <a:pt x="43" y="11"/>
                  </a:lnTo>
                  <a:lnTo>
                    <a:pt x="45" y="15"/>
                  </a:lnTo>
                  <a:lnTo>
                    <a:pt x="46" y="19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C96FE8C1-DE3B-CB69-6EFD-1AC1CC243B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999"/>
              <a:ext cx="28" cy="28"/>
            </a:xfrm>
            <a:custGeom>
              <a:avLst/>
              <a:gdLst>
                <a:gd name="T0" fmla="*/ 47 w 84"/>
                <a:gd name="T1" fmla="*/ 43 h 84"/>
                <a:gd name="T2" fmla="*/ 46 w 84"/>
                <a:gd name="T3" fmla="*/ 46 h 84"/>
                <a:gd name="T4" fmla="*/ 39 w 84"/>
                <a:gd name="T5" fmla="*/ 46 h 84"/>
                <a:gd name="T6" fmla="*/ 38 w 84"/>
                <a:gd name="T7" fmla="*/ 42 h 84"/>
                <a:gd name="T8" fmla="*/ 39 w 84"/>
                <a:gd name="T9" fmla="*/ 39 h 84"/>
                <a:gd name="T10" fmla="*/ 46 w 84"/>
                <a:gd name="T11" fmla="*/ 39 h 84"/>
                <a:gd name="T12" fmla="*/ 47 w 84"/>
                <a:gd name="T13" fmla="*/ 43 h 84"/>
                <a:gd name="T14" fmla="*/ 47 w 84"/>
                <a:gd name="T15" fmla="*/ 47 h 84"/>
                <a:gd name="T16" fmla="*/ 54 w 84"/>
                <a:gd name="T17" fmla="*/ 56 h 84"/>
                <a:gd name="T18" fmla="*/ 65 w 84"/>
                <a:gd name="T19" fmla="*/ 60 h 84"/>
                <a:gd name="T20" fmla="*/ 79 w 84"/>
                <a:gd name="T21" fmla="*/ 56 h 84"/>
                <a:gd name="T22" fmla="*/ 83 w 84"/>
                <a:gd name="T23" fmla="*/ 51 h 84"/>
                <a:gd name="T24" fmla="*/ 84 w 84"/>
                <a:gd name="T25" fmla="*/ 43 h 84"/>
                <a:gd name="T26" fmla="*/ 83 w 84"/>
                <a:gd name="T27" fmla="*/ 34 h 84"/>
                <a:gd name="T28" fmla="*/ 76 w 84"/>
                <a:gd name="T29" fmla="*/ 19 h 84"/>
                <a:gd name="T30" fmla="*/ 65 w 84"/>
                <a:gd name="T31" fmla="*/ 8 h 84"/>
                <a:gd name="T32" fmla="*/ 51 w 84"/>
                <a:gd name="T33" fmla="*/ 2 h 84"/>
                <a:gd name="T34" fmla="*/ 43 w 84"/>
                <a:gd name="T35" fmla="*/ 0 h 84"/>
                <a:gd name="T36" fmla="*/ 26 w 84"/>
                <a:gd name="T37" fmla="*/ 3 h 84"/>
                <a:gd name="T38" fmla="*/ 14 w 84"/>
                <a:gd name="T39" fmla="*/ 12 h 84"/>
                <a:gd name="T40" fmla="*/ 4 w 84"/>
                <a:gd name="T41" fmla="*/ 26 h 84"/>
                <a:gd name="T42" fmla="*/ 0 w 84"/>
                <a:gd name="T43" fmla="*/ 42 h 84"/>
                <a:gd name="T44" fmla="*/ 0 w 84"/>
                <a:gd name="T45" fmla="*/ 50 h 84"/>
                <a:gd name="T46" fmla="*/ 7 w 84"/>
                <a:gd name="T47" fmla="*/ 66 h 84"/>
                <a:gd name="T48" fmla="*/ 19 w 84"/>
                <a:gd name="T49" fmla="*/ 76 h 84"/>
                <a:gd name="T50" fmla="*/ 34 w 84"/>
                <a:gd name="T51" fmla="*/ 83 h 84"/>
                <a:gd name="T52" fmla="*/ 42 w 84"/>
                <a:gd name="T53" fmla="*/ 84 h 84"/>
                <a:gd name="T54" fmla="*/ 58 w 84"/>
                <a:gd name="T55" fmla="*/ 82 h 84"/>
                <a:gd name="T56" fmla="*/ 71 w 84"/>
                <a:gd name="T57" fmla="*/ 72 h 84"/>
                <a:gd name="T58" fmla="*/ 80 w 84"/>
                <a:gd name="T59" fmla="*/ 59 h 84"/>
                <a:gd name="T60" fmla="*/ 84 w 84"/>
                <a:gd name="T61" fmla="*/ 43 h 84"/>
                <a:gd name="T62" fmla="*/ 84 w 84"/>
                <a:gd name="T63" fmla="*/ 39 h 84"/>
                <a:gd name="T64" fmla="*/ 79 w 84"/>
                <a:gd name="T65" fmla="*/ 30 h 84"/>
                <a:gd name="T66" fmla="*/ 65 w 84"/>
                <a:gd name="T67" fmla="*/ 24 h 84"/>
                <a:gd name="T68" fmla="*/ 62 w 84"/>
                <a:gd name="T69" fmla="*/ 24 h 84"/>
                <a:gd name="T70" fmla="*/ 52 w 84"/>
                <a:gd name="T71" fmla="*/ 30 h 84"/>
                <a:gd name="T72" fmla="*/ 47 w 84"/>
                <a:gd name="T73" fmla="*/ 4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4" h="84">
                  <a:moveTo>
                    <a:pt x="47" y="43"/>
                  </a:moveTo>
                  <a:lnTo>
                    <a:pt x="47" y="43"/>
                  </a:lnTo>
                  <a:lnTo>
                    <a:pt x="46" y="44"/>
                  </a:lnTo>
                  <a:lnTo>
                    <a:pt x="46" y="46"/>
                  </a:lnTo>
                  <a:lnTo>
                    <a:pt x="42" y="47"/>
                  </a:lnTo>
                  <a:lnTo>
                    <a:pt x="39" y="46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0"/>
                  </a:lnTo>
                  <a:lnTo>
                    <a:pt x="39" y="39"/>
                  </a:lnTo>
                  <a:lnTo>
                    <a:pt x="42" y="38"/>
                  </a:lnTo>
                  <a:lnTo>
                    <a:pt x="46" y="39"/>
                  </a:lnTo>
                  <a:lnTo>
                    <a:pt x="47" y="40"/>
                  </a:lnTo>
                  <a:lnTo>
                    <a:pt x="47" y="43"/>
                  </a:lnTo>
                  <a:lnTo>
                    <a:pt x="47" y="43"/>
                  </a:lnTo>
                  <a:lnTo>
                    <a:pt x="47" y="47"/>
                  </a:lnTo>
                  <a:lnTo>
                    <a:pt x="48" y="51"/>
                  </a:lnTo>
                  <a:lnTo>
                    <a:pt x="54" y="56"/>
                  </a:lnTo>
                  <a:lnTo>
                    <a:pt x="59" y="59"/>
                  </a:lnTo>
                  <a:lnTo>
                    <a:pt x="65" y="60"/>
                  </a:lnTo>
                  <a:lnTo>
                    <a:pt x="72" y="59"/>
                  </a:lnTo>
                  <a:lnTo>
                    <a:pt x="79" y="56"/>
                  </a:lnTo>
                  <a:lnTo>
                    <a:pt x="81" y="54"/>
                  </a:lnTo>
                  <a:lnTo>
                    <a:pt x="83" y="51"/>
                  </a:lnTo>
                  <a:lnTo>
                    <a:pt x="84" y="47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3" y="34"/>
                  </a:lnTo>
                  <a:lnTo>
                    <a:pt x="80" y="26"/>
                  </a:lnTo>
                  <a:lnTo>
                    <a:pt x="76" y="19"/>
                  </a:lnTo>
                  <a:lnTo>
                    <a:pt x="72" y="14"/>
                  </a:lnTo>
                  <a:lnTo>
                    <a:pt x="65" y="8"/>
                  </a:lnTo>
                  <a:lnTo>
                    <a:pt x="59" y="4"/>
                  </a:lnTo>
                  <a:lnTo>
                    <a:pt x="51" y="2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34" y="0"/>
                  </a:lnTo>
                  <a:lnTo>
                    <a:pt x="26" y="3"/>
                  </a:lnTo>
                  <a:lnTo>
                    <a:pt x="19" y="7"/>
                  </a:lnTo>
                  <a:lnTo>
                    <a:pt x="14" y="12"/>
                  </a:lnTo>
                  <a:lnTo>
                    <a:pt x="8" y="19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3" y="58"/>
                  </a:lnTo>
                  <a:lnTo>
                    <a:pt x="7" y="66"/>
                  </a:lnTo>
                  <a:lnTo>
                    <a:pt x="12" y="71"/>
                  </a:lnTo>
                  <a:lnTo>
                    <a:pt x="19" y="76"/>
                  </a:lnTo>
                  <a:lnTo>
                    <a:pt x="26" y="80"/>
                  </a:lnTo>
                  <a:lnTo>
                    <a:pt x="34" y="83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50" y="84"/>
                  </a:lnTo>
                  <a:lnTo>
                    <a:pt x="58" y="82"/>
                  </a:lnTo>
                  <a:lnTo>
                    <a:pt x="65" y="78"/>
                  </a:lnTo>
                  <a:lnTo>
                    <a:pt x="71" y="72"/>
                  </a:lnTo>
                  <a:lnTo>
                    <a:pt x="76" y="66"/>
                  </a:lnTo>
                  <a:lnTo>
                    <a:pt x="80" y="59"/>
                  </a:lnTo>
                  <a:lnTo>
                    <a:pt x="83" y="51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4" y="39"/>
                  </a:lnTo>
                  <a:lnTo>
                    <a:pt x="83" y="35"/>
                  </a:lnTo>
                  <a:lnTo>
                    <a:pt x="79" y="30"/>
                  </a:lnTo>
                  <a:lnTo>
                    <a:pt x="72" y="26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2" y="24"/>
                  </a:lnTo>
                  <a:lnTo>
                    <a:pt x="58" y="26"/>
                  </a:lnTo>
                  <a:lnTo>
                    <a:pt x="52" y="30"/>
                  </a:lnTo>
                  <a:lnTo>
                    <a:pt x="48" y="35"/>
                  </a:lnTo>
                  <a:lnTo>
                    <a:pt x="47" y="43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4DF7E5D9-83F1-8FB9-BB8F-143EEF753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3963"/>
              <a:ext cx="16" cy="15"/>
            </a:xfrm>
            <a:custGeom>
              <a:avLst/>
              <a:gdLst>
                <a:gd name="T0" fmla="*/ 47 w 47"/>
                <a:gd name="T1" fmla="*/ 23 h 47"/>
                <a:gd name="T2" fmla="*/ 47 w 47"/>
                <a:gd name="T3" fmla="*/ 23 h 47"/>
                <a:gd name="T4" fmla="*/ 47 w 47"/>
                <a:gd name="T5" fmla="*/ 28 h 47"/>
                <a:gd name="T6" fmla="*/ 44 w 47"/>
                <a:gd name="T7" fmla="*/ 32 h 47"/>
                <a:gd name="T8" fmla="*/ 43 w 47"/>
                <a:gd name="T9" fmla="*/ 36 h 47"/>
                <a:gd name="T10" fmla="*/ 40 w 47"/>
                <a:gd name="T11" fmla="*/ 40 h 47"/>
                <a:gd name="T12" fmla="*/ 36 w 47"/>
                <a:gd name="T13" fmla="*/ 43 h 47"/>
                <a:gd name="T14" fmla="*/ 32 w 47"/>
                <a:gd name="T15" fmla="*/ 44 h 47"/>
                <a:gd name="T16" fmla="*/ 28 w 47"/>
                <a:gd name="T17" fmla="*/ 46 h 47"/>
                <a:gd name="T18" fmla="*/ 23 w 47"/>
                <a:gd name="T19" fmla="*/ 47 h 47"/>
                <a:gd name="T20" fmla="*/ 23 w 47"/>
                <a:gd name="T21" fmla="*/ 47 h 47"/>
                <a:gd name="T22" fmla="*/ 19 w 47"/>
                <a:gd name="T23" fmla="*/ 46 h 47"/>
                <a:gd name="T24" fmla="*/ 14 w 47"/>
                <a:gd name="T25" fmla="*/ 44 h 47"/>
                <a:gd name="T26" fmla="*/ 10 w 47"/>
                <a:gd name="T27" fmla="*/ 42 h 47"/>
                <a:gd name="T28" fmla="*/ 7 w 47"/>
                <a:gd name="T29" fmla="*/ 39 h 47"/>
                <a:gd name="T30" fmla="*/ 4 w 47"/>
                <a:gd name="T31" fmla="*/ 36 h 47"/>
                <a:gd name="T32" fmla="*/ 2 w 47"/>
                <a:gd name="T33" fmla="*/ 32 h 47"/>
                <a:gd name="T34" fmla="*/ 0 w 47"/>
                <a:gd name="T35" fmla="*/ 27 h 47"/>
                <a:gd name="T36" fmla="*/ 0 w 47"/>
                <a:gd name="T37" fmla="*/ 23 h 47"/>
                <a:gd name="T38" fmla="*/ 0 w 47"/>
                <a:gd name="T39" fmla="*/ 23 h 47"/>
                <a:gd name="T40" fmla="*/ 0 w 47"/>
                <a:gd name="T41" fmla="*/ 18 h 47"/>
                <a:gd name="T42" fmla="*/ 3 w 47"/>
                <a:gd name="T43" fmla="*/ 14 h 47"/>
                <a:gd name="T44" fmla="*/ 4 w 47"/>
                <a:gd name="T45" fmla="*/ 10 h 47"/>
                <a:gd name="T46" fmla="*/ 7 w 47"/>
                <a:gd name="T47" fmla="*/ 6 h 47"/>
                <a:gd name="T48" fmla="*/ 11 w 47"/>
                <a:gd name="T49" fmla="*/ 3 h 47"/>
                <a:gd name="T50" fmla="*/ 15 w 47"/>
                <a:gd name="T51" fmla="*/ 2 h 47"/>
                <a:gd name="T52" fmla="*/ 19 w 47"/>
                <a:gd name="T53" fmla="*/ 0 h 47"/>
                <a:gd name="T54" fmla="*/ 24 w 47"/>
                <a:gd name="T55" fmla="*/ 0 h 47"/>
                <a:gd name="T56" fmla="*/ 24 w 47"/>
                <a:gd name="T57" fmla="*/ 0 h 47"/>
                <a:gd name="T58" fmla="*/ 28 w 47"/>
                <a:gd name="T59" fmla="*/ 0 h 47"/>
                <a:gd name="T60" fmla="*/ 33 w 47"/>
                <a:gd name="T61" fmla="*/ 2 h 47"/>
                <a:gd name="T62" fmla="*/ 37 w 47"/>
                <a:gd name="T63" fmla="*/ 4 h 47"/>
                <a:gd name="T64" fmla="*/ 40 w 47"/>
                <a:gd name="T65" fmla="*/ 7 h 47"/>
                <a:gd name="T66" fmla="*/ 43 w 47"/>
                <a:gd name="T67" fmla="*/ 11 h 47"/>
                <a:gd name="T68" fmla="*/ 45 w 47"/>
                <a:gd name="T69" fmla="*/ 15 h 47"/>
                <a:gd name="T70" fmla="*/ 47 w 47"/>
                <a:gd name="T71" fmla="*/ 19 h 47"/>
                <a:gd name="T72" fmla="*/ 47 w 47"/>
                <a:gd name="T73" fmla="*/ 23 h 47"/>
                <a:gd name="T74" fmla="*/ 47 w 47"/>
                <a:gd name="T75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7">
                  <a:moveTo>
                    <a:pt x="47" y="23"/>
                  </a:moveTo>
                  <a:lnTo>
                    <a:pt x="47" y="23"/>
                  </a:lnTo>
                  <a:lnTo>
                    <a:pt x="47" y="28"/>
                  </a:lnTo>
                  <a:lnTo>
                    <a:pt x="44" y="32"/>
                  </a:lnTo>
                  <a:lnTo>
                    <a:pt x="43" y="36"/>
                  </a:lnTo>
                  <a:lnTo>
                    <a:pt x="40" y="40"/>
                  </a:lnTo>
                  <a:lnTo>
                    <a:pt x="36" y="43"/>
                  </a:lnTo>
                  <a:lnTo>
                    <a:pt x="32" y="44"/>
                  </a:lnTo>
                  <a:lnTo>
                    <a:pt x="28" y="46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9" y="46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7" y="39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3" y="14"/>
                  </a:lnTo>
                  <a:lnTo>
                    <a:pt x="4" y="10"/>
                  </a:lnTo>
                  <a:lnTo>
                    <a:pt x="7" y="6"/>
                  </a:lnTo>
                  <a:lnTo>
                    <a:pt x="11" y="3"/>
                  </a:lnTo>
                  <a:lnTo>
                    <a:pt x="15" y="2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3" y="2"/>
                  </a:lnTo>
                  <a:lnTo>
                    <a:pt x="37" y="4"/>
                  </a:lnTo>
                  <a:lnTo>
                    <a:pt x="40" y="7"/>
                  </a:lnTo>
                  <a:lnTo>
                    <a:pt x="43" y="11"/>
                  </a:lnTo>
                  <a:lnTo>
                    <a:pt x="45" y="15"/>
                  </a:lnTo>
                  <a:lnTo>
                    <a:pt x="47" y="19"/>
                  </a:lnTo>
                  <a:lnTo>
                    <a:pt x="47" y="23"/>
                  </a:lnTo>
                  <a:lnTo>
                    <a:pt x="47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59FF2246-3D74-684A-AEFD-7E76E277D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3957"/>
              <a:ext cx="28" cy="28"/>
            </a:xfrm>
            <a:custGeom>
              <a:avLst/>
              <a:gdLst>
                <a:gd name="T0" fmla="*/ 46 w 83"/>
                <a:gd name="T1" fmla="*/ 41 h 84"/>
                <a:gd name="T2" fmla="*/ 45 w 83"/>
                <a:gd name="T3" fmla="*/ 45 h 84"/>
                <a:gd name="T4" fmla="*/ 38 w 83"/>
                <a:gd name="T5" fmla="*/ 44 h 84"/>
                <a:gd name="T6" fmla="*/ 37 w 83"/>
                <a:gd name="T7" fmla="*/ 41 h 84"/>
                <a:gd name="T8" fmla="*/ 38 w 83"/>
                <a:gd name="T9" fmla="*/ 37 h 84"/>
                <a:gd name="T10" fmla="*/ 45 w 83"/>
                <a:gd name="T11" fmla="*/ 38 h 84"/>
                <a:gd name="T12" fmla="*/ 46 w 83"/>
                <a:gd name="T13" fmla="*/ 41 h 84"/>
                <a:gd name="T14" fmla="*/ 46 w 83"/>
                <a:gd name="T15" fmla="*/ 46 h 84"/>
                <a:gd name="T16" fmla="*/ 53 w 83"/>
                <a:gd name="T17" fmla="*/ 56 h 84"/>
                <a:gd name="T18" fmla="*/ 65 w 83"/>
                <a:gd name="T19" fmla="*/ 60 h 84"/>
                <a:gd name="T20" fmla="*/ 78 w 83"/>
                <a:gd name="T21" fmla="*/ 56 h 84"/>
                <a:gd name="T22" fmla="*/ 82 w 83"/>
                <a:gd name="T23" fmla="*/ 49 h 84"/>
                <a:gd name="T24" fmla="*/ 83 w 83"/>
                <a:gd name="T25" fmla="*/ 41 h 84"/>
                <a:gd name="T26" fmla="*/ 82 w 83"/>
                <a:gd name="T27" fmla="*/ 33 h 84"/>
                <a:gd name="T28" fmla="*/ 77 w 83"/>
                <a:gd name="T29" fmla="*/ 18 h 84"/>
                <a:gd name="T30" fmla="*/ 65 w 83"/>
                <a:gd name="T31" fmla="*/ 8 h 84"/>
                <a:gd name="T32" fmla="*/ 50 w 83"/>
                <a:gd name="T33" fmla="*/ 1 h 84"/>
                <a:gd name="T34" fmla="*/ 42 w 83"/>
                <a:gd name="T35" fmla="*/ 0 h 84"/>
                <a:gd name="T36" fmla="*/ 26 w 83"/>
                <a:gd name="T37" fmla="*/ 2 h 84"/>
                <a:gd name="T38" fmla="*/ 13 w 83"/>
                <a:gd name="T39" fmla="*/ 12 h 84"/>
                <a:gd name="T40" fmla="*/ 4 w 83"/>
                <a:gd name="T41" fmla="*/ 25 h 84"/>
                <a:gd name="T42" fmla="*/ 0 w 83"/>
                <a:gd name="T43" fmla="*/ 41 h 84"/>
                <a:gd name="T44" fmla="*/ 0 w 83"/>
                <a:gd name="T45" fmla="*/ 49 h 84"/>
                <a:gd name="T46" fmla="*/ 6 w 83"/>
                <a:gd name="T47" fmla="*/ 64 h 84"/>
                <a:gd name="T48" fmla="*/ 18 w 83"/>
                <a:gd name="T49" fmla="*/ 76 h 84"/>
                <a:gd name="T50" fmla="*/ 33 w 83"/>
                <a:gd name="T51" fmla="*/ 82 h 84"/>
                <a:gd name="T52" fmla="*/ 41 w 83"/>
                <a:gd name="T53" fmla="*/ 84 h 84"/>
                <a:gd name="T54" fmla="*/ 57 w 83"/>
                <a:gd name="T55" fmla="*/ 81 h 84"/>
                <a:gd name="T56" fmla="*/ 70 w 83"/>
                <a:gd name="T57" fmla="*/ 72 h 84"/>
                <a:gd name="T58" fmla="*/ 79 w 83"/>
                <a:gd name="T59" fmla="*/ 57 h 84"/>
                <a:gd name="T60" fmla="*/ 83 w 83"/>
                <a:gd name="T61" fmla="*/ 41 h 84"/>
                <a:gd name="T62" fmla="*/ 83 w 83"/>
                <a:gd name="T63" fmla="*/ 38 h 84"/>
                <a:gd name="T64" fmla="*/ 78 w 83"/>
                <a:gd name="T65" fmla="*/ 29 h 84"/>
                <a:gd name="T66" fmla="*/ 65 w 83"/>
                <a:gd name="T67" fmla="*/ 22 h 84"/>
                <a:gd name="T68" fmla="*/ 61 w 83"/>
                <a:gd name="T69" fmla="*/ 24 h 84"/>
                <a:gd name="T70" fmla="*/ 51 w 83"/>
                <a:gd name="T71" fmla="*/ 29 h 84"/>
                <a:gd name="T72" fmla="*/ 46 w 83"/>
                <a:gd name="T73" fmla="*/ 4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3" h="84">
                  <a:moveTo>
                    <a:pt x="46" y="41"/>
                  </a:moveTo>
                  <a:lnTo>
                    <a:pt x="46" y="41"/>
                  </a:lnTo>
                  <a:lnTo>
                    <a:pt x="46" y="44"/>
                  </a:lnTo>
                  <a:lnTo>
                    <a:pt x="45" y="45"/>
                  </a:lnTo>
                  <a:lnTo>
                    <a:pt x="41" y="45"/>
                  </a:lnTo>
                  <a:lnTo>
                    <a:pt x="38" y="44"/>
                  </a:lnTo>
                  <a:lnTo>
                    <a:pt x="37" y="41"/>
                  </a:lnTo>
                  <a:lnTo>
                    <a:pt x="37" y="41"/>
                  </a:lnTo>
                  <a:lnTo>
                    <a:pt x="37" y="38"/>
                  </a:lnTo>
                  <a:lnTo>
                    <a:pt x="38" y="37"/>
                  </a:lnTo>
                  <a:lnTo>
                    <a:pt x="41" y="37"/>
                  </a:lnTo>
                  <a:lnTo>
                    <a:pt x="45" y="38"/>
                  </a:lnTo>
                  <a:lnTo>
                    <a:pt x="46" y="40"/>
                  </a:lnTo>
                  <a:lnTo>
                    <a:pt x="46" y="41"/>
                  </a:lnTo>
                  <a:lnTo>
                    <a:pt x="46" y="41"/>
                  </a:lnTo>
                  <a:lnTo>
                    <a:pt x="46" y="46"/>
                  </a:lnTo>
                  <a:lnTo>
                    <a:pt x="47" y="49"/>
                  </a:lnTo>
                  <a:lnTo>
                    <a:pt x="53" y="56"/>
                  </a:lnTo>
                  <a:lnTo>
                    <a:pt x="58" y="58"/>
                  </a:lnTo>
                  <a:lnTo>
                    <a:pt x="65" y="60"/>
                  </a:lnTo>
                  <a:lnTo>
                    <a:pt x="73" y="58"/>
                  </a:lnTo>
                  <a:lnTo>
                    <a:pt x="78" y="56"/>
                  </a:lnTo>
                  <a:lnTo>
                    <a:pt x="81" y="53"/>
                  </a:lnTo>
                  <a:lnTo>
                    <a:pt x="82" y="49"/>
                  </a:lnTo>
                  <a:lnTo>
                    <a:pt x="83" y="46"/>
                  </a:lnTo>
                  <a:lnTo>
                    <a:pt x="83" y="41"/>
                  </a:lnTo>
                  <a:lnTo>
                    <a:pt x="83" y="41"/>
                  </a:lnTo>
                  <a:lnTo>
                    <a:pt x="82" y="33"/>
                  </a:lnTo>
                  <a:lnTo>
                    <a:pt x="79" y="25"/>
                  </a:lnTo>
                  <a:lnTo>
                    <a:pt x="77" y="18"/>
                  </a:lnTo>
                  <a:lnTo>
                    <a:pt x="71" y="12"/>
                  </a:lnTo>
                  <a:lnTo>
                    <a:pt x="65" y="8"/>
                  </a:lnTo>
                  <a:lnTo>
                    <a:pt x="58" y="4"/>
                  </a:lnTo>
                  <a:lnTo>
                    <a:pt x="50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3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13" y="12"/>
                  </a:lnTo>
                  <a:lnTo>
                    <a:pt x="8" y="17"/>
                  </a:lnTo>
                  <a:lnTo>
                    <a:pt x="4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2" y="57"/>
                  </a:lnTo>
                  <a:lnTo>
                    <a:pt x="6" y="64"/>
                  </a:lnTo>
                  <a:lnTo>
                    <a:pt x="12" y="70"/>
                  </a:lnTo>
                  <a:lnTo>
                    <a:pt x="18" y="76"/>
                  </a:lnTo>
                  <a:lnTo>
                    <a:pt x="25" y="80"/>
                  </a:lnTo>
                  <a:lnTo>
                    <a:pt x="33" y="82"/>
                  </a:lnTo>
                  <a:lnTo>
                    <a:pt x="41" y="84"/>
                  </a:lnTo>
                  <a:lnTo>
                    <a:pt x="41" y="84"/>
                  </a:lnTo>
                  <a:lnTo>
                    <a:pt x="50" y="82"/>
                  </a:lnTo>
                  <a:lnTo>
                    <a:pt x="57" y="81"/>
                  </a:lnTo>
                  <a:lnTo>
                    <a:pt x="65" y="77"/>
                  </a:lnTo>
                  <a:lnTo>
                    <a:pt x="70" y="72"/>
                  </a:lnTo>
                  <a:lnTo>
                    <a:pt x="75" y="65"/>
                  </a:lnTo>
                  <a:lnTo>
                    <a:pt x="79" y="57"/>
                  </a:lnTo>
                  <a:lnTo>
                    <a:pt x="82" y="49"/>
                  </a:lnTo>
                  <a:lnTo>
                    <a:pt x="83" y="41"/>
                  </a:lnTo>
                  <a:lnTo>
                    <a:pt x="83" y="41"/>
                  </a:lnTo>
                  <a:lnTo>
                    <a:pt x="83" y="38"/>
                  </a:lnTo>
                  <a:lnTo>
                    <a:pt x="82" y="34"/>
                  </a:lnTo>
                  <a:lnTo>
                    <a:pt x="78" y="29"/>
                  </a:lnTo>
                  <a:lnTo>
                    <a:pt x="71" y="25"/>
                  </a:lnTo>
                  <a:lnTo>
                    <a:pt x="65" y="22"/>
                  </a:lnTo>
                  <a:lnTo>
                    <a:pt x="65" y="22"/>
                  </a:lnTo>
                  <a:lnTo>
                    <a:pt x="61" y="24"/>
                  </a:lnTo>
                  <a:lnTo>
                    <a:pt x="57" y="25"/>
                  </a:lnTo>
                  <a:lnTo>
                    <a:pt x="51" y="29"/>
                  </a:lnTo>
                  <a:lnTo>
                    <a:pt x="47" y="34"/>
                  </a:lnTo>
                  <a:lnTo>
                    <a:pt x="46" y="41"/>
                  </a:lnTo>
                  <a:lnTo>
                    <a:pt x="46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A0A94123-EC83-CE9A-C642-B8DEDB4060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" y="3856"/>
              <a:ext cx="365" cy="446"/>
            </a:xfrm>
            <a:custGeom>
              <a:avLst/>
              <a:gdLst>
                <a:gd name="T0" fmla="*/ 1073 w 1097"/>
                <a:gd name="T1" fmla="*/ 1283 h 1336"/>
                <a:gd name="T2" fmla="*/ 1089 w 1097"/>
                <a:gd name="T3" fmla="*/ 1229 h 1336"/>
                <a:gd name="T4" fmla="*/ 1096 w 1097"/>
                <a:gd name="T5" fmla="*/ 1155 h 1336"/>
                <a:gd name="T6" fmla="*/ 1097 w 1097"/>
                <a:gd name="T7" fmla="*/ 1106 h 1336"/>
                <a:gd name="T8" fmla="*/ 1089 w 1097"/>
                <a:gd name="T9" fmla="*/ 1061 h 1336"/>
                <a:gd name="T10" fmla="*/ 1069 w 1097"/>
                <a:gd name="T11" fmla="*/ 1025 h 1336"/>
                <a:gd name="T12" fmla="*/ 1067 w 1097"/>
                <a:gd name="T13" fmla="*/ 992 h 1336"/>
                <a:gd name="T14" fmla="*/ 1055 w 1097"/>
                <a:gd name="T15" fmla="*/ 944 h 1336"/>
                <a:gd name="T16" fmla="*/ 1023 w 1097"/>
                <a:gd name="T17" fmla="*/ 869 h 1336"/>
                <a:gd name="T18" fmla="*/ 1000 w 1097"/>
                <a:gd name="T19" fmla="*/ 808 h 1336"/>
                <a:gd name="T20" fmla="*/ 995 w 1097"/>
                <a:gd name="T21" fmla="*/ 777 h 1336"/>
                <a:gd name="T22" fmla="*/ 987 w 1097"/>
                <a:gd name="T23" fmla="*/ 669 h 1336"/>
                <a:gd name="T24" fmla="*/ 982 w 1097"/>
                <a:gd name="T25" fmla="*/ 634 h 1336"/>
                <a:gd name="T26" fmla="*/ 946 w 1097"/>
                <a:gd name="T27" fmla="*/ 490 h 1336"/>
                <a:gd name="T28" fmla="*/ 928 w 1097"/>
                <a:gd name="T29" fmla="*/ 443 h 1336"/>
                <a:gd name="T30" fmla="*/ 817 w 1097"/>
                <a:gd name="T31" fmla="*/ 215 h 1336"/>
                <a:gd name="T32" fmla="*/ 785 w 1097"/>
                <a:gd name="T33" fmla="*/ 174 h 1336"/>
                <a:gd name="T34" fmla="*/ 756 w 1097"/>
                <a:gd name="T35" fmla="*/ 156 h 1336"/>
                <a:gd name="T36" fmla="*/ 701 w 1097"/>
                <a:gd name="T37" fmla="*/ 132 h 1336"/>
                <a:gd name="T38" fmla="*/ 690 w 1097"/>
                <a:gd name="T39" fmla="*/ 104 h 1336"/>
                <a:gd name="T40" fmla="*/ 666 w 1097"/>
                <a:gd name="T41" fmla="*/ 66 h 1336"/>
                <a:gd name="T42" fmla="*/ 636 w 1097"/>
                <a:gd name="T43" fmla="*/ 36 h 1336"/>
                <a:gd name="T44" fmla="*/ 609 w 1097"/>
                <a:gd name="T45" fmla="*/ 18 h 1336"/>
                <a:gd name="T46" fmla="*/ 567 w 1097"/>
                <a:gd name="T47" fmla="*/ 4 h 1336"/>
                <a:gd name="T48" fmla="*/ 520 w 1097"/>
                <a:gd name="T49" fmla="*/ 1 h 1336"/>
                <a:gd name="T50" fmla="*/ 490 w 1097"/>
                <a:gd name="T51" fmla="*/ 8 h 1336"/>
                <a:gd name="T52" fmla="*/ 448 w 1097"/>
                <a:gd name="T53" fmla="*/ 26 h 1336"/>
                <a:gd name="T54" fmla="*/ 414 w 1097"/>
                <a:gd name="T55" fmla="*/ 58 h 1336"/>
                <a:gd name="T56" fmla="*/ 393 w 1097"/>
                <a:gd name="T57" fmla="*/ 94 h 1336"/>
                <a:gd name="T58" fmla="*/ 366 w 1097"/>
                <a:gd name="T59" fmla="*/ 142 h 1336"/>
                <a:gd name="T60" fmla="*/ 330 w 1097"/>
                <a:gd name="T61" fmla="*/ 157 h 1336"/>
                <a:gd name="T62" fmla="*/ 306 w 1097"/>
                <a:gd name="T63" fmla="*/ 174 h 1336"/>
                <a:gd name="T64" fmla="*/ 280 w 1097"/>
                <a:gd name="T65" fmla="*/ 198 h 1336"/>
                <a:gd name="T66" fmla="*/ 180 w 1097"/>
                <a:gd name="T67" fmla="*/ 390 h 1336"/>
                <a:gd name="T68" fmla="*/ 151 w 1097"/>
                <a:gd name="T69" fmla="*/ 452 h 1336"/>
                <a:gd name="T70" fmla="*/ 128 w 1097"/>
                <a:gd name="T71" fmla="*/ 524 h 1336"/>
                <a:gd name="T72" fmla="*/ 101 w 1097"/>
                <a:gd name="T73" fmla="*/ 647 h 1336"/>
                <a:gd name="T74" fmla="*/ 97 w 1097"/>
                <a:gd name="T75" fmla="*/ 683 h 1336"/>
                <a:gd name="T76" fmla="*/ 96 w 1097"/>
                <a:gd name="T77" fmla="*/ 791 h 1336"/>
                <a:gd name="T78" fmla="*/ 91 w 1097"/>
                <a:gd name="T79" fmla="*/ 821 h 1336"/>
                <a:gd name="T80" fmla="*/ 68 w 1097"/>
                <a:gd name="T81" fmla="*/ 884 h 1336"/>
                <a:gd name="T82" fmla="*/ 36 w 1097"/>
                <a:gd name="T83" fmla="*/ 961 h 1336"/>
                <a:gd name="T84" fmla="*/ 26 w 1097"/>
                <a:gd name="T85" fmla="*/ 1009 h 1336"/>
                <a:gd name="T86" fmla="*/ 14 w 1097"/>
                <a:gd name="T87" fmla="*/ 1075 h 1336"/>
                <a:gd name="T88" fmla="*/ 6 w 1097"/>
                <a:gd name="T89" fmla="*/ 1125 h 1336"/>
                <a:gd name="T90" fmla="*/ 2 w 1097"/>
                <a:gd name="T91" fmla="*/ 1214 h 1336"/>
                <a:gd name="T92" fmla="*/ 8 w 1097"/>
                <a:gd name="T93" fmla="*/ 1255 h 1336"/>
                <a:gd name="T94" fmla="*/ 26 w 1097"/>
                <a:gd name="T95" fmla="*/ 1286 h 1336"/>
                <a:gd name="T96" fmla="*/ 179 w 1097"/>
                <a:gd name="T97" fmla="*/ 1323 h 1336"/>
                <a:gd name="T98" fmla="*/ 410 w 1097"/>
                <a:gd name="T99" fmla="*/ 1335 h 1336"/>
                <a:gd name="T100" fmla="*/ 527 w 1097"/>
                <a:gd name="T101" fmla="*/ 1335 h 1336"/>
                <a:gd name="T102" fmla="*/ 766 w 1097"/>
                <a:gd name="T103" fmla="*/ 1327 h 1336"/>
                <a:gd name="T104" fmla="*/ 887 w 1097"/>
                <a:gd name="T105" fmla="*/ 1327 h 1336"/>
                <a:gd name="T106" fmla="*/ 978 w 1097"/>
                <a:gd name="T107" fmla="*/ 1316 h 1336"/>
                <a:gd name="T108" fmla="*/ 1065 w 1097"/>
                <a:gd name="T109" fmla="*/ 1299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97" h="1336">
                  <a:moveTo>
                    <a:pt x="1065" y="1299"/>
                  </a:moveTo>
                  <a:lnTo>
                    <a:pt x="1065" y="1299"/>
                  </a:lnTo>
                  <a:lnTo>
                    <a:pt x="1073" y="1283"/>
                  </a:lnTo>
                  <a:lnTo>
                    <a:pt x="1080" y="1266"/>
                  </a:lnTo>
                  <a:lnTo>
                    <a:pt x="1085" y="1247"/>
                  </a:lnTo>
                  <a:lnTo>
                    <a:pt x="1089" y="1229"/>
                  </a:lnTo>
                  <a:lnTo>
                    <a:pt x="1092" y="1210"/>
                  </a:lnTo>
                  <a:lnTo>
                    <a:pt x="1093" y="1191"/>
                  </a:lnTo>
                  <a:lnTo>
                    <a:pt x="1096" y="1155"/>
                  </a:lnTo>
                  <a:lnTo>
                    <a:pt x="1096" y="1155"/>
                  </a:lnTo>
                  <a:lnTo>
                    <a:pt x="1097" y="1122"/>
                  </a:lnTo>
                  <a:lnTo>
                    <a:pt x="1097" y="1106"/>
                  </a:lnTo>
                  <a:lnTo>
                    <a:pt x="1096" y="1091"/>
                  </a:lnTo>
                  <a:lnTo>
                    <a:pt x="1093" y="1075"/>
                  </a:lnTo>
                  <a:lnTo>
                    <a:pt x="1089" y="1061"/>
                  </a:lnTo>
                  <a:lnTo>
                    <a:pt x="1084" y="1046"/>
                  </a:lnTo>
                  <a:lnTo>
                    <a:pt x="1076" y="1033"/>
                  </a:lnTo>
                  <a:lnTo>
                    <a:pt x="1069" y="1025"/>
                  </a:lnTo>
                  <a:lnTo>
                    <a:pt x="1069" y="1025"/>
                  </a:lnTo>
                  <a:lnTo>
                    <a:pt x="1069" y="1008"/>
                  </a:lnTo>
                  <a:lnTo>
                    <a:pt x="1067" y="992"/>
                  </a:lnTo>
                  <a:lnTo>
                    <a:pt x="1064" y="976"/>
                  </a:lnTo>
                  <a:lnTo>
                    <a:pt x="1060" y="960"/>
                  </a:lnTo>
                  <a:lnTo>
                    <a:pt x="1055" y="944"/>
                  </a:lnTo>
                  <a:lnTo>
                    <a:pt x="1049" y="929"/>
                  </a:lnTo>
                  <a:lnTo>
                    <a:pt x="1036" y="898"/>
                  </a:lnTo>
                  <a:lnTo>
                    <a:pt x="1023" y="869"/>
                  </a:lnTo>
                  <a:lnTo>
                    <a:pt x="1011" y="839"/>
                  </a:lnTo>
                  <a:lnTo>
                    <a:pt x="1006" y="824"/>
                  </a:lnTo>
                  <a:lnTo>
                    <a:pt x="1000" y="808"/>
                  </a:lnTo>
                  <a:lnTo>
                    <a:pt x="996" y="793"/>
                  </a:lnTo>
                  <a:lnTo>
                    <a:pt x="995" y="777"/>
                  </a:lnTo>
                  <a:lnTo>
                    <a:pt x="995" y="777"/>
                  </a:lnTo>
                  <a:lnTo>
                    <a:pt x="991" y="741"/>
                  </a:lnTo>
                  <a:lnTo>
                    <a:pt x="990" y="705"/>
                  </a:lnTo>
                  <a:lnTo>
                    <a:pt x="987" y="669"/>
                  </a:lnTo>
                  <a:lnTo>
                    <a:pt x="984" y="652"/>
                  </a:lnTo>
                  <a:lnTo>
                    <a:pt x="982" y="634"/>
                  </a:lnTo>
                  <a:lnTo>
                    <a:pt x="982" y="634"/>
                  </a:lnTo>
                  <a:lnTo>
                    <a:pt x="971" y="584"/>
                  </a:lnTo>
                  <a:lnTo>
                    <a:pt x="959" y="536"/>
                  </a:lnTo>
                  <a:lnTo>
                    <a:pt x="946" y="490"/>
                  </a:lnTo>
                  <a:lnTo>
                    <a:pt x="938" y="466"/>
                  </a:lnTo>
                  <a:lnTo>
                    <a:pt x="928" y="443"/>
                  </a:lnTo>
                  <a:lnTo>
                    <a:pt x="928" y="443"/>
                  </a:lnTo>
                  <a:lnTo>
                    <a:pt x="902" y="385"/>
                  </a:lnTo>
                  <a:lnTo>
                    <a:pt x="874" y="327"/>
                  </a:lnTo>
                  <a:lnTo>
                    <a:pt x="817" y="215"/>
                  </a:lnTo>
                  <a:lnTo>
                    <a:pt x="794" y="184"/>
                  </a:lnTo>
                  <a:lnTo>
                    <a:pt x="794" y="184"/>
                  </a:lnTo>
                  <a:lnTo>
                    <a:pt x="785" y="174"/>
                  </a:lnTo>
                  <a:lnTo>
                    <a:pt x="777" y="168"/>
                  </a:lnTo>
                  <a:lnTo>
                    <a:pt x="766" y="161"/>
                  </a:lnTo>
                  <a:lnTo>
                    <a:pt x="756" y="156"/>
                  </a:lnTo>
                  <a:lnTo>
                    <a:pt x="734" y="148"/>
                  </a:lnTo>
                  <a:lnTo>
                    <a:pt x="712" y="141"/>
                  </a:lnTo>
                  <a:lnTo>
                    <a:pt x="701" y="132"/>
                  </a:lnTo>
                  <a:lnTo>
                    <a:pt x="701" y="132"/>
                  </a:lnTo>
                  <a:lnTo>
                    <a:pt x="697" y="117"/>
                  </a:lnTo>
                  <a:lnTo>
                    <a:pt x="690" y="104"/>
                  </a:lnTo>
                  <a:lnTo>
                    <a:pt x="684" y="90"/>
                  </a:lnTo>
                  <a:lnTo>
                    <a:pt x="676" y="78"/>
                  </a:lnTo>
                  <a:lnTo>
                    <a:pt x="666" y="66"/>
                  </a:lnTo>
                  <a:lnTo>
                    <a:pt x="657" y="56"/>
                  </a:lnTo>
                  <a:lnTo>
                    <a:pt x="647" y="45"/>
                  </a:lnTo>
                  <a:lnTo>
                    <a:pt x="636" y="36"/>
                  </a:lnTo>
                  <a:lnTo>
                    <a:pt x="636" y="36"/>
                  </a:lnTo>
                  <a:lnTo>
                    <a:pt x="623" y="26"/>
                  </a:lnTo>
                  <a:lnTo>
                    <a:pt x="609" y="18"/>
                  </a:lnTo>
                  <a:lnTo>
                    <a:pt x="596" y="12"/>
                  </a:lnTo>
                  <a:lnTo>
                    <a:pt x="581" y="6"/>
                  </a:lnTo>
                  <a:lnTo>
                    <a:pt x="567" y="4"/>
                  </a:lnTo>
                  <a:lnTo>
                    <a:pt x="551" y="1"/>
                  </a:lnTo>
                  <a:lnTo>
                    <a:pt x="536" y="0"/>
                  </a:lnTo>
                  <a:lnTo>
                    <a:pt x="520" y="1"/>
                  </a:lnTo>
                  <a:lnTo>
                    <a:pt x="520" y="1"/>
                  </a:lnTo>
                  <a:lnTo>
                    <a:pt x="504" y="4"/>
                  </a:lnTo>
                  <a:lnTo>
                    <a:pt x="490" y="8"/>
                  </a:lnTo>
                  <a:lnTo>
                    <a:pt x="475" y="13"/>
                  </a:lnTo>
                  <a:lnTo>
                    <a:pt x="462" y="18"/>
                  </a:lnTo>
                  <a:lnTo>
                    <a:pt x="448" y="26"/>
                  </a:lnTo>
                  <a:lnTo>
                    <a:pt x="436" y="36"/>
                  </a:lnTo>
                  <a:lnTo>
                    <a:pt x="425" y="46"/>
                  </a:lnTo>
                  <a:lnTo>
                    <a:pt x="414" y="58"/>
                  </a:lnTo>
                  <a:lnTo>
                    <a:pt x="414" y="58"/>
                  </a:lnTo>
                  <a:lnTo>
                    <a:pt x="403" y="76"/>
                  </a:lnTo>
                  <a:lnTo>
                    <a:pt x="393" y="94"/>
                  </a:lnTo>
                  <a:lnTo>
                    <a:pt x="385" y="113"/>
                  </a:lnTo>
                  <a:lnTo>
                    <a:pt x="378" y="133"/>
                  </a:lnTo>
                  <a:lnTo>
                    <a:pt x="366" y="142"/>
                  </a:lnTo>
                  <a:lnTo>
                    <a:pt x="366" y="142"/>
                  </a:lnTo>
                  <a:lnTo>
                    <a:pt x="347" y="149"/>
                  </a:lnTo>
                  <a:lnTo>
                    <a:pt x="330" y="157"/>
                  </a:lnTo>
                  <a:lnTo>
                    <a:pt x="322" y="162"/>
                  </a:lnTo>
                  <a:lnTo>
                    <a:pt x="314" y="168"/>
                  </a:lnTo>
                  <a:lnTo>
                    <a:pt x="306" y="174"/>
                  </a:lnTo>
                  <a:lnTo>
                    <a:pt x="300" y="182"/>
                  </a:lnTo>
                  <a:lnTo>
                    <a:pt x="280" y="198"/>
                  </a:lnTo>
                  <a:lnTo>
                    <a:pt x="280" y="198"/>
                  </a:lnTo>
                  <a:lnTo>
                    <a:pt x="248" y="259"/>
                  </a:lnTo>
                  <a:lnTo>
                    <a:pt x="213" y="325"/>
                  </a:lnTo>
                  <a:lnTo>
                    <a:pt x="180" y="390"/>
                  </a:lnTo>
                  <a:lnTo>
                    <a:pt x="165" y="422"/>
                  </a:lnTo>
                  <a:lnTo>
                    <a:pt x="151" y="452"/>
                  </a:lnTo>
                  <a:lnTo>
                    <a:pt x="151" y="452"/>
                  </a:lnTo>
                  <a:lnTo>
                    <a:pt x="143" y="476"/>
                  </a:lnTo>
                  <a:lnTo>
                    <a:pt x="135" y="500"/>
                  </a:lnTo>
                  <a:lnTo>
                    <a:pt x="128" y="524"/>
                  </a:lnTo>
                  <a:lnTo>
                    <a:pt x="121" y="548"/>
                  </a:lnTo>
                  <a:lnTo>
                    <a:pt x="111" y="596"/>
                  </a:lnTo>
                  <a:lnTo>
                    <a:pt x="101" y="647"/>
                  </a:lnTo>
                  <a:lnTo>
                    <a:pt x="101" y="647"/>
                  </a:lnTo>
                  <a:lnTo>
                    <a:pt x="99" y="664"/>
                  </a:lnTo>
                  <a:lnTo>
                    <a:pt x="97" y="683"/>
                  </a:lnTo>
                  <a:lnTo>
                    <a:pt x="97" y="719"/>
                  </a:lnTo>
                  <a:lnTo>
                    <a:pt x="97" y="755"/>
                  </a:lnTo>
                  <a:lnTo>
                    <a:pt x="96" y="791"/>
                  </a:lnTo>
                  <a:lnTo>
                    <a:pt x="96" y="791"/>
                  </a:lnTo>
                  <a:lnTo>
                    <a:pt x="95" y="807"/>
                  </a:lnTo>
                  <a:lnTo>
                    <a:pt x="91" y="821"/>
                  </a:lnTo>
                  <a:lnTo>
                    <a:pt x="87" y="837"/>
                  </a:lnTo>
                  <a:lnTo>
                    <a:pt x="81" y="853"/>
                  </a:lnTo>
                  <a:lnTo>
                    <a:pt x="68" y="884"/>
                  </a:lnTo>
                  <a:lnTo>
                    <a:pt x="55" y="914"/>
                  </a:lnTo>
                  <a:lnTo>
                    <a:pt x="43" y="945"/>
                  </a:lnTo>
                  <a:lnTo>
                    <a:pt x="36" y="961"/>
                  </a:lnTo>
                  <a:lnTo>
                    <a:pt x="32" y="977"/>
                  </a:lnTo>
                  <a:lnTo>
                    <a:pt x="28" y="993"/>
                  </a:lnTo>
                  <a:lnTo>
                    <a:pt x="26" y="1009"/>
                  </a:lnTo>
                  <a:lnTo>
                    <a:pt x="24" y="1025"/>
                  </a:lnTo>
                  <a:lnTo>
                    <a:pt x="26" y="1042"/>
                  </a:lnTo>
                  <a:lnTo>
                    <a:pt x="14" y="1075"/>
                  </a:lnTo>
                  <a:lnTo>
                    <a:pt x="14" y="1075"/>
                  </a:lnTo>
                  <a:lnTo>
                    <a:pt x="10" y="1098"/>
                  </a:lnTo>
                  <a:lnTo>
                    <a:pt x="6" y="1125"/>
                  </a:lnTo>
                  <a:lnTo>
                    <a:pt x="2" y="1154"/>
                  </a:lnTo>
                  <a:lnTo>
                    <a:pt x="0" y="1185"/>
                  </a:lnTo>
                  <a:lnTo>
                    <a:pt x="2" y="1214"/>
                  </a:lnTo>
                  <a:lnTo>
                    <a:pt x="3" y="1229"/>
                  </a:lnTo>
                  <a:lnTo>
                    <a:pt x="6" y="1242"/>
                  </a:lnTo>
                  <a:lnTo>
                    <a:pt x="8" y="1255"/>
                  </a:lnTo>
                  <a:lnTo>
                    <a:pt x="14" y="1266"/>
                  </a:lnTo>
                  <a:lnTo>
                    <a:pt x="19" y="1277"/>
                  </a:lnTo>
                  <a:lnTo>
                    <a:pt x="26" y="1286"/>
                  </a:lnTo>
                  <a:lnTo>
                    <a:pt x="63" y="1315"/>
                  </a:lnTo>
                  <a:lnTo>
                    <a:pt x="63" y="1315"/>
                  </a:lnTo>
                  <a:lnTo>
                    <a:pt x="179" y="1323"/>
                  </a:lnTo>
                  <a:lnTo>
                    <a:pt x="294" y="1331"/>
                  </a:lnTo>
                  <a:lnTo>
                    <a:pt x="351" y="1334"/>
                  </a:lnTo>
                  <a:lnTo>
                    <a:pt x="410" y="1335"/>
                  </a:lnTo>
                  <a:lnTo>
                    <a:pt x="468" y="1336"/>
                  </a:lnTo>
                  <a:lnTo>
                    <a:pt x="527" y="1335"/>
                  </a:lnTo>
                  <a:lnTo>
                    <a:pt x="527" y="1335"/>
                  </a:lnTo>
                  <a:lnTo>
                    <a:pt x="647" y="1331"/>
                  </a:lnTo>
                  <a:lnTo>
                    <a:pt x="766" y="1327"/>
                  </a:lnTo>
                  <a:lnTo>
                    <a:pt x="766" y="1327"/>
                  </a:lnTo>
                  <a:lnTo>
                    <a:pt x="795" y="1326"/>
                  </a:lnTo>
                  <a:lnTo>
                    <a:pt x="825" y="1327"/>
                  </a:lnTo>
                  <a:lnTo>
                    <a:pt x="887" y="1327"/>
                  </a:lnTo>
                  <a:lnTo>
                    <a:pt x="918" y="1326"/>
                  </a:lnTo>
                  <a:lnTo>
                    <a:pt x="948" y="1322"/>
                  </a:lnTo>
                  <a:lnTo>
                    <a:pt x="978" y="1316"/>
                  </a:lnTo>
                  <a:lnTo>
                    <a:pt x="992" y="1314"/>
                  </a:lnTo>
                  <a:lnTo>
                    <a:pt x="1006" y="1308"/>
                  </a:lnTo>
                  <a:lnTo>
                    <a:pt x="1065" y="12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64370D84-42A7-5E52-E2C3-8C6C22FAD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" y="3856"/>
              <a:ext cx="365" cy="446"/>
            </a:xfrm>
            <a:custGeom>
              <a:avLst/>
              <a:gdLst>
                <a:gd name="T0" fmla="*/ 1073 w 1097"/>
                <a:gd name="T1" fmla="*/ 1283 h 1336"/>
                <a:gd name="T2" fmla="*/ 1089 w 1097"/>
                <a:gd name="T3" fmla="*/ 1229 h 1336"/>
                <a:gd name="T4" fmla="*/ 1096 w 1097"/>
                <a:gd name="T5" fmla="*/ 1155 h 1336"/>
                <a:gd name="T6" fmla="*/ 1097 w 1097"/>
                <a:gd name="T7" fmla="*/ 1106 h 1336"/>
                <a:gd name="T8" fmla="*/ 1089 w 1097"/>
                <a:gd name="T9" fmla="*/ 1061 h 1336"/>
                <a:gd name="T10" fmla="*/ 1069 w 1097"/>
                <a:gd name="T11" fmla="*/ 1025 h 1336"/>
                <a:gd name="T12" fmla="*/ 1067 w 1097"/>
                <a:gd name="T13" fmla="*/ 992 h 1336"/>
                <a:gd name="T14" fmla="*/ 1055 w 1097"/>
                <a:gd name="T15" fmla="*/ 944 h 1336"/>
                <a:gd name="T16" fmla="*/ 1023 w 1097"/>
                <a:gd name="T17" fmla="*/ 869 h 1336"/>
                <a:gd name="T18" fmla="*/ 1000 w 1097"/>
                <a:gd name="T19" fmla="*/ 808 h 1336"/>
                <a:gd name="T20" fmla="*/ 995 w 1097"/>
                <a:gd name="T21" fmla="*/ 777 h 1336"/>
                <a:gd name="T22" fmla="*/ 987 w 1097"/>
                <a:gd name="T23" fmla="*/ 669 h 1336"/>
                <a:gd name="T24" fmla="*/ 982 w 1097"/>
                <a:gd name="T25" fmla="*/ 634 h 1336"/>
                <a:gd name="T26" fmla="*/ 946 w 1097"/>
                <a:gd name="T27" fmla="*/ 490 h 1336"/>
                <a:gd name="T28" fmla="*/ 928 w 1097"/>
                <a:gd name="T29" fmla="*/ 443 h 1336"/>
                <a:gd name="T30" fmla="*/ 817 w 1097"/>
                <a:gd name="T31" fmla="*/ 215 h 1336"/>
                <a:gd name="T32" fmla="*/ 785 w 1097"/>
                <a:gd name="T33" fmla="*/ 174 h 1336"/>
                <a:gd name="T34" fmla="*/ 756 w 1097"/>
                <a:gd name="T35" fmla="*/ 156 h 1336"/>
                <a:gd name="T36" fmla="*/ 701 w 1097"/>
                <a:gd name="T37" fmla="*/ 132 h 1336"/>
                <a:gd name="T38" fmla="*/ 690 w 1097"/>
                <a:gd name="T39" fmla="*/ 104 h 1336"/>
                <a:gd name="T40" fmla="*/ 666 w 1097"/>
                <a:gd name="T41" fmla="*/ 66 h 1336"/>
                <a:gd name="T42" fmla="*/ 636 w 1097"/>
                <a:gd name="T43" fmla="*/ 36 h 1336"/>
                <a:gd name="T44" fmla="*/ 609 w 1097"/>
                <a:gd name="T45" fmla="*/ 18 h 1336"/>
                <a:gd name="T46" fmla="*/ 567 w 1097"/>
                <a:gd name="T47" fmla="*/ 4 h 1336"/>
                <a:gd name="T48" fmla="*/ 520 w 1097"/>
                <a:gd name="T49" fmla="*/ 1 h 1336"/>
                <a:gd name="T50" fmla="*/ 490 w 1097"/>
                <a:gd name="T51" fmla="*/ 8 h 1336"/>
                <a:gd name="T52" fmla="*/ 448 w 1097"/>
                <a:gd name="T53" fmla="*/ 26 h 1336"/>
                <a:gd name="T54" fmla="*/ 414 w 1097"/>
                <a:gd name="T55" fmla="*/ 58 h 1336"/>
                <a:gd name="T56" fmla="*/ 393 w 1097"/>
                <a:gd name="T57" fmla="*/ 94 h 1336"/>
                <a:gd name="T58" fmla="*/ 366 w 1097"/>
                <a:gd name="T59" fmla="*/ 142 h 1336"/>
                <a:gd name="T60" fmla="*/ 330 w 1097"/>
                <a:gd name="T61" fmla="*/ 157 h 1336"/>
                <a:gd name="T62" fmla="*/ 306 w 1097"/>
                <a:gd name="T63" fmla="*/ 174 h 1336"/>
                <a:gd name="T64" fmla="*/ 280 w 1097"/>
                <a:gd name="T65" fmla="*/ 198 h 1336"/>
                <a:gd name="T66" fmla="*/ 180 w 1097"/>
                <a:gd name="T67" fmla="*/ 390 h 1336"/>
                <a:gd name="T68" fmla="*/ 151 w 1097"/>
                <a:gd name="T69" fmla="*/ 452 h 1336"/>
                <a:gd name="T70" fmla="*/ 128 w 1097"/>
                <a:gd name="T71" fmla="*/ 524 h 1336"/>
                <a:gd name="T72" fmla="*/ 101 w 1097"/>
                <a:gd name="T73" fmla="*/ 647 h 1336"/>
                <a:gd name="T74" fmla="*/ 97 w 1097"/>
                <a:gd name="T75" fmla="*/ 683 h 1336"/>
                <a:gd name="T76" fmla="*/ 96 w 1097"/>
                <a:gd name="T77" fmla="*/ 791 h 1336"/>
                <a:gd name="T78" fmla="*/ 91 w 1097"/>
                <a:gd name="T79" fmla="*/ 821 h 1336"/>
                <a:gd name="T80" fmla="*/ 68 w 1097"/>
                <a:gd name="T81" fmla="*/ 884 h 1336"/>
                <a:gd name="T82" fmla="*/ 36 w 1097"/>
                <a:gd name="T83" fmla="*/ 961 h 1336"/>
                <a:gd name="T84" fmla="*/ 26 w 1097"/>
                <a:gd name="T85" fmla="*/ 1009 h 1336"/>
                <a:gd name="T86" fmla="*/ 14 w 1097"/>
                <a:gd name="T87" fmla="*/ 1075 h 1336"/>
                <a:gd name="T88" fmla="*/ 6 w 1097"/>
                <a:gd name="T89" fmla="*/ 1125 h 1336"/>
                <a:gd name="T90" fmla="*/ 2 w 1097"/>
                <a:gd name="T91" fmla="*/ 1214 h 1336"/>
                <a:gd name="T92" fmla="*/ 8 w 1097"/>
                <a:gd name="T93" fmla="*/ 1255 h 1336"/>
                <a:gd name="T94" fmla="*/ 26 w 1097"/>
                <a:gd name="T95" fmla="*/ 1286 h 1336"/>
                <a:gd name="T96" fmla="*/ 179 w 1097"/>
                <a:gd name="T97" fmla="*/ 1323 h 1336"/>
                <a:gd name="T98" fmla="*/ 410 w 1097"/>
                <a:gd name="T99" fmla="*/ 1335 h 1336"/>
                <a:gd name="T100" fmla="*/ 527 w 1097"/>
                <a:gd name="T101" fmla="*/ 1335 h 1336"/>
                <a:gd name="T102" fmla="*/ 766 w 1097"/>
                <a:gd name="T103" fmla="*/ 1327 h 1336"/>
                <a:gd name="T104" fmla="*/ 887 w 1097"/>
                <a:gd name="T105" fmla="*/ 1327 h 1336"/>
                <a:gd name="T106" fmla="*/ 978 w 1097"/>
                <a:gd name="T107" fmla="*/ 131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7" h="1336">
                  <a:moveTo>
                    <a:pt x="1065" y="1299"/>
                  </a:moveTo>
                  <a:lnTo>
                    <a:pt x="1065" y="1299"/>
                  </a:lnTo>
                  <a:lnTo>
                    <a:pt x="1073" y="1283"/>
                  </a:lnTo>
                  <a:lnTo>
                    <a:pt x="1080" y="1266"/>
                  </a:lnTo>
                  <a:lnTo>
                    <a:pt x="1085" y="1247"/>
                  </a:lnTo>
                  <a:lnTo>
                    <a:pt x="1089" y="1229"/>
                  </a:lnTo>
                  <a:lnTo>
                    <a:pt x="1092" y="1210"/>
                  </a:lnTo>
                  <a:lnTo>
                    <a:pt x="1093" y="1191"/>
                  </a:lnTo>
                  <a:lnTo>
                    <a:pt x="1096" y="1155"/>
                  </a:lnTo>
                  <a:lnTo>
                    <a:pt x="1096" y="1155"/>
                  </a:lnTo>
                  <a:lnTo>
                    <a:pt x="1097" y="1122"/>
                  </a:lnTo>
                  <a:lnTo>
                    <a:pt x="1097" y="1106"/>
                  </a:lnTo>
                  <a:lnTo>
                    <a:pt x="1096" y="1091"/>
                  </a:lnTo>
                  <a:lnTo>
                    <a:pt x="1093" y="1075"/>
                  </a:lnTo>
                  <a:lnTo>
                    <a:pt x="1089" y="1061"/>
                  </a:lnTo>
                  <a:lnTo>
                    <a:pt x="1084" y="1046"/>
                  </a:lnTo>
                  <a:lnTo>
                    <a:pt x="1076" y="1033"/>
                  </a:lnTo>
                  <a:lnTo>
                    <a:pt x="1069" y="1025"/>
                  </a:lnTo>
                  <a:lnTo>
                    <a:pt x="1069" y="1025"/>
                  </a:lnTo>
                  <a:lnTo>
                    <a:pt x="1069" y="1008"/>
                  </a:lnTo>
                  <a:lnTo>
                    <a:pt x="1067" y="992"/>
                  </a:lnTo>
                  <a:lnTo>
                    <a:pt x="1064" y="976"/>
                  </a:lnTo>
                  <a:lnTo>
                    <a:pt x="1060" y="960"/>
                  </a:lnTo>
                  <a:lnTo>
                    <a:pt x="1055" y="944"/>
                  </a:lnTo>
                  <a:lnTo>
                    <a:pt x="1049" y="929"/>
                  </a:lnTo>
                  <a:lnTo>
                    <a:pt x="1036" y="898"/>
                  </a:lnTo>
                  <a:lnTo>
                    <a:pt x="1023" y="869"/>
                  </a:lnTo>
                  <a:lnTo>
                    <a:pt x="1011" y="839"/>
                  </a:lnTo>
                  <a:lnTo>
                    <a:pt x="1006" y="824"/>
                  </a:lnTo>
                  <a:lnTo>
                    <a:pt x="1000" y="808"/>
                  </a:lnTo>
                  <a:lnTo>
                    <a:pt x="996" y="793"/>
                  </a:lnTo>
                  <a:lnTo>
                    <a:pt x="995" y="777"/>
                  </a:lnTo>
                  <a:lnTo>
                    <a:pt x="995" y="777"/>
                  </a:lnTo>
                  <a:lnTo>
                    <a:pt x="991" y="741"/>
                  </a:lnTo>
                  <a:lnTo>
                    <a:pt x="990" y="705"/>
                  </a:lnTo>
                  <a:lnTo>
                    <a:pt x="987" y="669"/>
                  </a:lnTo>
                  <a:lnTo>
                    <a:pt x="984" y="652"/>
                  </a:lnTo>
                  <a:lnTo>
                    <a:pt x="982" y="634"/>
                  </a:lnTo>
                  <a:lnTo>
                    <a:pt x="982" y="634"/>
                  </a:lnTo>
                  <a:lnTo>
                    <a:pt x="971" y="584"/>
                  </a:lnTo>
                  <a:lnTo>
                    <a:pt x="959" y="536"/>
                  </a:lnTo>
                  <a:lnTo>
                    <a:pt x="946" y="490"/>
                  </a:lnTo>
                  <a:lnTo>
                    <a:pt x="938" y="466"/>
                  </a:lnTo>
                  <a:lnTo>
                    <a:pt x="928" y="443"/>
                  </a:lnTo>
                  <a:lnTo>
                    <a:pt x="928" y="443"/>
                  </a:lnTo>
                  <a:lnTo>
                    <a:pt x="902" y="385"/>
                  </a:lnTo>
                  <a:lnTo>
                    <a:pt x="874" y="327"/>
                  </a:lnTo>
                  <a:lnTo>
                    <a:pt x="817" y="215"/>
                  </a:lnTo>
                  <a:lnTo>
                    <a:pt x="794" y="184"/>
                  </a:lnTo>
                  <a:lnTo>
                    <a:pt x="794" y="184"/>
                  </a:lnTo>
                  <a:lnTo>
                    <a:pt x="785" y="174"/>
                  </a:lnTo>
                  <a:lnTo>
                    <a:pt x="777" y="168"/>
                  </a:lnTo>
                  <a:lnTo>
                    <a:pt x="766" y="161"/>
                  </a:lnTo>
                  <a:lnTo>
                    <a:pt x="756" y="156"/>
                  </a:lnTo>
                  <a:lnTo>
                    <a:pt x="734" y="148"/>
                  </a:lnTo>
                  <a:lnTo>
                    <a:pt x="712" y="141"/>
                  </a:lnTo>
                  <a:lnTo>
                    <a:pt x="701" y="132"/>
                  </a:lnTo>
                  <a:lnTo>
                    <a:pt x="701" y="132"/>
                  </a:lnTo>
                  <a:lnTo>
                    <a:pt x="697" y="117"/>
                  </a:lnTo>
                  <a:lnTo>
                    <a:pt x="690" y="104"/>
                  </a:lnTo>
                  <a:lnTo>
                    <a:pt x="684" y="90"/>
                  </a:lnTo>
                  <a:lnTo>
                    <a:pt x="676" y="78"/>
                  </a:lnTo>
                  <a:lnTo>
                    <a:pt x="666" y="66"/>
                  </a:lnTo>
                  <a:lnTo>
                    <a:pt x="657" y="56"/>
                  </a:lnTo>
                  <a:lnTo>
                    <a:pt x="647" y="45"/>
                  </a:lnTo>
                  <a:lnTo>
                    <a:pt x="636" y="36"/>
                  </a:lnTo>
                  <a:lnTo>
                    <a:pt x="636" y="36"/>
                  </a:lnTo>
                  <a:lnTo>
                    <a:pt x="623" y="26"/>
                  </a:lnTo>
                  <a:lnTo>
                    <a:pt x="609" y="18"/>
                  </a:lnTo>
                  <a:lnTo>
                    <a:pt x="596" y="12"/>
                  </a:lnTo>
                  <a:lnTo>
                    <a:pt x="581" y="6"/>
                  </a:lnTo>
                  <a:lnTo>
                    <a:pt x="567" y="4"/>
                  </a:lnTo>
                  <a:lnTo>
                    <a:pt x="551" y="1"/>
                  </a:lnTo>
                  <a:lnTo>
                    <a:pt x="536" y="0"/>
                  </a:lnTo>
                  <a:lnTo>
                    <a:pt x="520" y="1"/>
                  </a:lnTo>
                  <a:lnTo>
                    <a:pt x="520" y="1"/>
                  </a:lnTo>
                  <a:lnTo>
                    <a:pt x="504" y="4"/>
                  </a:lnTo>
                  <a:lnTo>
                    <a:pt x="490" y="8"/>
                  </a:lnTo>
                  <a:lnTo>
                    <a:pt x="475" y="13"/>
                  </a:lnTo>
                  <a:lnTo>
                    <a:pt x="462" y="18"/>
                  </a:lnTo>
                  <a:lnTo>
                    <a:pt x="448" y="26"/>
                  </a:lnTo>
                  <a:lnTo>
                    <a:pt x="436" y="36"/>
                  </a:lnTo>
                  <a:lnTo>
                    <a:pt x="425" y="46"/>
                  </a:lnTo>
                  <a:lnTo>
                    <a:pt x="414" y="58"/>
                  </a:lnTo>
                  <a:lnTo>
                    <a:pt x="414" y="58"/>
                  </a:lnTo>
                  <a:lnTo>
                    <a:pt x="403" y="76"/>
                  </a:lnTo>
                  <a:lnTo>
                    <a:pt x="393" y="94"/>
                  </a:lnTo>
                  <a:lnTo>
                    <a:pt x="385" y="113"/>
                  </a:lnTo>
                  <a:lnTo>
                    <a:pt x="378" y="133"/>
                  </a:lnTo>
                  <a:lnTo>
                    <a:pt x="366" y="142"/>
                  </a:lnTo>
                  <a:lnTo>
                    <a:pt x="366" y="142"/>
                  </a:lnTo>
                  <a:lnTo>
                    <a:pt x="347" y="149"/>
                  </a:lnTo>
                  <a:lnTo>
                    <a:pt x="330" y="157"/>
                  </a:lnTo>
                  <a:lnTo>
                    <a:pt x="322" y="162"/>
                  </a:lnTo>
                  <a:lnTo>
                    <a:pt x="314" y="168"/>
                  </a:lnTo>
                  <a:lnTo>
                    <a:pt x="306" y="174"/>
                  </a:lnTo>
                  <a:lnTo>
                    <a:pt x="300" y="182"/>
                  </a:lnTo>
                  <a:lnTo>
                    <a:pt x="280" y="198"/>
                  </a:lnTo>
                  <a:lnTo>
                    <a:pt x="280" y="198"/>
                  </a:lnTo>
                  <a:lnTo>
                    <a:pt x="248" y="259"/>
                  </a:lnTo>
                  <a:lnTo>
                    <a:pt x="213" y="325"/>
                  </a:lnTo>
                  <a:lnTo>
                    <a:pt x="180" y="390"/>
                  </a:lnTo>
                  <a:lnTo>
                    <a:pt x="165" y="422"/>
                  </a:lnTo>
                  <a:lnTo>
                    <a:pt x="151" y="452"/>
                  </a:lnTo>
                  <a:lnTo>
                    <a:pt x="151" y="452"/>
                  </a:lnTo>
                  <a:lnTo>
                    <a:pt x="143" y="476"/>
                  </a:lnTo>
                  <a:lnTo>
                    <a:pt x="135" y="500"/>
                  </a:lnTo>
                  <a:lnTo>
                    <a:pt x="128" y="524"/>
                  </a:lnTo>
                  <a:lnTo>
                    <a:pt x="121" y="548"/>
                  </a:lnTo>
                  <a:lnTo>
                    <a:pt x="111" y="596"/>
                  </a:lnTo>
                  <a:lnTo>
                    <a:pt x="101" y="647"/>
                  </a:lnTo>
                  <a:lnTo>
                    <a:pt x="101" y="647"/>
                  </a:lnTo>
                  <a:lnTo>
                    <a:pt x="99" y="664"/>
                  </a:lnTo>
                  <a:lnTo>
                    <a:pt x="97" y="683"/>
                  </a:lnTo>
                  <a:lnTo>
                    <a:pt x="97" y="719"/>
                  </a:lnTo>
                  <a:lnTo>
                    <a:pt x="97" y="755"/>
                  </a:lnTo>
                  <a:lnTo>
                    <a:pt x="96" y="791"/>
                  </a:lnTo>
                  <a:lnTo>
                    <a:pt x="96" y="791"/>
                  </a:lnTo>
                  <a:lnTo>
                    <a:pt x="95" y="807"/>
                  </a:lnTo>
                  <a:lnTo>
                    <a:pt x="91" y="821"/>
                  </a:lnTo>
                  <a:lnTo>
                    <a:pt x="87" y="837"/>
                  </a:lnTo>
                  <a:lnTo>
                    <a:pt x="81" y="853"/>
                  </a:lnTo>
                  <a:lnTo>
                    <a:pt x="68" y="884"/>
                  </a:lnTo>
                  <a:lnTo>
                    <a:pt x="55" y="914"/>
                  </a:lnTo>
                  <a:lnTo>
                    <a:pt x="43" y="945"/>
                  </a:lnTo>
                  <a:lnTo>
                    <a:pt x="36" y="961"/>
                  </a:lnTo>
                  <a:lnTo>
                    <a:pt x="32" y="977"/>
                  </a:lnTo>
                  <a:lnTo>
                    <a:pt x="28" y="993"/>
                  </a:lnTo>
                  <a:lnTo>
                    <a:pt x="26" y="1009"/>
                  </a:lnTo>
                  <a:lnTo>
                    <a:pt x="24" y="1025"/>
                  </a:lnTo>
                  <a:lnTo>
                    <a:pt x="26" y="1042"/>
                  </a:lnTo>
                  <a:lnTo>
                    <a:pt x="14" y="1075"/>
                  </a:lnTo>
                  <a:lnTo>
                    <a:pt x="14" y="1075"/>
                  </a:lnTo>
                  <a:lnTo>
                    <a:pt x="10" y="1098"/>
                  </a:lnTo>
                  <a:lnTo>
                    <a:pt x="6" y="1125"/>
                  </a:lnTo>
                  <a:lnTo>
                    <a:pt x="2" y="1154"/>
                  </a:lnTo>
                  <a:lnTo>
                    <a:pt x="0" y="1185"/>
                  </a:lnTo>
                  <a:lnTo>
                    <a:pt x="2" y="1214"/>
                  </a:lnTo>
                  <a:lnTo>
                    <a:pt x="3" y="1229"/>
                  </a:lnTo>
                  <a:lnTo>
                    <a:pt x="6" y="1242"/>
                  </a:lnTo>
                  <a:lnTo>
                    <a:pt x="8" y="1255"/>
                  </a:lnTo>
                  <a:lnTo>
                    <a:pt x="14" y="1266"/>
                  </a:lnTo>
                  <a:lnTo>
                    <a:pt x="19" y="1277"/>
                  </a:lnTo>
                  <a:lnTo>
                    <a:pt x="26" y="1286"/>
                  </a:lnTo>
                  <a:lnTo>
                    <a:pt x="63" y="1315"/>
                  </a:lnTo>
                  <a:lnTo>
                    <a:pt x="63" y="1315"/>
                  </a:lnTo>
                  <a:lnTo>
                    <a:pt x="179" y="1323"/>
                  </a:lnTo>
                  <a:lnTo>
                    <a:pt x="294" y="1331"/>
                  </a:lnTo>
                  <a:lnTo>
                    <a:pt x="351" y="1334"/>
                  </a:lnTo>
                  <a:lnTo>
                    <a:pt x="410" y="1335"/>
                  </a:lnTo>
                  <a:lnTo>
                    <a:pt x="468" y="1336"/>
                  </a:lnTo>
                  <a:lnTo>
                    <a:pt x="527" y="1335"/>
                  </a:lnTo>
                  <a:lnTo>
                    <a:pt x="527" y="1335"/>
                  </a:lnTo>
                  <a:lnTo>
                    <a:pt x="647" y="1331"/>
                  </a:lnTo>
                  <a:lnTo>
                    <a:pt x="766" y="1327"/>
                  </a:lnTo>
                  <a:lnTo>
                    <a:pt x="766" y="1327"/>
                  </a:lnTo>
                  <a:lnTo>
                    <a:pt x="795" y="1326"/>
                  </a:lnTo>
                  <a:lnTo>
                    <a:pt x="825" y="1327"/>
                  </a:lnTo>
                  <a:lnTo>
                    <a:pt x="887" y="1327"/>
                  </a:lnTo>
                  <a:lnTo>
                    <a:pt x="918" y="1326"/>
                  </a:lnTo>
                  <a:lnTo>
                    <a:pt x="948" y="1322"/>
                  </a:lnTo>
                  <a:lnTo>
                    <a:pt x="978" y="1316"/>
                  </a:lnTo>
                  <a:lnTo>
                    <a:pt x="992" y="1314"/>
                  </a:lnTo>
                  <a:lnTo>
                    <a:pt x="1006" y="13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B916D8D-A95D-EA7A-AECE-E03420ABB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3904"/>
              <a:ext cx="29" cy="25"/>
            </a:xfrm>
            <a:custGeom>
              <a:avLst/>
              <a:gdLst>
                <a:gd name="T0" fmla="*/ 13 w 87"/>
                <a:gd name="T1" fmla="*/ 52 h 75"/>
                <a:gd name="T2" fmla="*/ 13 w 87"/>
                <a:gd name="T3" fmla="*/ 52 h 75"/>
                <a:gd name="T4" fmla="*/ 8 w 87"/>
                <a:gd name="T5" fmla="*/ 33 h 75"/>
                <a:gd name="T6" fmla="*/ 1 w 87"/>
                <a:gd name="T7" fmla="*/ 13 h 75"/>
                <a:gd name="T8" fmla="*/ 0 w 87"/>
                <a:gd name="T9" fmla="*/ 0 h 75"/>
                <a:gd name="T10" fmla="*/ 0 w 87"/>
                <a:gd name="T11" fmla="*/ 0 h 75"/>
                <a:gd name="T12" fmla="*/ 22 w 87"/>
                <a:gd name="T13" fmla="*/ 6 h 75"/>
                <a:gd name="T14" fmla="*/ 44 w 87"/>
                <a:gd name="T15" fmla="*/ 14 h 75"/>
                <a:gd name="T16" fmla="*/ 54 w 87"/>
                <a:gd name="T17" fmla="*/ 20 h 75"/>
                <a:gd name="T18" fmla="*/ 64 w 87"/>
                <a:gd name="T19" fmla="*/ 26 h 75"/>
                <a:gd name="T20" fmla="*/ 73 w 87"/>
                <a:gd name="T21" fmla="*/ 34 h 75"/>
                <a:gd name="T22" fmla="*/ 81 w 87"/>
                <a:gd name="T23" fmla="*/ 42 h 75"/>
                <a:gd name="T24" fmla="*/ 87 w 87"/>
                <a:gd name="T25" fmla="*/ 58 h 75"/>
                <a:gd name="T26" fmla="*/ 87 w 87"/>
                <a:gd name="T27" fmla="*/ 58 h 75"/>
                <a:gd name="T28" fmla="*/ 72 w 87"/>
                <a:gd name="T29" fmla="*/ 62 h 75"/>
                <a:gd name="T30" fmla="*/ 54 w 87"/>
                <a:gd name="T31" fmla="*/ 66 h 75"/>
                <a:gd name="T32" fmla="*/ 21 w 87"/>
                <a:gd name="T33" fmla="*/ 75 h 75"/>
                <a:gd name="T34" fmla="*/ 13 w 87"/>
                <a:gd name="T35" fmla="*/ 5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7" h="75">
                  <a:moveTo>
                    <a:pt x="13" y="52"/>
                  </a:moveTo>
                  <a:lnTo>
                    <a:pt x="13" y="52"/>
                  </a:lnTo>
                  <a:lnTo>
                    <a:pt x="8" y="33"/>
                  </a:lnTo>
                  <a:lnTo>
                    <a:pt x="1" y="1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6"/>
                  </a:lnTo>
                  <a:lnTo>
                    <a:pt x="44" y="14"/>
                  </a:lnTo>
                  <a:lnTo>
                    <a:pt x="54" y="20"/>
                  </a:lnTo>
                  <a:lnTo>
                    <a:pt x="64" y="26"/>
                  </a:lnTo>
                  <a:lnTo>
                    <a:pt x="73" y="34"/>
                  </a:lnTo>
                  <a:lnTo>
                    <a:pt x="81" y="42"/>
                  </a:lnTo>
                  <a:lnTo>
                    <a:pt x="87" y="58"/>
                  </a:lnTo>
                  <a:lnTo>
                    <a:pt x="87" y="58"/>
                  </a:lnTo>
                  <a:lnTo>
                    <a:pt x="72" y="62"/>
                  </a:lnTo>
                  <a:lnTo>
                    <a:pt x="54" y="66"/>
                  </a:lnTo>
                  <a:lnTo>
                    <a:pt x="21" y="75"/>
                  </a:lnTo>
                  <a:lnTo>
                    <a:pt x="13" y="52"/>
                  </a:lnTo>
                  <a:close/>
                </a:path>
              </a:pathLst>
            </a:custGeom>
            <a:solidFill>
              <a:srgbClr val="797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4B31BBA6-68F7-87A9-FDB1-795901ED9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3904"/>
              <a:ext cx="29" cy="25"/>
            </a:xfrm>
            <a:custGeom>
              <a:avLst/>
              <a:gdLst>
                <a:gd name="T0" fmla="*/ 13 w 87"/>
                <a:gd name="T1" fmla="*/ 52 h 75"/>
                <a:gd name="T2" fmla="*/ 13 w 87"/>
                <a:gd name="T3" fmla="*/ 52 h 75"/>
                <a:gd name="T4" fmla="*/ 8 w 87"/>
                <a:gd name="T5" fmla="*/ 33 h 75"/>
                <a:gd name="T6" fmla="*/ 1 w 87"/>
                <a:gd name="T7" fmla="*/ 13 h 75"/>
                <a:gd name="T8" fmla="*/ 0 w 87"/>
                <a:gd name="T9" fmla="*/ 0 h 75"/>
                <a:gd name="T10" fmla="*/ 0 w 87"/>
                <a:gd name="T11" fmla="*/ 0 h 75"/>
                <a:gd name="T12" fmla="*/ 22 w 87"/>
                <a:gd name="T13" fmla="*/ 6 h 75"/>
                <a:gd name="T14" fmla="*/ 44 w 87"/>
                <a:gd name="T15" fmla="*/ 14 h 75"/>
                <a:gd name="T16" fmla="*/ 54 w 87"/>
                <a:gd name="T17" fmla="*/ 20 h 75"/>
                <a:gd name="T18" fmla="*/ 64 w 87"/>
                <a:gd name="T19" fmla="*/ 26 h 75"/>
                <a:gd name="T20" fmla="*/ 73 w 87"/>
                <a:gd name="T21" fmla="*/ 34 h 75"/>
                <a:gd name="T22" fmla="*/ 81 w 87"/>
                <a:gd name="T23" fmla="*/ 42 h 75"/>
                <a:gd name="T24" fmla="*/ 87 w 87"/>
                <a:gd name="T25" fmla="*/ 58 h 75"/>
                <a:gd name="T26" fmla="*/ 87 w 87"/>
                <a:gd name="T27" fmla="*/ 58 h 75"/>
                <a:gd name="T28" fmla="*/ 72 w 87"/>
                <a:gd name="T29" fmla="*/ 62 h 75"/>
                <a:gd name="T30" fmla="*/ 54 w 87"/>
                <a:gd name="T31" fmla="*/ 66 h 75"/>
                <a:gd name="T32" fmla="*/ 21 w 87"/>
                <a:gd name="T33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75">
                  <a:moveTo>
                    <a:pt x="13" y="52"/>
                  </a:moveTo>
                  <a:lnTo>
                    <a:pt x="13" y="52"/>
                  </a:lnTo>
                  <a:lnTo>
                    <a:pt x="8" y="33"/>
                  </a:lnTo>
                  <a:lnTo>
                    <a:pt x="1" y="1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6"/>
                  </a:lnTo>
                  <a:lnTo>
                    <a:pt x="44" y="14"/>
                  </a:lnTo>
                  <a:lnTo>
                    <a:pt x="54" y="20"/>
                  </a:lnTo>
                  <a:lnTo>
                    <a:pt x="64" y="26"/>
                  </a:lnTo>
                  <a:lnTo>
                    <a:pt x="73" y="34"/>
                  </a:lnTo>
                  <a:lnTo>
                    <a:pt x="81" y="42"/>
                  </a:lnTo>
                  <a:lnTo>
                    <a:pt x="87" y="58"/>
                  </a:lnTo>
                  <a:lnTo>
                    <a:pt x="87" y="58"/>
                  </a:lnTo>
                  <a:lnTo>
                    <a:pt x="72" y="62"/>
                  </a:lnTo>
                  <a:lnTo>
                    <a:pt x="54" y="66"/>
                  </a:lnTo>
                  <a:lnTo>
                    <a:pt x="21" y="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16807338-C605-7896-9092-D95C521CD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3905"/>
              <a:ext cx="27" cy="23"/>
            </a:xfrm>
            <a:custGeom>
              <a:avLst/>
              <a:gdLst>
                <a:gd name="T0" fmla="*/ 71 w 81"/>
                <a:gd name="T1" fmla="*/ 55 h 68"/>
                <a:gd name="T2" fmla="*/ 71 w 81"/>
                <a:gd name="T3" fmla="*/ 55 h 68"/>
                <a:gd name="T4" fmla="*/ 72 w 81"/>
                <a:gd name="T5" fmla="*/ 46 h 68"/>
                <a:gd name="T6" fmla="*/ 76 w 81"/>
                <a:gd name="T7" fmla="*/ 35 h 68"/>
                <a:gd name="T8" fmla="*/ 80 w 81"/>
                <a:gd name="T9" fmla="*/ 24 h 68"/>
                <a:gd name="T10" fmla="*/ 81 w 81"/>
                <a:gd name="T11" fmla="*/ 14 h 68"/>
                <a:gd name="T12" fmla="*/ 72 w 81"/>
                <a:gd name="T13" fmla="*/ 0 h 68"/>
                <a:gd name="T14" fmla="*/ 72 w 81"/>
                <a:gd name="T15" fmla="*/ 0 h 68"/>
                <a:gd name="T16" fmla="*/ 53 w 81"/>
                <a:gd name="T17" fmla="*/ 6 h 68"/>
                <a:gd name="T18" fmla="*/ 36 w 81"/>
                <a:gd name="T19" fmla="*/ 14 h 68"/>
                <a:gd name="T20" fmla="*/ 28 w 81"/>
                <a:gd name="T21" fmla="*/ 19 h 68"/>
                <a:gd name="T22" fmla="*/ 20 w 81"/>
                <a:gd name="T23" fmla="*/ 26 h 68"/>
                <a:gd name="T24" fmla="*/ 12 w 81"/>
                <a:gd name="T25" fmla="*/ 32 h 68"/>
                <a:gd name="T26" fmla="*/ 6 w 81"/>
                <a:gd name="T27" fmla="*/ 39 h 68"/>
                <a:gd name="T28" fmla="*/ 0 w 81"/>
                <a:gd name="T29" fmla="*/ 48 h 68"/>
                <a:gd name="T30" fmla="*/ 0 w 81"/>
                <a:gd name="T31" fmla="*/ 48 h 68"/>
                <a:gd name="T32" fmla="*/ 29 w 81"/>
                <a:gd name="T33" fmla="*/ 59 h 68"/>
                <a:gd name="T34" fmla="*/ 59 w 81"/>
                <a:gd name="T35" fmla="*/ 68 h 68"/>
                <a:gd name="T36" fmla="*/ 71 w 81"/>
                <a:gd name="T37" fmla="*/ 5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1" h="68">
                  <a:moveTo>
                    <a:pt x="71" y="55"/>
                  </a:moveTo>
                  <a:lnTo>
                    <a:pt x="71" y="55"/>
                  </a:lnTo>
                  <a:lnTo>
                    <a:pt x="72" y="46"/>
                  </a:lnTo>
                  <a:lnTo>
                    <a:pt x="76" y="35"/>
                  </a:lnTo>
                  <a:lnTo>
                    <a:pt x="80" y="24"/>
                  </a:lnTo>
                  <a:lnTo>
                    <a:pt x="81" y="14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6"/>
                  </a:lnTo>
                  <a:lnTo>
                    <a:pt x="36" y="14"/>
                  </a:lnTo>
                  <a:lnTo>
                    <a:pt x="28" y="19"/>
                  </a:lnTo>
                  <a:lnTo>
                    <a:pt x="20" y="26"/>
                  </a:lnTo>
                  <a:lnTo>
                    <a:pt x="12" y="32"/>
                  </a:lnTo>
                  <a:lnTo>
                    <a:pt x="6" y="3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9" y="59"/>
                  </a:lnTo>
                  <a:lnTo>
                    <a:pt x="59" y="68"/>
                  </a:lnTo>
                  <a:lnTo>
                    <a:pt x="71" y="55"/>
                  </a:lnTo>
                  <a:close/>
                </a:path>
              </a:pathLst>
            </a:custGeom>
            <a:solidFill>
              <a:srgbClr val="797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C1E613C8-127E-4D1C-6899-ED43AA3A0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3905"/>
              <a:ext cx="27" cy="23"/>
            </a:xfrm>
            <a:custGeom>
              <a:avLst/>
              <a:gdLst>
                <a:gd name="T0" fmla="*/ 71 w 81"/>
                <a:gd name="T1" fmla="*/ 55 h 68"/>
                <a:gd name="T2" fmla="*/ 71 w 81"/>
                <a:gd name="T3" fmla="*/ 55 h 68"/>
                <a:gd name="T4" fmla="*/ 72 w 81"/>
                <a:gd name="T5" fmla="*/ 46 h 68"/>
                <a:gd name="T6" fmla="*/ 76 w 81"/>
                <a:gd name="T7" fmla="*/ 35 h 68"/>
                <a:gd name="T8" fmla="*/ 80 w 81"/>
                <a:gd name="T9" fmla="*/ 24 h 68"/>
                <a:gd name="T10" fmla="*/ 81 w 81"/>
                <a:gd name="T11" fmla="*/ 14 h 68"/>
                <a:gd name="T12" fmla="*/ 72 w 81"/>
                <a:gd name="T13" fmla="*/ 0 h 68"/>
                <a:gd name="T14" fmla="*/ 72 w 81"/>
                <a:gd name="T15" fmla="*/ 0 h 68"/>
                <a:gd name="T16" fmla="*/ 53 w 81"/>
                <a:gd name="T17" fmla="*/ 6 h 68"/>
                <a:gd name="T18" fmla="*/ 36 w 81"/>
                <a:gd name="T19" fmla="*/ 14 h 68"/>
                <a:gd name="T20" fmla="*/ 28 w 81"/>
                <a:gd name="T21" fmla="*/ 19 h 68"/>
                <a:gd name="T22" fmla="*/ 20 w 81"/>
                <a:gd name="T23" fmla="*/ 26 h 68"/>
                <a:gd name="T24" fmla="*/ 12 w 81"/>
                <a:gd name="T25" fmla="*/ 32 h 68"/>
                <a:gd name="T26" fmla="*/ 6 w 81"/>
                <a:gd name="T27" fmla="*/ 39 h 68"/>
                <a:gd name="T28" fmla="*/ 0 w 81"/>
                <a:gd name="T29" fmla="*/ 48 h 68"/>
                <a:gd name="T30" fmla="*/ 0 w 81"/>
                <a:gd name="T31" fmla="*/ 48 h 68"/>
                <a:gd name="T32" fmla="*/ 29 w 81"/>
                <a:gd name="T33" fmla="*/ 59 h 68"/>
                <a:gd name="T34" fmla="*/ 59 w 81"/>
                <a:gd name="T3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1" h="68">
                  <a:moveTo>
                    <a:pt x="71" y="55"/>
                  </a:moveTo>
                  <a:lnTo>
                    <a:pt x="71" y="55"/>
                  </a:lnTo>
                  <a:lnTo>
                    <a:pt x="72" y="46"/>
                  </a:lnTo>
                  <a:lnTo>
                    <a:pt x="76" y="35"/>
                  </a:lnTo>
                  <a:lnTo>
                    <a:pt x="80" y="24"/>
                  </a:lnTo>
                  <a:lnTo>
                    <a:pt x="81" y="14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6"/>
                  </a:lnTo>
                  <a:lnTo>
                    <a:pt x="36" y="14"/>
                  </a:lnTo>
                  <a:lnTo>
                    <a:pt x="28" y="19"/>
                  </a:lnTo>
                  <a:lnTo>
                    <a:pt x="20" y="26"/>
                  </a:lnTo>
                  <a:lnTo>
                    <a:pt x="12" y="32"/>
                  </a:lnTo>
                  <a:lnTo>
                    <a:pt x="6" y="3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9" y="59"/>
                  </a:lnTo>
                  <a:lnTo>
                    <a:pt x="59" y="6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855113FB-F9AE-9675-1432-B064A0C80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2" y="4258"/>
              <a:ext cx="353" cy="42"/>
            </a:xfrm>
            <a:custGeom>
              <a:avLst/>
              <a:gdLst>
                <a:gd name="T0" fmla="*/ 1049 w 1057"/>
                <a:gd name="T1" fmla="*/ 90 h 126"/>
                <a:gd name="T2" fmla="*/ 1024 w 1057"/>
                <a:gd name="T3" fmla="*/ 79 h 126"/>
                <a:gd name="T4" fmla="*/ 948 w 1057"/>
                <a:gd name="T5" fmla="*/ 54 h 126"/>
                <a:gd name="T6" fmla="*/ 914 w 1057"/>
                <a:gd name="T7" fmla="*/ 44 h 126"/>
                <a:gd name="T8" fmla="*/ 846 w 1057"/>
                <a:gd name="T9" fmla="*/ 28 h 126"/>
                <a:gd name="T10" fmla="*/ 811 w 1057"/>
                <a:gd name="T11" fmla="*/ 21 h 126"/>
                <a:gd name="T12" fmla="*/ 664 w 1057"/>
                <a:gd name="T13" fmla="*/ 5 h 126"/>
                <a:gd name="T14" fmla="*/ 589 w 1057"/>
                <a:gd name="T15" fmla="*/ 1 h 126"/>
                <a:gd name="T16" fmla="*/ 515 w 1057"/>
                <a:gd name="T17" fmla="*/ 0 h 126"/>
                <a:gd name="T18" fmla="*/ 443 w 1057"/>
                <a:gd name="T19" fmla="*/ 2 h 126"/>
                <a:gd name="T20" fmla="*/ 298 w 1057"/>
                <a:gd name="T21" fmla="*/ 14 h 126"/>
                <a:gd name="T22" fmla="*/ 226 w 1057"/>
                <a:gd name="T23" fmla="*/ 24 h 126"/>
                <a:gd name="T24" fmla="*/ 143 w 1057"/>
                <a:gd name="T25" fmla="*/ 34 h 126"/>
                <a:gd name="T26" fmla="*/ 87 w 1057"/>
                <a:gd name="T27" fmla="*/ 46 h 126"/>
                <a:gd name="T28" fmla="*/ 34 w 1057"/>
                <a:gd name="T29" fmla="*/ 64 h 126"/>
                <a:gd name="T30" fmla="*/ 8 w 1057"/>
                <a:gd name="T31" fmla="*/ 77 h 126"/>
                <a:gd name="T32" fmla="*/ 6 w 1057"/>
                <a:gd name="T33" fmla="*/ 79 h 126"/>
                <a:gd name="T34" fmla="*/ 0 w 1057"/>
                <a:gd name="T35" fmla="*/ 89 h 126"/>
                <a:gd name="T36" fmla="*/ 3 w 1057"/>
                <a:gd name="T37" fmla="*/ 102 h 126"/>
                <a:gd name="T38" fmla="*/ 14 w 1057"/>
                <a:gd name="T39" fmla="*/ 110 h 126"/>
                <a:gd name="T40" fmla="*/ 20 w 1057"/>
                <a:gd name="T41" fmla="*/ 111 h 126"/>
                <a:gd name="T42" fmla="*/ 27 w 1057"/>
                <a:gd name="T43" fmla="*/ 109 h 126"/>
                <a:gd name="T44" fmla="*/ 39 w 1057"/>
                <a:gd name="T45" fmla="*/ 102 h 126"/>
                <a:gd name="T46" fmla="*/ 73 w 1057"/>
                <a:gd name="T47" fmla="*/ 87 h 126"/>
                <a:gd name="T48" fmla="*/ 124 w 1057"/>
                <a:gd name="T49" fmla="*/ 76 h 126"/>
                <a:gd name="T50" fmla="*/ 176 w 1057"/>
                <a:gd name="T51" fmla="*/ 68 h 126"/>
                <a:gd name="T52" fmla="*/ 226 w 1057"/>
                <a:gd name="T53" fmla="*/ 61 h 126"/>
                <a:gd name="T54" fmla="*/ 370 w 1057"/>
                <a:gd name="T55" fmla="*/ 45 h 126"/>
                <a:gd name="T56" fmla="*/ 515 w 1057"/>
                <a:gd name="T57" fmla="*/ 37 h 126"/>
                <a:gd name="T58" fmla="*/ 548 w 1057"/>
                <a:gd name="T59" fmla="*/ 37 h 126"/>
                <a:gd name="T60" fmla="*/ 650 w 1057"/>
                <a:gd name="T61" fmla="*/ 42 h 126"/>
                <a:gd name="T62" fmla="*/ 786 w 1057"/>
                <a:gd name="T63" fmla="*/ 56 h 126"/>
                <a:gd name="T64" fmla="*/ 821 w 1057"/>
                <a:gd name="T65" fmla="*/ 61 h 126"/>
                <a:gd name="T66" fmla="*/ 888 w 1057"/>
                <a:gd name="T67" fmla="*/ 76 h 126"/>
                <a:gd name="T68" fmla="*/ 922 w 1057"/>
                <a:gd name="T69" fmla="*/ 85 h 126"/>
                <a:gd name="T70" fmla="*/ 1004 w 1057"/>
                <a:gd name="T71" fmla="*/ 111 h 126"/>
                <a:gd name="T72" fmla="*/ 1029 w 1057"/>
                <a:gd name="T73" fmla="*/ 123 h 126"/>
                <a:gd name="T74" fmla="*/ 1033 w 1057"/>
                <a:gd name="T75" fmla="*/ 125 h 126"/>
                <a:gd name="T76" fmla="*/ 1044 w 1057"/>
                <a:gd name="T77" fmla="*/ 125 h 126"/>
                <a:gd name="T78" fmla="*/ 1055 w 1057"/>
                <a:gd name="T79" fmla="*/ 115 h 126"/>
                <a:gd name="T80" fmla="*/ 1057 w 1057"/>
                <a:gd name="T81" fmla="*/ 102 h 126"/>
                <a:gd name="T82" fmla="*/ 1055 w 1057"/>
                <a:gd name="T83" fmla="*/ 95 h 126"/>
                <a:gd name="T84" fmla="*/ 1049 w 1057"/>
                <a:gd name="T85" fmla="*/ 9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7" h="126">
                  <a:moveTo>
                    <a:pt x="1049" y="90"/>
                  </a:moveTo>
                  <a:lnTo>
                    <a:pt x="1049" y="90"/>
                  </a:lnTo>
                  <a:lnTo>
                    <a:pt x="1037" y="85"/>
                  </a:lnTo>
                  <a:lnTo>
                    <a:pt x="1024" y="79"/>
                  </a:lnTo>
                  <a:lnTo>
                    <a:pt x="999" y="70"/>
                  </a:lnTo>
                  <a:lnTo>
                    <a:pt x="948" y="54"/>
                  </a:lnTo>
                  <a:lnTo>
                    <a:pt x="948" y="54"/>
                  </a:lnTo>
                  <a:lnTo>
                    <a:pt x="914" y="44"/>
                  </a:lnTo>
                  <a:lnTo>
                    <a:pt x="881" y="36"/>
                  </a:lnTo>
                  <a:lnTo>
                    <a:pt x="846" y="28"/>
                  </a:lnTo>
                  <a:lnTo>
                    <a:pt x="811" y="21"/>
                  </a:lnTo>
                  <a:lnTo>
                    <a:pt x="811" y="21"/>
                  </a:lnTo>
                  <a:lnTo>
                    <a:pt x="737" y="12"/>
                  </a:lnTo>
                  <a:lnTo>
                    <a:pt x="664" y="5"/>
                  </a:lnTo>
                  <a:lnTo>
                    <a:pt x="627" y="2"/>
                  </a:lnTo>
                  <a:lnTo>
                    <a:pt x="589" y="1"/>
                  </a:lnTo>
                  <a:lnTo>
                    <a:pt x="552" y="0"/>
                  </a:lnTo>
                  <a:lnTo>
                    <a:pt x="515" y="0"/>
                  </a:lnTo>
                  <a:lnTo>
                    <a:pt x="515" y="0"/>
                  </a:lnTo>
                  <a:lnTo>
                    <a:pt x="443" y="2"/>
                  </a:lnTo>
                  <a:lnTo>
                    <a:pt x="370" y="8"/>
                  </a:lnTo>
                  <a:lnTo>
                    <a:pt x="298" y="14"/>
                  </a:lnTo>
                  <a:lnTo>
                    <a:pt x="226" y="24"/>
                  </a:lnTo>
                  <a:lnTo>
                    <a:pt x="226" y="24"/>
                  </a:lnTo>
                  <a:lnTo>
                    <a:pt x="172" y="30"/>
                  </a:lnTo>
                  <a:lnTo>
                    <a:pt x="143" y="34"/>
                  </a:lnTo>
                  <a:lnTo>
                    <a:pt x="115" y="40"/>
                  </a:lnTo>
                  <a:lnTo>
                    <a:pt x="87" y="46"/>
                  </a:lnTo>
                  <a:lnTo>
                    <a:pt x="59" y="54"/>
                  </a:lnTo>
                  <a:lnTo>
                    <a:pt x="34" y="64"/>
                  </a:lnTo>
                  <a:lnTo>
                    <a:pt x="20" y="70"/>
                  </a:lnTo>
                  <a:lnTo>
                    <a:pt x="8" y="77"/>
                  </a:lnTo>
                  <a:lnTo>
                    <a:pt x="8" y="77"/>
                  </a:lnTo>
                  <a:lnTo>
                    <a:pt x="6" y="79"/>
                  </a:lnTo>
                  <a:lnTo>
                    <a:pt x="3" y="82"/>
                  </a:lnTo>
                  <a:lnTo>
                    <a:pt x="0" y="89"/>
                  </a:lnTo>
                  <a:lnTo>
                    <a:pt x="0" y="95"/>
                  </a:lnTo>
                  <a:lnTo>
                    <a:pt x="3" y="102"/>
                  </a:lnTo>
                  <a:lnTo>
                    <a:pt x="7" y="107"/>
                  </a:lnTo>
                  <a:lnTo>
                    <a:pt x="14" y="110"/>
                  </a:lnTo>
                  <a:lnTo>
                    <a:pt x="16" y="111"/>
                  </a:lnTo>
                  <a:lnTo>
                    <a:pt x="20" y="111"/>
                  </a:lnTo>
                  <a:lnTo>
                    <a:pt x="24" y="110"/>
                  </a:lnTo>
                  <a:lnTo>
                    <a:pt x="27" y="109"/>
                  </a:lnTo>
                  <a:lnTo>
                    <a:pt x="27" y="109"/>
                  </a:lnTo>
                  <a:lnTo>
                    <a:pt x="39" y="102"/>
                  </a:lnTo>
                  <a:lnTo>
                    <a:pt x="49" y="97"/>
                  </a:lnTo>
                  <a:lnTo>
                    <a:pt x="73" y="87"/>
                  </a:lnTo>
                  <a:lnTo>
                    <a:pt x="99" y="81"/>
                  </a:lnTo>
                  <a:lnTo>
                    <a:pt x="124" y="76"/>
                  </a:lnTo>
                  <a:lnTo>
                    <a:pt x="151" y="72"/>
                  </a:lnTo>
                  <a:lnTo>
                    <a:pt x="176" y="68"/>
                  </a:lnTo>
                  <a:lnTo>
                    <a:pt x="226" y="61"/>
                  </a:lnTo>
                  <a:lnTo>
                    <a:pt x="226" y="61"/>
                  </a:lnTo>
                  <a:lnTo>
                    <a:pt x="298" y="52"/>
                  </a:lnTo>
                  <a:lnTo>
                    <a:pt x="370" y="45"/>
                  </a:lnTo>
                  <a:lnTo>
                    <a:pt x="443" y="40"/>
                  </a:lnTo>
                  <a:lnTo>
                    <a:pt x="515" y="37"/>
                  </a:lnTo>
                  <a:lnTo>
                    <a:pt x="515" y="37"/>
                  </a:lnTo>
                  <a:lnTo>
                    <a:pt x="548" y="37"/>
                  </a:lnTo>
                  <a:lnTo>
                    <a:pt x="583" y="38"/>
                  </a:lnTo>
                  <a:lnTo>
                    <a:pt x="650" y="42"/>
                  </a:lnTo>
                  <a:lnTo>
                    <a:pt x="718" y="48"/>
                  </a:lnTo>
                  <a:lnTo>
                    <a:pt x="786" y="56"/>
                  </a:lnTo>
                  <a:lnTo>
                    <a:pt x="786" y="56"/>
                  </a:lnTo>
                  <a:lnTo>
                    <a:pt x="821" y="61"/>
                  </a:lnTo>
                  <a:lnTo>
                    <a:pt x="855" y="66"/>
                  </a:lnTo>
                  <a:lnTo>
                    <a:pt x="888" y="76"/>
                  </a:lnTo>
                  <a:lnTo>
                    <a:pt x="922" y="85"/>
                  </a:lnTo>
                  <a:lnTo>
                    <a:pt x="922" y="85"/>
                  </a:lnTo>
                  <a:lnTo>
                    <a:pt x="978" y="101"/>
                  </a:lnTo>
                  <a:lnTo>
                    <a:pt x="1004" y="111"/>
                  </a:lnTo>
                  <a:lnTo>
                    <a:pt x="1017" y="117"/>
                  </a:lnTo>
                  <a:lnTo>
                    <a:pt x="1029" y="123"/>
                  </a:lnTo>
                  <a:lnTo>
                    <a:pt x="1029" y="123"/>
                  </a:lnTo>
                  <a:lnTo>
                    <a:pt x="1033" y="125"/>
                  </a:lnTo>
                  <a:lnTo>
                    <a:pt x="1037" y="126"/>
                  </a:lnTo>
                  <a:lnTo>
                    <a:pt x="1044" y="125"/>
                  </a:lnTo>
                  <a:lnTo>
                    <a:pt x="1051" y="121"/>
                  </a:lnTo>
                  <a:lnTo>
                    <a:pt x="1055" y="115"/>
                  </a:lnTo>
                  <a:lnTo>
                    <a:pt x="1057" y="109"/>
                  </a:lnTo>
                  <a:lnTo>
                    <a:pt x="1057" y="102"/>
                  </a:lnTo>
                  <a:lnTo>
                    <a:pt x="1056" y="99"/>
                  </a:lnTo>
                  <a:lnTo>
                    <a:pt x="1055" y="95"/>
                  </a:lnTo>
                  <a:lnTo>
                    <a:pt x="1052" y="93"/>
                  </a:lnTo>
                  <a:lnTo>
                    <a:pt x="1049" y="90"/>
                  </a:lnTo>
                  <a:lnTo>
                    <a:pt x="1049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F81851FA-5111-A772-E7B1-4DB99FD79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6" y="4197"/>
              <a:ext cx="23" cy="101"/>
            </a:xfrm>
            <a:custGeom>
              <a:avLst/>
              <a:gdLst>
                <a:gd name="T0" fmla="*/ 13 w 69"/>
                <a:gd name="T1" fmla="*/ 27 h 302"/>
                <a:gd name="T2" fmla="*/ 13 w 69"/>
                <a:gd name="T3" fmla="*/ 27 h 302"/>
                <a:gd name="T4" fmla="*/ 21 w 69"/>
                <a:gd name="T5" fmla="*/ 43 h 302"/>
                <a:gd name="T6" fmla="*/ 26 w 69"/>
                <a:gd name="T7" fmla="*/ 57 h 302"/>
                <a:gd name="T8" fmla="*/ 29 w 69"/>
                <a:gd name="T9" fmla="*/ 73 h 302"/>
                <a:gd name="T10" fmla="*/ 32 w 69"/>
                <a:gd name="T11" fmla="*/ 89 h 302"/>
                <a:gd name="T12" fmla="*/ 32 w 69"/>
                <a:gd name="T13" fmla="*/ 105 h 302"/>
                <a:gd name="T14" fmla="*/ 32 w 69"/>
                <a:gd name="T15" fmla="*/ 123 h 302"/>
                <a:gd name="T16" fmla="*/ 29 w 69"/>
                <a:gd name="T17" fmla="*/ 156 h 302"/>
                <a:gd name="T18" fmla="*/ 29 w 69"/>
                <a:gd name="T19" fmla="*/ 156 h 302"/>
                <a:gd name="T20" fmla="*/ 26 w 69"/>
                <a:gd name="T21" fmla="*/ 187 h 302"/>
                <a:gd name="T22" fmla="*/ 22 w 69"/>
                <a:gd name="T23" fmla="*/ 217 h 302"/>
                <a:gd name="T24" fmla="*/ 18 w 69"/>
                <a:gd name="T25" fmla="*/ 232 h 302"/>
                <a:gd name="T26" fmla="*/ 14 w 69"/>
                <a:gd name="T27" fmla="*/ 247 h 302"/>
                <a:gd name="T28" fmla="*/ 9 w 69"/>
                <a:gd name="T29" fmla="*/ 261 h 302"/>
                <a:gd name="T30" fmla="*/ 2 w 69"/>
                <a:gd name="T31" fmla="*/ 276 h 302"/>
                <a:gd name="T32" fmla="*/ 2 w 69"/>
                <a:gd name="T33" fmla="*/ 276 h 302"/>
                <a:gd name="T34" fmla="*/ 1 w 69"/>
                <a:gd name="T35" fmla="*/ 280 h 302"/>
                <a:gd name="T36" fmla="*/ 0 w 69"/>
                <a:gd name="T37" fmla="*/ 282 h 302"/>
                <a:gd name="T38" fmla="*/ 1 w 69"/>
                <a:gd name="T39" fmla="*/ 290 h 302"/>
                <a:gd name="T40" fmla="*/ 4 w 69"/>
                <a:gd name="T41" fmla="*/ 296 h 302"/>
                <a:gd name="T42" fmla="*/ 10 w 69"/>
                <a:gd name="T43" fmla="*/ 301 h 302"/>
                <a:gd name="T44" fmla="*/ 16 w 69"/>
                <a:gd name="T45" fmla="*/ 302 h 302"/>
                <a:gd name="T46" fmla="*/ 22 w 69"/>
                <a:gd name="T47" fmla="*/ 302 h 302"/>
                <a:gd name="T48" fmla="*/ 26 w 69"/>
                <a:gd name="T49" fmla="*/ 302 h 302"/>
                <a:gd name="T50" fmla="*/ 29 w 69"/>
                <a:gd name="T51" fmla="*/ 300 h 302"/>
                <a:gd name="T52" fmla="*/ 32 w 69"/>
                <a:gd name="T53" fmla="*/ 297 h 302"/>
                <a:gd name="T54" fmla="*/ 34 w 69"/>
                <a:gd name="T55" fmla="*/ 294 h 302"/>
                <a:gd name="T56" fmla="*/ 34 w 69"/>
                <a:gd name="T57" fmla="*/ 294 h 302"/>
                <a:gd name="T58" fmla="*/ 42 w 69"/>
                <a:gd name="T59" fmla="*/ 277 h 302"/>
                <a:gd name="T60" fmla="*/ 49 w 69"/>
                <a:gd name="T61" fmla="*/ 261 h 302"/>
                <a:gd name="T62" fmla="*/ 53 w 69"/>
                <a:gd name="T63" fmla="*/ 244 h 302"/>
                <a:gd name="T64" fmla="*/ 58 w 69"/>
                <a:gd name="T65" fmla="*/ 227 h 302"/>
                <a:gd name="T66" fmla="*/ 61 w 69"/>
                <a:gd name="T67" fmla="*/ 209 h 302"/>
                <a:gd name="T68" fmla="*/ 64 w 69"/>
                <a:gd name="T69" fmla="*/ 192 h 302"/>
                <a:gd name="T70" fmla="*/ 66 w 69"/>
                <a:gd name="T71" fmla="*/ 156 h 302"/>
                <a:gd name="T72" fmla="*/ 66 w 69"/>
                <a:gd name="T73" fmla="*/ 156 h 302"/>
                <a:gd name="T74" fmla="*/ 69 w 69"/>
                <a:gd name="T75" fmla="*/ 117 h 302"/>
                <a:gd name="T76" fmla="*/ 69 w 69"/>
                <a:gd name="T77" fmla="*/ 99 h 302"/>
                <a:gd name="T78" fmla="*/ 68 w 69"/>
                <a:gd name="T79" fmla="*/ 80 h 302"/>
                <a:gd name="T80" fmla="*/ 65 w 69"/>
                <a:gd name="T81" fmla="*/ 61 h 302"/>
                <a:gd name="T82" fmla="*/ 61 w 69"/>
                <a:gd name="T83" fmla="*/ 44 h 302"/>
                <a:gd name="T84" fmla="*/ 54 w 69"/>
                <a:gd name="T85" fmla="*/ 26 h 302"/>
                <a:gd name="T86" fmla="*/ 45 w 69"/>
                <a:gd name="T87" fmla="*/ 8 h 302"/>
                <a:gd name="T88" fmla="*/ 45 w 69"/>
                <a:gd name="T89" fmla="*/ 8 h 302"/>
                <a:gd name="T90" fmla="*/ 42 w 69"/>
                <a:gd name="T91" fmla="*/ 6 h 302"/>
                <a:gd name="T92" fmla="*/ 40 w 69"/>
                <a:gd name="T93" fmla="*/ 3 h 302"/>
                <a:gd name="T94" fmla="*/ 33 w 69"/>
                <a:gd name="T95" fmla="*/ 0 h 302"/>
                <a:gd name="T96" fmla="*/ 26 w 69"/>
                <a:gd name="T97" fmla="*/ 0 h 302"/>
                <a:gd name="T98" fmla="*/ 20 w 69"/>
                <a:gd name="T99" fmla="*/ 3 h 302"/>
                <a:gd name="T100" fmla="*/ 14 w 69"/>
                <a:gd name="T101" fmla="*/ 7 h 302"/>
                <a:gd name="T102" fmla="*/ 10 w 69"/>
                <a:gd name="T103" fmla="*/ 14 h 302"/>
                <a:gd name="T104" fmla="*/ 10 w 69"/>
                <a:gd name="T105" fmla="*/ 16 h 302"/>
                <a:gd name="T106" fmla="*/ 10 w 69"/>
                <a:gd name="T107" fmla="*/ 20 h 302"/>
                <a:gd name="T108" fmla="*/ 10 w 69"/>
                <a:gd name="T109" fmla="*/ 24 h 302"/>
                <a:gd name="T110" fmla="*/ 13 w 69"/>
                <a:gd name="T111" fmla="*/ 27 h 302"/>
                <a:gd name="T112" fmla="*/ 13 w 69"/>
                <a:gd name="T113" fmla="*/ 27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9" h="302">
                  <a:moveTo>
                    <a:pt x="13" y="27"/>
                  </a:moveTo>
                  <a:lnTo>
                    <a:pt x="13" y="27"/>
                  </a:lnTo>
                  <a:lnTo>
                    <a:pt x="21" y="43"/>
                  </a:lnTo>
                  <a:lnTo>
                    <a:pt x="26" y="57"/>
                  </a:lnTo>
                  <a:lnTo>
                    <a:pt x="29" y="73"/>
                  </a:lnTo>
                  <a:lnTo>
                    <a:pt x="32" y="89"/>
                  </a:lnTo>
                  <a:lnTo>
                    <a:pt x="32" y="105"/>
                  </a:lnTo>
                  <a:lnTo>
                    <a:pt x="32" y="123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26" y="187"/>
                  </a:lnTo>
                  <a:lnTo>
                    <a:pt x="22" y="217"/>
                  </a:lnTo>
                  <a:lnTo>
                    <a:pt x="18" y="232"/>
                  </a:lnTo>
                  <a:lnTo>
                    <a:pt x="14" y="247"/>
                  </a:lnTo>
                  <a:lnTo>
                    <a:pt x="9" y="261"/>
                  </a:lnTo>
                  <a:lnTo>
                    <a:pt x="2" y="276"/>
                  </a:lnTo>
                  <a:lnTo>
                    <a:pt x="2" y="276"/>
                  </a:lnTo>
                  <a:lnTo>
                    <a:pt x="1" y="280"/>
                  </a:lnTo>
                  <a:lnTo>
                    <a:pt x="0" y="282"/>
                  </a:lnTo>
                  <a:lnTo>
                    <a:pt x="1" y="290"/>
                  </a:lnTo>
                  <a:lnTo>
                    <a:pt x="4" y="296"/>
                  </a:lnTo>
                  <a:lnTo>
                    <a:pt x="10" y="301"/>
                  </a:lnTo>
                  <a:lnTo>
                    <a:pt x="16" y="302"/>
                  </a:lnTo>
                  <a:lnTo>
                    <a:pt x="22" y="302"/>
                  </a:lnTo>
                  <a:lnTo>
                    <a:pt x="26" y="302"/>
                  </a:lnTo>
                  <a:lnTo>
                    <a:pt x="29" y="300"/>
                  </a:lnTo>
                  <a:lnTo>
                    <a:pt x="32" y="297"/>
                  </a:lnTo>
                  <a:lnTo>
                    <a:pt x="34" y="294"/>
                  </a:lnTo>
                  <a:lnTo>
                    <a:pt x="34" y="294"/>
                  </a:lnTo>
                  <a:lnTo>
                    <a:pt x="42" y="277"/>
                  </a:lnTo>
                  <a:lnTo>
                    <a:pt x="49" y="261"/>
                  </a:lnTo>
                  <a:lnTo>
                    <a:pt x="53" y="244"/>
                  </a:lnTo>
                  <a:lnTo>
                    <a:pt x="58" y="227"/>
                  </a:lnTo>
                  <a:lnTo>
                    <a:pt x="61" y="209"/>
                  </a:lnTo>
                  <a:lnTo>
                    <a:pt x="64" y="192"/>
                  </a:lnTo>
                  <a:lnTo>
                    <a:pt x="66" y="156"/>
                  </a:lnTo>
                  <a:lnTo>
                    <a:pt x="66" y="156"/>
                  </a:lnTo>
                  <a:lnTo>
                    <a:pt x="69" y="117"/>
                  </a:lnTo>
                  <a:lnTo>
                    <a:pt x="69" y="99"/>
                  </a:lnTo>
                  <a:lnTo>
                    <a:pt x="68" y="80"/>
                  </a:lnTo>
                  <a:lnTo>
                    <a:pt x="65" y="61"/>
                  </a:lnTo>
                  <a:lnTo>
                    <a:pt x="61" y="44"/>
                  </a:lnTo>
                  <a:lnTo>
                    <a:pt x="54" y="26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42" y="6"/>
                  </a:lnTo>
                  <a:lnTo>
                    <a:pt x="40" y="3"/>
                  </a:lnTo>
                  <a:lnTo>
                    <a:pt x="33" y="0"/>
                  </a:lnTo>
                  <a:lnTo>
                    <a:pt x="26" y="0"/>
                  </a:lnTo>
                  <a:lnTo>
                    <a:pt x="20" y="3"/>
                  </a:lnTo>
                  <a:lnTo>
                    <a:pt x="14" y="7"/>
                  </a:lnTo>
                  <a:lnTo>
                    <a:pt x="10" y="14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10" y="24"/>
                  </a:lnTo>
                  <a:lnTo>
                    <a:pt x="13" y="27"/>
                  </a:lnTo>
                  <a:lnTo>
                    <a:pt x="1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59777FCA-169C-3CCB-CA72-09EF6D980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6" y="4177"/>
              <a:ext cx="363" cy="41"/>
            </a:xfrm>
            <a:custGeom>
              <a:avLst/>
              <a:gdLst>
                <a:gd name="T0" fmla="*/ 1081 w 1089"/>
                <a:gd name="T1" fmla="*/ 67 h 125"/>
                <a:gd name="T2" fmla="*/ 1055 w 1089"/>
                <a:gd name="T3" fmla="*/ 52 h 125"/>
                <a:gd name="T4" fmla="*/ 1029 w 1089"/>
                <a:gd name="T5" fmla="*/ 41 h 125"/>
                <a:gd name="T6" fmla="*/ 972 w 1089"/>
                <a:gd name="T7" fmla="*/ 28 h 125"/>
                <a:gd name="T8" fmla="*/ 913 w 1089"/>
                <a:gd name="T9" fmla="*/ 21 h 125"/>
                <a:gd name="T10" fmla="*/ 856 w 1089"/>
                <a:gd name="T11" fmla="*/ 17 h 125"/>
                <a:gd name="T12" fmla="*/ 639 w 1089"/>
                <a:gd name="T13" fmla="*/ 3 h 125"/>
                <a:gd name="T14" fmla="*/ 566 w 1089"/>
                <a:gd name="T15" fmla="*/ 0 h 125"/>
                <a:gd name="T16" fmla="*/ 490 w 1089"/>
                <a:gd name="T17" fmla="*/ 0 h 125"/>
                <a:gd name="T18" fmla="*/ 340 w 1089"/>
                <a:gd name="T19" fmla="*/ 5 h 125"/>
                <a:gd name="T20" fmla="*/ 264 w 1089"/>
                <a:gd name="T21" fmla="*/ 13 h 125"/>
                <a:gd name="T22" fmla="*/ 198 w 1089"/>
                <a:gd name="T23" fmla="*/ 23 h 125"/>
                <a:gd name="T24" fmla="*/ 130 w 1089"/>
                <a:gd name="T25" fmla="*/ 36 h 125"/>
                <a:gd name="T26" fmla="*/ 65 w 1089"/>
                <a:gd name="T27" fmla="*/ 57 h 125"/>
                <a:gd name="T28" fmla="*/ 34 w 1089"/>
                <a:gd name="T29" fmla="*/ 72 h 125"/>
                <a:gd name="T30" fmla="*/ 8 w 1089"/>
                <a:gd name="T31" fmla="*/ 89 h 125"/>
                <a:gd name="T32" fmla="*/ 4 w 1089"/>
                <a:gd name="T33" fmla="*/ 92 h 125"/>
                <a:gd name="T34" fmla="*/ 0 w 1089"/>
                <a:gd name="T35" fmla="*/ 103 h 125"/>
                <a:gd name="T36" fmla="*/ 2 w 1089"/>
                <a:gd name="T37" fmla="*/ 116 h 125"/>
                <a:gd name="T38" fmla="*/ 12 w 1089"/>
                <a:gd name="T39" fmla="*/ 125 h 125"/>
                <a:gd name="T40" fmla="*/ 18 w 1089"/>
                <a:gd name="T41" fmla="*/ 125 h 125"/>
                <a:gd name="T42" fmla="*/ 26 w 1089"/>
                <a:gd name="T43" fmla="*/ 121 h 125"/>
                <a:gd name="T44" fmla="*/ 40 w 1089"/>
                <a:gd name="T45" fmla="*/ 113 h 125"/>
                <a:gd name="T46" fmla="*/ 67 w 1089"/>
                <a:gd name="T47" fmla="*/ 99 h 125"/>
                <a:gd name="T48" fmla="*/ 111 w 1089"/>
                <a:gd name="T49" fmla="*/ 83 h 125"/>
                <a:gd name="T50" fmla="*/ 142 w 1089"/>
                <a:gd name="T51" fmla="*/ 75 h 125"/>
                <a:gd name="T52" fmla="*/ 212 w 1089"/>
                <a:gd name="T53" fmla="*/ 59 h 125"/>
                <a:gd name="T54" fmla="*/ 284 w 1089"/>
                <a:gd name="T55" fmla="*/ 48 h 125"/>
                <a:gd name="T56" fmla="*/ 319 w 1089"/>
                <a:gd name="T57" fmla="*/ 44 h 125"/>
                <a:gd name="T58" fmla="*/ 425 w 1089"/>
                <a:gd name="T59" fmla="*/ 39 h 125"/>
                <a:gd name="T60" fmla="*/ 566 w 1089"/>
                <a:gd name="T61" fmla="*/ 37 h 125"/>
                <a:gd name="T62" fmla="*/ 635 w 1089"/>
                <a:gd name="T63" fmla="*/ 39 h 125"/>
                <a:gd name="T64" fmla="*/ 772 w 1089"/>
                <a:gd name="T65" fmla="*/ 48 h 125"/>
                <a:gd name="T66" fmla="*/ 840 w 1089"/>
                <a:gd name="T67" fmla="*/ 53 h 125"/>
                <a:gd name="T68" fmla="*/ 926 w 1089"/>
                <a:gd name="T69" fmla="*/ 60 h 125"/>
                <a:gd name="T70" fmla="*/ 982 w 1089"/>
                <a:gd name="T71" fmla="*/ 68 h 125"/>
                <a:gd name="T72" fmla="*/ 1023 w 1089"/>
                <a:gd name="T73" fmla="*/ 79 h 125"/>
                <a:gd name="T74" fmla="*/ 1050 w 1089"/>
                <a:gd name="T75" fmla="*/ 91 h 125"/>
                <a:gd name="T76" fmla="*/ 1062 w 1089"/>
                <a:gd name="T77" fmla="*/ 99 h 125"/>
                <a:gd name="T78" fmla="*/ 1069 w 1089"/>
                <a:gd name="T79" fmla="*/ 101 h 125"/>
                <a:gd name="T80" fmla="*/ 1077 w 1089"/>
                <a:gd name="T81" fmla="*/ 101 h 125"/>
                <a:gd name="T82" fmla="*/ 1086 w 1089"/>
                <a:gd name="T83" fmla="*/ 92 h 125"/>
                <a:gd name="T84" fmla="*/ 1089 w 1089"/>
                <a:gd name="T85" fmla="*/ 79 h 125"/>
                <a:gd name="T86" fmla="*/ 1085 w 1089"/>
                <a:gd name="T87" fmla="*/ 69 h 125"/>
                <a:gd name="T88" fmla="*/ 1081 w 1089"/>
                <a:gd name="T89" fmla="*/ 6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9" h="125">
                  <a:moveTo>
                    <a:pt x="1081" y="67"/>
                  </a:moveTo>
                  <a:lnTo>
                    <a:pt x="1081" y="67"/>
                  </a:lnTo>
                  <a:lnTo>
                    <a:pt x="1069" y="59"/>
                  </a:lnTo>
                  <a:lnTo>
                    <a:pt x="1055" y="52"/>
                  </a:lnTo>
                  <a:lnTo>
                    <a:pt x="1042" y="47"/>
                  </a:lnTo>
                  <a:lnTo>
                    <a:pt x="1029" y="41"/>
                  </a:lnTo>
                  <a:lnTo>
                    <a:pt x="1001" y="33"/>
                  </a:lnTo>
                  <a:lnTo>
                    <a:pt x="972" y="28"/>
                  </a:lnTo>
                  <a:lnTo>
                    <a:pt x="942" y="24"/>
                  </a:lnTo>
                  <a:lnTo>
                    <a:pt x="913" y="21"/>
                  </a:lnTo>
                  <a:lnTo>
                    <a:pt x="856" y="17"/>
                  </a:lnTo>
                  <a:lnTo>
                    <a:pt x="856" y="17"/>
                  </a:lnTo>
                  <a:lnTo>
                    <a:pt x="711" y="7"/>
                  </a:lnTo>
                  <a:lnTo>
                    <a:pt x="639" y="3"/>
                  </a:lnTo>
                  <a:lnTo>
                    <a:pt x="602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490" y="0"/>
                  </a:lnTo>
                  <a:lnTo>
                    <a:pt x="415" y="1"/>
                  </a:lnTo>
                  <a:lnTo>
                    <a:pt x="340" y="5"/>
                  </a:lnTo>
                  <a:lnTo>
                    <a:pt x="302" y="9"/>
                  </a:lnTo>
                  <a:lnTo>
                    <a:pt x="264" y="13"/>
                  </a:lnTo>
                  <a:lnTo>
                    <a:pt x="264" y="13"/>
                  </a:lnTo>
                  <a:lnTo>
                    <a:pt x="198" y="23"/>
                  </a:lnTo>
                  <a:lnTo>
                    <a:pt x="165" y="28"/>
                  </a:lnTo>
                  <a:lnTo>
                    <a:pt x="130" y="36"/>
                  </a:lnTo>
                  <a:lnTo>
                    <a:pt x="97" y="45"/>
                  </a:lnTo>
                  <a:lnTo>
                    <a:pt x="65" y="57"/>
                  </a:lnTo>
                  <a:lnTo>
                    <a:pt x="50" y="64"/>
                  </a:lnTo>
                  <a:lnTo>
                    <a:pt x="34" y="72"/>
                  </a:lnTo>
                  <a:lnTo>
                    <a:pt x="21" y="80"/>
                  </a:lnTo>
                  <a:lnTo>
                    <a:pt x="8" y="89"/>
                  </a:lnTo>
                  <a:lnTo>
                    <a:pt x="8" y="89"/>
                  </a:lnTo>
                  <a:lnTo>
                    <a:pt x="4" y="92"/>
                  </a:lnTo>
                  <a:lnTo>
                    <a:pt x="1" y="96"/>
                  </a:lnTo>
                  <a:lnTo>
                    <a:pt x="0" y="103"/>
                  </a:lnTo>
                  <a:lnTo>
                    <a:pt x="0" y="109"/>
                  </a:lnTo>
                  <a:lnTo>
                    <a:pt x="2" y="116"/>
                  </a:lnTo>
                  <a:lnTo>
                    <a:pt x="6" y="121"/>
                  </a:lnTo>
                  <a:lnTo>
                    <a:pt x="12" y="125"/>
                  </a:lnTo>
                  <a:lnTo>
                    <a:pt x="16" y="125"/>
                  </a:lnTo>
                  <a:lnTo>
                    <a:pt x="18" y="125"/>
                  </a:lnTo>
                  <a:lnTo>
                    <a:pt x="22" y="124"/>
                  </a:lnTo>
                  <a:lnTo>
                    <a:pt x="26" y="121"/>
                  </a:lnTo>
                  <a:lnTo>
                    <a:pt x="26" y="121"/>
                  </a:lnTo>
                  <a:lnTo>
                    <a:pt x="40" y="113"/>
                  </a:lnTo>
                  <a:lnTo>
                    <a:pt x="53" y="105"/>
                  </a:lnTo>
                  <a:lnTo>
                    <a:pt x="67" y="99"/>
                  </a:lnTo>
                  <a:lnTo>
                    <a:pt x="82" y="92"/>
                  </a:lnTo>
                  <a:lnTo>
                    <a:pt x="111" y="83"/>
                  </a:lnTo>
                  <a:lnTo>
                    <a:pt x="142" y="75"/>
                  </a:lnTo>
                  <a:lnTo>
                    <a:pt x="142" y="75"/>
                  </a:lnTo>
                  <a:lnTo>
                    <a:pt x="178" y="65"/>
                  </a:lnTo>
                  <a:lnTo>
                    <a:pt x="212" y="59"/>
                  </a:lnTo>
                  <a:lnTo>
                    <a:pt x="248" y="53"/>
                  </a:lnTo>
                  <a:lnTo>
                    <a:pt x="284" y="48"/>
                  </a:lnTo>
                  <a:lnTo>
                    <a:pt x="284" y="48"/>
                  </a:lnTo>
                  <a:lnTo>
                    <a:pt x="319" y="44"/>
                  </a:lnTo>
                  <a:lnTo>
                    <a:pt x="355" y="41"/>
                  </a:lnTo>
                  <a:lnTo>
                    <a:pt x="425" y="39"/>
                  </a:lnTo>
                  <a:lnTo>
                    <a:pt x="496" y="37"/>
                  </a:lnTo>
                  <a:lnTo>
                    <a:pt x="566" y="37"/>
                  </a:lnTo>
                  <a:lnTo>
                    <a:pt x="566" y="37"/>
                  </a:lnTo>
                  <a:lnTo>
                    <a:pt x="635" y="39"/>
                  </a:lnTo>
                  <a:lnTo>
                    <a:pt x="703" y="43"/>
                  </a:lnTo>
                  <a:lnTo>
                    <a:pt x="772" y="48"/>
                  </a:lnTo>
                  <a:lnTo>
                    <a:pt x="840" y="53"/>
                  </a:lnTo>
                  <a:lnTo>
                    <a:pt x="840" y="53"/>
                  </a:lnTo>
                  <a:lnTo>
                    <a:pt x="897" y="57"/>
                  </a:lnTo>
                  <a:lnTo>
                    <a:pt x="926" y="60"/>
                  </a:lnTo>
                  <a:lnTo>
                    <a:pt x="954" y="63"/>
                  </a:lnTo>
                  <a:lnTo>
                    <a:pt x="982" y="68"/>
                  </a:lnTo>
                  <a:lnTo>
                    <a:pt x="1010" y="75"/>
                  </a:lnTo>
                  <a:lnTo>
                    <a:pt x="1023" y="79"/>
                  </a:lnTo>
                  <a:lnTo>
                    <a:pt x="1037" y="85"/>
                  </a:lnTo>
                  <a:lnTo>
                    <a:pt x="1050" y="91"/>
                  </a:lnTo>
                  <a:lnTo>
                    <a:pt x="1062" y="99"/>
                  </a:lnTo>
                  <a:lnTo>
                    <a:pt x="1062" y="99"/>
                  </a:lnTo>
                  <a:lnTo>
                    <a:pt x="1066" y="101"/>
                  </a:lnTo>
                  <a:lnTo>
                    <a:pt x="1069" y="101"/>
                  </a:lnTo>
                  <a:lnTo>
                    <a:pt x="1073" y="101"/>
                  </a:lnTo>
                  <a:lnTo>
                    <a:pt x="1077" y="101"/>
                  </a:lnTo>
                  <a:lnTo>
                    <a:pt x="1082" y="97"/>
                  </a:lnTo>
                  <a:lnTo>
                    <a:pt x="1086" y="92"/>
                  </a:lnTo>
                  <a:lnTo>
                    <a:pt x="1089" y="87"/>
                  </a:lnTo>
                  <a:lnTo>
                    <a:pt x="1089" y="79"/>
                  </a:lnTo>
                  <a:lnTo>
                    <a:pt x="1086" y="72"/>
                  </a:lnTo>
                  <a:lnTo>
                    <a:pt x="1085" y="69"/>
                  </a:lnTo>
                  <a:lnTo>
                    <a:pt x="1081" y="67"/>
                  </a:lnTo>
                  <a:lnTo>
                    <a:pt x="1081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8C742A72-BE30-59D3-530A-5E2F44B2E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" y="4211"/>
              <a:ext cx="21" cy="83"/>
            </a:xfrm>
            <a:custGeom>
              <a:avLst/>
              <a:gdLst>
                <a:gd name="T0" fmla="*/ 15 w 63"/>
                <a:gd name="T1" fmla="*/ 13 h 247"/>
                <a:gd name="T2" fmla="*/ 15 w 63"/>
                <a:gd name="T3" fmla="*/ 13 h 247"/>
                <a:gd name="T4" fmla="*/ 10 w 63"/>
                <a:gd name="T5" fmla="*/ 41 h 247"/>
                <a:gd name="T6" fmla="*/ 6 w 63"/>
                <a:gd name="T7" fmla="*/ 70 h 247"/>
                <a:gd name="T8" fmla="*/ 2 w 63"/>
                <a:gd name="T9" fmla="*/ 100 h 247"/>
                <a:gd name="T10" fmla="*/ 0 w 63"/>
                <a:gd name="T11" fmla="*/ 132 h 247"/>
                <a:gd name="T12" fmla="*/ 0 w 63"/>
                <a:gd name="T13" fmla="*/ 146 h 247"/>
                <a:gd name="T14" fmla="*/ 2 w 63"/>
                <a:gd name="T15" fmla="*/ 161 h 247"/>
                <a:gd name="T16" fmla="*/ 3 w 63"/>
                <a:gd name="T17" fmla="*/ 176 h 247"/>
                <a:gd name="T18" fmla="*/ 7 w 63"/>
                <a:gd name="T19" fmla="*/ 190 h 247"/>
                <a:gd name="T20" fmla="*/ 11 w 63"/>
                <a:gd name="T21" fmla="*/ 204 h 247"/>
                <a:gd name="T22" fmla="*/ 16 w 63"/>
                <a:gd name="T23" fmla="*/ 217 h 247"/>
                <a:gd name="T24" fmla="*/ 24 w 63"/>
                <a:gd name="T25" fmla="*/ 230 h 247"/>
                <a:gd name="T26" fmla="*/ 32 w 63"/>
                <a:gd name="T27" fmla="*/ 241 h 247"/>
                <a:gd name="T28" fmla="*/ 32 w 63"/>
                <a:gd name="T29" fmla="*/ 241 h 247"/>
                <a:gd name="T30" fmla="*/ 35 w 63"/>
                <a:gd name="T31" fmla="*/ 243 h 247"/>
                <a:gd name="T32" fmla="*/ 39 w 63"/>
                <a:gd name="T33" fmla="*/ 246 h 247"/>
                <a:gd name="T34" fmla="*/ 42 w 63"/>
                <a:gd name="T35" fmla="*/ 247 h 247"/>
                <a:gd name="T36" fmla="*/ 46 w 63"/>
                <a:gd name="T37" fmla="*/ 247 h 247"/>
                <a:gd name="T38" fmla="*/ 52 w 63"/>
                <a:gd name="T39" fmla="*/ 246 h 247"/>
                <a:gd name="T40" fmla="*/ 58 w 63"/>
                <a:gd name="T41" fmla="*/ 242 h 247"/>
                <a:gd name="T42" fmla="*/ 62 w 63"/>
                <a:gd name="T43" fmla="*/ 235 h 247"/>
                <a:gd name="T44" fmla="*/ 63 w 63"/>
                <a:gd name="T45" fmla="*/ 229 h 247"/>
                <a:gd name="T46" fmla="*/ 63 w 63"/>
                <a:gd name="T47" fmla="*/ 222 h 247"/>
                <a:gd name="T48" fmla="*/ 62 w 63"/>
                <a:gd name="T49" fmla="*/ 218 h 247"/>
                <a:gd name="T50" fmla="*/ 59 w 63"/>
                <a:gd name="T51" fmla="*/ 214 h 247"/>
                <a:gd name="T52" fmla="*/ 59 w 63"/>
                <a:gd name="T53" fmla="*/ 214 h 247"/>
                <a:gd name="T54" fmla="*/ 52 w 63"/>
                <a:gd name="T55" fmla="*/ 205 h 247"/>
                <a:gd name="T56" fmla="*/ 47 w 63"/>
                <a:gd name="T57" fmla="*/ 194 h 247"/>
                <a:gd name="T58" fmla="*/ 43 w 63"/>
                <a:gd name="T59" fmla="*/ 182 h 247"/>
                <a:gd name="T60" fmla="*/ 40 w 63"/>
                <a:gd name="T61" fmla="*/ 169 h 247"/>
                <a:gd name="T62" fmla="*/ 39 w 63"/>
                <a:gd name="T63" fmla="*/ 157 h 247"/>
                <a:gd name="T64" fmla="*/ 39 w 63"/>
                <a:gd name="T65" fmla="*/ 144 h 247"/>
                <a:gd name="T66" fmla="*/ 39 w 63"/>
                <a:gd name="T67" fmla="*/ 120 h 247"/>
                <a:gd name="T68" fmla="*/ 39 w 63"/>
                <a:gd name="T69" fmla="*/ 120 h 247"/>
                <a:gd name="T70" fmla="*/ 40 w 63"/>
                <a:gd name="T71" fmla="*/ 96 h 247"/>
                <a:gd name="T72" fmla="*/ 43 w 63"/>
                <a:gd name="T73" fmla="*/ 72 h 247"/>
                <a:gd name="T74" fmla="*/ 51 w 63"/>
                <a:gd name="T75" fmla="*/ 24 h 247"/>
                <a:gd name="T76" fmla="*/ 51 w 63"/>
                <a:gd name="T77" fmla="*/ 24 h 247"/>
                <a:gd name="T78" fmla="*/ 51 w 63"/>
                <a:gd name="T79" fmla="*/ 18 h 247"/>
                <a:gd name="T80" fmla="*/ 51 w 63"/>
                <a:gd name="T81" fmla="*/ 14 h 247"/>
                <a:gd name="T82" fmla="*/ 48 w 63"/>
                <a:gd name="T83" fmla="*/ 8 h 247"/>
                <a:gd name="T84" fmla="*/ 43 w 63"/>
                <a:gd name="T85" fmla="*/ 4 h 247"/>
                <a:gd name="T86" fmla="*/ 36 w 63"/>
                <a:gd name="T87" fmla="*/ 1 h 247"/>
                <a:gd name="T88" fmla="*/ 30 w 63"/>
                <a:gd name="T89" fmla="*/ 0 h 247"/>
                <a:gd name="T90" fmla="*/ 23 w 63"/>
                <a:gd name="T91" fmla="*/ 1 h 247"/>
                <a:gd name="T92" fmla="*/ 20 w 63"/>
                <a:gd name="T93" fmla="*/ 4 h 247"/>
                <a:gd name="T94" fmla="*/ 18 w 63"/>
                <a:gd name="T95" fmla="*/ 6 h 247"/>
                <a:gd name="T96" fmla="*/ 16 w 63"/>
                <a:gd name="T97" fmla="*/ 9 h 247"/>
                <a:gd name="T98" fmla="*/ 15 w 63"/>
                <a:gd name="T99" fmla="*/ 13 h 247"/>
                <a:gd name="T100" fmla="*/ 15 w 63"/>
                <a:gd name="T101" fmla="*/ 13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3" h="247">
                  <a:moveTo>
                    <a:pt x="15" y="13"/>
                  </a:moveTo>
                  <a:lnTo>
                    <a:pt x="15" y="13"/>
                  </a:lnTo>
                  <a:lnTo>
                    <a:pt x="10" y="41"/>
                  </a:lnTo>
                  <a:lnTo>
                    <a:pt x="6" y="70"/>
                  </a:lnTo>
                  <a:lnTo>
                    <a:pt x="2" y="100"/>
                  </a:lnTo>
                  <a:lnTo>
                    <a:pt x="0" y="132"/>
                  </a:lnTo>
                  <a:lnTo>
                    <a:pt x="0" y="146"/>
                  </a:lnTo>
                  <a:lnTo>
                    <a:pt x="2" y="161"/>
                  </a:lnTo>
                  <a:lnTo>
                    <a:pt x="3" y="176"/>
                  </a:lnTo>
                  <a:lnTo>
                    <a:pt x="7" y="190"/>
                  </a:lnTo>
                  <a:lnTo>
                    <a:pt x="11" y="204"/>
                  </a:lnTo>
                  <a:lnTo>
                    <a:pt x="16" y="217"/>
                  </a:lnTo>
                  <a:lnTo>
                    <a:pt x="24" y="230"/>
                  </a:lnTo>
                  <a:lnTo>
                    <a:pt x="32" y="241"/>
                  </a:lnTo>
                  <a:lnTo>
                    <a:pt x="32" y="241"/>
                  </a:lnTo>
                  <a:lnTo>
                    <a:pt x="35" y="243"/>
                  </a:lnTo>
                  <a:lnTo>
                    <a:pt x="39" y="246"/>
                  </a:lnTo>
                  <a:lnTo>
                    <a:pt x="42" y="247"/>
                  </a:lnTo>
                  <a:lnTo>
                    <a:pt x="46" y="247"/>
                  </a:lnTo>
                  <a:lnTo>
                    <a:pt x="52" y="246"/>
                  </a:lnTo>
                  <a:lnTo>
                    <a:pt x="58" y="242"/>
                  </a:lnTo>
                  <a:lnTo>
                    <a:pt x="62" y="235"/>
                  </a:lnTo>
                  <a:lnTo>
                    <a:pt x="63" y="229"/>
                  </a:lnTo>
                  <a:lnTo>
                    <a:pt x="63" y="222"/>
                  </a:lnTo>
                  <a:lnTo>
                    <a:pt x="62" y="218"/>
                  </a:lnTo>
                  <a:lnTo>
                    <a:pt x="59" y="214"/>
                  </a:lnTo>
                  <a:lnTo>
                    <a:pt x="59" y="214"/>
                  </a:lnTo>
                  <a:lnTo>
                    <a:pt x="52" y="205"/>
                  </a:lnTo>
                  <a:lnTo>
                    <a:pt x="47" y="194"/>
                  </a:lnTo>
                  <a:lnTo>
                    <a:pt x="43" y="182"/>
                  </a:lnTo>
                  <a:lnTo>
                    <a:pt x="40" y="169"/>
                  </a:lnTo>
                  <a:lnTo>
                    <a:pt x="39" y="157"/>
                  </a:lnTo>
                  <a:lnTo>
                    <a:pt x="39" y="144"/>
                  </a:lnTo>
                  <a:lnTo>
                    <a:pt x="39" y="120"/>
                  </a:lnTo>
                  <a:lnTo>
                    <a:pt x="39" y="120"/>
                  </a:lnTo>
                  <a:lnTo>
                    <a:pt x="40" y="96"/>
                  </a:lnTo>
                  <a:lnTo>
                    <a:pt x="43" y="72"/>
                  </a:lnTo>
                  <a:lnTo>
                    <a:pt x="51" y="24"/>
                  </a:lnTo>
                  <a:lnTo>
                    <a:pt x="51" y="24"/>
                  </a:lnTo>
                  <a:lnTo>
                    <a:pt x="51" y="18"/>
                  </a:lnTo>
                  <a:lnTo>
                    <a:pt x="51" y="14"/>
                  </a:lnTo>
                  <a:lnTo>
                    <a:pt x="48" y="8"/>
                  </a:lnTo>
                  <a:lnTo>
                    <a:pt x="43" y="4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23" y="1"/>
                  </a:lnTo>
                  <a:lnTo>
                    <a:pt x="20" y="4"/>
                  </a:lnTo>
                  <a:lnTo>
                    <a:pt x="18" y="6"/>
                  </a:lnTo>
                  <a:lnTo>
                    <a:pt x="16" y="9"/>
                  </a:lnTo>
                  <a:lnTo>
                    <a:pt x="15" y="13"/>
                  </a:lnTo>
                  <a:lnTo>
                    <a:pt x="1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0CDF9B6-08D7-76FB-CD80-35C53CFD9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3924"/>
              <a:ext cx="97" cy="282"/>
            </a:xfrm>
            <a:custGeom>
              <a:avLst/>
              <a:gdLst>
                <a:gd name="T0" fmla="*/ 290 w 290"/>
                <a:gd name="T1" fmla="*/ 829 h 847"/>
                <a:gd name="T2" fmla="*/ 286 w 290"/>
                <a:gd name="T3" fmla="*/ 785 h 847"/>
                <a:gd name="T4" fmla="*/ 274 w 290"/>
                <a:gd name="T5" fmla="*/ 742 h 847"/>
                <a:gd name="T6" fmla="*/ 258 w 290"/>
                <a:gd name="T7" fmla="*/ 701 h 847"/>
                <a:gd name="T8" fmla="*/ 239 w 290"/>
                <a:gd name="T9" fmla="*/ 661 h 847"/>
                <a:gd name="T10" fmla="*/ 222 w 290"/>
                <a:gd name="T11" fmla="*/ 612 h 847"/>
                <a:gd name="T12" fmla="*/ 213 w 290"/>
                <a:gd name="T13" fmla="*/ 561 h 847"/>
                <a:gd name="T14" fmla="*/ 209 w 290"/>
                <a:gd name="T15" fmla="*/ 502 h 847"/>
                <a:gd name="T16" fmla="*/ 204 w 290"/>
                <a:gd name="T17" fmla="*/ 442 h 847"/>
                <a:gd name="T18" fmla="*/ 198 w 290"/>
                <a:gd name="T19" fmla="*/ 415 h 847"/>
                <a:gd name="T20" fmla="*/ 185 w 290"/>
                <a:gd name="T21" fmla="*/ 357 h 847"/>
                <a:gd name="T22" fmla="*/ 168 w 290"/>
                <a:gd name="T23" fmla="*/ 301 h 847"/>
                <a:gd name="T24" fmla="*/ 137 w 290"/>
                <a:gd name="T25" fmla="*/ 220 h 847"/>
                <a:gd name="T26" fmla="*/ 88 w 290"/>
                <a:gd name="T27" fmla="*/ 114 h 847"/>
                <a:gd name="T28" fmla="*/ 35 w 290"/>
                <a:gd name="T29" fmla="*/ 10 h 847"/>
                <a:gd name="T30" fmla="*/ 29 w 290"/>
                <a:gd name="T31" fmla="*/ 3 h 847"/>
                <a:gd name="T32" fmla="*/ 24 w 290"/>
                <a:gd name="T33" fmla="*/ 0 h 847"/>
                <a:gd name="T34" fmla="*/ 11 w 290"/>
                <a:gd name="T35" fmla="*/ 3 h 847"/>
                <a:gd name="T36" fmla="*/ 1 w 290"/>
                <a:gd name="T37" fmla="*/ 14 h 847"/>
                <a:gd name="T38" fmla="*/ 1 w 290"/>
                <a:gd name="T39" fmla="*/ 24 h 847"/>
                <a:gd name="T40" fmla="*/ 3 w 290"/>
                <a:gd name="T41" fmla="*/ 28 h 847"/>
                <a:gd name="T42" fmla="*/ 79 w 290"/>
                <a:gd name="T43" fmla="*/ 178 h 847"/>
                <a:gd name="T44" fmla="*/ 102 w 290"/>
                <a:gd name="T45" fmla="*/ 228 h 847"/>
                <a:gd name="T46" fmla="*/ 124 w 290"/>
                <a:gd name="T47" fmla="*/ 283 h 847"/>
                <a:gd name="T48" fmla="*/ 141 w 290"/>
                <a:gd name="T49" fmla="*/ 339 h 847"/>
                <a:gd name="T50" fmla="*/ 168 w 290"/>
                <a:gd name="T51" fmla="*/ 453 h 847"/>
                <a:gd name="T52" fmla="*/ 172 w 290"/>
                <a:gd name="T53" fmla="*/ 478 h 847"/>
                <a:gd name="T54" fmla="*/ 177 w 290"/>
                <a:gd name="T55" fmla="*/ 554 h 847"/>
                <a:gd name="T56" fmla="*/ 184 w 290"/>
                <a:gd name="T57" fmla="*/ 604 h 847"/>
                <a:gd name="T58" fmla="*/ 197 w 290"/>
                <a:gd name="T59" fmla="*/ 653 h 847"/>
                <a:gd name="T60" fmla="*/ 216 w 290"/>
                <a:gd name="T61" fmla="*/ 695 h 847"/>
                <a:gd name="T62" fmla="*/ 241 w 290"/>
                <a:gd name="T63" fmla="*/ 761 h 847"/>
                <a:gd name="T64" fmla="*/ 251 w 290"/>
                <a:gd name="T65" fmla="*/ 806 h 847"/>
                <a:gd name="T66" fmla="*/ 253 w 290"/>
                <a:gd name="T67" fmla="*/ 829 h 847"/>
                <a:gd name="T68" fmla="*/ 254 w 290"/>
                <a:gd name="T69" fmla="*/ 837 h 847"/>
                <a:gd name="T70" fmla="*/ 258 w 290"/>
                <a:gd name="T71" fmla="*/ 843 h 847"/>
                <a:gd name="T72" fmla="*/ 271 w 290"/>
                <a:gd name="T73" fmla="*/ 847 h 847"/>
                <a:gd name="T74" fmla="*/ 283 w 290"/>
                <a:gd name="T75" fmla="*/ 842 h 847"/>
                <a:gd name="T76" fmla="*/ 289 w 290"/>
                <a:gd name="T77" fmla="*/ 834 h 847"/>
                <a:gd name="T78" fmla="*/ 290 w 290"/>
                <a:gd name="T79" fmla="*/ 829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90" h="847">
                  <a:moveTo>
                    <a:pt x="290" y="829"/>
                  </a:moveTo>
                  <a:lnTo>
                    <a:pt x="290" y="829"/>
                  </a:lnTo>
                  <a:lnTo>
                    <a:pt x="289" y="806"/>
                  </a:lnTo>
                  <a:lnTo>
                    <a:pt x="286" y="785"/>
                  </a:lnTo>
                  <a:lnTo>
                    <a:pt x="281" y="763"/>
                  </a:lnTo>
                  <a:lnTo>
                    <a:pt x="274" y="742"/>
                  </a:lnTo>
                  <a:lnTo>
                    <a:pt x="266" y="722"/>
                  </a:lnTo>
                  <a:lnTo>
                    <a:pt x="258" y="701"/>
                  </a:lnTo>
                  <a:lnTo>
                    <a:pt x="239" y="661"/>
                  </a:lnTo>
                  <a:lnTo>
                    <a:pt x="239" y="661"/>
                  </a:lnTo>
                  <a:lnTo>
                    <a:pt x="230" y="637"/>
                  </a:lnTo>
                  <a:lnTo>
                    <a:pt x="222" y="612"/>
                  </a:lnTo>
                  <a:lnTo>
                    <a:pt x="217" y="586"/>
                  </a:lnTo>
                  <a:lnTo>
                    <a:pt x="213" y="561"/>
                  </a:lnTo>
                  <a:lnTo>
                    <a:pt x="213" y="561"/>
                  </a:lnTo>
                  <a:lnTo>
                    <a:pt x="209" y="502"/>
                  </a:lnTo>
                  <a:lnTo>
                    <a:pt x="208" y="473"/>
                  </a:lnTo>
                  <a:lnTo>
                    <a:pt x="204" y="442"/>
                  </a:lnTo>
                  <a:lnTo>
                    <a:pt x="204" y="442"/>
                  </a:lnTo>
                  <a:lnTo>
                    <a:pt x="198" y="415"/>
                  </a:lnTo>
                  <a:lnTo>
                    <a:pt x="192" y="385"/>
                  </a:lnTo>
                  <a:lnTo>
                    <a:pt x="185" y="357"/>
                  </a:lnTo>
                  <a:lnTo>
                    <a:pt x="177" y="329"/>
                  </a:lnTo>
                  <a:lnTo>
                    <a:pt x="168" y="301"/>
                  </a:lnTo>
                  <a:lnTo>
                    <a:pt x="158" y="273"/>
                  </a:lnTo>
                  <a:lnTo>
                    <a:pt x="137" y="220"/>
                  </a:lnTo>
                  <a:lnTo>
                    <a:pt x="113" y="167"/>
                  </a:lnTo>
                  <a:lnTo>
                    <a:pt x="88" y="114"/>
                  </a:lnTo>
                  <a:lnTo>
                    <a:pt x="35" y="10"/>
                  </a:lnTo>
                  <a:lnTo>
                    <a:pt x="35" y="10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1" y="3"/>
                  </a:lnTo>
                  <a:lnTo>
                    <a:pt x="5" y="7"/>
                  </a:lnTo>
                  <a:lnTo>
                    <a:pt x="1" y="14"/>
                  </a:lnTo>
                  <a:lnTo>
                    <a:pt x="0" y="20"/>
                  </a:lnTo>
                  <a:lnTo>
                    <a:pt x="1" y="24"/>
                  </a:lnTo>
                  <a:lnTo>
                    <a:pt x="3" y="28"/>
                  </a:lnTo>
                  <a:lnTo>
                    <a:pt x="3" y="28"/>
                  </a:lnTo>
                  <a:lnTo>
                    <a:pt x="53" y="128"/>
                  </a:lnTo>
                  <a:lnTo>
                    <a:pt x="79" y="178"/>
                  </a:lnTo>
                  <a:lnTo>
                    <a:pt x="102" y="228"/>
                  </a:lnTo>
                  <a:lnTo>
                    <a:pt x="102" y="228"/>
                  </a:lnTo>
                  <a:lnTo>
                    <a:pt x="113" y="256"/>
                  </a:lnTo>
                  <a:lnTo>
                    <a:pt x="124" y="283"/>
                  </a:lnTo>
                  <a:lnTo>
                    <a:pt x="133" y="311"/>
                  </a:lnTo>
                  <a:lnTo>
                    <a:pt x="141" y="339"/>
                  </a:lnTo>
                  <a:lnTo>
                    <a:pt x="156" y="396"/>
                  </a:lnTo>
                  <a:lnTo>
                    <a:pt x="168" y="453"/>
                  </a:lnTo>
                  <a:lnTo>
                    <a:pt x="168" y="453"/>
                  </a:lnTo>
                  <a:lnTo>
                    <a:pt x="172" y="478"/>
                  </a:lnTo>
                  <a:lnTo>
                    <a:pt x="174" y="504"/>
                  </a:lnTo>
                  <a:lnTo>
                    <a:pt x="177" y="554"/>
                  </a:lnTo>
                  <a:lnTo>
                    <a:pt x="180" y="578"/>
                  </a:lnTo>
                  <a:lnTo>
                    <a:pt x="184" y="604"/>
                  </a:lnTo>
                  <a:lnTo>
                    <a:pt x="189" y="629"/>
                  </a:lnTo>
                  <a:lnTo>
                    <a:pt x="197" y="653"/>
                  </a:lnTo>
                  <a:lnTo>
                    <a:pt x="197" y="653"/>
                  </a:lnTo>
                  <a:lnTo>
                    <a:pt x="216" y="695"/>
                  </a:lnTo>
                  <a:lnTo>
                    <a:pt x="233" y="739"/>
                  </a:lnTo>
                  <a:lnTo>
                    <a:pt x="241" y="761"/>
                  </a:lnTo>
                  <a:lnTo>
                    <a:pt x="247" y="782"/>
                  </a:lnTo>
                  <a:lnTo>
                    <a:pt x="251" y="806"/>
                  </a:lnTo>
                  <a:lnTo>
                    <a:pt x="253" y="829"/>
                  </a:lnTo>
                  <a:lnTo>
                    <a:pt x="253" y="829"/>
                  </a:lnTo>
                  <a:lnTo>
                    <a:pt x="253" y="834"/>
                  </a:lnTo>
                  <a:lnTo>
                    <a:pt x="254" y="837"/>
                  </a:lnTo>
                  <a:lnTo>
                    <a:pt x="255" y="841"/>
                  </a:lnTo>
                  <a:lnTo>
                    <a:pt x="258" y="843"/>
                  </a:lnTo>
                  <a:lnTo>
                    <a:pt x="263" y="846"/>
                  </a:lnTo>
                  <a:lnTo>
                    <a:pt x="271" y="847"/>
                  </a:lnTo>
                  <a:lnTo>
                    <a:pt x="278" y="846"/>
                  </a:lnTo>
                  <a:lnTo>
                    <a:pt x="283" y="842"/>
                  </a:lnTo>
                  <a:lnTo>
                    <a:pt x="287" y="837"/>
                  </a:lnTo>
                  <a:lnTo>
                    <a:pt x="289" y="834"/>
                  </a:lnTo>
                  <a:lnTo>
                    <a:pt x="290" y="829"/>
                  </a:lnTo>
                  <a:lnTo>
                    <a:pt x="290" y="8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230CCBAA-99EC-282C-6E7F-73E90F4D1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9" y="3918"/>
              <a:ext cx="97" cy="294"/>
            </a:xfrm>
            <a:custGeom>
              <a:avLst/>
              <a:gdLst>
                <a:gd name="T0" fmla="*/ 38 w 292"/>
                <a:gd name="T1" fmla="*/ 863 h 881"/>
                <a:gd name="T2" fmla="*/ 38 w 292"/>
                <a:gd name="T3" fmla="*/ 839 h 881"/>
                <a:gd name="T4" fmla="*/ 48 w 292"/>
                <a:gd name="T5" fmla="*/ 791 h 881"/>
                <a:gd name="T6" fmla="*/ 65 w 292"/>
                <a:gd name="T7" fmla="*/ 744 h 881"/>
                <a:gd name="T8" fmla="*/ 85 w 292"/>
                <a:gd name="T9" fmla="*/ 699 h 881"/>
                <a:gd name="T10" fmla="*/ 94 w 292"/>
                <a:gd name="T11" fmla="*/ 676 h 881"/>
                <a:gd name="T12" fmla="*/ 102 w 292"/>
                <a:gd name="T13" fmla="*/ 650 h 881"/>
                <a:gd name="T14" fmla="*/ 110 w 292"/>
                <a:gd name="T15" fmla="*/ 594 h 881"/>
                <a:gd name="T16" fmla="*/ 111 w 292"/>
                <a:gd name="T17" fmla="*/ 509 h 881"/>
                <a:gd name="T18" fmla="*/ 117 w 292"/>
                <a:gd name="T19" fmla="*/ 453 h 881"/>
                <a:gd name="T20" fmla="*/ 123 w 292"/>
                <a:gd name="T21" fmla="*/ 424 h 881"/>
                <a:gd name="T22" fmla="*/ 135 w 292"/>
                <a:gd name="T23" fmla="*/ 366 h 881"/>
                <a:gd name="T24" fmla="*/ 153 w 292"/>
                <a:gd name="T25" fmla="*/ 310 h 881"/>
                <a:gd name="T26" fmla="*/ 174 w 292"/>
                <a:gd name="T27" fmla="*/ 256 h 881"/>
                <a:gd name="T28" fmla="*/ 186 w 292"/>
                <a:gd name="T29" fmla="*/ 229 h 881"/>
                <a:gd name="T30" fmla="*/ 238 w 292"/>
                <a:gd name="T31" fmla="*/ 128 h 881"/>
                <a:gd name="T32" fmla="*/ 290 w 292"/>
                <a:gd name="T33" fmla="*/ 28 h 881"/>
                <a:gd name="T34" fmla="*/ 292 w 292"/>
                <a:gd name="T35" fmla="*/ 20 h 881"/>
                <a:gd name="T36" fmla="*/ 287 w 292"/>
                <a:gd name="T37" fmla="*/ 8 h 881"/>
                <a:gd name="T38" fmla="*/ 275 w 292"/>
                <a:gd name="T39" fmla="*/ 0 h 881"/>
                <a:gd name="T40" fmla="*/ 266 w 292"/>
                <a:gd name="T41" fmla="*/ 2 h 881"/>
                <a:gd name="T42" fmla="*/ 260 w 292"/>
                <a:gd name="T43" fmla="*/ 6 h 881"/>
                <a:gd name="T44" fmla="*/ 258 w 292"/>
                <a:gd name="T45" fmla="*/ 10 h 881"/>
                <a:gd name="T46" fmla="*/ 179 w 292"/>
                <a:gd name="T47" fmla="*/ 160 h 881"/>
                <a:gd name="T48" fmla="*/ 154 w 292"/>
                <a:gd name="T49" fmla="*/ 211 h 881"/>
                <a:gd name="T50" fmla="*/ 130 w 292"/>
                <a:gd name="T51" fmla="*/ 264 h 881"/>
                <a:gd name="T52" fmla="*/ 111 w 292"/>
                <a:gd name="T53" fmla="*/ 318 h 881"/>
                <a:gd name="T54" fmla="*/ 95 w 292"/>
                <a:gd name="T55" fmla="*/ 376 h 881"/>
                <a:gd name="T56" fmla="*/ 83 w 292"/>
                <a:gd name="T57" fmla="*/ 433 h 881"/>
                <a:gd name="T58" fmla="*/ 78 w 292"/>
                <a:gd name="T59" fmla="*/ 462 h 881"/>
                <a:gd name="T60" fmla="*/ 73 w 292"/>
                <a:gd name="T61" fmla="*/ 521 h 881"/>
                <a:gd name="T62" fmla="*/ 73 w 292"/>
                <a:gd name="T63" fmla="*/ 550 h 881"/>
                <a:gd name="T64" fmla="*/ 70 w 292"/>
                <a:gd name="T65" fmla="*/ 609 h 881"/>
                <a:gd name="T66" fmla="*/ 66 w 292"/>
                <a:gd name="T67" fmla="*/ 638 h 881"/>
                <a:gd name="T68" fmla="*/ 58 w 292"/>
                <a:gd name="T69" fmla="*/ 667 h 881"/>
                <a:gd name="T70" fmla="*/ 49 w 292"/>
                <a:gd name="T71" fmla="*/ 691 h 881"/>
                <a:gd name="T72" fmla="*/ 28 w 292"/>
                <a:gd name="T73" fmla="*/ 739 h 881"/>
                <a:gd name="T74" fmla="*/ 10 w 292"/>
                <a:gd name="T75" fmla="*/ 787 h 881"/>
                <a:gd name="T76" fmla="*/ 2 w 292"/>
                <a:gd name="T77" fmla="*/ 824 h 881"/>
                <a:gd name="T78" fmla="*/ 0 w 292"/>
                <a:gd name="T79" fmla="*/ 850 h 881"/>
                <a:gd name="T80" fmla="*/ 1 w 292"/>
                <a:gd name="T81" fmla="*/ 863 h 881"/>
                <a:gd name="T82" fmla="*/ 2 w 292"/>
                <a:gd name="T83" fmla="*/ 871 h 881"/>
                <a:gd name="T84" fmla="*/ 14 w 292"/>
                <a:gd name="T85" fmla="*/ 880 h 881"/>
                <a:gd name="T86" fmla="*/ 28 w 292"/>
                <a:gd name="T87" fmla="*/ 880 h 881"/>
                <a:gd name="T88" fmla="*/ 36 w 292"/>
                <a:gd name="T89" fmla="*/ 875 h 881"/>
                <a:gd name="T90" fmla="*/ 38 w 292"/>
                <a:gd name="T91" fmla="*/ 867 h 881"/>
                <a:gd name="T92" fmla="*/ 38 w 292"/>
                <a:gd name="T93" fmla="*/ 863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2" h="881">
                  <a:moveTo>
                    <a:pt x="38" y="863"/>
                  </a:moveTo>
                  <a:lnTo>
                    <a:pt x="38" y="863"/>
                  </a:lnTo>
                  <a:lnTo>
                    <a:pt x="37" y="851"/>
                  </a:lnTo>
                  <a:lnTo>
                    <a:pt x="38" y="839"/>
                  </a:lnTo>
                  <a:lnTo>
                    <a:pt x="41" y="814"/>
                  </a:lnTo>
                  <a:lnTo>
                    <a:pt x="48" y="791"/>
                  </a:lnTo>
                  <a:lnTo>
                    <a:pt x="56" y="767"/>
                  </a:lnTo>
                  <a:lnTo>
                    <a:pt x="65" y="744"/>
                  </a:lnTo>
                  <a:lnTo>
                    <a:pt x="74" y="722"/>
                  </a:lnTo>
                  <a:lnTo>
                    <a:pt x="85" y="699"/>
                  </a:lnTo>
                  <a:lnTo>
                    <a:pt x="94" y="676"/>
                  </a:lnTo>
                  <a:lnTo>
                    <a:pt x="94" y="676"/>
                  </a:lnTo>
                  <a:lnTo>
                    <a:pt x="98" y="663"/>
                  </a:lnTo>
                  <a:lnTo>
                    <a:pt x="102" y="650"/>
                  </a:lnTo>
                  <a:lnTo>
                    <a:pt x="107" y="622"/>
                  </a:lnTo>
                  <a:lnTo>
                    <a:pt x="110" y="594"/>
                  </a:lnTo>
                  <a:lnTo>
                    <a:pt x="110" y="566"/>
                  </a:lnTo>
                  <a:lnTo>
                    <a:pt x="111" y="509"/>
                  </a:lnTo>
                  <a:lnTo>
                    <a:pt x="114" y="481"/>
                  </a:lnTo>
                  <a:lnTo>
                    <a:pt x="117" y="453"/>
                  </a:lnTo>
                  <a:lnTo>
                    <a:pt x="117" y="453"/>
                  </a:lnTo>
                  <a:lnTo>
                    <a:pt x="123" y="424"/>
                  </a:lnTo>
                  <a:lnTo>
                    <a:pt x="129" y="394"/>
                  </a:lnTo>
                  <a:lnTo>
                    <a:pt x="135" y="366"/>
                  </a:lnTo>
                  <a:lnTo>
                    <a:pt x="143" y="338"/>
                  </a:lnTo>
                  <a:lnTo>
                    <a:pt x="153" y="310"/>
                  </a:lnTo>
                  <a:lnTo>
                    <a:pt x="163" y="282"/>
                  </a:lnTo>
                  <a:lnTo>
                    <a:pt x="174" y="256"/>
                  </a:lnTo>
                  <a:lnTo>
                    <a:pt x="186" y="229"/>
                  </a:lnTo>
                  <a:lnTo>
                    <a:pt x="186" y="229"/>
                  </a:lnTo>
                  <a:lnTo>
                    <a:pt x="211" y="179"/>
                  </a:lnTo>
                  <a:lnTo>
                    <a:pt x="238" y="128"/>
                  </a:lnTo>
                  <a:lnTo>
                    <a:pt x="290" y="28"/>
                  </a:lnTo>
                  <a:lnTo>
                    <a:pt x="290" y="28"/>
                  </a:lnTo>
                  <a:lnTo>
                    <a:pt x="291" y="24"/>
                  </a:lnTo>
                  <a:lnTo>
                    <a:pt x="292" y="20"/>
                  </a:lnTo>
                  <a:lnTo>
                    <a:pt x="291" y="14"/>
                  </a:lnTo>
                  <a:lnTo>
                    <a:pt x="287" y="8"/>
                  </a:lnTo>
                  <a:lnTo>
                    <a:pt x="282" y="3"/>
                  </a:lnTo>
                  <a:lnTo>
                    <a:pt x="275" y="0"/>
                  </a:lnTo>
                  <a:lnTo>
                    <a:pt x="268" y="0"/>
                  </a:lnTo>
                  <a:lnTo>
                    <a:pt x="266" y="2"/>
                  </a:lnTo>
                  <a:lnTo>
                    <a:pt x="263" y="3"/>
                  </a:lnTo>
                  <a:lnTo>
                    <a:pt x="260" y="6"/>
                  </a:lnTo>
                  <a:lnTo>
                    <a:pt x="258" y="10"/>
                  </a:lnTo>
                  <a:lnTo>
                    <a:pt x="258" y="10"/>
                  </a:lnTo>
                  <a:lnTo>
                    <a:pt x="206" y="109"/>
                  </a:lnTo>
                  <a:lnTo>
                    <a:pt x="179" y="160"/>
                  </a:lnTo>
                  <a:lnTo>
                    <a:pt x="154" y="211"/>
                  </a:lnTo>
                  <a:lnTo>
                    <a:pt x="154" y="211"/>
                  </a:lnTo>
                  <a:lnTo>
                    <a:pt x="142" y="237"/>
                  </a:lnTo>
                  <a:lnTo>
                    <a:pt x="130" y="264"/>
                  </a:lnTo>
                  <a:lnTo>
                    <a:pt x="121" y="292"/>
                  </a:lnTo>
                  <a:lnTo>
                    <a:pt x="111" y="318"/>
                  </a:lnTo>
                  <a:lnTo>
                    <a:pt x="102" y="346"/>
                  </a:lnTo>
                  <a:lnTo>
                    <a:pt x="95" y="376"/>
                  </a:lnTo>
                  <a:lnTo>
                    <a:pt x="89" y="404"/>
                  </a:lnTo>
                  <a:lnTo>
                    <a:pt x="83" y="433"/>
                  </a:lnTo>
                  <a:lnTo>
                    <a:pt x="83" y="433"/>
                  </a:lnTo>
                  <a:lnTo>
                    <a:pt x="78" y="462"/>
                  </a:lnTo>
                  <a:lnTo>
                    <a:pt x="75" y="491"/>
                  </a:lnTo>
                  <a:lnTo>
                    <a:pt x="73" y="521"/>
                  </a:lnTo>
                  <a:lnTo>
                    <a:pt x="73" y="550"/>
                  </a:lnTo>
                  <a:lnTo>
                    <a:pt x="73" y="550"/>
                  </a:lnTo>
                  <a:lnTo>
                    <a:pt x="73" y="579"/>
                  </a:lnTo>
                  <a:lnTo>
                    <a:pt x="70" y="609"/>
                  </a:lnTo>
                  <a:lnTo>
                    <a:pt x="69" y="623"/>
                  </a:lnTo>
                  <a:lnTo>
                    <a:pt x="66" y="638"/>
                  </a:lnTo>
                  <a:lnTo>
                    <a:pt x="62" y="653"/>
                  </a:lnTo>
                  <a:lnTo>
                    <a:pt x="58" y="667"/>
                  </a:lnTo>
                  <a:lnTo>
                    <a:pt x="58" y="667"/>
                  </a:lnTo>
                  <a:lnTo>
                    <a:pt x="49" y="691"/>
                  </a:lnTo>
                  <a:lnTo>
                    <a:pt x="38" y="715"/>
                  </a:lnTo>
                  <a:lnTo>
                    <a:pt x="28" y="739"/>
                  </a:lnTo>
                  <a:lnTo>
                    <a:pt x="18" y="763"/>
                  </a:lnTo>
                  <a:lnTo>
                    <a:pt x="10" y="787"/>
                  </a:lnTo>
                  <a:lnTo>
                    <a:pt x="4" y="811"/>
                  </a:lnTo>
                  <a:lnTo>
                    <a:pt x="2" y="824"/>
                  </a:lnTo>
                  <a:lnTo>
                    <a:pt x="1" y="836"/>
                  </a:lnTo>
                  <a:lnTo>
                    <a:pt x="0" y="850"/>
                  </a:lnTo>
                  <a:lnTo>
                    <a:pt x="1" y="863"/>
                  </a:lnTo>
                  <a:lnTo>
                    <a:pt x="1" y="863"/>
                  </a:lnTo>
                  <a:lnTo>
                    <a:pt x="1" y="867"/>
                  </a:lnTo>
                  <a:lnTo>
                    <a:pt x="2" y="871"/>
                  </a:lnTo>
                  <a:lnTo>
                    <a:pt x="8" y="876"/>
                  </a:lnTo>
                  <a:lnTo>
                    <a:pt x="14" y="880"/>
                  </a:lnTo>
                  <a:lnTo>
                    <a:pt x="21" y="881"/>
                  </a:lnTo>
                  <a:lnTo>
                    <a:pt x="28" y="880"/>
                  </a:lnTo>
                  <a:lnTo>
                    <a:pt x="33" y="876"/>
                  </a:lnTo>
                  <a:lnTo>
                    <a:pt x="36" y="875"/>
                  </a:lnTo>
                  <a:lnTo>
                    <a:pt x="37" y="871"/>
                  </a:lnTo>
                  <a:lnTo>
                    <a:pt x="38" y="867"/>
                  </a:lnTo>
                  <a:lnTo>
                    <a:pt x="38" y="863"/>
                  </a:lnTo>
                  <a:lnTo>
                    <a:pt x="38" y="8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379B0C09-5F5C-7FC2-38A4-10A1794C9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1" y="3938"/>
              <a:ext cx="114" cy="244"/>
            </a:xfrm>
            <a:custGeom>
              <a:avLst/>
              <a:gdLst>
                <a:gd name="T0" fmla="*/ 342 w 342"/>
                <a:gd name="T1" fmla="*/ 711 h 733"/>
                <a:gd name="T2" fmla="*/ 334 w 342"/>
                <a:gd name="T3" fmla="*/ 693 h 733"/>
                <a:gd name="T4" fmla="*/ 323 w 342"/>
                <a:gd name="T5" fmla="*/ 679 h 733"/>
                <a:gd name="T6" fmla="*/ 296 w 342"/>
                <a:gd name="T7" fmla="*/ 651 h 733"/>
                <a:gd name="T8" fmla="*/ 261 w 342"/>
                <a:gd name="T9" fmla="*/ 627 h 733"/>
                <a:gd name="T10" fmla="*/ 230 w 342"/>
                <a:gd name="T11" fmla="*/ 607 h 733"/>
                <a:gd name="T12" fmla="*/ 185 w 342"/>
                <a:gd name="T13" fmla="*/ 578 h 733"/>
                <a:gd name="T14" fmla="*/ 152 w 342"/>
                <a:gd name="T15" fmla="*/ 554 h 733"/>
                <a:gd name="T16" fmla="*/ 143 w 342"/>
                <a:gd name="T17" fmla="*/ 544 h 733"/>
                <a:gd name="T18" fmla="*/ 125 w 342"/>
                <a:gd name="T19" fmla="*/ 524 h 733"/>
                <a:gd name="T20" fmla="*/ 111 w 342"/>
                <a:gd name="T21" fmla="*/ 500 h 733"/>
                <a:gd name="T22" fmla="*/ 89 w 342"/>
                <a:gd name="T23" fmla="*/ 450 h 733"/>
                <a:gd name="T24" fmla="*/ 80 w 342"/>
                <a:gd name="T25" fmla="*/ 422 h 733"/>
                <a:gd name="T26" fmla="*/ 71 w 342"/>
                <a:gd name="T27" fmla="*/ 363 h 733"/>
                <a:gd name="T28" fmla="*/ 66 w 342"/>
                <a:gd name="T29" fmla="*/ 305 h 733"/>
                <a:gd name="T30" fmla="*/ 64 w 342"/>
                <a:gd name="T31" fmla="*/ 215 h 733"/>
                <a:gd name="T32" fmla="*/ 64 w 342"/>
                <a:gd name="T33" fmla="*/ 164 h 733"/>
                <a:gd name="T34" fmla="*/ 64 w 342"/>
                <a:gd name="T35" fmla="*/ 109 h 733"/>
                <a:gd name="T36" fmla="*/ 56 w 342"/>
                <a:gd name="T37" fmla="*/ 56 h 733"/>
                <a:gd name="T38" fmla="*/ 48 w 342"/>
                <a:gd name="T39" fmla="*/ 32 h 733"/>
                <a:gd name="T40" fmla="*/ 36 w 342"/>
                <a:gd name="T41" fmla="*/ 8 h 733"/>
                <a:gd name="T42" fmla="*/ 34 w 342"/>
                <a:gd name="T43" fmla="*/ 5 h 733"/>
                <a:gd name="T44" fmla="*/ 24 w 342"/>
                <a:gd name="T45" fmla="*/ 0 h 733"/>
                <a:gd name="T46" fmla="*/ 11 w 342"/>
                <a:gd name="T47" fmla="*/ 2 h 733"/>
                <a:gd name="T48" fmla="*/ 2 w 342"/>
                <a:gd name="T49" fmla="*/ 13 h 733"/>
                <a:gd name="T50" fmla="*/ 2 w 342"/>
                <a:gd name="T51" fmla="*/ 20 h 733"/>
                <a:gd name="T52" fmla="*/ 4 w 342"/>
                <a:gd name="T53" fmla="*/ 28 h 733"/>
                <a:gd name="T54" fmla="*/ 10 w 342"/>
                <a:gd name="T55" fmla="*/ 38 h 733"/>
                <a:gd name="T56" fmla="*/ 19 w 342"/>
                <a:gd name="T57" fmla="*/ 64 h 733"/>
                <a:gd name="T58" fmla="*/ 24 w 342"/>
                <a:gd name="T59" fmla="*/ 102 h 733"/>
                <a:gd name="T60" fmla="*/ 24 w 342"/>
                <a:gd name="T61" fmla="*/ 129 h 733"/>
                <a:gd name="T62" fmla="*/ 27 w 342"/>
                <a:gd name="T63" fmla="*/ 243 h 733"/>
                <a:gd name="T64" fmla="*/ 28 w 342"/>
                <a:gd name="T65" fmla="*/ 299 h 733"/>
                <a:gd name="T66" fmla="*/ 32 w 342"/>
                <a:gd name="T67" fmla="*/ 357 h 733"/>
                <a:gd name="T68" fmla="*/ 42 w 342"/>
                <a:gd name="T69" fmla="*/ 412 h 733"/>
                <a:gd name="T70" fmla="*/ 56 w 342"/>
                <a:gd name="T71" fmla="*/ 468 h 733"/>
                <a:gd name="T72" fmla="*/ 64 w 342"/>
                <a:gd name="T73" fmla="*/ 490 h 733"/>
                <a:gd name="T74" fmla="*/ 85 w 342"/>
                <a:gd name="T75" fmla="*/ 531 h 733"/>
                <a:gd name="T76" fmla="*/ 113 w 342"/>
                <a:gd name="T77" fmla="*/ 567 h 733"/>
                <a:gd name="T78" fmla="*/ 147 w 342"/>
                <a:gd name="T79" fmla="*/ 598 h 733"/>
                <a:gd name="T80" fmla="*/ 167 w 342"/>
                <a:gd name="T81" fmla="*/ 609 h 733"/>
                <a:gd name="T82" fmla="*/ 248 w 342"/>
                <a:gd name="T83" fmla="*/ 664 h 733"/>
                <a:gd name="T84" fmla="*/ 264 w 342"/>
                <a:gd name="T85" fmla="*/ 675 h 733"/>
                <a:gd name="T86" fmla="*/ 289 w 342"/>
                <a:gd name="T87" fmla="*/ 696 h 733"/>
                <a:gd name="T88" fmla="*/ 302 w 342"/>
                <a:gd name="T89" fmla="*/ 712 h 733"/>
                <a:gd name="T90" fmla="*/ 306 w 342"/>
                <a:gd name="T91" fmla="*/ 720 h 733"/>
                <a:gd name="T92" fmla="*/ 309 w 342"/>
                <a:gd name="T93" fmla="*/ 728 h 733"/>
                <a:gd name="T94" fmla="*/ 314 w 342"/>
                <a:gd name="T95" fmla="*/ 732 h 733"/>
                <a:gd name="T96" fmla="*/ 329 w 342"/>
                <a:gd name="T97" fmla="*/ 733 h 733"/>
                <a:gd name="T98" fmla="*/ 339 w 342"/>
                <a:gd name="T99" fmla="*/ 725 h 733"/>
                <a:gd name="T100" fmla="*/ 342 w 342"/>
                <a:gd name="T101" fmla="*/ 719 h 733"/>
                <a:gd name="T102" fmla="*/ 342 w 342"/>
                <a:gd name="T103" fmla="*/ 711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2" h="733">
                  <a:moveTo>
                    <a:pt x="342" y="711"/>
                  </a:moveTo>
                  <a:lnTo>
                    <a:pt x="342" y="711"/>
                  </a:lnTo>
                  <a:lnTo>
                    <a:pt x="338" y="701"/>
                  </a:lnTo>
                  <a:lnTo>
                    <a:pt x="334" y="693"/>
                  </a:lnTo>
                  <a:lnTo>
                    <a:pt x="330" y="685"/>
                  </a:lnTo>
                  <a:lnTo>
                    <a:pt x="323" y="679"/>
                  </a:lnTo>
                  <a:lnTo>
                    <a:pt x="310" y="664"/>
                  </a:lnTo>
                  <a:lnTo>
                    <a:pt x="296" y="651"/>
                  </a:lnTo>
                  <a:lnTo>
                    <a:pt x="278" y="639"/>
                  </a:lnTo>
                  <a:lnTo>
                    <a:pt x="261" y="627"/>
                  </a:lnTo>
                  <a:lnTo>
                    <a:pt x="230" y="607"/>
                  </a:lnTo>
                  <a:lnTo>
                    <a:pt x="230" y="607"/>
                  </a:lnTo>
                  <a:lnTo>
                    <a:pt x="208" y="591"/>
                  </a:lnTo>
                  <a:lnTo>
                    <a:pt x="185" y="578"/>
                  </a:lnTo>
                  <a:lnTo>
                    <a:pt x="163" y="563"/>
                  </a:lnTo>
                  <a:lnTo>
                    <a:pt x="152" y="554"/>
                  </a:lnTo>
                  <a:lnTo>
                    <a:pt x="143" y="544"/>
                  </a:lnTo>
                  <a:lnTo>
                    <a:pt x="143" y="544"/>
                  </a:lnTo>
                  <a:lnTo>
                    <a:pt x="133" y="535"/>
                  </a:lnTo>
                  <a:lnTo>
                    <a:pt x="125" y="524"/>
                  </a:lnTo>
                  <a:lnTo>
                    <a:pt x="117" y="512"/>
                  </a:lnTo>
                  <a:lnTo>
                    <a:pt x="111" y="500"/>
                  </a:lnTo>
                  <a:lnTo>
                    <a:pt x="99" y="475"/>
                  </a:lnTo>
                  <a:lnTo>
                    <a:pt x="89" y="450"/>
                  </a:lnTo>
                  <a:lnTo>
                    <a:pt x="89" y="450"/>
                  </a:lnTo>
                  <a:lnTo>
                    <a:pt x="80" y="422"/>
                  </a:lnTo>
                  <a:lnTo>
                    <a:pt x="75" y="392"/>
                  </a:lnTo>
                  <a:lnTo>
                    <a:pt x="71" y="363"/>
                  </a:lnTo>
                  <a:lnTo>
                    <a:pt x="67" y="334"/>
                  </a:lnTo>
                  <a:lnTo>
                    <a:pt x="66" y="305"/>
                  </a:lnTo>
                  <a:lnTo>
                    <a:pt x="66" y="275"/>
                  </a:lnTo>
                  <a:lnTo>
                    <a:pt x="64" y="215"/>
                  </a:lnTo>
                  <a:lnTo>
                    <a:pt x="64" y="215"/>
                  </a:lnTo>
                  <a:lnTo>
                    <a:pt x="64" y="164"/>
                  </a:lnTo>
                  <a:lnTo>
                    <a:pt x="64" y="137"/>
                  </a:lnTo>
                  <a:lnTo>
                    <a:pt x="64" y="109"/>
                  </a:lnTo>
                  <a:lnTo>
                    <a:pt x="60" y="82"/>
                  </a:lnTo>
                  <a:lnTo>
                    <a:pt x="56" y="56"/>
                  </a:lnTo>
                  <a:lnTo>
                    <a:pt x="52" y="44"/>
                  </a:lnTo>
                  <a:lnTo>
                    <a:pt x="48" y="32"/>
                  </a:lnTo>
                  <a:lnTo>
                    <a:pt x="43" y="2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2" y="24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10" y="38"/>
                  </a:lnTo>
                  <a:lnTo>
                    <a:pt x="15" y="52"/>
                  </a:lnTo>
                  <a:lnTo>
                    <a:pt x="19" y="64"/>
                  </a:lnTo>
                  <a:lnTo>
                    <a:pt x="22" y="77"/>
                  </a:lnTo>
                  <a:lnTo>
                    <a:pt x="24" y="102"/>
                  </a:lnTo>
                  <a:lnTo>
                    <a:pt x="24" y="129"/>
                  </a:lnTo>
                  <a:lnTo>
                    <a:pt x="24" y="129"/>
                  </a:lnTo>
                  <a:lnTo>
                    <a:pt x="27" y="186"/>
                  </a:lnTo>
                  <a:lnTo>
                    <a:pt x="27" y="243"/>
                  </a:lnTo>
                  <a:lnTo>
                    <a:pt x="27" y="243"/>
                  </a:lnTo>
                  <a:lnTo>
                    <a:pt x="28" y="299"/>
                  </a:lnTo>
                  <a:lnTo>
                    <a:pt x="31" y="329"/>
                  </a:lnTo>
                  <a:lnTo>
                    <a:pt x="32" y="357"/>
                  </a:lnTo>
                  <a:lnTo>
                    <a:pt x="36" y="385"/>
                  </a:lnTo>
                  <a:lnTo>
                    <a:pt x="42" y="412"/>
                  </a:lnTo>
                  <a:lnTo>
                    <a:pt x="47" y="440"/>
                  </a:lnTo>
                  <a:lnTo>
                    <a:pt x="56" y="468"/>
                  </a:lnTo>
                  <a:lnTo>
                    <a:pt x="56" y="468"/>
                  </a:lnTo>
                  <a:lnTo>
                    <a:pt x="64" y="490"/>
                  </a:lnTo>
                  <a:lnTo>
                    <a:pt x="74" y="511"/>
                  </a:lnTo>
                  <a:lnTo>
                    <a:pt x="85" y="531"/>
                  </a:lnTo>
                  <a:lnTo>
                    <a:pt x="99" y="550"/>
                  </a:lnTo>
                  <a:lnTo>
                    <a:pt x="113" y="567"/>
                  </a:lnTo>
                  <a:lnTo>
                    <a:pt x="129" y="583"/>
                  </a:lnTo>
                  <a:lnTo>
                    <a:pt x="147" y="598"/>
                  </a:lnTo>
                  <a:lnTo>
                    <a:pt x="167" y="609"/>
                  </a:lnTo>
                  <a:lnTo>
                    <a:pt x="167" y="609"/>
                  </a:lnTo>
                  <a:lnTo>
                    <a:pt x="206" y="636"/>
                  </a:lnTo>
                  <a:lnTo>
                    <a:pt x="248" y="664"/>
                  </a:lnTo>
                  <a:lnTo>
                    <a:pt x="248" y="664"/>
                  </a:lnTo>
                  <a:lnTo>
                    <a:pt x="264" y="675"/>
                  </a:lnTo>
                  <a:lnTo>
                    <a:pt x="281" y="688"/>
                  </a:lnTo>
                  <a:lnTo>
                    <a:pt x="289" y="696"/>
                  </a:lnTo>
                  <a:lnTo>
                    <a:pt x="297" y="704"/>
                  </a:lnTo>
                  <a:lnTo>
                    <a:pt x="302" y="712"/>
                  </a:lnTo>
                  <a:lnTo>
                    <a:pt x="306" y="720"/>
                  </a:lnTo>
                  <a:lnTo>
                    <a:pt x="306" y="720"/>
                  </a:lnTo>
                  <a:lnTo>
                    <a:pt x="308" y="724"/>
                  </a:lnTo>
                  <a:lnTo>
                    <a:pt x="309" y="728"/>
                  </a:lnTo>
                  <a:lnTo>
                    <a:pt x="312" y="731"/>
                  </a:lnTo>
                  <a:lnTo>
                    <a:pt x="314" y="732"/>
                  </a:lnTo>
                  <a:lnTo>
                    <a:pt x="321" y="733"/>
                  </a:lnTo>
                  <a:lnTo>
                    <a:pt x="329" y="733"/>
                  </a:lnTo>
                  <a:lnTo>
                    <a:pt x="334" y="729"/>
                  </a:lnTo>
                  <a:lnTo>
                    <a:pt x="339" y="725"/>
                  </a:lnTo>
                  <a:lnTo>
                    <a:pt x="341" y="723"/>
                  </a:lnTo>
                  <a:lnTo>
                    <a:pt x="342" y="719"/>
                  </a:lnTo>
                  <a:lnTo>
                    <a:pt x="342" y="715"/>
                  </a:lnTo>
                  <a:lnTo>
                    <a:pt x="342" y="711"/>
                  </a:lnTo>
                  <a:lnTo>
                    <a:pt x="342" y="7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A32E4C8E-2315-0CB5-ACC6-6D021EEA9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" y="3933"/>
              <a:ext cx="100" cy="250"/>
            </a:xfrm>
            <a:custGeom>
              <a:avLst/>
              <a:gdLst>
                <a:gd name="T0" fmla="*/ 38 w 302"/>
                <a:gd name="T1" fmla="*/ 736 h 750"/>
                <a:gd name="T2" fmla="*/ 44 w 302"/>
                <a:gd name="T3" fmla="*/ 720 h 750"/>
                <a:gd name="T4" fmla="*/ 56 w 302"/>
                <a:gd name="T5" fmla="*/ 706 h 750"/>
                <a:gd name="T6" fmla="*/ 86 w 302"/>
                <a:gd name="T7" fmla="*/ 682 h 750"/>
                <a:gd name="T8" fmla="*/ 123 w 302"/>
                <a:gd name="T9" fmla="*/ 651 h 750"/>
                <a:gd name="T10" fmla="*/ 163 w 302"/>
                <a:gd name="T11" fmla="*/ 623 h 750"/>
                <a:gd name="T12" fmla="*/ 181 w 302"/>
                <a:gd name="T13" fmla="*/ 609 h 750"/>
                <a:gd name="T14" fmla="*/ 215 w 302"/>
                <a:gd name="T15" fmla="*/ 578 h 750"/>
                <a:gd name="T16" fmla="*/ 241 w 302"/>
                <a:gd name="T17" fmla="*/ 542 h 750"/>
                <a:gd name="T18" fmla="*/ 261 w 302"/>
                <a:gd name="T19" fmla="*/ 501 h 750"/>
                <a:gd name="T20" fmla="*/ 270 w 302"/>
                <a:gd name="T21" fmla="*/ 478 h 750"/>
                <a:gd name="T22" fmla="*/ 284 w 302"/>
                <a:gd name="T23" fmla="*/ 425 h 750"/>
                <a:gd name="T24" fmla="*/ 289 w 302"/>
                <a:gd name="T25" fmla="*/ 369 h 750"/>
                <a:gd name="T26" fmla="*/ 290 w 302"/>
                <a:gd name="T27" fmla="*/ 312 h 750"/>
                <a:gd name="T28" fmla="*/ 289 w 302"/>
                <a:gd name="T29" fmla="*/ 256 h 750"/>
                <a:gd name="T30" fmla="*/ 285 w 302"/>
                <a:gd name="T31" fmla="*/ 148 h 750"/>
                <a:gd name="T32" fmla="*/ 284 w 302"/>
                <a:gd name="T33" fmla="*/ 117 h 750"/>
                <a:gd name="T34" fmla="*/ 286 w 302"/>
                <a:gd name="T35" fmla="*/ 71 h 750"/>
                <a:gd name="T36" fmla="*/ 293 w 302"/>
                <a:gd name="T37" fmla="*/ 41 h 750"/>
                <a:gd name="T38" fmla="*/ 300 w 302"/>
                <a:gd name="T39" fmla="*/ 27 h 750"/>
                <a:gd name="T40" fmla="*/ 302 w 302"/>
                <a:gd name="T41" fmla="*/ 20 h 750"/>
                <a:gd name="T42" fmla="*/ 297 w 302"/>
                <a:gd name="T43" fmla="*/ 7 h 750"/>
                <a:gd name="T44" fmla="*/ 285 w 302"/>
                <a:gd name="T45" fmla="*/ 0 h 750"/>
                <a:gd name="T46" fmla="*/ 276 w 302"/>
                <a:gd name="T47" fmla="*/ 0 h 750"/>
                <a:gd name="T48" fmla="*/ 269 w 302"/>
                <a:gd name="T49" fmla="*/ 5 h 750"/>
                <a:gd name="T50" fmla="*/ 268 w 302"/>
                <a:gd name="T51" fmla="*/ 8 h 750"/>
                <a:gd name="T52" fmla="*/ 257 w 302"/>
                <a:gd name="T53" fmla="*/ 32 h 750"/>
                <a:gd name="T54" fmla="*/ 250 w 302"/>
                <a:gd name="T55" fmla="*/ 57 h 750"/>
                <a:gd name="T56" fmla="*/ 245 w 302"/>
                <a:gd name="T57" fmla="*/ 112 h 750"/>
                <a:gd name="T58" fmla="*/ 246 w 302"/>
                <a:gd name="T59" fmla="*/ 167 h 750"/>
                <a:gd name="T60" fmla="*/ 250 w 302"/>
                <a:gd name="T61" fmla="*/ 220 h 750"/>
                <a:gd name="T62" fmla="*/ 253 w 302"/>
                <a:gd name="T63" fmla="*/ 310 h 750"/>
                <a:gd name="T64" fmla="*/ 252 w 302"/>
                <a:gd name="T65" fmla="*/ 370 h 750"/>
                <a:gd name="T66" fmla="*/ 244 w 302"/>
                <a:gd name="T67" fmla="*/ 430 h 750"/>
                <a:gd name="T68" fmla="*/ 237 w 302"/>
                <a:gd name="T69" fmla="*/ 461 h 750"/>
                <a:gd name="T70" fmla="*/ 219 w 302"/>
                <a:gd name="T71" fmla="*/ 507 h 750"/>
                <a:gd name="T72" fmla="*/ 191 w 302"/>
                <a:gd name="T73" fmla="*/ 550 h 750"/>
                <a:gd name="T74" fmla="*/ 183 w 302"/>
                <a:gd name="T75" fmla="*/ 561 h 750"/>
                <a:gd name="T76" fmla="*/ 151 w 302"/>
                <a:gd name="T77" fmla="*/ 586 h 750"/>
                <a:gd name="T78" fmla="*/ 107 w 302"/>
                <a:gd name="T79" fmla="*/ 617 h 750"/>
                <a:gd name="T80" fmla="*/ 75 w 302"/>
                <a:gd name="T81" fmla="*/ 642 h 750"/>
                <a:gd name="T82" fmla="*/ 44 w 302"/>
                <a:gd name="T83" fmla="*/ 668 h 750"/>
                <a:gd name="T84" fmla="*/ 18 w 302"/>
                <a:gd name="T85" fmla="*/ 695 h 750"/>
                <a:gd name="T86" fmla="*/ 7 w 302"/>
                <a:gd name="T87" fmla="*/ 710 h 750"/>
                <a:gd name="T88" fmla="*/ 2 w 302"/>
                <a:gd name="T89" fmla="*/ 727 h 750"/>
                <a:gd name="T90" fmla="*/ 0 w 302"/>
                <a:gd name="T91" fmla="*/ 731 h 750"/>
                <a:gd name="T92" fmla="*/ 4 w 302"/>
                <a:gd name="T93" fmla="*/ 742 h 750"/>
                <a:gd name="T94" fmla="*/ 15 w 302"/>
                <a:gd name="T95" fmla="*/ 750 h 750"/>
                <a:gd name="T96" fmla="*/ 28 w 302"/>
                <a:gd name="T97" fmla="*/ 748 h 750"/>
                <a:gd name="T98" fmla="*/ 34 w 302"/>
                <a:gd name="T99" fmla="*/ 744 h 750"/>
                <a:gd name="T100" fmla="*/ 38 w 302"/>
                <a:gd name="T101" fmla="*/ 736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2" h="750">
                  <a:moveTo>
                    <a:pt x="38" y="736"/>
                  </a:moveTo>
                  <a:lnTo>
                    <a:pt x="38" y="736"/>
                  </a:lnTo>
                  <a:lnTo>
                    <a:pt x="40" y="728"/>
                  </a:lnTo>
                  <a:lnTo>
                    <a:pt x="44" y="720"/>
                  </a:lnTo>
                  <a:lnTo>
                    <a:pt x="50" y="712"/>
                  </a:lnTo>
                  <a:lnTo>
                    <a:pt x="56" y="706"/>
                  </a:lnTo>
                  <a:lnTo>
                    <a:pt x="71" y="692"/>
                  </a:lnTo>
                  <a:lnTo>
                    <a:pt x="86" y="682"/>
                  </a:lnTo>
                  <a:lnTo>
                    <a:pt x="86" y="682"/>
                  </a:lnTo>
                  <a:lnTo>
                    <a:pt x="123" y="651"/>
                  </a:lnTo>
                  <a:lnTo>
                    <a:pt x="143" y="636"/>
                  </a:lnTo>
                  <a:lnTo>
                    <a:pt x="163" y="623"/>
                  </a:lnTo>
                  <a:lnTo>
                    <a:pt x="163" y="623"/>
                  </a:lnTo>
                  <a:lnTo>
                    <a:pt x="181" y="609"/>
                  </a:lnTo>
                  <a:lnTo>
                    <a:pt x="199" y="594"/>
                  </a:lnTo>
                  <a:lnTo>
                    <a:pt x="215" y="578"/>
                  </a:lnTo>
                  <a:lnTo>
                    <a:pt x="228" y="561"/>
                  </a:lnTo>
                  <a:lnTo>
                    <a:pt x="241" y="542"/>
                  </a:lnTo>
                  <a:lnTo>
                    <a:pt x="252" y="522"/>
                  </a:lnTo>
                  <a:lnTo>
                    <a:pt x="261" y="501"/>
                  </a:lnTo>
                  <a:lnTo>
                    <a:pt x="270" y="478"/>
                  </a:lnTo>
                  <a:lnTo>
                    <a:pt x="270" y="478"/>
                  </a:lnTo>
                  <a:lnTo>
                    <a:pt x="278" y="451"/>
                  </a:lnTo>
                  <a:lnTo>
                    <a:pt x="284" y="425"/>
                  </a:lnTo>
                  <a:lnTo>
                    <a:pt x="288" y="397"/>
                  </a:lnTo>
                  <a:lnTo>
                    <a:pt x="289" y="369"/>
                  </a:lnTo>
                  <a:lnTo>
                    <a:pt x="290" y="340"/>
                  </a:lnTo>
                  <a:lnTo>
                    <a:pt x="290" y="312"/>
                  </a:lnTo>
                  <a:lnTo>
                    <a:pt x="289" y="256"/>
                  </a:lnTo>
                  <a:lnTo>
                    <a:pt x="289" y="256"/>
                  </a:lnTo>
                  <a:lnTo>
                    <a:pt x="286" y="201"/>
                  </a:lnTo>
                  <a:lnTo>
                    <a:pt x="285" y="148"/>
                  </a:lnTo>
                  <a:lnTo>
                    <a:pt x="285" y="148"/>
                  </a:lnTo>
                  <a:lnTo>
                    <a:pt x="284" y="117"/>
                  </a:lnTo>
                  <a:lnTo>
                    <a:pt x="284" y="87"/>
                  </a:lnTo>
                  <a:lnTo>
                    <a:pt x="286" y="71"/>
                  </a:lnTo>
                  <a:lnTo>
                    <a:pt x="289" y="56"/>
                  </a:lnTo>
                  <a:lnTo>
                    <a:pt x="293" y="41"/>
                  </a:lnTo>
                  <a:lnTo>
                    <a:pt x="300" y="27"/>
                  </a:lnTo>
                  <a:lnTo>
                    <a:pt x="300" y="27"/>
                  </a:lnTo>
                  <a:lnTo>
                    <a:pt x="301" y="23"/>
                  </a:lnTo>
                  <a:lnTo>
                    <a:pt x="302" y="20"/>
                  </a:lnTo>
                  <a:lnTo>
                    <a:pt x="301" y="12"/>
                  </a:lnTo>
                  <a:lnTo>
                    <a:pt x="297" y="7"/>
                  </a:lnTo>
                  <a:lnTo>
                    <a:pt x="292" y="1"/>
                  </a:lnTo>
                  <a:lnTo>
                    <a:pt x="285" y="0"/>
                  </a:lnTo>
                  <a:lnTo>
                    <a:pt x="278" y="0"/>
                  </a:lnTo>
                  <a:lnTo>
                    <a:pt x="276" y="0"/>
                  </a:lnTo>
                  <a:lnTo>
                    <a:pt x="272" y="3"/>
                  </a:lnTo>
                  <a:lnTo>
                    <a:pt x="269" y="5"/>
                  </a:lnTo>
                  <a:lnTo>
                    <a:pt x="268" y="8"/>
                  </a:lnTo>
                  <a:lnTo>
                    <a:pt x="268" y="8"/>
                  </a:lnTo>
                  <a:lnTo>
                    <a:pt x="261" y="20"/>
                  </a:lnTo>
                  <a:lnTo>
                    <a:pt x="257" y="32"/>
                  </a:lnTo>
                  <a:lnTo>
                    <a:pt x="253" y="45"/>
                  </a:lnTo>
                  <a:lnTo>
                    <a:pt x="250" y="57"/>
                  </a:lnTo>
                  <a:lnTo>
                    <a:pt x="246" y="84"/>
                  </a:lnTo>
                  <a:lnTo>
                    <a:pt x="245" y="112"/>
                  </a:lnTo>
                  <a:lnTo>
                    <a:pt x="245" y="139"/>
                  </a:lnTo>
                  <a:lnTo>
                    <a:pt x="246" y="167"/>
                  </a:lnTo>
                  <a:lnTo>
                    <a:pt x="250" y="220"/>
                  </a:lnTo>
                  <a:lnTo>
                    <a:pt x="250" y="220"/>
                  </a:lnTo>
                  <a:lnTo>
                    <a:pt x="253" y="280"/>
                  </a:lnTo>
                  <a:lnTo>
                    <a:pt x="253" y="310"/>
                  </a:lnTo>
                  <a:lnTo>
                    <a:pt x="253" y="341"/>
                  </a:lnTo>
                  <a:lnTo>
                    <a:pt x="252" y="370"/>
                  </a:lnTo>
                  <a:lnTo>
                    <a:pt x="249" y="401"/>
                  </a:lnTo>
                  <a:lnTo>
                    <a:pt x="244" y="430"/>
                  </a:lnTo>
                  <a:lnTo>
                    <a:pt x="237" y="461"/>
                  </a:lnTo>
                  <a:lnTo>
                    <a:pt x="237" y="461"/>
                  </a:lnTo>
                  <a:lnTo>
                    <a:pt x="229" y="485"/>
                  </a:lnTo>
                  <a:lnTo>
                    <a:pt x="219" y="507"/>
                  </a:lnTo>
                  <a:lnTo>
                    <a:pt x="207" y="530"/>
                  </a:lnTo>
                  <a:lnTo>
                    <a:pt x="191" y="550"/>
                  </a:lnTo>
                  <a:lnTo>
                    <a:pt x="191" y="550"/>
                  </a:lnTo>
                  <a:lnTo>
                    <a:pt x="183" y="561"/>
                  </a:lnTo>
                  <a:lnTo>
                    <a:pt x="172" y="569"/>
                  </a:lnTo>
                  <a:lnTo>
                    <a:pt x="151" y="586"/>
                  </a:lnTo>
                  <a:lnTo>
                    <a:pt x="129" y="601"/>
                  </a:lnTo>
                  <a:lnTo>
                    <a:pt x="107" y="617"/>
                  </a:lnTo>
                  <a:lnTo>
                    <a:pt x="107" y="617"/>
                  </a:lnTo>
                  <a:lnTo>
                    <a:pt x="75" y="642"/>
                  </a:lnTo>
                  <a:lnTo>
                    <a:pt x="44" y="668"/>
                  </a:lnTo>
                  <a:lnTo>
                    <a:pt x="44" y="668"/>
                  </a:lnTo>
                  <a:lnTo>
                    <a:pt x="30" y="680"/>
                  </a:lnTo>
                  <a:lnTo>
                    <a:pt x="18" y="695"/>
                  </a:lnTo>
                  <a:lnTo>
                    <a:pt x="12" y="702"/>
                  </a:lnTo>
                  <a:lnTo>
                    <a:pt x="7" y="710"/>
                  </a:lnTo>
                  <a:lnTo>
                    <a:pt x="3" y="718"/>
                  </a:lnTo>
                  <a:lnTo>
                    <a:pt x="2" y="727"/>
                  </a:lnTo>
                  <a:lnTo>
                    <a:pt x="2" y="727"/>
                  </a:lnTo>
                  <a:lnTo>
                    <a:pt x="0" y="731"/>
                  </a:lnTo>
                  <a:lnTo>
                    <a:pt x="0" y="735"/>
                  </a:lnTo>
                  <a:lnTo>
                    <a:pt x="4" y="742"/>
                  </a:lnTo>
                  <a:lnTo>
                    <a:pt x="8" y="746"/>
                  </a:lnTo>
                  <a:lnTo>
                    <a:pt x="15" y="750"/>
                  </a:lnTo>
                  <a:lnTo>
                    <a:pt x="22" y="750"/>
                  </a:lnTo>
                  <a:lnTo>
                    <a:pt x="28" y="748"/>
                  </a:lnTo>
                  <a:lnTo>
                    <a:pt x="31" y="747"/>
                  </a:lnTo>
                  <a:lnTo>
                    <a:pt x="34" y="744"/>
                  </a:lnTo>
                  <a:lnTo>
                    <a:pt x="36" y="740"/>
                  </a:lnTo>
                  <a:lnTo>
                    <a:pt x="38" y="736"/>
                  </a:lnTo>
                  <a:lnTo>
                    <a:pt x="38" y="7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9C7A958A-D379-3813-E2C2-23E4EDECE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9" y="3916"/>
              <a:ext cx="31" cy="19"/>
            </a:xfrm>
            <a:custGeom>
              <a:avLst/>
              <a:gdLst>
                <a:gd name="T0" fmla="*/ 81 w 94"/>
                <a:gd name="T1" fmla="*/ 20 h 57"/>
                <a:gd name="T2" fmla="*/ 81 w 94"/>
                <a:gd name="T3" fmla="*/ 20 h 57"/>
                <a:gd name="T4" fmla="*/ 51 w 94"/>
                <a:gd name="T5" fmla="*/ 12 h 57"/>
                <a:gd name="T6" fmla="*/ 24 w 94"/>
                <a:gd name="T7" fmla="*/ 1 h 57"/>
                <a:gd name="T8" fmla="*/ 24 w 94"/>
                <a:gd name="T9" fmla="*/ 1 h 57"/>
                <a:gd name="T10" fmla="*/ 20 w 94"/>
                <a:gd name="T11" fmla="*/ 0 h 57"/>
                <a:gd name="T12" fmla="*/ 17 w 94"/>
                <a:gd name="T13" fmla="*/ 0 h 57"/>
                <a:gd name="T14" fmla="*/ 9 w 94"/>
                <a:gd name="T15" fmla="*/ 2 h 57"/>
                <a:gd name="T16" fmla="*/ 4 w 94"/>
                <a:gd name="T17" fmla="*/ 8 h 57"/>
                <a:gd name="T18" fmla="*/ 1 w 94"/>
                <a:gd name="T19" fmla="*/ 14 h 57"/>
                <a:gd name="T20" fmla="*/ 1 w 94"/>
                <a:gd name="T21" fmla="*/ 14 h 57"/>
                <a:gd name="T22" fmla="*/ 0 w 94"/>
                <a:gd name="T23" fmla="*/ 18 h 57"/>
                <a:gd name="T24" fmla="*/ 0 w 94"/>
                <a:gd name="T25" fmla="*/ 21 h 57"/>
                <a:gd name="T26" fmla="*/ 2 w 94"/>
                <a:gd name="T27" fmla="*/ 27 h 57"/>
                <a:gd name="T28" fmla="*/ 8 w 94"/>
                <a:gd name="T29" fmla="*/ 33 h 57"/>
                <a:gd name="T30" fmla="*/ 14 w 94"/>
                <a:gd name="T31" fmla="*/ 37 h 57"/>
                <a:gd name="T32" fmla="*/ 14 w 94"/>
                <a:gd name="T33" fmla="*/ 37 h 57"/>
                <a:gd name="T34" fmla="*/ 42 w 94"/>
                <a:gd name="T35" fmla="*/ 47 h 57"/>
                <a:gd name="T36" fmla="*/ 71 w 94"/>
                <a:gd name="T37" fmla="*/ 55 h 57"/>
                <a:gd name="T38" fmla="*/ 71 w 94"/>
                <a:gd name="T39" fmla="*/ 55 h 57"/>
                <a:gd name="T40" fmla="*/ 75 w 94"/>
                <a:gd name="T41" fmla="*/ 57 h 57"/>
                <a:gd name="T42" fmla="*/ 79 w 94"/>
                <a:gd name="T43" fmla="*/ 57 h 57"/>
                <a:gd name="T44" fmla="*/ 82 w 94"/>
                <a:gd name="T45" fmla="*/ 55 h 57"/>
                <a:gd name="T46" fmla="*/ 86 w 94"/>
                <a:gd name="T47" fmla="*/ 54 h 57"/>
                <a:gd name="T48" fmla="*/ 90 w 94"/>
                <a:gd name="T49" fmla="*/ 49 h 57"/>
                <a:gd name="T50" fmla="*/ 93 w 94"/>
                <a:gd name="T51" fmla="*/ 43 h 57"/>
                <a:gd name="T52" fmla="*/ 94 w 94"/>
                <a:gd name="T53" fmla="*/ 37 h 57"/>
                <a:gd name="T54" fmla="*/ 93 w 94"/>
                <a:gd name="T55" fmla="*/ 29 h 57"/>
                <a:gd name="T56" fmla="*/ 89 w 94"/>
                <a:gd name="T57" fmla="*/ 23 h 57"/>
                <a:gd name="T58" fmla="*/ 85 w 94"/>
                <a:gd name="T59" fmla="*/ 22 h 57"/>
                <a:gd name="T60" fmla="*/ 81 w 94"/>
                <a:gd name="T61" fmla="*/ 20 h 57"/>
                <a:gd name="T62" fmla="*/ 81 w 94"/>
                <a:gd name="T63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4" h="57">
                  <a:moveTo>
                    <a:pt x="81" y="20"/>
                  </a:moveTo>
                  <a:lnTo>
                    <a:pt x="81" y="20"/>
                  </a:lnTo>
                  <a:lnTo>
                    <a:pt x="51" y="12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9" y="2"/>
                  </a:lnTo>
                  <a:lnTo>
                    <a:pt x="4" y="8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7"/>
                  </a:lnTo>
                  <a:lnTo>
                    <a:pt x="8" y="33"/>
                  </a:lnTo>
                  <a:lnTo>
                    <a:pt x="14" y="37"/>
                  </a:lnTo>
                  <a:lnTo>
                    <a:pt x="14" y="37"/>
                  </a:lnTo>
                  <a:lnTo>
                    <a:pt x="42" y="47"/>
                  </a:lnTo>
                  <a:lnTo>
                    <a:pt x="71" y="55"/>
                  </a:lnTo>
                  <a:lnTo>
                    <a:pt x="71" y="55"/>
                  </a:lnTo>
                  <a:lnTo>
                    <a:pt x="75" y="57"/>
                  </a:lnTo>
                  <a:lnTo>
                    <a:pt x="79" y="57"/>
                  </a:lnTo>
                  <a:lnTo>
                    <a:pt x="82" y="55"/>
                  </a:lnTo>
                  <a:lnTo>
                    <a:pt x="86" y="54"/>
                  </a:lnTo>
                  <a:lnTo>
                    <a:pt x="90" y="49"/>
                  </a:lnTo>
                  <a:lnTo>
                    <a:pt x="93" y="43"/>
                  </a:lnTo>
                  <a:lnTo>
                    <a:pt x="94" y="37"/>
                  </a:lnTo>
                  <a:lnTo>
                    <a:pt x="93" y="29"/>
                  </a:lnTo>
                  <a:lnTo>
                    <a:pt x="89" y="23"/>
                  </a:lnTo>
                  <a:lnTo>
                    <a:pt x="85" y="22"/>
                  </a:lnTo>
                  <a:lnTo>
                    <a:pt x="81" y="20"/>
                  </a:lnTo>
                  <a:lnTo>
                    <a:pt x="8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2C82D4D5-E735-E7CE-D754-B143FC115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5" y="3919"/>
              <a:ext cx="35" cy="18"/>
            </a:xfrm>
            <a:custGeom>
              <a:avLst/>
              <a:gdLst>
                <a:gd name="T0" fmla="*/ 80 w 104"/>
                <a:gd name="T1" fmla="*/ 0 h 54"/>
                <a:gd name="T2" fmla="*/ 80 w 104"/>
                <a:gd name="T3" fmla="*/ 0 h 54"/>
                <a:gd name="T4" fmla="*/ 64 w 104"/>
                <a:gd name="T5" fmla="*/ 4 h 54"/>
                <a:gd name="T6" fmla="*/ 47 w 104"/>
                <a:gd name="T7" fmla="*/ 9 h 54"/>
                <a:gd name="T8" fmla="*/ 14 w 104"/>
                <a:gd name="T9" fmla="*/ 18 h 54"/>
                <a:gd name="T10" fmla="*/ 14 w 104"/>
                <a:gd name="T11" fmla="*/ 18 h 54"/>
                <a:gd name="T12" fmla="*/ 10 w 104"/>
                <a:gd name="T13" fmla="*/ 19 h 54"/>
                <a:gd name="T14" fmla="*/ 7 w 104"/>
                <a:gd name="T15" fmla="*/ 21 h 54"/>
                <a:gd name="T16" fmla="*/ 4 w 104"/>
                <a:gd name="T17" fmla="*/ 23 h 54"/>
                <a:gd name="T18" fmla="*/ 2 w 104"/>
                <a:gd name="T19" fmla="*/ 26 h 54"/>
                <a:gd name="T20" fmla="*/ 0 w 104"/>
                <a:gd name="T21" fmla="*/ 33 h 54"/>
                <a:gd name="T22" fmla="*/ 2 w 104"/>
                <a:gd name="T23" fmla="*/ 39 h 54"/>
                <a:gd name="T24" fmla="*/ 4 w 104"/>
                <a:gd name="T25" fmla="*/ 46 h 54"/>
                <a:gd name="T26" fmla="*/ 8 w 104"/>
                <a:gd name="T27" fmla="*/ 51 h 54"/>
                <a:gd name="T28" fmla="*/ 15 w 104"/>
                <a:gd name="T29" fmla="*/ 54 h 54"/>
                <a:gd name="T30" fmla="*/ 19 w 104"/>
                <a:gd name="T31" fmla="*/ 54 h 54"/>
                <a:gd name="T32" fmla="*/ 23 w 104"/>
                <a:gd name="T33" fmla="*/ 54 h 54"/>
                <a:gd name="T34" fmla="*/ 23 w 104"/>
                <a:gd name="T35" fmla="*/ 54 h 54"/>
                <a:gd name="T36" fmla="*/ 58 w 104"/>
                <a:gd name="T37" fmla="*/ 45 h 54"/>
                <a:gd name="T38" fmla="*/ 73 w 104"/>
                <a:gd name="T39" fmla="*/ 39 h 54"/>
                <a:gd name="T40" fmla="*/ 91 w 104"/>
                <a:gd name="T41" fmla="*/ 35 h 54"/>
                <a:gd name="T42" fmla="*/ 91 w 104"/>
                <a:gd name="T43" fmla="*/ 35 h 54"/>
                <a:gd name="T44" fmla="*/ 95 w 104"/>
                <a:gd name="T45" fmla="*/ 34 h 54"/>
                <a:gd name="T46" fmla="*/ 97 w 104"/>
                <a:gd name="T47" fmla="*/ 33 h 54"/>
                <a:gd name="T48" fmla="*/ 100 w 104"/>
                <a:gd name="T49" fmla="*/ 30 h 54"/>
                <a:gd name="T50" fmla="*/ 103 w 104"/>
                <a:gd name="T51" fmla="*/ 27 h 54"/>
                <a:gd name="T52" fmla="*/ 104 w 104"/>
                <a:gd name="T53" fmla="*/ 21 h 54"/>
                <a:gd name="T54" fmla="*/ 103 w 104"/>
                <a:gd name="T55" fmla="*/ 14 h 54"/>
                <a:gd name="T56" fmla="*/ 100 w 104"/>
                <a:gd name="T57" fmla="*/ 9 h 54"/>
                <a:gd name="T58" fmla="*/ 96 w 104"/>
                <a:gd name="T59" fmla="*/ 4 h 54"/>
                <a:gd name="T60" fmla="*/ 89 w 104"/>
                <a:gd name="T61" fmla="*/ 0 h 54"/>
                <a:gd name="T62" fmla="*/ 85 w 104"/>
                <a:gd name="T63" fmla="*/ 0 h 54"/>
                <a:gd name="T64" fmla="*/ 80 w 104"/>
                <a:gd name="T65" fmla="*/ 0 h 54"/>
                <a:gd name="T66" fmla="*/ 80 w 104"/>
                <a:gd name="T6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54">
                  <a:moveTo>
                    <a:pt x="80" y="0"/>
                  </a:moveTo>
                  <a:lnTo>
                    <a:pt x="80" y="0"/>
                  </a:lnTo>
                  <a:lnTo>
                    <a:pt x="64" y="4"/>
                  </a:lnTo>
                  <a:lnTo>
                    <a:pt x="47" y="9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0" y="19"/>
                  </a:lnTo>
                  <a:lnTo>
                    <a:pt x="7" y="21"/>
                  </a:lnTo>
                  <a:lnTo>
                    <a:pt x="4" y="23"/>
                  </a:lnTo>
                  <a:lnTo>
                    <a:pt x="2" y="26"/>
                  </a:lnTo>
                  <a:lnTo>
                    <a:pt x="0" y="33"/>
                  </a:lnTo>
                  <a:lnTo>
                    <a:pt x="2" y="39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5" y="54"/>
                  </a:lnTo>
                  <a:lnTo>
                    <a:pt x="19" y="54"/>
                  </a:lnTo>
                  <a:lnTo>
                    <a:pt x="23" y="54"/>
                  </a:lnTo>
                  <a:lnTo>
                    <a:pt x="23" y="54"/>
                  </a:lnTo>
                  <a:lnTo>
                    <a:pt x="58" y="45"/>
                  </a:lnTo>
                  <a:lnTo>
                    <a:pt x="73" y="39"/>
                  </a:lnTo>
                  <a:lnTo>
                    <a:pt x="91" y="35"/>
                  </a:lnTo>
                  <a:lnTo>
                    <a:pt x="91" y="35"/>
                  </a:lnTo>
                  <a:lnTo>
                    <a:pt x="95" y="34"/>
                  </a:lnTo>
                  <a:lnTo>
                    <a:pt x="97" y="33"/>
                  </a:lnTo>
                  <a:lnTo>
                    <a:pt x="100" y="30"/>
                  </a:lnTo>
                  <a:lnTo>
                    <a:pt x="103" y="27"/>
                  </a:lnTo>
                  <a:lnTo>
                    <a:pt x="104" y="21"/>
                  </a:lnTo>
                  <a:lnTo>
                    <a:pt x="103" y="14"/>
                  </a:lnTo>
                  <a:lnTo>
                    <a:pt x="100" y="9"/>
                  </a:lnTo>
                  <a:lnTo>
                    <a:pt x="96" y="4"/>
                  </a:lnTo>
                  <a:lnTo>
                    <a:pt x="89" y="0"/>
                  </a:lnTo>
                  <a:lnTo>
                    <a:pt x="85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E5451C6F-6ED1-886A-7647-F75FAFCCD2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3900"/>
              <a:ext cx="34" cy="26"/>
            </a:xfrm>
            <a:custGeom>
              <a:avLst/>
              <a:gdLst>
                <a:gd name="T0" fmla="*/ 80 w 102"/>
                <a:gd name="T1" fmla="*/ 0 h 77"/>
                <a:gd name="T2" fmla="*/ 80 w 102"/>
                <a:gd name="T3" fmla="*/ 0 h 77"/>
                <a:gd name="T4" fmla="*/ 60 w 102"/>
                <a:gd name="T5" fmla="*/ 8 h 77"/>
                <a:gd name="T6" fmla="*/ 40 w 102"/>
                <a:gd name="T7" fmla="*/ 17 h 77"/>
                <a:gd name="T8" fmla="*/ 30 w 102"/>
                <a:gd name="T9" fmla="*/ 22 h 77"/>
                <a:gd name="T10" fmla="*/ 21 w 102"/>
                <a:gd name="T11" fmla="*/ 29 h 77"/>
                <a:gd name="T12" fmla="*/ 13 w 102"/>
                <a:gd name="T13" fmla="*/ 36 h 77"/>
                <a:gd name="T14" fmla="*/ 5 w 102"/>
                <a:gd name="T15" fmla="*/ 44 h 77"/>
                <a:gd name="T16" fmla="*/ 5 w 102"/>
                <a:gd name="T17" fmla="*/ 44 h 77"/>
                <a:gd name="T18" fmla="*/ 3 w 102"/>
                <a:gd name="T19" fmla="*/ 48 h 77"/>
                <a:gd name="T20" fmla="*/ 1 w 102"/>
                <a:gd name="T21" fmla="*/ 52 h 77"/>
                <a:gd name="T22" fmla="*/ 0 w 102"/>
                <a:gd name="T23" fmla="*/ 58 h 77"/>
                <a:gd name="T24" fmla="*/ 3 w 102"/>
                <a:gd name="T25" fmla="*/ 65 h 77"/>
                <a:gd name="T26" fmla="*/ 7 w 102"/>
                <a:gd name="T27" fmla="*/ 70 h 77"/>
                <a:gd name="T28" fmla="*/ 12 w 102"/>
                <a:gd name="T29" fmla="*/ 74 h 77"/>
                <a:gd name="T30" fmla="*/ 19 w 102"/>
                <a:gd name="T31" fmla="*/ 77 h 77"/>
                <a:gd name="T32" fmla="*/ 21 w 102"/>
                <a:gd name="T33" fmla="*/ 75 h 77"/>
                <a:gd name="T34" fmla="*/ 25 w 102"/>
                <a:gd name="T35" fmla="*/ 75 h 77"/>
                <a:gd name="T36" fmla="*/ 28 w 102"/>
                <a:gd name="T37" fmla="*/ 73 h 77"/>
                <a:gd name="T38" fmla="*/ 32 w 102"/>
                <a:gd name="T39" fmla="*/ 70 h 77"/>
                <a:gd name="T40" fmla="*/ 32 w 102"/>
                <a:gd name="T41" fmla="*/ 70 h 77"/>
                <a:gd name="T42" fmla="*/ 44 w 102"/>
                <a:gd name="T43" fmla="*/ 58 h 77"/>
                <a:gd name="T44" fmla="*/ 58 w 102"/>
                <a:gd name="T45" fmla="*/ 49 h 77"/>
                <a:gd name="T46" fmla="*/ 73 w 102"/>
                <a:gd name="T47" fmla="*/ 41 h 77"/>
                <a:gd name="T48" fmla="*/ 90 w 102"/>
                <a:gd name="T49" fmla="*/ 36 h 77"/>
                <a:gd name="T50" fmla="*/ 90 w 102"/>
                <a:gd name="T51" fmla="*/ 36 h 77"/>
                <a:gd name="T52" fmla="*/ 94 w 102"/>
                <a:gd name="T53" fmla="*/ 34 h 77"/>
                <a:gd name="T54" fmla="*/ 97 w 102"/>
                <a:gd name="T55" fmla="*/ 32 h 77"/>
                <a:gd name="T56" fmla="*/ 101 w 102"/>
                <a:gd name="T57" fmla="*/ 26 h 77"/>
                <a:gd name="T58" fmla="*/ 102 w 102"/>
                <a:gd name="T59" fmla="*/ 20 h 77"/>
                <a:gd name="T60" fmla="*/ 102 w 102"/>
                <a:gd name="T61" fmla="*/ 13 h 77"/>
                <a:gd name="T62" fmla="*/ 100 w 102"/>
                <a:gd name="T63" fmla="*/ 6 h 77"/>
                <a:gd name="T64" fmla="*/ 94 w 102"/>
                <a:gd name="T65" fmla="*/ 2 h 77"/>
                <a:gd name="T66" fmla="*/ 92 w 102"/>
                <a:gd name="T67" fmla="*/ 0 h 77"/>
                <a:gd name="T68" fmla="*/ 88 w 102"/>
                <a:gd name="T69" fmla="*/ 0 h 77"/>
                <a:gd name="T70" fmla="*/ 84 w 102"/>
                <a:gd name="T71" fmla="*/ 0 h 77"/>
                <a:gd name="T72" fmla="*/ 80 w 102"/>
                <a:gd name="T73" fmla="*/ 0 h 77"/>
                <a:gd name="T74" fmla="*/ 80 w 102"/>
                <a:gd name="T7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2" h="77">
                  <a:moveTo>
                    <a:pt x="80" y="0"/>
                  </a:moveTo>
                  <a:lnTo>
                    <a:pt x="80" y="0"/>
                  </a:lnTo>
                  <a:lnTo>
                    <a:pt x="60" y="8"/>
                  </a:lnTo>
                  <a:lnTo>
                    <a:pt x="40" y="17"/>
                  </a:lnTo>
                  <a:lnTo>
                    <a:pt x="30" y="22"/>
                  </a:lnTo>
                  <a:lnTo>
                    <a:pt x="21" y="29"/>
                  </a:lnTo>
                  <a:lnTo>
                    <a:pt x="13" y="36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3" y="48"/>
                  </a:lnTo>
                  <a:lnTo>
                    <a:pt x="1" y="52"/>
                  </a:lnTo>
                  <a:lnTo>
                    <a:pt x="0" y="58"/>
                  </a:lnTo>
                  <a:lnTo>
                    <a:pt x="3" y="65"/>
                  </a:lnTo>
                  <a:lnTo>
                    <a:pt x="7" y="70"/>
                  </a:lnTo>
                  <a:lnTo>
                    <a:pt x="12" y="74"/>
                  </a:lnTo>
                  <a:lnTo>
                    <a:pt x="19" y="77"/>
                  </a:lnTo>
                  <a:lnTo>
                    <a:pt x="21" y="75"/>
                  </a:lnTo>
                  <a:lnTo>
                    <a:pt x="25" y="75"/>
                  </a:lnTo>
                  <a:lnTo>
                    <a:pt x="28" y="73"/>
                  </a:lnTo>
                  <a:lnTo>
                    <a:pt x="32" y="70"/>
                  </a:lnTo>
                  <a:lnTo>
                    <a:pt x="32" y="70"/>
                  </a:lnTo>
                  <a:lnTo>
                    <a:pt x="44" y="58"/>
                  </a:lnTo>
                  <a:lnTo>
                    <a:pt x="58" y="49"/>
                  </a:lnTo>
                  <a:lnTo>
                    <a:pt x="73" y="41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4" y="34"/>
                  </a:lnTo>
                  <a:lnTo>
                    <a:pt x="97" y="32"/>
                  </a:lnTo>
                  <a:lnTo>
                    <a:pt x="101" y="26"/>
                  </a:lnTo>
                  <a:lnTo>
                    <a:pt x="102" y="20"/>
                  </a:lnTo>
                  <a:lnTo>
                    <a:pt x="102" y="13"/>
                  </a:lnTo>
                  <a:lnTo>
                    <a:pt x="100" y="6"/>
                  </a:lnTo>
                  <a:lnTo>
                    <a:pt x="94" y="2"/>
                  </a:lnTo>
                  <a:lnTo>
                    <a:pt x="92" y="0"/>
                  </a:lnTo>
                  <a:lnTo>
                    <a:pt x="88" y="0"/>
                  </a:lnTo>
                  <a:lnTo>
                    <a:pt x="84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3C28D5D9-9E1D-2450-3BEE-18E472548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3899"/>
              <a:ext cx="39" cy="27"/>
            </a:xfrm>
            <a:custGeom>
              <a:avLst/>
              <a:gdLst>
                <a:gd name="T0" fmla="*/ 113 w 118"/>
                <a:gd name="T1" fmla="*/ 48 h 81"/>
                <a:gd name="T2" fmla="*/ 113 w 118"/>
                <a:gd name="T3" fmla="*/ 48 h 81"/>
                <a:gd name="T4" fmla="*/ 104 w 118"/>
                <a:gd name="T5" fmla="*/ 39 h 81"/>
                <a:gd name="T6" fmla="*/ 94 w 118"/>
                <a:gd name="T7" fmla="*/ 31 h 81"/>
                <a:gd name="T8" fmla="*/ 84 w 118"/>
                <a:gd name="T9" fmla="*/ 24 h 81"/>
                <a:gd name="T10" fmla="*/ 72 w 118"/>
                <a:gd name="T11" fmla="*/ 17 h 81"/>
                <a:gd name="T12" fmla="*/ 60 w 118"/>
                <a:gd name="T13" fmla="*/ 13 h 81"/>
                <a:gd name="T14" fmla="*/ 48 w 118"/>
                <a:gd name="T15" fmla="*/ 8 h 81"/>
                <a:gd name="T16" fmla="*/ 24 w 118"/>
                <a:gd name="T17" fmla="*/ 0 h 81"/>
                <a:gd name="T18" fmla="*/ 24 w 118"/>
                <a:gd name="T19" fmla="*/ 0 h 81"/>
                <a:gd name="T20" fmla="*/ 20 w 118"/>
                <a:gd name="T21" fmla="*/ 0 h 81"/>
                <a:gd name="T22" fmla="*/ 16 w 118"/>
                <a:gd name="T23" fmla="*/ 0 h 81"/>
                <a:gd name="T24" fmla="*/ 12 w 118"/>
                <a:gd name="T25" fmla="*/ 1 h 81"/>
                <a:gd name="T26" fmla="*/ 9 w 118"/>
                <a:gd name="T27" fmla="*/ 3 h 81"/>
                <a:gd name="T28" fmla="*/ 4 w 118"/>
                <a:gd name="T29" fmla="*/ 8 h 81"/>
                <a:gd name="T30" fmla="*/ 1 w 118"/>
                <a:gd name="T31" fmla="*/ 13 h 81"/>
                <a:gd name="T32" fmla="*/ 0 w 118"/>
                <a:gd name="T33" fmla="*/ 21 h 81"/>
                <a:gd name="T34" fmla="*/ 3 w 118"/>
                <a:gd name="T35" fmla="*/ 28 h 81"/>
                <a:gd name="T36" fmla="*/ 4 w 118"/>
                <a:gd name="T37" fmla="*/ 31 h 81"/>
                <a:gd name="T38" fmla="*/ 7 w 118"/>
                <a:gd name="T39" fmla="*/ 33 h 81"/>
                <a:gd name="T40" fmla="*/ 9 w 118"/>
                <a:gd name="T41" fmla="*/ 35 h 81"/>
                <a:gd name="T42" fmla="*/ 13 w 118"/>
                <a:gd name="T43" fmla="*/ 36 h 81"/>
                <a:gd name="T44" fmla="*/ 13 w 118"/>
                <a:gd name="T45" fmla="*/ 36 h 81"/>
                <a:gd name="T46" fmla="*/ 35 w 118"/>
                <a:gd name="T47" fmla="*/ 43 h 81"/>
                <a:gd name="T48" fmla="*/ 53 w 118"/>
                <a:gd name="T49" fmla="*/ 51 h 81"/>
                <a:gd name="T50" fmla="*/ 63 w 118"/>
                <a:gd name="T51" fmla="*/ 55 h 81"/>
                <a:gd name="T52" fmla="*/ 72 w 118"/>
                <a:gd name="T53" fmla="*/ 61 h 81"/>
                <a:gd name="T54" fmla="*/ 80 w 118"/>
                <a:gd name="T55" fmla="*/ 67 h 81"/>
                <a:gd name="T56" fmla="*/ 87 w 118"/>
                <a:gd name="T57" fmla="*/ 74 h 81"/>
                <a:gd name="T58" fmla="*/ 87 w 118"/>
                <a:gd name="T59" fmla="*/ 74 h 81"/>
                <a:gd name="T60" fmla="*/ 90 w 118"/>
                <a:gd name="T61" fmla="*/ 77 h 81"/>
                <a:gd name="T62" fmla="*/ 93 w 118"/>
                <a:gd name="T63" fmla="*/ 80 h 81"/>
                <a:gd name="T64" fmla="*/ 97 w 118"/>
                <a:gd name="T65" fmla="*/ 81 h 81"/>
                <a:gd name="T66" fmla="*/ 100 w 118"/>
                <a:gd name="T67" fmla="*/ 81 h 81"/>
                <a:gd name="T68" fmla="*/ 106 w 118"/>
                <a:gd name="T69" fmla="*/ 80 h 81"/>
                <a:gd name="T70" fmla="*/ 112 w 118"/>
                <a:gd name="T71" fmla="*/ 76 h 81"/>
                <a:gd name="T72" fmla="*/ 116 w 118"/>
                <a:gd name="T73" fmla="*/ 69 h 81"/>
                <a:gd name="T74" fmla="*/ 118 w 118"/>
                <a:gd name="T75" fmla="*/ 63 h 81"/>
                <a:gd name="T76" fmla="*/ 117 w 118"/>
                <a:gd name="T77" fmla="*/ 56 h 81"/>
                <a:gd name="T78" fmla="*/ 116 w 118"/>
                <a:gd name="T79" fmla="*/ 52 h 81"/>
                <a:gd name="T80" fmla="*/ 113 w 118"/>
                <a:gd name="T81" fmla="*/ 48 h 81"/>
                <a:gd name="T82" fmla="*/ 113 w 118"/>
                <a:gd name="T83" fmla="*/ 4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8" h="81">
                  <a:moveTo>
                    <a:pt x="113" y="48"/>
                  </a:moveTo>
                  <a:lnTo>
                    <a:pt x="113" y="48"/>
                  </a:lnTo>
                  <a:lnTo>
                    <a:pt x="104" y="39"/>
                  </a:lnTo>
                  <a:lnTo>
                    <a:pt x="94" y="31"/>
                  </a:lnTo>
                  <a:lnTo>
                    <a:pt x="84" y="24"/>
                  </a:lnTo>
                  <a:lnTo>
                    <a:pt x="72" y="17"/>
                  </a:lnTo>
                  <a:lnTo>
                    <a:pt x="60" y="13"/>
                  </a:lnTo>
                  <a:lnTo>
                    <a:pt x="48" y="8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9" y="3"/>
                  </a:lnTo>
                  <a:lnTo>
                    <a:pt x="4" y="8"/>
                  </a:lnTo>
                  <a:lnTo>
                    <a:pt x="1" y="13"/>
                  </a:lnTo>
                  <a:lnTo>
                    <a:pt x="0" y="21"/>
                  </a:lnTo>
                  <a:lnTo>
                    <a:pt x="3" y="28"/>
                  </a:lnTo>
                  <a:lnTo>
                    <a:pt x="4" y="31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35" y="43"/>
                  </a:lnTo>
                  <a:lnTo>
                    <a:pt x="53" y="51"/>
                  </a:lnTo>
                  <a:lnTo>
                    <a:pt x="63" y="55"/>
                  </a:lnTo>
                  <a:lnTo>
                    <a:pt x="72" y="61"/>
                  </a:lnTo>
                  <a:lnTo>
                    <a:pt x="80" y="67"/>
                  </a:lnTo>
                  <a:lnTo>
                    <a:pt x="87" y="74"/>
                  </a:lnTo>
                  <a:lnTo>
                    <a:pt x="87" y="74"/>
                  </a:lnTo>
                  <a:lnTo>
                    <a:pt x="90" y="77"/>
                  </a:lnTo>
                  <a:lnTo>
                    <a:pt x="93" y="80"/>
                  </a:lnTo>
                  <a:lnTo>
                    <a:pt x="97" y="81"/>
                  </a:lnTo>
                  <a:lnTo>
                    <a:pt x="100" y="81"/>
                  </a:lnTo>
                  <a:lnTo>
                    <a:pt x="106" y="80"/>
                  </a:lnTo>
                  <a:lnTo>
                    <a:pt x="112" y="76"/>
                  </a:lnTo>
                  <a:lnTo>
                    <a:pt x="116" y="69"/>
                  </a:lnTo>
                  <a:lnTo>
                    <a:pt x="118" y="63"/>
                  </a:lnTo>
                  <a:lnTo>
                    <a:pt x="117" y="56"/>
                  </a:lnTo>
                  <a:lnTo>
                    <a:pt x="116" y="52"/>
                  </a:lnTo>
                  <a:lnTo>
                    <a:pt x="113" y="48"/>
                  </a:lnTo>
                  <a:lnTo>
                    <a:pt x="113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4D40CB75-AD70-0DD3-D51B-E31493780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1" y="3952"/>
              <a:ext cx="169" cy="30"/>
            </a:xfrm>
            <a:custGeom>
              <a:avLst/>
              <a:gdLst>
                <a:gd name="T0" fmla="*/ 499 w 508"/>
                <a:gd name="T1" fmla="*/ 50 h 90"/>
                <a:gd name="T2" fmla="*/ 472 w 508"/>
                <a:gd name="T3" fmla="*/ 34 h 90"/>
                <a:gd name="T4" fmla="*/ 441 w 508"/>
                <a:gd name="T5" fmla="*/ 23 h 90"/>
                <a:gd name="T6" fmla="*/ 411 w 508"/>
                <a:gd name="T7" fmla="*/ 15 h 90"/>
                <a:gd name="T8" fmla="*/ 347 w 508"/>
                <a:gd name="T9" fmla="*/ 7 h 90"/>
                <a:gd name="T10" fmla="*/ 251 w 508"/>
                <a:gd name="T11" fmla="*/ 2 h 90"/>
                <a:gd name="T12" fmla="*/ 218 w 508"/>
                <a:gd name="T13" fmla="*/ 0 h 90"/>
                <a:gd name="T14" fmla="*/ 153 w 508"/>
                <a:gd name="T15" fmla="*/ 7 h 90"/>
                <a:gd name="T16" fmla="*/ 120 w 508"/>
                <a:gd name="T17" fmla="*/ 11 h 90"/>
                <a:gd name="T18" fmla="*/ 89 w 508"/>
                <a:gd name="T19" fmla="*/ 18 h 90"/>
                <a:gd name="T20" fmla="*/ 60 w 508"/>
                <a:gd name="T21" fmla="*/ 28 h 90"/>
                <a:gd name="T22" fmla="*/ 32 w 508"/>
                <a:gd name="T23" fmla="*/ 42 h 90"/>
                <a:gd name="T24" fmla="*/ 7 w 508"/>
                <a:gd name="T25" fmla="*/ 59 h 90"/>
                <a:gd name="T26" fmla="*/ 3 w 508"/>
                <a:gd name="T27" fmla="*/ 62 h 90"/>
                <a:gd name="T28" fmla="*/ 0 w 508"/>
                <a:gd name="T29" fmla="*/ 68 h 90"/>
                <a:gd name="T30" fmla="*/ 1 w 508"/>
                <a:gd name="T31" fmla="*/ 78 h 90"/>
                <a:gd name="T32" fmla="*/ 11 w 508"/>
                <a:gd name="T33" fmla="*/ 87 h 90"/>
                <a:gd name="T34" fmla="*/ 25 w 508"/>
                <a:gd name="T35" fmla="*/ 90 h 90"/>
                <a:gd name="T36" fmla="*/ 32 w 508"/>
                <a:gd name="T37" fmla="*/ 86 h 90"/>
                <a:gd name="T38" fmla="*/ 44 w 508"/>
                <a:gd name="T39" fmla="*/ 78 h 90"/>
                <a:gd name="T40" fmla="*/ 68 w 508"/>
                <a:gd name="T41" fmla="*/ 64 h 90"/>
                <a:gd name="T42" fmla="*/ 94 w 508"/>
                <a:gd name="T43" fmla="*/ 54 h 90"/>
                <a:gd name="T44" fmla="*/ 137 w 508"/>
                <a:gd name="T45" fmla="*/ 44 h 90"/>
                <a:gd name="T46" fmla="*/ 197 w 508"/>
                <a:gd name="T47" fmla="*/ 39 h 90"/>
                <a:gd name="T48" fmla="*/ 251 w 508"/>
                <a:gd name="T49" fmla="*/ 39 h 90"/>
                <a:gd name="T50" fmla="*/ 310 w 508"/>
                <a:gd name="T51" fmla="*/ 42 h 90"/>
                <a:gd name="T52" fmla="*/ 370 w 508"/>
                <a:gd name="T53" fmla="*/ 46 h 90"/>
                <a:gd name="T54" fmla="*/ 428 w 508"/>
                <a:gd name="T55" fmla="*/ 58 h 90"/>
                <a:gd name="T56" fmla="*/ 455 w 508"/>
                <a:gd name="T57" fmla="*/ 68 h 90"/>
                <a:gd name="T58" fmla="*/ 480 w 508"/>
                <a:gd name="T59" fmla="*/ 82 h 90"/>
                <a:gd name="T60" fmla="*/ 484 w 508"/>
                <a:gd name="T61" fmla="*/ 83 h 90"/>
                <a:gd name="T62" fmla="*/ 492 w 508"/>
                <a:gd name="T63" fmla="*/ 84 h 90"/>
                <a:gd name="T64" fmla="*/ 501 w 508"/>
                <a:gd name="T65" fmla="*/ 80 h 90"/>
                <a:gd name="T66" fmla="*/ 508 w 508"/>
                <a:gd name="T67" fmla="*/ 68 h 90"/>
                <a:gd name="T68" fmla="*/ 505 w 508"/>
                <a:gd name="T69" fmla="*/ 55 h 90"/>
                <a:gd name="T70" fmla="*/ 499 w 508"/>
                <a:gd name="T71" fmla="*/ 5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08" h="90">
                  <a:moveTo>
                    <a:pt x="499" y="50"/>
                  </a:moveTo>
                  <a:lnTo>
                    <a:pt x="499" y="50"/>
                  </a:lnTo>
                  <a:lnTo>
                    <a:pt x="485" y="42"/>
                  </a:lnTo>
                  <a:lnTo>
                    <a:pt x="472" y="34"/>
                  </a:lnTo>
                  <a:lnTo>
                    <a:pt x="457" y="28"/>
                  </a:lnTo>
                  <a:lnTo>
                    <a:pt x="441" y="23"/>
                  </a:lnTo>
                  <a:lnTo>
                    <a:pt x="427" y="19"/>
                  </a:lnTo>
                  <a:lnTo>
                    <a:pt x="411" y="15"/>
                  </a:lnTo>
                  <a:lnTo>
                    <a:pt x="379" y="10"/>
                  </a:lnTo>
                  <a:lnTo>
                    <a:pt x="347" y="7"/>
                  </a:lnTo>
                  <a:lnTo>
                    <a:pt x="315" y="4"/>
                  </a:lnTo>
                  <a:lnTo>
                    <a:pt x="251" y="2"/>
                  </a:lnTo>
                  <a:lnTo>
                    <a:pt x="251" y="2"/>
                  </a:lnTo>
                  <a:lnTo>
                    <a:pt x="218" y="0"/>
                  </a:lnTo>
                  <a:lnTo>
                    <a:pt x="185" y="3"/>
                  </a:lnTo>
                  <a:lnTo>
                    <a:pt x="153" y="7"/>
                  </a:lnTo>
                  <a:lnTo>
                    <a:pt x="120" y="11"/>
                  </a:lnTo>
                  <a:lnTo>
                    <a:pt x="120" y="11"/>
                  </a:lnTo>
                  <a:lnTo>
                    <a:pt x="104" y="15"/>
                  </a:lnTo>
                  <a:lnTo>
                    <a:pt x="89" y="18"/>
                  </a:lnTo>
                  <a:lnTo>
                    <a:pt x="74" y="23"/>
                  </a:lnTo>
                  <a:lnTo>
                    <a:pt x="60" y="28"/>
                  </a:lnTo>
                  <a:lnTo>
                    <a:pt x="45" y="34"/>
                  </a:lnTo>
                  <a:lnTo>
                    <a:pt x="32" y="42"/>
                  </a:lnTo>
                  <a:lnTo>
                    <a:pt x="19" y="50"/>
                  </a:lnTo>
                  <a:lnTo>
                    <a:pt x="7" y="59"/>
                  </a:lnTo>
                  <a:lnTo>
                    <a:pt x="7" y="59"/>
                  </a:lnTo>
                  <a:lnTo>
                    <a:pt x="3" y="62"/>
                  </a:lnTo>
                  <a:lnTo>
                    <a:pt x="1" y="64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1" y="78"/>
                  </a:lnTo>
                  <a:lnTo>
                    <a:pt x="5" y="83"/>
                  </a:lnTo>
                  <a:lnTo>
                    <a:pt x="11" y="87"/>
                  </a:lnTo>
                  <a:lnTo>
                    <a:pt x="17" y="90"/>
                  </a:lnTo>
                  <a:lnTo>
                    <a:pt x="25" y="90"/>
                  </a:lnTo>
                  <a:lnTo>
                    <a:pt x="29" y="87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44" y="78"/>
                  </a:lnTo>
                  <a:lnTo>
                    <a:pt x="54" y="70"/>
                  </a:lnTo>
                  <a:lnTo>
                    <a:pt x="68" y="64"/>
                  </a:lnTo>
                  <a:lnTo>
                    <a:pt x="81" y="59"/>
                  </a:lnTo>
                  <a:lnTo>
                    <a:pt x="94" y="54"/>
                  </a:lnTo>
                  <a:lnTo>
                    <a:pt x="108" y="50"/>
                  </a:lnTo>
                  <a:lnTo>
                    <a:pt x="137" y="44"/>
                  </a:lnTo>
                  <a:lnTo>
                    <a:pt x="167" y="40"/>
                  </a:lnTo>
                  <a:lnTo>
                    <a:pt x="197" y="39"/>
                  </a:lnTo>
                  <a:lnTo>
                    <a:pt x="225" y="38"/>
                  </a:lnTo>
                  <a:lnTo>
                    <a:pt x="251" y="39"/>
                  </a:lnTo>
                  <a:lnTo>
                    <a:pt x="251" y="39"/>
                  </a:lnTo>
                  <a:lnTo>
                    <a:pt x="310" y="42"/>
                  </a:lnTo>
                  <a:lnTo>
                    <a:pt x="340" y="43"/>
                  </a:lnTo>
                  <a:lnTo>
                    <a:pt x="370" y="46"/>
                  </a:lnTo>
                  <a:lnTo>
                    <a:pt x="399" y="51"/>
                  </a:lnTo>
                  <a:lnTo>
                    <a:pt x="428" y="58"/>
                  </a:lnTo>
                  <a:lnTo>
                    <a:pt x="441" y="63"/>
                  </a:lnTo>
                  <a:lnTo>
                    <a:pt x="455" y="68"/>
                  </a:lnTo>
                  <a:lnTo>
                    <a:pt x="468" y="74"/>
                  </a:lnTo>
                  <a:lnTo>
                    <a:pt x="480" y="82"/>
                  </a:lnTo>
                  <a:lnTo>
                    <a:pt x="480" y="82"/>
                  </a:lnTo>
                  <a:lnTo>
                    <a:pt x="484" y="83"/>
                  </a:lnTo>
                  <a:lnTo>
                    <a:pt x="488" y="84"/>
                  </a:lnTo>
                  <a:lnTo>
                    <a:pt x="492" y="84"/>
                  </a:lnTo>
                  <a:lnTo>
                    <a:pt x="495" y="84"/>
                  </a:lnTo>
                  <a:lnTo>
                    <a:pt x="501" y="80"/>
                  </a:lnTo>
                  <a:lnTo>
                    <a:pt x="505" y="75"/>
                  </a:lnTo>
                  <a:lnTo>
                    <a:pt x="508" y="68"/>
                  </a:lnTo>
                  <a:lnTo>
                    <a:pt x="508" y="62"/>
                  </a:lnTo>
                  <a:lnTo>
                    <a:pt x="505" y="55"/>
                  </a:lnTo>
                  <a:lnTo>
                    <a:pt x="502" y="52"/>
                  </a:lnTo>
                  <a:lnTo>
                    <a:pt x="499" y="50"/>
                  </a:lnTo>
                  <a:lnTo>
                    <a:pt x="499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8E523E9-2CCC-F9C8-7F01-4C6C1C924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3986"/>
              <a:ext cx="195" cy="35"/>
            </a:xfrm>
            <a:custGeom>
              <a:avLst/>
              <a:gdLst>
                <a:gd name="T0" fmla="*/ 577 w 583"/>
                <a:gd name="T1" fmla="*/ 72 h 104"/>
                <a:gd name="T2" fmla="*/ 551 w 583"/>
                <a:gd name="T3" fmla="*/ 53 h 104"/>
                <a:gd name="T4" fmla="*/ 520 w 583"/>
                <a:gd name="T5" fmla="*/ 38 h 104"/>
                <a:gd name="T6" fmla="*/ 488 w 583"/>
                <a:gd name="T7" fmla="*/ 28 h 104"/>
                <a:gd name="T8" fmla="*/ 456 w 583"/>
                <a:gd name="T9" fmla="*/ 19 h 104"/>
                <a:gd name="T10" fmla="*/ 411 w 583"/>
                <a:gd name="T11" fmla="*/ 9 h 104"/>
                <a:gd name="T12" fmla="*/ 366 w 583"/>
                <a:gd name="T13" fmla="*/ 4 h 104"/>
                <a:gd name="T14" fmla="*/ 273 w 583"/>
                <a:gd name="T15" fmla="*/ 0 h 104"/>
                <a:gd name="T16" fmla="*/ 204 w 583"/>
                <a:gd name="T17" fmla="*/ 1 h 104"/>
                <a:gd name="T18" fmla="*/ 131 w 583"/>
                <a:gd name="T19" fmla="*/ 7 h 104"/>
                <a:gd name="T20" fmla="*/ 96 w 583"/>
                <a:gd name="T21" fmla="*/ 13 h 104"/>
                <a:gd name="T22" fmla="*/ 61 w 583"/>
                <a:gd name="T23" fmla="*/ 25 h 104"/>
                <a:gd name="T24" fmla="*/ 32 w 583"/>
                <a:gd name="T25" fmla="*/ 41 h 104"/>
                <a:gd name="T26" fmla="*/ 6 w 583"/>
                <a:gd name="T27" fmla="*/ 64 h 104"/>
                <a:gd name="T28" fmla="*/ 3 w 583"/>
                <a:gd name="T29" fmla="*/ 68 h 104"/>
                <a:gd name="T30" fmla="*/ 0 w 583"/>
                <a:gd name="T31" fmla="*/ 78 h 104"/>
                <a:gd name="T32" fmla="*/ 7 w 583"/>
                <a:gd name="T33" fmla="*/ 90 h 104"/>
                <a:gd name="T34" fmla="*/ 19 w 583"/>
                <a:gd name="T35" fmla="*/ 97 h 104"/>
                <a:gd name="T36" fmla="*/ 26 w 583"/>
                <a:gd name="T37" fmla="*/ 96 h 104"/>
                <a:gd name="T38" fmla="*/ 32 w 583"/>
                <a:gd name="T39" fmla="*/ 90 h 104"/>
                <a:gd name="T40" fmla="*/ 43 w 583"/>
                <a:gd name="T41" fmla="*/ 80 h 104"/>
                <a:gd name="T42" fmla="*/ 67 w 583"/>
                <a:gd name="T43" fmla="*/ 64 h 104"/>
                <a:gd name="T44" fmla="*/ 95 w 583"/>
                <a:gd name="T45" fmla="*/ 52 h 104"/>
                <a:gd name="T46" fmla="*/ 125 w 583"/>
                <a:gd name="T47" fmla="*/ 45 h 104"/>
                <a:gd name="T48" fmla="*/ 172 w 583"/>
                <a:gd name="T49" fmla="*/ 40 h 104"/>
                <a:gd name="T50" fmla="*/ 264 w 583"/>
                <a:gd name="T51" fmla="*/ 38 h 104"/>
                <a:gd name="T52" fmla="*/ 306 w 583"/>
                <a:gd name="T53" fmla="*/ 37 h 104"/>
                <a:gd name="T54" fmla="*/ 371 w 583"/>
                <a:gd name="T55" fmla="*/ 41 h 104"/>
                <a:gd name="T56" fmla="*/ 414 w 583"/>
                <a:gd name="T57" fmla="*/ 48 h 104"/>
                <a:gd name="T58" fmla="*/ 435 w 583"/>
                <a:gd name="T59" fmla="*/ 52 h 104"/>
                <a:gd name="T60" fmla="*/ 496 w 583"/>
                <a:gd name="T61" fmla="*/ 68 h 104"/>
                <a:gd name="T62" fmla="*/ 526 w 583"/>
                <a:gd name="T63" fmla="*/ 81 h 104"/>
                <a:gd name="T64" fmla="*/ 551 w 583"/>
                <a:gd name="T65" fmla="*/ 98 h 104"/>
                <a:gd name="T66" fmla="*/ 553 w 583"/>
                <a:gd name="T67" fmla="*/ 101 h 104"/>
                <a:gd name="T68" fmla="*/ 564 w 583"/>
                <a:gd name="T69" fmla="*/ 104 h 104"/>
                <a:gd name="T70" fmla="*/ 577 w 583"/>
                <a:gd name="T71" fmla="*/ 97 h 104"/>
                <a:gd name="T72" fmla="*/ 583 w 583"/>
                <a:gd name="T73" fmla="*/ 85 h 104"/>
                <a:gd name="T74" fmla="*/ 581 w 583"/>
                <a:gd name="T75" fmla="*/ 78 h 104"/>
                <a:gd name="T76" fmla="*/ 577 w 583"/>
                <a:gd name="T77" fmla="*/ 7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83" h="104">
                  <a:moveTo>
                    <a:pt x="577" y="72"/>
                  </a:moveTo>
                  <a:lnTo>
                    <a:pt x="577" y="72"/>
                  </a:lnTo>
                  <a:lnTo>
                    <a:pt x="564" y="61"/>
                  </a:lnTo>
                  <a:lnTo>
                    <a:pt x="551" y="53"/>
                  </a:lnTo>
                  <a:lnTo>
                    <a:pt x="536" y="45"/>
                  </a:lnTo>
                  <a:lnTo>
                    <a:pt x="520" y="38"/>
                  </a:lnTo>
                  <a:lnTo>
                    <a:pt x="504" y="33"/>
                  </a:lnTo>
                  <a:lnTo>
                    <a:pt x="488" y="28"/>
                  </a:lnTo>
                  <a:lnTo>
                    <a:pt x="456" y="19"/>
                  </a:lnTo>
                  <a:lnTo>
                    <a:pt x="456" y="19"/>
                  </a:lnTo>
                  <a:lnTo>
                    <a:pt x="434" y="13"/>
                  </a:lnTo>
                  <a:lnTo>
                    <a:pt x="411" y="9"/>
                  </a:lnTo>
                  <a:lnTo>
                    <a:pt x="389" y="7"/>
                  </a:lnTo>
                  <a:lnTo>
                    <a:pt x="366" y="4"/>
                  </a:lnTo>
                  <a:lnTo>
                    <a:pt x="319" y="1"/>
                  </a:lnTo>
                  <a:lnTo>
                    <a:pt x="273" y="0"/>
                  </a:lnTo>
                  <a:lnTo>
                    <a:pt x="273" y="0"/>
                  </a:lnTo>
                  <a:lnTo>
                    <a:pt x="204" y="1"/>
                  </a:lnTo>
                  <a:lnTo>
                    <a:pt x="167" y="3"/>
                  </a:lnTo>
                  <a:lnTo>
                    <a:pt x="131" y="7"/>
                  </a:lnTo>
                  <a:lnTo>
                    <a:pt x="113" y="9"/>
                  </a:lnTo>
                  <a:lnTo>
                    <a:pt x="96" y="13"/>
                  </a:lnTo>
                  <a:lnTo>
                    <a:pt x="79" y="19"/>
                  </a:lnTo>
                  <a:lnTo>
                    <a:pt x="61" y="25"/>
                  </a:lnTo>
                  <a:lnTo>
                    <a:pt x="47" y="32"/>
                  </a:lnTo>
                  <a:lnTo>
                    <a:pt x="32" y="41"/>
                  </a:lnTo>
                  <a:lnTo>
                    <a:pt x="18" y="52"/>
                  </a:lnTo>
                  <a:lnTo>
                    <a:pt x="6" y="64"/>
                  </a:lnTo>
                  <a:lnTo>
                    <a:pt x="6" y="64"/>
                  </a:lnTo>
                  <a:lnTo>
                    <a:pt x="3" y="68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2" y="85"/>
                  </a:lnTo>
                  <a:lnTo>
                    <a:pt x="7" y="90"/>
                  </a:lnTo>
                  <a:lnTo>
                    <a:pt x="12" y="94"/>
                  </a:lnTo>
                  <a:lnTo>
                    <a:pt x="19" y="97"/>
                  </a:lnTo>
                  <a:lnTo>
                    <a:pt x="22" y="96"/>
                  </a:lnTo>
                  <a:lnTo>
                    <a:pt x="26" y="96"/>
                  </a:lnTo>
                  <a:lnTo>
                    <a:pt x="28" y="93"/>
                  </a:lnTo>
                  <a:lnTo>
                    <a:pt x="32" y="90"/>
                  </a:lnTo>
                  <a:lnTo>
                    <a:pt x="32" y="90"/>
                  </a:lnTo>
                  <a:lnTo>
                    <a:pt x="43" y="80"/>
                  </a:lnTo>
                  <a:lnTo>
                    <a:pt x="55" y="72"/>
                  </a:lnTo>
                  <a:lnTo>
                    <a:pt x="67" y="64"/>
                  </a:lnTo>
                  <a:lnTo>
                    <a:pt x="80" y="57"/>
                  </a:lnTo>
                  <a:lnTo>
                    <a:pt x="95" y="52"/>
                  </a:lnTo>
                  <a:lnTo>
                    <a:pt x="109" y="48"/>
                  </a:lnTo>
                  <a:lnTo>
                    <a:pt x="125" y="45"/>
                  </a:lnTo>
                  <a:lnTo>
                    <a:pt x="140" y="42"/>
                  </a:lnTo>
                  <a:lnTo>
                    <a:pt x="172" y="40"/>
                  </a:lnTo>
                  <a:lnTo>
                    <a:pt x="204" y="38"/>
                  </a:lnTo>
                  <a:lnTo>
                    <a:pt x="264" y="38"/>
                  </a:lnTo>
                  <a:lnTo>
                    <a:pt x="264" y="38"/>
                  </a:lnTo>
                  <a:lnTo>
                    <a:pt x="306" y="37"/>
                  </a:lnTo>
                  <a:lnTo>
                    <a:pt x="350" y="40"/>
                  </a:lnTo>
                  <a:lnTo>
                    <a:pt x="371" y="41"/>
                  </a:lnTo>
                  <a:lnTo>
                    <a:pt x="393" y="44"/>
                  </a:lnTo>
                  <a:lnTo>
                    <a:pt x="414" y="48"/>
                  </a:lnTo>
                  <a:lnTo>
                    <a:pt x="435" y="52"/>
                  </a:lnTo>
                  <a:lnTo>
                    <a:pt x="435" y="52"/>
                  </a:lnTo>
                  <a:lnTo>
                    <a:pt x="466" y="60"/>
                  </a:lnTo>
                  <a:lnTo>
                    <a:pt x="496" y="68"/>
                  </a:lnTo>
                  <a:lnTo>
                    <a:pt x="511" y="74"/>
                  </a:lnTo>
                  <a:lnTo>
                    <a:pt x="526" y="81"/>
                  </a:lnTo>
                  <a:lnTo>
                    <a:pt x="539" y="89"/>
                  </a:lnTo>
                  <a:lnTo>
                    <a:pt x="551" y="98"/>
                  </a:lnTo>
                  <a:lnTo>
                    <a:pt x="551" y="98"/>
                  </a:lnTo>
                  <a:lnTo>
                    <a:pt x="553" y="101"/>
                  </a:lnTo>
                  <a:lnTo>
                    <a:pt x="557" y="102"/>
                  </a:lnTo>
                  <a:lnTo>
                    <a:pt x="564" y="104"/>
                  </a:lnTo>
                  <a:lnTo>
                    <a:pt x="572" y="101"/>
                  </a:lnTo>
                  <a:lnTo>
                    <a:pt x="577" y="97"/>
                  </a:lnTo>
                  <a:lnTo>
                    <a:pt x="581" y="92"/>
                  </a:lnTo>
                  <a:lnTo>
                    <a:pt x="583" y="85"/>
                  </a:lnTo>
                  <a:lnTo>
                    <a:pt x="583" y="82"/>
                  </a:lnTo>
                  <a:lnTo>
                    <a:pt x="581" y="78"/>
                  </a:lnTo>
                  <a:lnTo>
                    <a:pt x="580" y="76"/>
                  </a:lnTo>
                  <a:lnTo>
                    <a:pt x="577" y="72"/>
                  </a:lnTo>
                  <a:lnTo>
                    <a:pt x="577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F1A7E414-9D81-C27C-C77E-305D365CD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" y="4028"/>
              <a:ext cx="209" cy="40"/>
            </a:xfrm>
            <a:custGeom>
              <a:avLst/>
              <a:gdLst>
                <a:gd name="T0" fmla="*/ 616 w 625"/>
                <a:gd name="T1" fmla="*/ 85 h 120"/>
                <a:gd name="T2" fmla="*/ 528 w 625"/>
                <a:gd name="T3" fmla="*/ 46 h 120"/>
                <a:gd name="T4" fmla="*/ 459 w 625"/>
                <a:gd name="T5" fmla="*/ 22 h 120"/>
                <a:gd name="T6" fmla="*/ 436 w 625"/>
                <a:gd name="T7" fmla="*/ 16 h 120"/>
                <a:gd name="T8" fmla="*/ 392 w 625"/>
                <a:gd name="T9" fmla="*/ 8 h 120"/>
                <a:gd name="T10" fmla="*/ 348 w 625"/>
                <a:gd name="T11" fmla="*/ 2 h 120"/>
                <a:gd name="T12" fmla="*/ 261 w 625"/>
                <a:gd name="T13" fmla="*/ 0 h 120"/>
                <a:gd name="T14" fmla="*/ 226 w 625"/>
                <a:gd name="T15" fmla="*/ 1 h 120"/>
                <a:gd name="T16" fmla="*/ 156 w 625"/>
                <a:gd name="T17" fmla="*/ 8 h 120"/>
                <a:gd name="T18" fmla="*/ 121 w 625"/>
                <a:gd name="T19" fmla="*/ 14 h 120"/>
                <a:gd name="T20" fmla="*/ 73 w 625"/>
                <a:gd name="T21" fmla="*/ 26 h 120"/>
                <a:gd name="T22" fmla="*/ 43 w 625"/>
                <a:gd name="T23" fmla="*/ 40 h 120"/>
                <a:gd name="T24" fmla="*/ 16 w 625"/>
                <a:gd name="T25" fmla="*/ 60 h 120"/>
                <a:gd name="T26" fmla="*/ 5 w 625"/>
                <a:gd name="T27" fmla="*/ 72 h 120"/>
                <a:gd name="T28" fmla="*/ 1 w 625"/>
                <a:gd name="T29" fmla="*/ 78 h 120"/>
                <a:gd name="T30" fmla="*/ 3 w 625"/>
                <a:gd name="T31" fmla="*/ 93 h 120"/>
                <a:gd name="T32" fmla="*/ 12 w 625"/>
                <a:gd name="T33" fmla="*/ 102 h 120"/>
                <a:gd name="T34" fmla="*/ 21 w 625"/>
                <a:gd name="T35" fmla="*/ 104 h 120"/>
                <a:gd name="T36" fmla="*/ 28 w 625"/>
                <a:gd name="T37" fmla="*/ 101 h 120"/>
                <a:gd name="T38" fmla="*/ 31 w 625"/>
                <a:gd name="T39" fmla="*/ 98 h 120"/>
                <a:gd name="T40" fmla="*/ 52 w 625"/>
                <a:gd name="T41" fmla="*/ 78 h 120"/>
                <a:gd name="T42" fmla="*/ 76 w 625"/>
                <a:gd name="T43" fmla="*/ 65 h 120"/>
                <a:gd name="T44" fmla="*/ 104 w 625"/>
                <a:gd name="T45" fmla="*/ 56 h 120"/>
                <a:gd name="T46" fmla="*/ 130 w 625"/>
                <a:gd name="T47" fmla="*/ 50 h 120"/>
                <a:gd name="T48" fmla="*/ 195 w 625"/>
                <a:gd name="T49" fmla="*/ 41 h 120"/>
                <a:gd name="T50" fmla="*/ 261 w 625"/>
                <a:gd name="T51" fmla="*/ 37 h 120"/>
                <a:gd name="T52" fmla="*/ 306 w 625"/>
                <a:gd name="T53" fmla="*/ 37 h 120"/>
                <a:gd name="T54" fmla="*/ 392 w 625"/>
                <a:gd name="T55" fmla="*/ 48 h 120"/>
                <a:gd name="T56" fmla="*/ 475 w 625"/>
                <a:gd name="T57" fmla="*/ 68 h 120"/>
                <a:gd name="T58" fmla="*/ 557 w 625"/>
                <a:gd name="T59" fmla="*/ 98 h 120"/>
                <a:gd name="T60" fmla="*/ 597 w 625"/>
                <a:gd name="T61" fmla="*/ 117 h 120"/>
                <a:gd name="T62" fmla="*/ 605 w 625"/>
                <a:gd name="T63" fmla="*/ 120 h 120"/>
                <a:gd name="T64" fmla="*/ 618 w 625"/>
                <a:gd name="T65" fmla="*/ 114 h 120"/>
                <a:gd name="T66" fmla="*/ 625 w 625"/>
                <a:gd name="T67" fmla="*/ 102 h 120"/>
                <a:gd name="T68" fmla="*/ 624 w 625"/>
                <a:gd name="T69" fmla="*/ 93 h 120"/>
                <a:gd name="T70" fmla="*/ 620 w 625"/>
                <a:gd name="T71" fmla="*/ 88 h 120"/>
                <a:gd name="T72" fmla="*/ 616 w 625"/>
                <a:gd name="T73" fmla="*/ 8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5" h="120">
                  <a:moveTo>
                    <a:pt x="616" y="85"/>
                  </a:moveTo>
                  <a:lnTo>
                    <a:pt x="616" y="85"/>
                  </a:lnTo>
                  <a:lnTo>
                    <a:pt x="572" y="65"/>
                  </a:lnTo>
                  <a:lnTo>
                    <a:pt x="528" y="46"/>
                  </a:lnTo>
                  <a:lnTo>
                    <a:pt x="483" y="29"/>
                  </a:lnTo>
                  <a:lnTo>
                    <a:pt x="459" y="22"/>
                  </a:lnTo>
                  <a:lnTo>
                    <a:pt x="436" y="16"/>
                  </a:lnTo>
                  <a:lnTo>
                    <a:pt x="436" y="16"/>
                  </a:lnTo>
                  <a:lnTo>
                    <a:pt x="414" y="12"/>
                  </a:lnTo>
                  <a:lnTo>
                    <a:pt x="392" y="8"/>
                  </a:lnTo>
                  <a:lnTo>
                    <a:pt x="371" y="5"/>
                  </a:lnTo>
                  <a:lnTo>
                    <a:pt x="348" y="2"/>
                  </a:lnTo>
                  <a:lnTo>
                    <a:pt x="304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26" y="1"/>
                  </a:lnTo>
                  <a:lnTo>
                    <a:pt x="190" y="4"/>
                  </a:lnTo>
                  <a:lnTo>
                    <a:pt x="156" y="8"/>
                  </a:lnTo>
                  <a:lnTo>
                    <a:pt x="121" y="14"/>
                  </a:lnTo>
                  <a:lnTo>
                    <a:pt x="121" y="14"/>
                  </a:lnTo>
                  <a:lnTo>
                    <a:pt x="89" y="21"/>
                  </a:lnTo>
                  <a:lnTo>
                    <a:pt x="73" y="26"/>
                  </a:lnTo>
                  <a:lnTo>
                    <a:pt x="57" y="33"/>
                  </a:lnTo>
                  <a:lnTo>
                    <a:pt x="43" y="40"/>
                  </a:lnTo>
                  <a:lnTo>
                    <a:pt x="29" y="49"/>
                  </a:lnTo>
                  <a:lnTo>
                    <a:pt x="16" y="60"/>
                  </a:lnTo>
                  <a:lnTo>
                    <a:pt x="5" y="72"/>
                  </a:lnTo>
                  <a:lnTo>
                    <a:pt x="5" y="72"/>
                  </a:lnTo>
                  <a:lnTo>
                    <a:pt x="3" y="74"/>
                  </a:lnTo>
                  <a:lnTo>
                    <a:pt x="1" y="78"/>
                  </a:lnTo>
                  <a:lnTo>
                    <a:pt x="0" y="86"/>
                  </a:lnTo>
                  <a:lnTo>
                    <a:pt x="3" y="93"/>
                  </a:lnTo>
                  <a:lnTo>
                    <a:pt x="7" y="98"/>
                  </a:lnTo>
                  <a:lnTo>
                    <a:pt x="12" y="102"/>
                  </a:lnTo>
                  <a:lnTo>
                    <a:pt x="19" y="104"/>
                  </a:lnTo>
                  <a:lnTo>
                    <a:pt x="21" y="104"/>
                  </a:lnTo>
                  <a:lnTo>
                    <a:pt x="25" y="102"/>
                  </a:lnTo>
                  <a:lnTo>
                    <a:pt x="28" y="101"/>
                  </a:lnTo>
                  <a:lnTo>
                    <a:pt x="31" y="98"/>
                  </a:lnTo>
                  <a:lnTo>
                    <a:pt x="31" y="98"/>
                  </a:lnTo>
                  <a:lnTo>
                    <a:pt x="41" y="88"/>
                  </a:lnTo>
                  <a:lnTo>
                    <a:pt x="52" y="78"/>
                  </a:lnTo>
                  <a:lnTo>
                    <a:pt x="64" y="72"/>
                  </a:lnTo>
                  <a:lnTo>
                    <a:pt x="76" y="65"/>
                  </a:lnTo>
                  <a:lnTo>
                    <a:pt x="89" y="60"/>
                  </a:lnTo>
                  <a:lnTo>
                    <a:pt x="104" y="56"/>
                  </a:lnTo>
                  <a:lnTo>
                    <a:pt x="130" y="50"/>
                  </a:lnTo>
                  <a:lnTo>
                    <a:pt x="130" y="50"/>
                  </a:lnTo>
                  <a:lnTo>
                    <a:pt x="164" y="44"/>
                  </a:lnTo>
                  <a:lnTo>
                    <a:pt x="195" y="41"/>
                  </a:lnTo>
                  <a:lnTo>
                    <a:pt x="229" y="38"/>
                  </a:lnTo>
                  <a:lnTo>
                    <a:pt x="261" y="37"/>
                  </a:lnTo>
                  <a:lnTo>
                    <a:pt x="261" y="37"/>
                  </a:lnTo>
                  <a:lnTo>
                    <a:pt x="306" y="37"/>
                  </a:lnTo>
                  <a:lnTo>
                    <a:pt x="350" y="41"/>
                  </a:lnTo>
                  <a:lnTo>
                    <a:pt x="392" y="48"/>
                  </a:lnTo>
                  <a:lnTo>
                    <a:pt x="433" y="57"/>
                  </a:lnTo>
                  <a:lnTo>
                    <a:pt x="475" y="68"/>
                  </a:lnTo>
                  <a:lnTo>
                    <a:pt x="516" y="82"/>
                  </a:lnTo>
                  <a:lnTo>
                    <a:pt x="557" y="98"/>
                  </a:lnTo>
                  <a:lnTo>
                    <a:pt x="597" y="117"/>
                  </a:lnTo>
                  <a:lnTo>
                    <a:pt x="597" y="117"/>
                  </a:lnTo>
                  <a:lnTo>
                    <a:pt x="601" y="118"/>
                  </a:lnTo>
                  <a:lnTo>
                    <a:pt x="605" y="120"/>
                  </a:lnTo>
                  <a:lnTo>
                    <a:pt x="612" y="118"/>
                  </a:lnTo>
                  <a:lnTo>
                    <a:pt x="618" y="114"/>
                  </a:lnTo>
                  <a:lnTo>
                    <a:pt x="622" y="109"/>
                  </a:lnTo>
                  <a:lnTo>
                    <a:pt x="625" y="102"/>
                  </a:lnTo>
                  <a:lnTo>
                    <a:pt x="625" y="96"/>
                  </a:lnTo>
                  <a:lnTo>
                    <a:pt x="624" y="93"/>
                  </a:lnTo>
                  <a:lnTo>
                    <a:pt x="622" y="89"/>
                  </a:lnTo>
                  <a:lnTo>
                    <a:pt x="620" y="88"/>
                  </a:lnTo>
                  <a:lnTo>
                    <a:pt x="616" y="85"/>
                  </a:lnTo>
                  <a:lnTo>
                    <a:pt x="616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7448223A-1494-B0C6-5572-6CC57F70D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4073"/>
              <a:ext cx="218" cy="46"/>
            </a:xfrm>
            <a:custGeom>
              <a:avLst/>
              <a:gdLst>
                <a:gd name="T0" fmla="*/ 645 w 654"/>
                <a:gd name="T1" fmla="*/ 78 h 138"/>
                <a:gd name="T2" fmla="*/ 605 w 654"/>
                <a:gd name="T3" fmla="*/ 57 h 138"/>
                <a:gd name="T4" fmla="*/ 563 w 654"/>
                <a:gd name="T5" fmla="*/ 42 h 138"/>
                <a:gd name="T6" fmla="*/ 477 w 654"/>
                <a:gd name="T7" fmla="*/ 21 h 138"/>
                <a:gd name="T8" fmla="*/ 431 w 654"/>
                <a:gd name="T9" fmla="*/ 12 h 138"/>
                <a:gd name="T10" fmla="*/ 361 w 654"/>
                <a:gd name="T11" fmla="*/ 1 h 138"/>
                <a:gd name="T12" fmla="*/ 315 w 654"/>
                <a:gd name="T13" fmla="*/ 0 h 138"/>
                <a:gd name="T14" fmla="*/ 291 w 654"/>
                <a:gd name="T15" fmla="*/ 0 h 138"/>
                <a:gd name="T16" fmla="*/ 212 w 654"/>
                <a:gd name="T17" fmla="*/ 8 h 138"/>
                <a:gd name="T18" fmla="*/ 154 w 654"/>
                <a:gd name="T19" fmla="*/ 20 h 138"/>
                <a:gd name="T20" fmla="*/ 115 w 654"/>
                <a:gd name="T21" fmla="*/ 33 h 138"/>
                <a:gd name="T22" fmla="*/ 80 w 654"/>
                <a:gd name="T23" fmla="*/ 49 h 138"/>
                <a:gd name="T24" fmla="*/ 46 w 654"/>
                <a:gd name="T25" fmla="*/ 70 h 138"/>
                <a:gd name="T26" fmla="*/ 17 w 654"/>
                <a:gd name="T27" fmla="*/ 97 h 138"/>
                <a:gd name="T28" fmla="*/ 4 w 654"/>
                <a:gd name="T29" fmla="*/ 112 h 138"/>
                <a:gd name="T30" fmla="*/ 1 w 654"/>
                <a:gd name="T31" fmla="*/ 120 h 138"/>
                <a:gd name="T32" fmla="*/ 1 w 654"/>
                <a:gd name="T33" fmla="*/ 126 h 138"/>
                <a:gd name="T34" fmla="*/ 9 w 654"/>
                <a:gd name="T35" fmla="*/ 136 h 138"/>
                <a:gd name="T36" fmla="*/ 24 w 654"/>
                <a:gd name="T37" fmla="*/ 138 h 138"/>
                <a:gd name="T38" fmla="*/ 33 w 654"/>
                <a:gd name="T39" fmla="*/ 134 h 138"/>
                <a:gd name="T40" fmla="*/ 36 w 654"/>
                <a:gd name="T41" fmla="*/ 130 h 138"/>
                <a:gd name="T42" fmla="*/ 61 w 654"/>
                <a:gd name="T43" fmla="*/ 105 h 138"/>
                <a:gd name="T44" fmla="*/ 89 w 654"/>
                <a:gd name="T45" fmla="*/ 85 h 138"/>
                <a:gd name="T46" fmla="*/ 122 w 654"/>
                <a:gd name="T47" fmla="*/ 69 h 138"/>
                <a:gd name="T48" fmla="*/ 157 w 654"/>
                <a:gd name="T49" fmla="*/ 57 h 138"/>
                <a:gd name="T50" fmla="*/ 194 w 654"/>
                <a:gd name="T51" fmla="*/ 49 h 138"/>
                <a:gd name="T52" fmla="*/ 267 w 654"/>
                <a:gd name="T53" fmla="*/ 38 h 138"/>
                <a:gd name="T54" fmla="*/ 300 w 654"/>
                <a:gd name="T55" fmla="*/ 37 h 138"/>
                <a:gd name="T56" fmla="*/ 343 w 654"/>
                <a:gd name="T57" fmla="*/ 37 h 138"/>
                <a:gd name="T58" fmla="*/ 385 w 654"/>
                <a:gd name="T59" fmla="*/ 41 h 138"/>
                <a:gd name="T60" fmla="*/ 468 w 654"/>
                <a:gd name="T61" fmla="*/ 57 h 138"/>
                <a:gd name="T62" fmla="*/ 508 w 654"/>
                <a:gd name="T63" fmla="*/ 66 h 138"/>
                <a:gd name="T64" fmla="*/ 569 w 654"/>
                <a:gd name="T65" fmla="*/ 84 h 138"/>
                <a:gd name="T66" fmla="*/ 607 w 654"/>
                <a:gd name="T67" fmla="*/ 100 h 138"/>
                <a:gd name="T68" fmla="*/ 626 w 654"/>
                <a:gd name="T69" fmla="*/ 110 h 138"/>
                <a:gd name="T70" fmla="*/ 634 w 654"/>
                <a:gd name="T71" fmla="*/ 113 h 138"/>
                <a:gd name="T72" fmla="*/ 641 w 654"/>
                <a:gd name="T73" fmla="*/ 113 h 138"/>
                <a:gd name="T74" fmla="*/ 651 w 654"/>
                <a:gd name="T75" fmla="*/ 104 h 138"/>
                <a:gd name="T76" fmla="*/ 654 w 654"/>
                <a:gd name="T77" fmla="*/ 90 h 138"/>
                <a:gd name="T78" fmla="*/ 649 w 654"/>
                <a:gd name="T79" fmla="*/ 81 h 138"/>
                <a:gd name="T80" fmla="*/ 645 w 654"/>
                <a:gd name="T81" fmla="*/ 7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4" h="138">
                  <a:moveTo>
                    <a:pt x="645" y="78"/>
                  </a:moveTo>
                  <a:lnTo>
                    <a:pt x="645" y="78"/>
                  </a:lnTo>
                  <a:lnTo>
                    <a:pt x="626" y="66"/>
                  </a:lnTo>
                  <a:lnTo>
                    <a:pt x="605" y="57"/>
                  </a:lnTo>
                  <a:lnTo>
                    <a:pt x="585" y="49"/>
                  </a:lnTo>
                  <a:lnTo>
                    <a:pt x="563" y="42"/>
                  </a:lnTo>
                  <a:lnTo>
                    <a:pt x="521" y="32"/>
                  </a:lnTo>
                  <a:lnTo>
                    <a:pt x="477" y="21"/>
                  </a:lnTo>
                  <a:lnTo>
                    <a:pt x="477" y="21"/>
                  </a:lnTo>
                  <a:lnTo>
                    <a:pt x="431" y="12"/>
                  </a:lnTo>
                  <a:lnTo>
                    <a:pt x="385" y="4"/>
                  </a:lnTo>
                  <a:lnTo>
                    <a:pt x="361" y="1"/>
                  </a:lnTo>
                  <a:lnTo>
                    <a:pt x="339" y="0"/>
                  </a:lnTo>
                  <a:lnTo>
                    <a:pt x="315" y="0"/>
                  </a:lnTo>
                  <a:lnTo>
                    <a:pt x="291" y="0"/>
                  </a:lnTo>
                  <a:lnTo>
                    <a:pt x="291" y="0"/>
                  </a:lnTo>
                  <a:lnTo>
                    <a:pt x="252" y="2"/>
                  </a:lnTo>
                  <a:lnTo>
                    <a:pt x="212" y="8"/>
                  </a:lnTo>
                  <a:lnTo>
                    <a:pt x="173" y="14"/>
                  </a:lnTo>
                  <a:lnTo>
                    <a:pt x="154" y="20"/>
                  </a:lnTo>
                  <a:lnTo>
                    <a:pt x="134" y="25"/>
                  </a:lnTo>
                  <a:lnTo>
                    <a:pt x="115" y="33"/>
                  </a:lnTo>
                  <a:lnTo>
                    <a:pt x="97" y="40"/>
                  </a:lnTo>
                  <a:lnTo>
                    <a:pt x="80" y="49"/>
                  </a:lnTo>
                  <a:lnTo>
                    <a:pt x="62" y="58"/>
                  </a:lnTo>
                  <a:lnTo>
                    <a:pt x="46" y="70"/>
                  </a:lnTo>
                  <a:lnTo>
                    <a:pt x="30" y="82"/>
                  </a:lnTo>
                  <a:lnTo>
                    <a:pt x="17" y="97"/>
                  </a:lnTo>
                  <a:lnTo>
                    <a:pt x="4" y="112"/>
                  </a:lnTo>
                  <a:lnTo>
                    <a:pt x="4" y="112"/>
                  </a:lnTo>
                  <a:lnTo>
                    <a:pt x="2" y="116"/>
                  </a:lnTo>
                  <a:lnTo>
                    <a:pt x="1" y="120"/>
                  </a:lnTo>
                  <a:lnTo>
                    <a:pt x="0" y="122"/>
                  </a:lnTo>
                  <a:lnTo>
                    <a:pt x="1" y="126"/>
                  </a:lnTo>
                  <a:lnTo>
                    <a:pt x="4" y="132"/>
                  </a:lnTo>
                  <a:lnTo>
                    <a:pt x="9" y="136"/>
                  </a:lnTo>
                  <a:lnTo>
                    <a:pt x="16" y="138"/>
                  </a:lnTo>
                  <a:lnTo>
                    <a:pt x="24" y="138"/>
                  </a:lnTo>
                  <a:lnTo>
                    <a:pt x="30" y="136"/>
                  </a:lnTo>
                  <a:lnTo>
                    <a:pt x="33" y="134"/>
                  </a:lnTo>
                  <a:lnTo>
                    <a:pt x="36" y="130"/>
                  </a:lnTo>
                  <a:lnTo>
                    <a:pt x="36" y="130"/>
                  </a:lnTo>
                  <a:lnTo>
                    <a:pt x="48" y="117"/>
                  </a:lnTo>
                  <a:lnTo>
                    <a:pt x="61" y="105"/>
                  </a:lnTo>
                  <a:lnTo>
                    <a:pt x="74" y="94"/>
                  </a:lnTo>
                  <a:lnTo>
                    <a:pt x="89" y="85"/>
                  </a:lnTo>
                  <a:lnTo>
                    <a:pt x="105" y="76"/>
                  </a:lnTo>
                  <a:lnTo>
                    <a:pt x="122" y="69"/>
                  </a:lnTo>
                  <a:lnTo>
                    <a:pt x="139" y="62"/>
                  </a:lnTo>
                  <a:lnTo>
                    <a:pt x="157" y="57"/>
                  </a:lnTo>
                  <a:lnTo>
                    <a:pt x="175" y="52"/>
                  </a:lnTo>
                  <a:lnTo>
                    <a:pt x="194" y="49"/>
                  </a:lnTo>
                  <a:lnTo>
                    <a:pt x="230" y="42"/>
                  </a:lnTo>
                  <a:lnTo>
                    <a:pt x="267" y="38"/>
                  </a:lnTo>
                  <a:lnTo>
                    <a:pt x="300" y="37"/>
                  </a:lnTo>
                  <a:lnTo>
                    <a:pt x="300" y="37"/>
                  </a:lnTo>
                  <a:lnTo>
                    <a:pt x="321" y="36"/>
                  </a:lnTo>
                  <a:lnTo>
                    <a:pt x="343" y="37"/>
                  </a:lnTo>
                  <a:lnTo>
                    <a:pt x="364" y="38"/>
                  </a:lnTo>
                  <a:lnTo>
                    <a:pt x="385" y="41"/>
                  </a:lnTo>
                  <a:lnTo>
                    <a:pt x="425" y="48"/>
                  </a:lnTo>
                  <a:lnTo>
                    <a:pt x="468" y="57"/>
                  </a:lnTo>
                  <a:lnTo>
                    <a:pt x="468" y="57"/>
                  </a:lnTo>
                  <a:lnTo>
                    <a:pt x="508" y="66"/>
                  </a:lnTo>
                  <a:lnTo>
                    <a:pt x="549" y="77"/>
                  </a:lnTo>
                  <a:lnTo>
                    <a:pt x="569" y="84"/>
                  </a:lnTo>
                  <a:lnTo>
                    <a:pt x="589" y="90"/>
                  </a:lnTo>
                  <a:lnTo>
                    <a:pt x="607" y="100"/>
                  </a:lnTo>
                  <a:lnTo>
                    <a:pt x="626" y="110"/>
                  </a:lnTo>
                  <a:lnTo>
                    <a:pt x="626" y="110"/>
                  </a:lnTo>
                  <a:lnTo>
                    <a:pt x="630" y="112"/>
                  </a:lnTo>
                  <a:lnTo>
                    <a:pt x="634" y="113"/>
                  </a:lnTo>
                  <a:lnTo>
                    <a:pt x="637" y="113"/>
                  </a:lnTo>
                  <a:lnTo>
                    <a:pt x="641" y="113"/>
                  </a:lnTo>
                  <a:lnTo>
                    <a:pt x="646" y="109"/>
                  </a:lnTo>
                  <a:lnTo>
                    <a:pt x="651" y="104"/>
                  </a:lnTo>
                  <a:lnTo>
                    <a:pt x="653" y="97"/>
                  </a:lnTo>
                  <a:lnTo>
                    <a:pt x="654" y="90"/>
                  </a:lnTo>
                  <a:lnTo>
                    <a:pt x="651" y="84"/>
                  </a:lnTo>
                  <a:lnTo>
                    <a:pt x="649" y="81"/>
                  </a:lnTo>
                  <a:lnTo>
                    <a:pt x="645" y="78"/>
                  </a:lnTo>
                  <a:lnTo>
                    <a:pt x="645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A01ABB93-A87C-967E-6B20-7622B5A1C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2" y="4288"/>
              <a:ext cx="326" cy="22"/>
            </a:xfrm>
            <a:custGeom>
              <a:avLst/>
              <a:gdLst>
                <a:gd name="T0" fmla="*/ 954 w 977"/>
                <a:gd name="T1" fmla="*/ 2 h 66"/>
                <a:gd name="T2" fmla="*/ 905 w 977"/>
                <a:gd name="T3" fmla="*/ 14 h 66"/>
                <a:gd name="T4" fmla="*/ 854 w 977"/>
                <a:gd name="T5" fmla="*/ 19 h 66"/>
                <a:gd name="T6" fmla="*/ 804 w 977"/>
                <a:gd name="T7" fmla="*/ 19 h 66"/>
                <a:gd name="T8" fmla="*/ 753 w 977"/>
                <a:gd name="T9" fmla="*/ 19 h 66"/>
                <a:gd name="T10" fmla="*/ 632 w 977"/>
                <a:gd name="T11" fmla="*/ 22 h 66"/>
                <a:gd name="T12" fmla="*/ 511 w 977"/>
                <a:gd name="T13" fmla="*/ 27 h 66"/>
                <a:gd name="T14" fmla="*/ 388 w 977"/>
                <a:gd name="T15" fmla="*/ 28 h 66"/>
                <a:gd name="T16" fmla="*/ 264 w 977"/>
                <a:gd name="T17" fmla="*/ 23 h 66"/>
                <a:gd name="T18" fmla="*/ 17 w 977"/>
                <a:gd name="T19" fmla="*/ 8 h 66"/>
                <a:gd name="T20" fmla="*/ 13 w 977"/>
                <a:gd name="T21" fmla="*/ 8 h 66"/>
                <a:gd name="T22" fmla="*/ 6 w 977"/>
                <a:gd name="T23" fmla="*/ 11 h 66"/>
                <a:gd name="T24" fmla="*/ 0 w 977"/>
                <a:gd name="T25" fmla="*/ 19 h 66"/>
                <a:gd name="T26" fmla="*/ 0 w 977"/>
                <a:gd name="T27" fmla="*/ 32 h 66"/>
                <a:gd name="T28" fmla="*/ 9 w 977"/>
                <a:gd name="T29" fmla="*/ 43 h 66"/>
                <a:gd name="T30" fmla="*/ 17 w 977"/>
                <a:gd name="T31" fmla="*/ 46 h 66"/>
                <a:gd name="T32" fmla="*/ 140 w 977"/>
                <a:gd name="T33" fmla="*/ 54 h 66"/>
                <a:gd name="T34" fmla="*/ 325 w 977"/>
                <a:gd name="T35" fmla="*/ 63 h 66"/>
                <a:gd name="T36" fmla="*/ 449 w 977"/>
                <a:gd name="T37" fmla="*/ 66 h 66"/>
                <a:gd name="T38" fmla="*/ 511 w 977"/>
                <a:gd name="T39" fmla="*/ 64 h 66"/>
                <a:gd name="T40" fmla="*/ 692 w 977"/>
                <a:gd name="T41" fmla="*/ 56 h 66"/>
                <a:gd name="T42" fmla="*/ 753 w 977"/>
                <a:gd name="T43" fmla="*/ 56 h 66"/>
                <a:gd name="T44" fmla="*/ 833 w 977"/>
                <a:gd name="T45" fmla="*/ 56 h 66"/>
                <a:gd name="T46" fmla="*/ 886 w 977"/>
                <a:gd name="T47" fmla="*/ 54 h 66"/>
                <a:gd name="T48" fmla="*/ 938 w 977"/>
                <a:gd name="T49" fmla="*/ 46 h 66"/>
                <a:gd name="T50" fmla="*/ 965 w 977"/>
                <a:gd name="T51" fmla="*/ 38 h 66"/>
                <a:gd name="T52" fmla="*/ 972 w 977"/>
                <a:gd name="T53" fmla="*/ 34 h 66"/>
                <a:gd name="T54" fmla="*/ 977 w 977"/>
                <a:gd name="T55" fmla="*/ 22 h 66"/>
                <a:gd name="T56" fmla="*/ 974 w 977"/>
                <a:gd name="T57" fmla="*/ 8 h 66"/>
                <a:gd name="T58" fmla="*/ 966 w 977"/>
                <a:gd name="T59" fmla="*/ 2 h 66"/>
                <a:gd name="T60" fmla="*/ 958 w 977"/>
                <a:gd name="T61" fmla="*/ 0 h 66"/>
                <a:gd name="T62" fmla="*/ 954 w 977"/>
                <a:gd name="T63" fmla="*/ 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77" h="66">
                  <a:moveTo>
                    <a:pt x="954" y="2"/>
                  </a:moveTo>
                  <a:lnTo>
                    <a:pt x="954" y="2"/>
                  </a:lnTo>
                  <a:lnTo>
                    <a:pt x="930" y="10"/>
                  </a:lnTo>
                  <a:lnTo>
                    <a:pt x="905" y="14"/>
                  </a:lnTo>
                  <a:lnTo>
                    <a:pt x="880" y="18"/>
                  </a:lnTo>
                  <a:lnTo>
                    <a:pt x="854" y="19"/>
                  </a:lnTo>
                  <a:lnTo>
                    <a:pt x="829" y="19"/>
                  </a:lnTo>
                  <a:lnTo>
                    <a:pt x="804" y="19"/>
                  </a:lnTo>
                  <a:lnTo>
                    <a:pt x="753" y="19"/>
                  </a:lnTo>
                  <a:lnTo>
                    <a:pt x="753" y="19"/>
                  </a:lnTo>
                  <a:lnTo>
                    <a:pt x="692" y="19"/>
                  </a:lnTo>
                  <a:lnTo>
                    <a:pt x="632" y="22"/>
                  </a:lnTo>
                  <a:lnTo>
                    <a:pt x="511" y="27"/>
                  </a:lnTo>
                  <a:lnTo>
                    <a:pt x="511" y="27"/>
                  </a:lnTo>
                  <a:lnTo>
                    <a:pt x="449" y="28"/>
                  </a:lnTo>
                  <a:lnTo>
                    <a:pt x="388" y="28"/>
                  </a:lnTo>
                  <a:lnTo>
                    <a:pt x="325" y="26"/>
                  </a:lnTo>
                  <a:lnTo>
                    <a:pt x="264" y="23"/>
                  </a:lnTo>
                  <a:lnTo>
                    <a:pt x="140" y="16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3" y="8"/>
                  </a:lnTo>
                  <a:lnTo>
                    <a:pt x="9" y="10"/>
                  </a:lnTo>
                  <a:lnTo>
                    <a:pt x="6" y="11"/>
                  </a:lnTo>
                  <a:lnTo>
                    <a:pt x="4" y="12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4" y="39"/>
                  </a:lnTo>
                  <a:lnTo>
                    <a:pt x="9" y="43"/>
                  </a:lnTo>
                  <a:lnTo>
                    <a:pt x="13" y="44"/>
                  </a:lnTo>
                  <a:lnTo>
                    <a:pt x="17" y="46"/>
                  </a:lnTo>
                  <a:lnTo>
                    <a:pt x="17" y="46"/>
                  </a:lnTo>
                  <a:lnTo>
                    <a:pt x="140" y="54"/>
                  </a:lnTo>
                  <a:lnTo>
                    <a:pt x="264" y="60"/>
                  </a:lnTo>
                  <a:lnTo>
                    <a:pt x="325" y="63"/>
                  </a:lnTo>
                  <a:lnTo>
                    <a:pt x="388" y="66"/>
                  </a:lnTo>
                  <a:lnTo>
                    <a:pt x="449" y="66"/>
                  </a:lnTo>
                  <a:lnTo>
                    <a:pt x="511" y="64"/>
                  </a:lnTo>
                  <a:lnTo>
                    <a:pt x="511" y="64"/>
                  </a:lnTo>
                  <a:lnTo>
                    <a:pt x="632" y="59"/>
                  </a:lnTo>
                  <a:lnTo>
                    <a:pt x="692" y="56"/>
                  </a:lnTo>
                  <a:lnTo>
                    <a:pt x="753" y="56"/>
                  </a:lnTo>
                  <a:lnTo>
                    <a:pt x="753" y="56"/>
                  </a:lnTo>
                  <a:lnTo>
                    <a:pt x="807" y="56"/>
                  </a:lnTo>
                  <a:lnTo>
                    <a:pt x="833" y="56"/>
                  </a:lnTo>
                  <a:lnTo>
                    <a:pt x="860" y="56"/>
                  </a:lnTo>
                  <a:lnTo>
                    <a:pt x="886" y="54"/>
                  </a:lnTo>
                  <a:lnTo>
                    <a:pt x="913" y="51"/>
                  </a:lnTo>
                  <a:lnTo>
                    <a:pt x="938" y="46"/>
                  </a:lnTo>
                  <a:lnTo>
                    <a:pt x="965" y="38"/>
                  </a:lnTo>
                  <a:lnTo>
                    <a:pt x="965" y="38"/>
                  </a:lnTo>
                  <a:lnTo>
                    <a:pt x="969" y="36"/>
                  </a:lnTo>
                  <a:lnTo>
                    <a:pt x="972" y="34"/>
                  </a:lnTo>
                  <a:lnTo>
                    <a:pt x="975" y="28"/>
                  </a:lnTo>
                  <a:lnTo>
                    <a:pt x="977" y="22"/>
                  </a:lnTo>
                  <a:lnTo>
                    <a:pt x="977" y="14"/>
                  </a:lnTo>
                  <a:lnTo>
                    <a:pt x="974" y="8"/>
                  </a:lnTo>
                  <a:lnTo>
                    <a:pt x="969" y="3"/>
                  </a:lnTo>
                  <a:lnTo>
                    <a:pt x="966" y="2"/>
                  </a:lnTo>
                  <a:lnTo>
                    <a:pt x="962" y="0"/>
                  </a:lnTo>
                  <a:lnTo>
                    <a:pt x="958" y="0"/>
                  </a:lnTo>
                  <a:lnTo>
                    <a:pt x="954" y="2"/>
                  </a:lnTo>
                  <a:lnTo>
                    <a:pt x="95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EF63B0E8-09E1-8664-B85F-B5777B345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" y="3853"/>
              <a:ext cx="136" cy="92"/>
            </a:xfrm>
            <a:custGeom>
              <a:avLst/>
              <a:gdLst>
                <a:gd name="T0" fmla="*/ 409 w 409"/>
                <a:gd name="T1" fmla="*/ 256 h 275"/>
                <a:gd name="T2" fmla="*/ 407 w 409"/>
                <a:gd name="T3" fmla="*/ 232 h 275"/>
                <a:gd name="T4" fmla="*/ 395 w 409"/>
                <a:gd name="T5" fmla="*/ 184 h 275"/>
                <a:gd name="T6" fmla="*/ 389 w 409"/>
                <a:gd name="T7" fmla="*/ 160 h 275"/>
                <a:gd name="T8" fmla="*/ 384 w 409"/>
                <a:gd name="T9" fmla="*/ 138 h 275"/>
                <a:gd name="T10" fmla="*/ 376 w 409"/>
                <a:gd name="T11" fmla="*/ 116 h 275"/>
                <a:gd name="T12" fmla="*/ 351 w 409"/>
                <a:gd name="T13" fmla="*/ 78 h 275"/>
                <a:gd name="T14" fmla="*/ 337 w 409"/>
                <a:gd name="T15" fmla="*/ 60 h 275"/>
                <a:gd name="T16" fmla="*/ 304 w 409"/>
                <a:gd name="T17" fmla="*/ 32 h 275"/>
                <a:gd name="T18" fmla="*/ 267 w 409"/>
                <a:gd name="T19" fmla="*/ 12 h 275"/>
                <a:gd name="T20" fmla="*/ 226 w 409"/>
                <a:gd name="T21" fmla="*/ 2 h 275"/>
                <a:gd name="T22" fmla="*/ 205 w 409"/>
                <a:gd name="T23" fmla="*/ 0 h 275"/>
                <a:gd name="T24" fmla="*/ 162 w 409"/>
                <a:gd name="T25" fmla="*/ 4 h 275"/>
                <a:gd name="T26" fmla="*/ 125 w 409"/>
                <a:gd name="T27" fmla="*/ 18 h 275"/>
                <a:gd name="T28" fmla="*/ 90 w 409"/>
                <a:gd name="T29" fmla="*/ 40 h 275"/>
                <a:gd name="T30" fmla="*/ 62 w 409"/>
                <a:gd name="T31" fmla="*/ 70 h 275"/>
                <a:gd name="T32" fmla="*/ 50 w 409"/>
                <a:gd name="T33" fmla="*/ 88 h 275"/>
                <a:gd name="T34" fmla="*/ 32 w 409"/>
                <a:gd name="T35" fmla="*/ 128 h 275"/>
                <a:gd name="T36" fmla="*/ 12 w 409"/>
                <a:gd name="T37" fmla="*/ 194 h 275"/>
                <a:gd name="T38" fmla="*/ 0 w 409"/>
                <a:gd name="T39" fmla="*/ 235 h 275"/>
                <a:gd name="T40" fmla="*/ 0 w 409"/>
                <a:gd name="T41" fmla="*/ 243 h 275"/>
                <a:gd name="T42" fmla="*/ 1 w 409"/>
                <a:gd name="T43" fmla="*/ 249 h 275"/>
                <a:gd name="T44" fmla="*/ 13 w 409"/>
                <a:gd name="T45" fmla="*/ 257 h 275"/>
                <a:gd name="T46" fmla="*/ 26 w 409"/>
                <a:gd name="T47" fmla="*/ 256 h 275"/>
                <a:gd name="T48" fmla="*/ 34 w 409"/>
                <a:gd name="T49" fmla="*/ 249 h 275"/>
                <a:gd name="T50" fmla="*/ 36 w 409"/>
                <a:gd name="T51" fmla="*/ 245 h 275"/>
                <a:gd name="T52" fmla="*/ 54 w 409"/>
                <a:gd name="T53" fmla="*/ 180 h 275"/>
                <a:gd name="T54" fmla="*/ 72 w 409"/>
                <a:gd name="T55" fmla="*/ 131 h 275"/>
                <a:gd name="T56" fmla="*/ 78 w 409"/>
                <a:gd name="T57" fmla="*/ 116 h 275"/>
                <a:gd name="T58" fmla="*/ 97 w 409"/>
                <a:gd name="T59" fmla="*/ 86 h 275"/>
                <a:gd name="T60" fmla="*/ 122 w 409"/>
                <a:gd name="T61" fmla="*/ 63 h 275"/>
                <a:gd name="T62" fmla="*/ 151 w 409"/>
                <a:gd name="T63" fmla="*/ 48 h 275"/>
                <a:gd name="T64" fmla="*/ 186 w 409"/>
                <a:gd name="T65" fmla="*/ 39 h 275"/>
                <a:gd name="T66" fmla="*/ 195 w 409"/>
                <a:gd name="T67" fmla="*/ 38 h 275"/>
                <a:gd name="T68" fmla="*/ 215 w 409"/>
                <a:gd name="T69" fmla="*/ 38 h 275"/>
                <a:gd name="T70" fmla="*/ 243 w 409"/>
                <a:gd name="T71" fmla="*/ 43 h 275"/>
                <a:gd name="T72" fmla="*/ 276 w 409"/>
                <a:gd name="T73" fmla="*/ 59 h 275"/>
                <a:gd name="T74" fmla="*/ 307 w 409"/>
                <a:gd name="T75" fmla="*/ 83 h 275"/>
                <a:gd name="T76" fmla="*/ 320 w 409"/>
                <a:gd name="T77" fmla="*/ 98 h 275"/>
                <a:gd name="T78" fmla="*/ 341 w 409"/>
                <a:gd name="T79" fmla="*/ 132 h 275"/>
                <a:gd name="T80" fmla="*/ 353 w 409"/>
                <a:gd name="T81" fmla="*/ 171 h 275"/>
                <a:gd name="T82" fmla="*/ 359 w 409"/>
                <a:gd name="T83" fmla="*/ 192 h 275"/>
                <a:gd name="T84" fmla="*/ 369 w 409"/>
                <a:gd name="T85" fmla="*/ 235 h 275"/>
                <a:gd name="T86" fmla="*/ 372 w 409"/>
                <a:gd name="T87" fmla="*/ 256 h 275"/>
                <a:gd name="T88" fmla="*/ 372 w 409"/>
                <a:gd name="T89" fmla="*/ 260 h 275"/>
                <a:gd name="T90" fmla="*/ 377 w 409"/>
                <a:gd name="T91" fmla="*/ 269 h 275"/>
                <a:gd name="T92" fmla="*/ 391 w 409"/>
                <a:gd name="T93" fmla="*/ 275 h 275"/>
                <a:gd name="T94" fmla="*/ 403 w 409"/>
                <a:gd name="T95" fmla="*/ 269 h 275"/>
                <a:gd name="T96" fmla="*/ 408 w 409"/>
                <a:gd name="T97" fmla="*/ 264 h 275"/>
                <a:gd name="T98" fmla="*/ 409 w 409"/>
                <a:gd name="T99" fmla="*/ 256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9" h="275">
                  <a:moveTo>
                    <a:pt x="409" y="256"/>
                  </a:moveTo>
                  <a:lnTo>
                    <a:pt x="409" y="256"/>
                  </a:lnTo>
                  <a:lnTo>
                    <a:pt x="408" y="244"/>
                  </a:lnTo>
                  <a:lnTo>
                    <a:pt x="407" y="232"/>
                  </a:lnTo>
                  <a:lnTo>
                    <a:pt x="401" y="208"/>
                  </a:lnTo>
                  <a:lnTo>
                    <a:pt x="395" y="184"/>
                  </a:lnTo>
                  <a:lnTo>
                    <a:pt x="389" y="160"/>
                  </a:lnTo>
                  <a:lnTo>
                    <a:pt x="389" y="160"/>
                  </a:lnTo>
                  <a:lnTo>
                    <a:pt x="388" y="150"/>
                  </a:lnTo>
                  <a:lnTo>
                    <a:pt x="384" y="138"/>
                  </a:lnTo>
                  <a:lnTo>
                    <a:pt x="380" y="127"/>
                  </a:lnTo>
                  <a:lnTo>
                    <a:pt x="376" y="116"/>
                  </a:lnTo>
                  <a:lnTo>
                    <a:pt x="365" y="96"/>
                  </a:lnTo>
                  <a:lnTo>
                    <a:pt x="351" y="78"/>
                  </a:lnTo>
                  <a:lnTo>
                    <a:pt x="351" y="78"/>
                  </a:lnTo>
                  <a:lnTo>
                    <a:pt x="337" y="60"/>
                  </a:lnTo>
                  <a:lnTo>
                    <a:pt x="322" y="46"/>
                  </a:lnTo>
                  <a:lnTo>
                    <a:pt x="304" y="32"/>
                  </a:lnTo>
                  <a:lnTo>
                    <a:pt x="287" y="22"/>
                  </a:lnTo>
                  <a:lnTo>
                    <a:pt x="267" y="12"/>
                  </a:lnTo>
                  <a:lnTo>
                    <a:pt x="247" y="6"/>
                  </a:lnTo>
                  <a:lnTo>
                    <a:pt x="226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83" y="2"/>
                  </a:lnTo>
                  <a:lnTo>
                    <a:pt x="162" y="4"/>
                  </a:lnTo>
                  <a:lnTo>
                    <a:pt x="143" y="11"/>
                  </a:lnTo>
                  <a:lnTo>
                    <a:pt x="125" y="18"/>
                  </a:lnTo>
                  <a:lnTo>
                    <a:pt x="107" y="28"/>
                  </a:lnTo>
                  <a:lnTo>
                    <a:pt x="90" y="40"/>
                  </a:lnTo>
                  <a:lnTo>
                    <a:pt x="76" y="54"/>
                  </a:lnTo>
                  <a:lnTo>
                    <a:pt x="62" y="70"/>
                  </a:lnTo>
                  <a:lnTo>
                    <a:pt x="62" y="70"/>
                  </a:lnTo>
                  <a:lnTo>
                    <a:pt x="50" y="88"/>
                  </a:lnTo>
                  <a:lnTo>
                    <a:pt x="40" y="108"/>
                  </a:lnTo>
                  <a:lnTo>
                    <a:pt x="32" y="128"/>
                  </a:lnTo>
                  <a:lnTo>
                    <a:pt x="25" y="150"/>
                  </a:lnTo>
                  <a:lnTo>
                    <a:pt x="12" y="194"/>
                  </a:lnTo>
                  <a:lnTo>
                    <a:pt x="0" y="235"/>
                  </a:lnTo>
                  <a:lnTo>
                    <a:pt x="0" y="235"/>
                  </a:lnTo>
                  <a:lnTo>
                    <a:pt x="0" y="239"/>
                  </a:lnTo>
                  <a:lnTo>
                    <a:pt x="0" y="243"/>
                  </a:lnTo>
                  <a:lnTo>
                    <a:pt x="0" y="247"/>
                  </a:lnTo>
                  <a:lnTo>
                    <a:pt x="1" y="249"/>
                  </a:lnTo>
                  <a:lnTo>
                    <a:pt x="6" y="255"/>
                  </a:lnTo>
                  <a:lnTo>
                    <a:pt x="13" y="257"/>
                  </a:lnTo>
                  <a:lnTo>
                    <a:pt x="20" y="259"/>
                  </a:lnTo>
                  <a:lnTo>
                    <a:pt x="26" y="256"/>
                  </a:lnTo>
                  <a:lnTo>
                    <a:pt x="32" y="252"/>
                  </a:lnTo>
                  <a:lnTo>
                    <a:pt x="34" y="249"/>
                  </a:lnTo>
                  <a:lnTo>
                    <a:pt x="36" y="245"/>
                  </a:lnTo>
                  <a:lnTo>
                    <a:pt x="36" y="245"/>
                  </a:lnTo>
                  <a:lnTo>
                    <a:pt x="46" y="212"/>
                  </a:lnTo>
                  <a:lnTo>
                    <a:pt x="54" y="180"/>
                  </a:lnTo>
                  <a:lnTo>
                    <a:pt x="65" y="147"/>
                  </a:lnTo>
                  <a:lnTo>
                    <a:pt x="72" y="131"/>
                  </a:lnTo>
                  <a:lnTo>
                    <a:pt x="78" y="116"/>
                  </a:lnTo>
                  <a:lnTo>
                    <a:pt x="78" y="116"/>
                  </a:lnTo>
                  <a:lnTo>
                    <a:pt x="88" y="100"/>
                  </a:lnTo>
                  <a:lnTo>
                    <a:pt x="97" y="86"/>
                  </a:lnTo>
                  <a:lnTo>
                    <a:pt x="109" y="74"/>
                  </a:lnTo>
                  <a:lnTo>
                    <a:pt x="122" y="63"/>
                  </a:lnTo>
                  <a:lnTo>
                    <a:pt x="135" y="55"/>
                  </a:lnTo>
                  <a:lnTo>
                    <a:pt x="151" y="48"/>
                  </a:lnTo>
                  <a:lnTo>
                    <a:pt x="167" y="43"/>
                  </a:lnTo>
                  <a:lnTo>
                    <a:pt x="186" y="39"/>
                  </a:lnTo>
                  <a:lnTo>
                    <a:pt x="186" y="39"/>
                  </a:lnTo>
                  <a:lnTo>
                    <a:pt x="195" y="38"/>
                  </a:lnTo>
                  <a:lnTo>
                    <a:pt x="206" y="38"/>
                  </a:lnTo>
                  <a:lnTo>
                    <a:pt x="215" y="38"/>
                  </a:lnTo>
                  <a:lnTo>
                    <a:pt x="224" y="39"/>
                  </a:lnTo>
                  <a:lnTo>
                    <a:pt x="243" y="43"/>
                  </a:lnTo>
                  <a:lnTo>
                    <a:pt x="260" y="50"/>
                  </a:lnTo>
                  <a:lnTo>
                    <a:pt x="276" y="59"/>
                  </a:lnTo>
                  <a:lnTo>
                    <a:pt x="292" y="71"/>
                  </a:lnTo>
                  <a:lnTo>
                    <a:pt x="307" y="83"/>
                  </a:lnTo>
                  <a:lnTo>
                    <a:pt x="320" y="98"/>
                  </a:lnTo>
                  <a:lnTo>
                    <a:pt x="320" y="98"/>
                  </a:lnTo>
                  <a:lnTo>
                    <a:pt x="332" y="115"/>
                  </a:lnTo>
                  <a:lnTo>
                    <a:pt x="341" y="132"/>
                  </a:lnTo>
                  <a:lnTo>
                    <a:pt x="349" y="151"/>
                  </a:lnTo>
                  <a:lnTo>
                    <a:pt x="353" y="171"/>
                  </a:lnTo>
                  <a:lnTo>
                    <a:pt x="353" y="171"/>
                  </a:lnTo>
                  <a:lnTo>
                    <a:pt x="359" y="192"/>
                  </a:lnTo>
                  <a:lnTo>
                    <a:pt x="364" y="213"/>
                  </a:lnTo>
                  <a:lnTo>
                    <a:pt x="369" y="235"/>
                  </a:lnTo>
                  <a:lnTo>
                    <a:pt x="371" y="245"/>
                  </a:lnTo>
                  <a:lnTo>
                    <a:pt x="372" y="256"/>
                  </a:lnTo>
                  <a:lnTo>
                    <a:pt x="372" y="256"/>
                  </a:lnTo>
                  <a:lnTo>
                    <a:pt x="372" y="260"/>
                  </a:lnTo>
                  <a:lnTo>
                    <a:pt x="373" y="264"/>
                  </a:lnTo>
                  <a:lnTo>
                    <a:pt x="377" y="269"/>
                  </a:lnTo>
                  <a:lnTo>
                    <a:pt x="384" y="273"/>
                  </a:lnTo>
                  <a:lnTo>
                    <a:pt x="391" y="275"/>
                  </a:lnTo>
                  <a:lnTo>
                    <a:pt x="397" y="273"/>
                  </a:lnTo>
                  <a:lnTo>
                    <a:pt x="403" y="269"/>
                  </a:lnTo>
                  <a:lnTo>
                    <a:pt x="405" y="267"/>
                  </a:lnTo>
                  <a:lnTo>
                    <a:pt x="408" y="264"/>
                  </a:lnTo>
                  <a:lnTo>
                    <a:pt x="408" y="260"/>
                  </a:lnTo>
                  <a:lnTo>
                    <a:pt x="409" y="256"/>
                  </a:lnTo>
                  <a:lnTo>
                    <a:pt x="409" y="2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16835FB6-FBE4-FB07-25DB-DAC1EC433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5" y="4096"/>
              <a:ext cx="15" cy="15"/>
            </a:xfrm>
            <a:custGeom>
              <a:avLst/>
              <a:gdLst>
                <a:gd name="T0" fmla="*/ 0 w 45"/>
                <a:gd name="T1" fmla="*/ 24 h 45"/>
                <a:gd name="T2" fmla="*/ 0 w 45"/>
                <a:gd name="T3" fmla="*/ 24 h 45"/>
                <a:gd name="T4" fmla="*/ 1 w 45"/>
                <a:gd name="T5" fmla="*/ 28 h 45"/>
                <a:gd name="T6" fmla="*/ 2 w 45"/>
                <a:gd name="T7" fmla="*/ 32 h 45"/>
                <a:gd name="T8" fmla="*/ 4 w 45"/>
                <a:gd name="T9" fmla="*/ 36 h 45"/>
                <a:gd name="T10" fmla="*/ 6 w 45"/>
                <a:gd name="T11" fmla="*/ 39 h 45"/>
                <a:gd name="T12" fmla="*/ 10 w 45"/>
                <a:gd name="T13" fmla="*/ 41 h 45"/>
                <a:gd name="T14" fmla="*/ 14 w 45"/>
                <a:gd name="T15" fmla="*/ 44 h 45"/>
                <a:gd name="T16" fmla="*/ 18 w 45"/>
                <a:gd name="T17" fmla="*/ 45 h 45"/>
                <a:gd name="T18" fmla="*/ 22 w 45"/>
                <a:gd name="T19" fmla="*/ 45 h 45"/>
                <a:gd name="T20" fmla="*/ 22 w 45"/>
                <a:gd name="T21" fmla="*/ 45 h 45"/>
                <a:gd name="T22" fmla="*/ 28 w 45"/>
                <a:gd name="T23" fmla="*/ 44 h 45"/>
                <a:gd name="T24" fmla="*/ 32 w 45"/>
                <a:gd name="T25" fmla="*/ 43 h 45"/>
                <a:gd name="T26" fmla="*/ 36 w 45"/>
                <a:gd name="T27" fmla="*/ 41 h 45"/>
                <a:gd name="T28" fmla="*/ 38 w 45"/>
                <a:gd name="T29" fmla="*/ 39 h 45"/>
                <a:gd name="T30" fmla="*/ 41 w 45"/>
                <a:gd name="T31" fmla="*/ 35 h 45"/>
                <a:gd name="T32" fmla="*/ 44 w 45"/>
                <a:gd name="T33" fmla="*/ 31 h 45"/>
                <a:gd name="T34" fmla="*/ 44 w 45"/>
                <a:gd name="T35" fmla="*/ 27 h 45"/>
                <a:gd name="T36" fmla="*/ 45 w 45"/>
                <a:gd name="T37" fmla="*/ 23 h 45"/>
                <a:gd name="T38" fmla="*/ 45 w 45"/>
                <a:gd name="T39" fmla="*/ 23 h 45"/>
                <a:gd name="T40" fmla="*/ 44 w 45"/>
                <a:gd name="T41" fmla="*/ 17 h 45"/>
                <a:gd name="T42" fmla="*/ 42 w 45"/>
                <a:gd name="T43" fmla="*/ 13 h 45"/>
                <a:gd name="T44" fmla="*/ 41 w 45"/>
                <a:gd name="T45" fmla="*/ 9 h 45"/>
                <a:gd name="T46" fmla="*/ 37 w 45"/>
                <a:gd name="T47" fmla="*/ 7 h 45"/>
                <a:gd name="T48" fmla="*/ 34 w 45"/>
                <a:gd name="T49" fmla="*/ 4 h 45"/>
                <a:gd name="T50" fmla="*/ 30 w 45"/>
                <a:gd name="T51" fmla="*/ 1 h 45"/>
                <a:gd name="T52" fmla="*/ 26 w 45"/>
                <a:gd name="T53" fmla="*/ 1 h 45"/>
                <a:gd name="T54" fmla="*/ 21 w 45"/>
                <a:gd name="T55" fmla="*/ 0 h 45"/>
                <a:gd name="T56" fmla="*/ 21 w 45"/>
                <a:gd name="T57" fmla="*/ 0 h 45"/>
                <a:gd name="T58" fmla="*/ 17 w 45"/>
                <a:gd name="T59" fmla="*/ 1 h 45"/>
                <a:gd name="T60" fmla="*/ 13 w 45"/>
                <a:gd name="T61" fmla="*/ 3 h 45"/>
                <a:gd name="T62" fmla="*/ 9 w 45"/>
                <a:gd name="T63" fmla="*/ 4 h 45"/>
                <a:gd name="T64" fmla="*/ 6 w 45"/>
                <a:gd name="T65" fmla="*/ 8 h 45"/>
                <a:gd name="T66" fmla="*/ 4 w 45"/>
                <a:gd name="T67" fmla="*/ 11 h 45"/>
                <a:gd name="T68" fmla="*/ 1 w 45"/>
                <a:gd name="T69" fmla="*/ 15 h 45"/>
                <a:gd name="T70" fmla="*/ 0 w 45"/>
                <a:gd name="T71" fmla="*/ 19 h 45"/>
                <a:gd name="T72" fmla="*/ 0 w 45"/>
                <a:gd name="T73" fmla="*/ 24 h 45"/>
                <a:gd name="T74" fmla="*/ 0 w 45"/>
                <a:gd name="T75" fmla="*/ 2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5">
                  <a:moveTo>
                    <a:pt x="0" y="24"/>
                  </a:moveTo>
                  <a:lnTo>
                    <a:pt x="0" y="24"/>
                  </a:lnTo>
                  <a:lnTo>
                    <a:pt x="1" y="28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6" y="39"/>
                  </a:lnTo>
                  <a:lnTo>
                    <a:pt x="10" y="41"/>
                  </a:lnTo>
                  <a:lnTo>
                    <a:pt x="14" y="44"/>
                  </a:lnTo>
                  <a:lnTo>
                    <a:pt x="18" y="45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8" y="44"/>
                  </a:lnTo>
                  <a:lnTo>
                    <a:pt x="32" y="43"/>
                  </a:lnTo>
                  <a:lnTo>
                    <a:pt x="36" y="41"/>
                  </a:lnTo>
                  <a:lnTo>
                    <a:pt x="38" y="39"/>
                  </a:lnTo>
                  <a:lnTo>
                    <a:pt x="41" y="35"/>
                  </a:lnTo>
                  <a:lnTo>
                    <a:pt x="44" y="31"/>
                  </a:lnTo>
                  <a:lnTo>
                    <a:pt x="44" y="27"/>
                  </a:lnTo>
                  <a:lnTo>
                    <a:pt x="45" y="23"/>
                  </a:lnTo>
                  <a:lnTo>
                    <a:pt x="45" y="23"/>
                  </a:lnTo>
                  <a:lnTo>
                    <a:pt x="44" y="17"/>
                  </a:lnTo>
                  <a:lnTo>
                    <a:pt x="42" y="13"/>
                  </a:lnTo>
                  <a:lnTo>
                    <a:pt x="41" y="9"/>
                  </a:lnTo>
                  <a:lnTo>
                    <a:pt x="37" y="7"/>
                  </a:lnTo>
                  <a:lnTo>
                    <a:pt x="34" y="4"/>
                  </a:lnTo>
                  <a:lnTo>
                    <a:pt x="30" y="1"/>
                  </a:lnTo>
                  <a:lnTo>
                    <a:pt x="26" y="1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7" y="1"/>
                  </a:lnTo>
                  <a:lnTo>
                    <a:pt x="13" y="3"/>
                  </a:lnTo>
                  <a:lnTo>
                    <a:pt x="9" y="4"/>
                  </a:lnTo>
                  <a:lnTo>
                    <a:pt x="6" y="8"/>
                  </a:lnTo>
                  <a:lnTo>
                    <a:pt x="4" y="11"/>
                  </a:lnTo>
                  <a:lnTo>
                    <a:pt x="1" y="15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792F6B42-3954-2BEC-3D70-79F8BA49B9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8" y="4090"/>
              <a:ext cx="28" cy="28"/>
            </a:xfrm>
            <a:custGeom>
              <a:avLst/>
              <a:gdLst>
                <a:gd name="T0" fmla="*/ 0 w 83"/>
                <a:gd name="T1" fmla="*/ 43 h 83"/>
                <a:gd name="T2" fmla="*/ 4 w 83"/>
                <a:gd name="T3" fmla="*/ 58 h 83"/>
                <a:gd name="T4" fmla="*/ 13 w 83"/>
                <a:gd name="T5" fmla="*/ 71 h 83"/>
                <a:gd name="T6" fmla="*/ 25 w 83"/>
                <a:gd name="T7" fmla="*/ 79 h 83"/>
                <a:gd name="T8" fmla="*/ 41 w 83"/>
                <a:gd name="T9" fmla="*/ 83 h 83"/>
                <a:gd name="T10" fmla="*/ 51 w 83"/>
                <a:gd name="T11" fmla="*/ 82 h 83"/>
                <a:gd name="T12" fmla="*/ 64 w 83"/>
                <a:gd name="T13" fmla="*/ 75 h 83"/>
                <a:gd name="T14" fmla="*/ 75 w 83"/>
                <a:gd name="T15" fmla="*/ 64 h 83"/>
                <a:gd name="T16" fmla="*/ 81 w 83"/>
                <a:gd name="T17" fmla="*/ 50 h 83"/>
                <a:gd name="T18" fmla="*/ 83 w 83"/>
                <a:gd name="T19" fmla="*/ 42 h 83"/>
                <a:gd name="T20" fmla="*/ 79 w 83"/>
                <a:gd name="T21" fmla="*/ 26 h 83"/>
                <a:gd name="T22" fmla="*/ 69 w 83"/>
                <a:gd name="T23" fmla="*/ 12 h 83"/>
                <a:gd name="T24" fmla="*/ 56 w 83"/>
                <a:gd name="T25" fmla="*/ 4 h 83"/>
                <a:gd name="T26" fmla="*/ 40 w 83"/>
                <a:gd name="T27" fmla="*/ 0 h 83"/>
                <a:gd name="T28" fmla="*/ 32 w 83"/>
                <a:gd name="T29" fmla="*/ 2 h 83"/>
                <a:gd name="T30" fmla="*/ 17 w 83"/>
                <a:gd name="T31" fmla="*/ 8 h 83"/>
                <a:gd name="T32" fmla="*/ 7 w 83"/>
                <a:gd name="T33" fmla="*/ 19 h 83"/>
                <a:gd name="T34" fmla="*/ 1 w 83"/>
                <a:gd name="T35" fmla="*/ 35 h 83"/>
                <a:gd name="T36" fmla="*/ 0 w 83"/>
                <a:gd name="T37" fmla="*/ 43 h 83"/>
                <a:gd name="T38" fmla="*/ 1 w 83"/>
                <a:gd name="T39" fmla="*/ 50 h 83"/>
                <a:gd name="T40" fmla="*/ 5 w 83"/>
                <a:gd name="T41" fmla="*/ 56 h 83"/>
                <a:gd name="T42" fmla="*/ 19 w 83"/>
                <a:gd name="T43" fmla="*/ 60 h 83"/>
                <a:gd name="T44" fmla="*/ 32 w 83"/>
                <a:gd name="T45" fmla="*/ 56 h 83"/>
                <a:gd name="T46" fmla="*/ 37 w 83"/>
                <a:gd name="T47" fmla="*/ 47 h 83"/>
                <a:gd name="T48" fmla="*/ 37 w 83"/>
                <a:gd name="T49" fmla="*/ 43 h 83"/>
                <a:gd name="T50" fmla="*/ 41 w 83"/>
                <a:gd name="T51" fmla="*/ 38 h 83"/>
                <a:gd name="T52" fmla="*/ 45 w 83"/>
                <a:gd name="T53" fmla="*/ 42 h 83"/>
                <a:gd name="T54" fmla="*/ 44 w 83"/>
                <a:gd name="T55" fmla="*/ 44 h 83"/>
                <a:gd name="T56" fmla="*/ 39 w 83"/>
                <a:gd name="T57" fmla="*/ 44 h 83"/>
                <a:gd name="T58" fmla="*/ 37 w 83"/>
                <a:gd name="T59" fmla="*/ 43 h 83"/>
                <a:gd name="T60" fmla="*/ 32 w 83"/>
                <a:gd name="T61" fmla="*/ 30 h 83"/>
                <a:gd name="T62" fmla="*/ 23 w 83"/>
                <a:gd name="T63" fmla="*/ 24 h 83"/>
                <a:gd name="T64" fmla="*/ 19 w 83"/>
                <a:gd name="T65" fmla="*/ 24 h 83"/>
                <a:gd name="T66" fmla="*/ 5 w 83"/>
                <a:gd name="T67" fmla="*/ 30 h 83"/>
                <a:gd name="T68" fmla="*/ 0 w 83"/>
                <a:gd name="T69" fmla="*/ 39 h 83"/>
                <a:gd name="T70" fmla="*/ 0 w 83"/>
                <a:gd name="T71" fmla="*/ 4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83">
                  <a:moveTo>
                    <a:pt x="0" y="43"/>
                  </a:moveTo>
                  <a:lnTo>
                    <a:pt x="0" y="43"/>
                  </a:lnTo>
                  <a:lnTo>
                    <a:pt x="1" y="51"/>
                  </a:lnTo>
                  <a:lnTo>
                    <a:pt x="4" y="58"/>
                  </a:lnTo>
                  <a:lnTo>
                    <a:pt x="8" y="66"/>
                  </a:lnTo>
                  <a:lnTo>
                    <a:pt x="13" y="71"/>
                  </a:lnTo>
                  <a:lnTo>
                    <a:pt x="19" y="76"/>
                  </a:lnTo>
                  <a:lnTo>
                    <a:pt x="25" y="79"/>
                  </a:lnTo>
                  <a:lnTo>
                    <a:pt x="33" y="82"/>
                  </a:lnTo>
                  <a:lnTo>
                    <a:pt x="41" y="83"/>
                  </a:lnTo>
                  <a:lnTo>
                    <a:pt x="41" y="83"/>
                  </a:lnTo>
                  <a:lnTo>
                    <a:pt x="51" y="82"/>
                  </a:lnTo>
                  <a:lnTo>
                    <a:pt x="57" y="79"/>
                  </a:lnTo>
                  <a:lnTo>
                    <a:pt x="64" y="75"/>
                  </a:lnTo>
                  <a:lnTo>
                    <a:pt x="71" y="70"/>
                  </a:lnTo>
                  <a:lnTo>
                    <a:pt x="75" y="64"/>
                  </a:lnTo>
                  <a:lnTo>
                    <a:pt x="79" y="56"/>
                  </a:lnTo>
                  <a:lnTo>
                    <a:pt x="81" y="50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1" y="32"/>
                  </a:lnTo>
                  <a:lnTo>
                    <a:pt x="79" y="26"/>
                  </a:lnTo>
                  <a:lnTo>
                    <a:pt x="75" y="19"/>
                  </a:lnTo>
                  <a:lnTo>
                    <a:pt x="69" y="12"/>
                  </a:lnTo>
                  <a:lnTo>
                    <a:pt x="64" y="8"/>
                  </a:lnTo>
                  <a:lnTo>
                    <a:pt x="56" y="4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25" y="4"/>
                  </a:lnTo>
                  <a:lnTo>
                    <a:pt x="17" y="8"/>
                  </a:lnTo>
                  <a:lnTo>
                    <a:pt x="12" y="14"/>
                  </a:lnTo>
                  <a:lnTo>
                    <a:pt x="7" y="19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7"/>
                  </a:lnTo>
                  <a:lnTo>
                    <a:pt x="1" y="50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12" y="59"/>
                  </a:lnTo>
                  <a:lnTo>
                    <a:pt x="19" y="60"/>
                  </a:lnTo>
                  <a:lnTo>
                    <a:pt x="25" y="59"/>
                  </a:lnTo>
                  <a:lnTo>
                    <a:pt x="32" y="56"/>
                  </a:lnTo>
                  <a:lnTo>
                    <a:pt x="36" y="50"/>
                  </a:lnTo>
                  <a:lnTo>
                    <a:pt x="37" y="47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9" y="39"/>
                  </a:lnTo>
                  <a:lnTo>
                    <a:pt x="41" y="38"/>
                  </a:lnTo>
                  <a:lnTo>
                    <a:pt x="44" y="39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44" y="44"/>
                  </a:lnTo>
                  <a:lnTo>
                    <a:pt x="41" y="46"/>
                  </a:lnTo>
                  <a:lnTo>
                    <a:pt x="39" y="44"/>
                  </a:lnTo>
                  <a:lnTo>
                    <a:pt x="37" y="43"/>
                  </a:lnTo>
                  <a:lnTo>
                    <a:pt x="37" y="43"/>
                  </a:lnTo>
                  <a:lnTo>
                    <a:pt x="36" y="35"/>
                  </a:lnTo>
                  <a:lnTo>
                    <a:pt x="32" y="30"/>
                  </a:lnTo>
                  <a:lnTo>
                    <a:pt x="27" y="26"/>
                  </a:lnTo>
                  <a:lnTo>
                    <a:pt x="23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2" y="26"/>
                  </a:lnTo>
                  <a:lnTo>
                    <a:pt x="5" y="30"/>
                  </a:lnTo>
                  <a:lnTo>
                    <a:pt x="1" y="35"/>
                  </a:lnTo>
                  <a:lnTo>
                    <a:pt x="0" y="39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3D6BA5A7-B066-6D5E-E479-166E048B3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" y="4106"/>
              <a:ext cx="15" cy="15"/>
            </a:xfrm>
            <a:custGeom>
              <a:avLst/>
              <a:gdLst>
                <a:gd name="T0" fmla="*/ 0 w 45"/>
                <a:gd name="T1" fmla="*/ 24 h 46"/>
                <a:gd name="T2" fmla="*/ 0 w 45"/>
                <a:gd name="T3" fmla="*/ 24 h 46"/>
                <a:gd name="T4" fmla="*/ 1 w 45"/>
                <a:gd name="T5" fmla="*/ 28 h 46"/>
                <a:gd name="T6" fmla="*/ 3 w 45"/>
                <a:gd name="T7" fmla="*/ 32 h 46"/>
                <a:gd name="T8" fmla="*/ 4 w 45"/>
                <a:gd name="T9" fmla="*/ 36 h 46"/>
                <a:gd name="T10" fmla="*/ 8 w 45"/>
                <a:gd name="T11" fmla="*/ 39 h 46"/>
                <a:gd name="T12" fmla="*/ 11 w 45"/>
                <a:gd name="T13" fmla="*/ 42 h 46"/>
                <a:gd name="T14" fmla="*/ 15 w 45"/>
                <a:gd name="T15" fmla="*/ 44 h 46"/>
                <a:gd name="T16" fmla="*/ 19 w 45"/>
                <a:gd name="T17" fmla="*/ 46 h 46"/>
                <a:gd name="T18" fmla="*/ 24 w 45"/>
                <a:gd name="T19" fmla="*/ 46 h 46"/>
                <a:gd name="T20" fmla="*/ 24 w 45"/>
                <a:gd name="T21" fmla="*/ 46 h 46"/>
                <a:gd name="T22" fmla="*/ 28 w 45"/>
                <a:gd name="T23" fmla="*/ 44 h 46"/>
                <a:gd name="T24" fmla="*/ 32 w 45"/>
                <a:gd name="T25" fmla="*/ 43 h 46"/>
                <a:gd name="T26" fmla="*/ 36 w 45"/>
                <a:gd name="T27" fmla="*/ 42 h 46"/>
                <a:gd name="T28" fmla="*/ 39 w 45"/>
                <a:gd name="T29" fmla="*/ 39 h 46"/>
                <a:gd name="T30" fmla="*/ 41 w 45"/>
                <a:gd name="T31" fmla="*/ 35 h 46"/>
                <a:gd name="T32" fmla="*/ 44 w 45"/>
                <a:gd name="T33" fmla="*/ 31 h 46"/>
                <a:gd name="T34" fmla="*/ 45 w 45"/>
                <a:gd name="T35" fmla="*/ 27 h 46"/>
                <a:gd name="T36" fmla="*/ 45 w 45"/>
                <a:gd name="T37" fmla="*/ 23 h 46"/>
                <a:gd name="T38" fmla="*/ 45 w 45"/>
                <a:gd name="T39" fmla="*/ 23 h 46"/>
                <a:gd name="T40" fmla="*/ 44 w 45"/>
                <a:gd name="T41" fmla="*/ 18 h 46"/>
                <a:gd name="T42" fmla="*/ 43 w 45"/>
                <a:gd name="T43" fmla="*/ 14 h 46"/>
                <a:gd name="T44" fmla="*/ 41 w 45"/>
                <a:gd name="T45" fmla="*/ 10 h 46"/>
                <a:gd name="T46" fmla="*/ 39 w 45"/>
                <a:gd name="T47" fmla="*/ 7 h 46"/>
                <a:gd name="T48" fmla="*/ 35 w 45"/>
                <a:gd name="T49" fmla="*/ 4 h 46"/>
                <a:gd name="T50" fmla="*/ 31 w 45"/>
                <a:gd name="T51" fmla="*/ 3 h 46"/>
                <a:gd name="T52" fmla="*/ 27 w 45"/>
                <a:gd name="T53" fmla="*/ 2 h 46"/>
                <a:gd name="T54" fmla="*/ 23 w 45"/>
                <a:gd name="T55" fmla="*/ 0 h 46"/>
                <a:gd name="T56" fmla="*/ 23 w 45"/>
                <a:gd name="T57" fmla="*/ 0 h 46"/>
                <a:gd name="T58" fmla="*/ 17 w 45"/>
                <a:gd name="T59" fmla="*/ 2 h 46"/>
                <a:gd name="T60" fmla="*/ 13 w 45"/>
                <a:gd name="T61" fmla="*/ 3 h 46"/>
                <a:gd name="T62" fmla="*/ 9 w 45"/>
                <a:gd name="T63" fmla="*/ 4 h 46"/>
                <a:gd name="T64" fmla="*/ 7 w 45"/>
                <a:gd name="T65" fmla="*/ 8 h 46"/>
                <a:gd name="T66" fmla="*/ 4 w 45"/>
                <a:gd name="T67" fmla="*/ 11 h 46"/>
                <a:gd name="T68" fmla="*/ 1 w 45"/>
                <a:gd name="T69" fmla="*/ 15 h 46"/>
                <a:gd name="T70" fmla="*/ 1 w 45"/>
                <a:gd name="T71" fmla="*/ 19 h 46"/>
                <a:gd name="T72" fmla="*/ 0 w 45"/>
                <a:gd name="T73" fmla="*/ 24 h 46"/>
                <a:gd name="T74" fmla="*/ 0 w 45"/>
                <a:gd name="T75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6">
                  <a:moveTo>
                    <a:pt x="0" y="24"/>
                  </a:moveTo>
                  <a:lnTo>
                    <a:pt x="0" y="24"/>
                  </a:lnTo>
                  <a:lnTo>
                    <a:pt x="1" y="28"/>
                  </a:lnTo>
                  <a:lnTo>
                    <a:pt x="3" y="32"/>
                  </a:lnTo>
                  <a:lnTo>
                    <a:pt x="4" y="36"/>
                  </a:lnTo>
                  <a:lnTo>
                    <a:pt x="8" y="39"/>
                  </a:lnTo>
                  <a:lnTo>
                    <a:pt x="11" y="42"/>
                  </a:lnTo>
                  <a:lnTo>
                    <a:pt x="15" y="44"/>
                  </a:lnTo>
                  <a:lnTo>
                    <a:pt x="19" y="46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8" y="44"/>
                  </a:lnTo>
                  <a:lnTo>
                    <a:pt x="32" y="43"/>
                  </a:lnTo>
                  <a:lnTo>
                    <a:pt x="36" y="42"/>
                  </a:lnTo>
                  <a:lnTo>
                    <a:pt x="39" y="39"/>
                  </a:lnTo>
                  <a:lnTo>
                    <a:pt x="41" y="35"/>
                  </a:lnTo>
                  <a:lnTo>
                    <a:pt x="44" y="31"/>
                  </a:lnTo>
                  <a:lnTo>
                    <a:pt x="45" y="27"/>
                  </a:lnTo>
                  <a:lnTo>
                    <a:pt x="45" y="23"/>
                  </a:lnTo>
                  <a:lnTo>
                    <a:pt x="45" y="23"/>
                  </a:lnTo>
                  <a:lnTo>
                    <a:pt x="44" y="18"/>
                  </a:lnTo>
                  <a:lnTo>
                    <a:pt x="43" y="14"/>
                  </a:lnTo>
                  <a:lnTo>
                    <a:pt x="41" y="10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1" y="3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17" y="2"/>
                  </a:lnTo>
                  <a:lnTo>
                    <a:pt x="13" y="3"/>
                  </a:lnTo>
                  <a:lnTo>
                    <a:pt x="9" y="4"/>
                  </a:lnTo>
                  <a:lnTo>
                    <a:pt x="7" y="8"/>
                  </a:lnTo>
                  <a:lnTo>
                    <a:pt x="4" y="11"/>
                  </a:lnTo>
                  <a:lnTo>
                    <a:pt x="1" y="15"/>
                  </a:lnTo>
                  <a:lnTo>
                    <a:pt x="1" y="19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BF8288FA-F50D-2BAD-6091-6CAF04EFA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" y="4100"/>
              <a:ext cx="28" cy="27"/>
            </a:xfrm>
            <a:custGeom>
              <a:avLst/>
              <a:gdLst>
                <a:gd name="T0" fmla="*/ 0 w 83"/>
                <a:gd name="T1" fmla="*/ 42 h 82"/>
                <a:gd name="T2" fmla="*/ 4 w 83"/>
                <a:gd name="T3" fmla="*/ 58 h 82"/>
                <a:gd name="T4" fmla="*/ 14 w 83"/>
                <a:gd name="T5" fmla="*/ 70 h 82"/>
                <a:gd name="T6" fmla="*/ 26 w 83"/>
                <a:gd name="T7" fmla="*/ 78 h 82"/>
                <a:gd name="T8" fmla="*/ 43 w 83"/>
                <a:gd name="T9" fmla="*/ 82 h 82"/>
                <a:gd name="T10" fmla="*/ 51 w 83"/>
                <a:gd name="T11" fmla="*/ 81 h 82"/>
                <a:gd name="T12" fmla="*/ 66 w 83"/>
                <a:gd name="T13" fmla="*/ 74 h 82"/>
                <a:gd name="T14" fmla="*/ 76 w 83"/>
                <a:gd name="T15" fmla="*/ 64 h 82"/>
                <a:gd name="T16" fmla="*/ 82 w 83"/>
                <a:gd name="T17" fmla="*/ 49 h 82"/>
                <a:gd name="T18" fmla="*/ 83 w 83"/>
                <a:gd name="T19" fmla="*/ 41 h 82"/>
                <a:gd name="T20" fmla="*/ 79 w 83"/>
                <a:gd name="T21" fmla="*/ 25 h 82"/>
                <a:gd name="T22" fmla="*/ 70 w 83"/>
                <a:gd name="T23" fmla="*/ 12 h 82"/>
                <a:gd name="T24" fmla="*/ 56 w 83"/>
                <a:gd name="T25" fmla="*/ 4 h 82"/>
                <a:gd name="T26" fmla="*/ 42 w 83"/>
                <a:gd name="T27" fmla="*/ 0 h 82"/>
                <a:gd name="T28" fmla="*/ 32 w 83"/>
                <a:gd name="T29" fmla="*/ 1 h 82"/>
                <a:gd name="T30" fmla="*/ 19 w 83"/>
                <a:gd name="T31" fmla="*/ 8 h 82"/>
                <a:gd name="T32" fmla="*/ 8 w 83"/>
                <a:gd name="T33" fmla="*/ 18 h 82"/>
                <a:gd name="T34" fmla="*/ 2 w 83"/>
                <a:gd name="T35" fmla="*/ 34 h 82"/>
                <a:gd name="T36" fmla="*/ 0 w 83"/>
                <a:gd name="T37" fmla="*/ 42 h 82"/>
                <a:gd name="T38" fmla="*/ 2 w 83"/>
                <a:gd name="T39" fmla="*/ 50 h 82"/>
                <a:gd name="T40" fmla="*/ 6 w 83"/>
                <a:gd name="T41" fmla="*/ 56 h 82"/>
                <a:gd name="T42" fmla="*/ 19 w 83"/>
                <a:gd name="T43" fmla="*/ 60 h 82"/>
                <a:gd name="T44" fmla="*/ 32 w 83"/>
                <a:gd name="T45" fmla="*/ 56 h 82"/>
                <a:gd name="T46" fmla="*/ 38 w 83"/>
                <a:gd name="T47" fmla="*/ 46 h 82"/>
                <a:gd name="T48" fmla="*/ 38 w 83"/>
                <a:gd name="T49" fmla="*/ 42 h 82"/>
                <a:gd name="T50" fmla="*/ 42 w 83"/>
                <a:gd name="T51" fmla="*/ 37 h 82"/>
                <a:gd name="T52" fmla="*/ 46 w 83"/>
                <a:gd name="T53" fmla="*/ 41 h 82"/>
                <a:gd name="T54" fmla="*/ 44 w 83"/>
                <a:gd name="T55" fmla="*/ 44 h 82"/>
                <a:gd name="T56" fmla="*/ 39 w 83"/>
                <a:gd name="T57" fmla="*/ 44 h 82"/>
                <a:gd name="T58" fmla="*/ 38 w 83"/>
                <a:gd name="T59" fmla="*/ 42 h 82"/>
                <a:gd name="T60" fmla="*/ 32 w 83"/>
                <a:gd name="T61" fmla="*/ 29 h 82"/>
                <a:gd name="T62" fmla="*/ 23 w 83"/>
                <a:gd name="T63" fmla="*/ 24 h 82"/>
                <a:gd name="T64" fmla="*/ 19 w 83"/>
                <a:gd name="T65" fmla="*/ 24 h 82"/>
                <a:gd name="T66" fmla="*/ 6 w 83"/>
                <a:gd name="T67" fmla="*/ 29 h 82"/>
                <a:gd name="T68" fmla="*/ 0 w 83"/>
                <a:gd name="T69" fmla="*/ 38 h 82"/>
                <a:gd name="T70" fmla="*/ 0 w 83"/>
                <a:gd name="T71" fmla="*/ 4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82">
                  <a:moveTo>
                    <a:pt x="0" y="42"/>
                  </a:moveTo>
                  <a:lnTo>
                    <a:pt x="0" y="42"/>
                  </a:lnTo>
                  <a:lnTo>
                    <a:pt x="2" y="50"/>
                  </a:lnTo>
                  <a:lnTo>
                    <a:pt x="4" y="58"/>
                  </a:lnTo>
                  <a:lnTo>
                    <a:pt x="8" y="65"/>
                  </a:lnTo>
                  <a:lnTo>
                    <a:pt x="14" y="70"/>
                  </a:lnTo>
                  <a:lnTo>
                    <a:pt x="19" y="76"/>
                  </a:lnTo>
                  <a:lnTo>
                    <a:pt x="26" y="78"/>
                  </a:lnTo>
                  <a:lnTo>
                    <a:pt x="34" y="81"/>
                  </a:lnTo>
                  <a:lnTo>
                    <a:pt x="43" y="82"/>
                  </a:lnTo>
                  <a:lnTo>
                    <a:pt x="43" y="82"/>
                  </a:lnTo>
                  <a:lnTo>
                    <a:pt x="51" y="81"/>
                  </a:lnTo>
                  <a:lnTo>
                    <a:pt x="58" y="78"/>
                  </a:lnTo>
                  <a:lnTo>
                    <a:pt x="66" y="74"/>
                  </a:lnTo>
                  <a:lnTo>
                    <a:pt x="71" y="69"/>
                  </a:lnTo>
                  <a:lnTo>
                    <a:pt x="76" y="64"/>
                  </a:lnTo>
                  <a:lnTo>
                    <a:pt x="79" y="56"/>
                  </a:lnTo>
                  <a:lnTo>
                    <a:pt x="82" y="49"/>
                  </a:lnTo>
                  <a:lnTo>
                    <a:pt x="83" y="41"/>
                  </a:lnTo>
                  <a:lnTo>
                    <a:pt x="83" y="41"/>
                  </a:lnTo>
                  <a:lnTo>
                    <a:pt x="82" y="32"/>
                  </a:lnTo>
                  <a:lnTo>
                    <a:pt x="79" y="25"/>
                  </a:lnTo>
                  <a:lnTo>
                    <a:pt x="75" y="18"/>
                  </a:lnTo>
                  <a:lnTo>
                    <a:pt x="70" y="12"/>
                  </a:lnTo>
                  <a:lnTo>
                    <a:pt x="64" y="8"/>
                  </a:lnTo>
                  <a:lnTo>
                    <a:pt x="56" y="4"/>
                  </a:lnTo>
                  <a:lnTo>
                    <a:pt x="50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2" y="1"/>
                  </a:lnTo>
                  <a:lnTo>
                    <a:pt x="26" y="4"/>
                  </a:lnTo>
                  <a:lnTo>
                    <a:pt x="19" y="8"/>
                  </a:lnTo>
                  <a:lnTo>
                    <a:pt x="12" y="13"/>
                  </a:ln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" y="46"/>
                  </a:lnTo>
                  <a:lnTo>
                    <a:pt x="2" y="50"/>
                  </a:lnTo>
                  <a:lnTo>
                    <a:pt x="4" y="53"/>
                  </a:lnTo>
                  <a:lnTo>
                    <a:pt x="6" y="56"/>
                  </a:lnTo>
                  <a:lnTo>
                    <a:pt x="12" y="58"/>
                  </a:lnTo>
                  <a:lnTo>
                    <a:pt x="19" y="60"/>
                  </a:lnTo>
                  <a:lnTo>
                    <a:pt x="26" y="58"/>
                  </a:lnTo>
                  <a:lnTo>
                    <a:pt x="32" y="56"/>
                  </a:lnTo>
                  <a:lnTo>
                    <a:pt x="36" y="50"/>
                  </a:lnTo>
                  <a:lnTo>
                    <a:pt x="38" y="46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9" y="38"/>
                  </a:lnTo>
                  <a:lnTo>
                    <a:pt x="42" y="37"/>
                  </a:lnTo>
                  <a:lnTo>
                    <a:pt x="44" y="38"/>
                  </a:lnTo>
                  <a:lnTo>
                    <a:pt x="46" y="41"/>
                  </a:lnTo>
                  <a:lnTo>
                    <a:pt x="46" y="41"/>
                  </a:lnTo>
                  <a:lnTo>
                    <a:pt x="44" y="44"/>
                  </a:lnTo>
                  <a:lnTo>
                    <a:pt x="42" y="45"/>
                  </a:lnTo>
                  <a:lnTo>
                    <a:pt x="39" y="4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34"/>
                  </a:lnTo>
                  <a:lnTo>
                    <a:pt x="32" y="29"/>
                  </a:lnTo>
                  <a:lnTo>
                    <a:pt x="27" y="25"/>
                  </a:lnTo>
                  <a:lnTo>
                    <a:pt x="23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2" y="25"/>
                  </a:lnTo>
                  <a:lnTo>
                    <a:pt x="6" y="29"/>
                  </a:lnTo>
                  <a:lnTo>
                    <a:pt x="2" y="34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2480EF1E-901D-8993-235C-561AC5A20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6" y="4047"/>
              <a:ext cx="16" cy="15"/>
            </a:xfrm>
            <a:custGeom>
              <a:avLst/>
              <a:gdLst>
                <a:gd name="T0" fmla="*/ 0 w 46"/>
                <a:gd name="T1" fmla="*/ 24 h 46"/>
                <a:gd name="T2" fmla="*/ 0 w 46"/>
                <a:gd name="T3" fmla="*/ 24 h 46"/>
                <a:gd name="T4" fmla="*/ 2 w 46"/>
                <a:gd name="T5" fmla="*/ 28 h 46"/>
                <a:gd name="T6" fmla="*/ 3 w 46"/>
                <a:gd name="T7" fmla="*/ 32 h 46"/>
                <a:gd name="T8" fmla="*/ 4 w 46"/>
                <a:gd name="T9" fmla="*/ 36 h 46"/>
                <a:gd name="T10" fmla="*/ 7 w 46"/>
                <a:gd name="T11" fmla="*/ 39 h 46"/>
                <a:gd name="T12" fmla="*/ 11 w 46"/>
                <a:gd name="T13" fmla="*/ 42 h 46"/>
                <a:gd name="T14" fmla="*/ 15 w 46"/>
                <a:gd name="T15" fmla="*/ 44 h 46"/>
                <a:gd name="T16" fmla="*/ 19 w 46"/>
                <a:gd name="T17" fmla="*/ 46 h 46"/>
                <a:gd name="T18" fmla="*/ 23 w 46"/>
                <a:gd name="T19" fmla="*/ 46 h 46"/>
                <a:gd name="T20" fmla="*/ 23 w 46"/>
                <a:gd name="T21" fmla="*/ 46 h 46"/>
                <a:gd name="T22" fmla="*/ 28 w 46"/>
                <a:gd name="T23" fmla="*/ 46 h 46"/>
                <a:gd name="T24" fmla="*/ 32 w 46"/>
                <a:gd name="T25" fmla="*/ 44 h 46"/>
                <a:gd name="T26" fmla="*/ 36 w 46"/>
                <a:gd name="T27" fmla="*/ 42 h 46"/>
                <a:gd name="T28" fmla="*/ 39 w 46"/>
                <a:gd name="T29" fmla="*/ 39 h 46"/>
                <a:gd name="T30" fmla="*/ 42 w 46"/>
                <a:gd name="T31" fmla="*/ 35 h 46"/>
                <a:gd name="T32" fmla="*/ 44 w 46"/>
                <a:gd name="T33" fmla="*/ 31 h 46"/>
                <a:gd name="T34" fmla="*/ 44 w 46"/>
                <a:gd name="T35" fmla="*/ 27 h 46"/>
                <a:gd name="T36" fmla="*/ 46 w 46"/>
                <a:gd name="T37" fmla="*/ 23 h 46"/>
                <a:gd name="T38" fmla="*/ 46 w 46"/>
                <a:gd name="T39" fmla="*/ 23 h 46"/>
                <a:gd name="T40" fmla="*/ 44 w 46"/>
                <a:gd name="T41" fmla="*/ 18 h 46"/>
                <a:gd name="T42" fmla="*/ 43 w 46"/>
                <a:gd name="T43" fmla="*/ 14 h 46"/>
                <a:gd name="T44" fmla="*/ 42 w 46"/>
                <a:gd name="T45" fmla="*/ 10 h 46"/>
                <a:gd name="T46" fmla="*/ 38 w 46"/>
                <a:gd name="T47" fmla="*/ 7 h 46"/>
                <a:gd name="T48" fmla="*/ 35 w 46"/>
                <a:gd name="T49" fmla="*/ 4 h 46"/>
                <a:gd name="T50" fmla="*/ 31 w 46"/>
                <a:gd name="T51" fmla="*/ 3 h 46"/>
                <a:gd name="T52" fmla="*/ 27 w 46"/>
                <a:gd name="T53" fmla="*/ 2 h 46"/>
                <a:gd name="T54" fmla="*/ 22 w 46"/>
                <a:gd name="T55" fmla="*/ 0 h 46"/>
                <a:gd name="T56" fmla="*/ 22 w 46"/>
                <a:gd name="T57" fmla="*/ 0 h 46"/>
                <a:gd name="T58" fmla="*/ 18 w 46"/>
                <a:gd name="T59" fmla="*/ 2 h 46"/>
                <a:gd name="T60" fmla="*/ 14 w 46"/>
                <a:gd name="T61" fmla="*/ 3 h 46"/>
                <a:gd name="T62" fmla="*/ 10 w 46"/>
                <a:gd name="T63" fmla="*/ 6 h 46"/>
                <a:gd name="T64" fmla="*/ 7 w 46"/>
                <a:gd name="T65" fmla="*/ 8 h 46"/>
                <a:gd name="T66" fmla="*/ 4 w 46"/>
                <a:gd name="T67" fmla="*/ 11 h 46"/>
                <a:gd name="T68" fmla="*/ 2 w 46"/>
                <a:gd name="T69" fmla="*/ 15 h 46"/>
                <a:gd name="T70" fmla="*/ 0 w 46"/>
                <a:gd name="T71" fmla="*/ 19 h 46"/>
                <a:gd name="T72" fmla="*/ 0 w 46"/>
                <a:gd name="T73" fmla="*/ 24 h 46"/>
                <a:gd name="T74" fmla="*/ 0 w 46"/>
                <a:gd name="T75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6" h="46">
                  <a:moveTo>
                    <a:pt x="0" y="24"/>
                  </a:moveTo>
                  <a:lnTo>
                    <a:pt x="0" y="24"/>
                  </a:lnTo>
                  <a:lnTo>
                    <a:pt x="2" y="28"/>
                  </a:lnTo>
                  <a:lnTo>
                    <a:pt x="3" y="32"/>
                  </a:lnTo>
                  <a:lnTo>
                    <a:pt x="4" y="36"/>
                  </a:lnTo>
                  <a:lnTo>
                    <a:pt x="7" y="39"/>
                  </a:lnTo>
                  <a:lnTo>
                    <a:pt x="11" y="42"/>
                  </a:lnTo>
                  <a:lnTo>
                    <a:pt x="15" y="44"/>
                  </a:lnTo>
                  <a:lnTo>
                    <a:pt x="19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8" y="46"/>
                  </a:lnTo>
                  <a:lnTo>
                    <a:pt x="32" y="44"/>
                  </a:lnTo>
                  <a:lnTo>
                    <a:pt x="36" y="42"/>
                  </a:lnTo>
                  <a:lnTo>
                    <a:pt x="39" y="39"/>
                  </a:lnTo>
                  <a:lnTo>
                    <a:pt x="42" y="35"/>
                  </a:lnTo>
                  <a:lnTo>
                    <a:pt x="44" y="31"/>
                  </a:lnTo>
                  <a:lnTo>
                    <a:pt x="44" y="27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4" y="18"/>
                  </a:lnTo>
                  <a:lnTo>
                    <a:pt x="43" y="14"/>
                  </a:lnTo>
                  <a:lnTo>
                    <a:pt x="42" y="10"/>
                  </a:lnTo>
                  <a:lnTo>
                    <a:pt x="38" y="7"/>
                  </a:lnTo>
                  <a:lnTo>
                    <a:pt x="35" y="4"/>
                  </a:lnTo>
                  <a:lnTo>
                    <a:pt x="31" y="3"/>
                  </a:lnTo>
                  <a:lnTo>
                    <a:pt x="27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2"/>
                  </a:lnTo>
                  <a:lnTo>
                    <a:pt x="14" y="3"/>
                  </a:lnTo>
                  <a:lnTo>
                    <a:pt x="10" y="6"/>
                  </a:lnTo>
                  <a:lnTo>
                    <a:pt x="7" y="8"/>
                  </a:lnTo>
                  <a:lnTo>
                    <a:pt x="4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B74EAE8E-88B8-E4DF-50E8-96CB5CD83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" y="4041"/>
              <a:ext cx="28" cy="27"/>
            </a:xfrm>
            <a:custGeom>
              <a:avLst/>
              <a:gdLst>
                <a:gd name="T0" fmla="*/ 0 w 82"/>
                <a:gd name="T1" fmla="*/ 42 h 82"/>
                <a:gd name="T2" fmla="*/ 4 w 82"/>
                <a:gd name="T3" fmla="*/ 58 h 82"/>
                <a:gd name="T4" fmla="*/ 13 w 82"/>
                <a:gd name="T5" fmla="*/ 70 h 82"/>
                <a:gd name="T6" fmla="*/ 25 w 82"/>
                <a:gd name="T7" fmla="*/ 78 h 82"/>
                <a:gd name="T8" fmla="*/ 41 w 82"/>
                <a:gd name="T9" fmla="*/ 82 h 82"/>
                <a:gd name="T10" fmla="*/ 50 w 82"/>
                <a:gd name="T11" fmla="*/ 81 h 82"/>
                <a:gd name="T12" fmla="*/ 64 w 82"/>
                <a:gd name="T13" fmla="*/ 76 h 82"/>
                <a:gd name="T14" fmla="*/ 74 w 82"/>
                <a:gd name="T15" fmla="*/ 64 h 82"/>
                <a:gd name="T16" fmla="*/ 81 w 82"/>
                <a:gd name="T17" fmla="*/ 49 h 82"/>
                <a:gd name="T18" fmla="*/ 82 w 82"/>
                <a:gd name="T19" fmla="*/ 41 h 82"/>
                <a:gd name="T20" fmla="*/ 78 w 82"/>
                <a:gd name="T21" fmla="*/ 25 h 82"/>
                <a:gd name="T22" fmla="*/ 69 w 82"/>
                <a:gd name="T23" fmla="*/ 12 h 82"/>
                <a:gd name="T24" fmla="*/ 56 w 82"/>
                <a:gd name="T25" fmla="*/ 4 h 82"/>
                <a:gd name="T26" fmla="*/ 40 w 82"/>
                <a:gd name="T27" fmla="*/ 0 h 82"/>
                <a:gd name="T28" fmla="*/ 32 w 82"/>
                <a:gd name="T29" fmla="*/ 1 h 82"/>
                <a:gd name="T30" fmla="*/ 17 w 82"/>
                <a:gd name="T31" fmla="*/ 8 h 82"/>
                <a:gd name="T32" fmla="*/ 6 w 82"/>
                <a:gd name="T33" fmla="*/ 20 h 82"/>
                <a:gd name="T34" fmla="*/ 1 w 82"/>
                <a:gd name="T35" fmla="*/ 34 h 82"/>
                <a:gd name="T36" fmla="*/ 0 w 82"/>
                <a:gd name="T37" fmla="*/ 42 h 82"/>
                <a:gd name="T38" fmla="*/ 1 w 82"/>
                <a:gd name="T39" fmla="*/ 50 h 82"/>
                <a:gd name="T40" fmla="*/ 5 w 82"/>
                <a:gd name="T41" fmla="*/ 56 h 82"/>
                <a:gd name="T42" fmla="*/ 18 w 82"/>
                <a:gd name="T43" fmla="*/ 60 h 82"/>
                <a:gd name="T44" fmla="*/ 30 w 82"/>
                <a:gd name="T45" fmla="*/ 56 h 82"/>
                <a:gd name="T46" fmla="*/ 37 w 82"/>
                <a:gd name="T47" fmla="*/ 46 h 82"/>
                <a:gd name="T48" fmla="*/ 37 w 82"/>
                <a:gd name="T49" fmla="*/ 42 h 82"/>
                <a:gd name="T50" fmla="*/ 41 w 82"/>
                <a:gd name="T51" fmla="*/ 37 h 82"/>
                <a:gd name="T52" fmla="*/ 45 w 82"/>
                <a:gd name="T53" fmla="*/ 41 h 82"/>
                <a:gd name="T54" fmla="*/ 44 w 82"/>
                <a:gd name="T55" fmla="*/ 44 h 82"/>
                <a:gd name="T56" fmla="*/ 38 w 82"/>
                <a:gd name="T57" fmla="*/ 44 h 82"/>
                <a:gd name="T58" fmla="*/ 37 w 82"/>
                <a:gd name="T59" fmla="*/ 42 h 82"/>
                <a:gd name="T60" fmla="*/ 32 w 82"/>
                <a:gd name="T61" fmla="*/ 29 h 82"/>
                <a:gd name="T62" fmla="*/ 22 w 82"/>
                <a:gd name="T63" fmla="*/ 24 h 82"/>
                <a:gd name="T64" fmla="*/ 18 w 82"/>
                <a:gd name="T65" fmla="*/ 24 h 82"/>
                <a:gd name="T66" fmla="*/ 5 w 82"/>
                <a:gd name="T67" fmla="*/ 29 h 82"/>
                <a:gd name="T68" fmla="*/ 0 w 82"/>
                <a:gd name="T69" fmla="*/ 38 h 82"/>
                <a:gd name="T70" fmla="*/ 0 w 82"/>
                <a:gd name="T71" fmla="*/ 4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2" h="82">
                  <a:moveTo>
                    <a:pt x="0" y="42"/>
                  </a:moveTo>
                  <a:lnTo>
                    <a:pt x="0" y="42"/>
                  </a:lnTo>
                  <a:lnTo>
                    <a:pt x="1" y="50"/>
                  </a:lnTo>
                  <a:lnTo>
                    <a:pt x="4" y="58"/>
                  </a:lnTo>
                  <a:lnTo>
                    <a:pt x="8" y="65"/>
                  </a:lnTo>
                  <a:lnTo>
                    <a:pt x="13" y="70"/>
                  </a:lnTo>
                  <a:lnTo>
                    <a:pt x="18" y="76"/>
                  </a:lnTo>
                  <a:lnTo>
                    <a:pt x="25" y="78"/>
                  </a:lnTo>
                  <a:lnTo>
                    <a:pt x="33" y="81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50" y="81"/>
                  </a:lnTo>
                  <a:lnTo>
                    <a:pt x="57" y="80"/>
                  </a:lnTo>
                  <a:lnTo>
                    <a:pt x="64" y="76"/>
                  </a:lnTo>
                  <a:lnTo>
                    <a:pt x="70" y="70"/>
                  </a:lnTo>
                  <a:lnTo>
                    <a:pt x="74" y="64"/>
                  </a:lnTo>
                  <a:lnTo>
                    <a:pt x="78" y="57"/>
                  </a:lnTo>
                  <a:lnTo>
                    <a:pt x="81" y="49"/>
                  </a:lnTo>
                  <a:lnTo>
                    <a:pt x="82" y="41"/>
                  </a:lnTo>
                  <a:lnTo>
                    <a:pt x="82" y="41"/>
                  </a:lnTo>
                  <a:lnTo>
                    <a:pt x="81" y="33"/>
                  </a:lnTo>
                  <a:lnTo>
                    <a:pt x="78" y="25"/>
                  </a:lnTo>
                  <a:lnTo>
                    <a:pt x="74" y="18"/>
                  </a:lnTo>
                  <a:lnTo>
                    <a:pt x="69" y="12"/>
                  </a:lnTo>
                  <a:lnTo>
                    <a:pt x="64" y="8"/>
                  </a:lnTo>
                  <a:lnTo>
                    <a:pt x="56" y="4"/>
                  </a:lnTo>
                  <a:lnTo>
                    <a:pt x="48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1"/>
                  </a:lnTo>
                  <a:lnTo>
                    <a:pt x="24" y="4"/>
                  </a:lnTo>
                  <a:lnTo>
                    <a:pt x="17" y="8"/>
                  </a:lnTo>
                  <a:lnTo>
                    <a:pt x="12" y="13"/>
                  </a:lnTo>
                  <a:lnTo>
                    <a:pt x="6" y="20"/>
                  </a:lnTo>
                  <a:lnTo>
                    <a:pt x="4" y="26"/>
                  </a:lnTo>
                  <a:lnTo>
                    <a:pt x="1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1" y="50"/>
                  </a:lnTo>
                  <a:lnTo>
                    <a:pt x="2" y="53"/>
                  </a:lnTo>
                  <a:lnTo>
                    <a:pt x="5" y="56"/>
                  </a:lnTo>
                  <a:lnTo>
                    <a:pt x="12" y="58"/>
                  </a:lnTo>
                  <a:lnTo>
                    <a:pt x="18" y="60"/>
                  </a:lnTo>
                  <a:lnTo>
                    <a:pt x="25" y="58"/>
                  </a:lnTo>
                  <a:lnTo>
                    <a:pt x="30" y="56"/>
                  </a:lnTo>
                  <a:lnTo>
                    <a:pt x="36" y="50"/>
                  </a:lnTo>
                  <a:lnTo>
                    <a:pt x="37" y="46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8" y="38"/>
                  </a:lnTo>
                  <a:lnTo>
                    <a:pt x="41" y="37"/>
                  </a:lnTo>
                  <a:lnTo>
                    <a:pt x="44" y="38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4" y="44"/>
                  </a:lnTo>
                  <a:lnTo>
                    <a:pt x="41" y="45"/>
                  </a:lnTo>
                  <a:lnTo>
                    <a:pt x="38" y="44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6" y="34"/>
                  </a:lnTo>
                  <a:lnTo>
                    <a:pt x="32" y="29"/>
                  </a:lnTo>
                  <a:lnTo>
                    <a:pt x="26" y="25"/>
                  </a:lnTo>
                  <a:lnTo>
                    <a:pt x="22" y="24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2" y="25"/>
                  </a:lnTo>
                  <a:lnTo>
                    <a:pt x="5" y="29"/>
                  </a:lnTo>
                  <a:lnTo>
                    <a:pt x="1" y="34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F27B14A6-7BF2-9594-BF8F-355901333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" y="4005"/>
              <a:ext cx="15" cy="15"/>
            </a:xfrm>
            <a:custGeom>
              <a:avLst/>
              <a:gdLst>
                <a:gd name="T0" fmla="*/ 0 w 45"/>
                <a:gd name="T1" fmla="*/ 22 h 44"/>
                <a:gd name="T2" fmla="*/ 0 w 45"/>
                <a:gd name="T3" fmla="*/ 22 h 44"/>
                <a:gd name="T4" fmla="*/ 0 w 45"/>
                <a:gd name="T5" fmla="*/ 26 h 44"/>
                <a:gd name="T6" fmla="*/ 1 w 45"/>
                <a:gd name="T7" fmla="*/ 32 h 44"/>
                <a:gd name="T8" fmla="*/ 4 w 45"/>
                <a:gd name="T9" fmla="*/ 34 h 44"/>
                <a:gd name="T10" fmla="*/ 7 w 45"/>
                <a:gd name="T11" fmla="*/ 38 h 44"/>
                <a:gd name="T12" fmla="*/ 11 w 45"/>
                <a:gd name="T13" fmla="*/ 41 h 44"/>
                <a:gd name="T14" fmla="*/ 15 w 45"/>
                <a:gd name="T15" fmla="*/ 42 h 44"/>
                <a:gd name="T16" fmla="*/ 19 w 45"/>
                <a:gd name="T17" fmla="*/ 44 h 44"/>
                <a:gd name="T18" fmla="*/ 23 w 45"/>
                <a:gd name="T19" fmla="*/ 44 h 44"/>
                <a:gd name="T20" fmla="*/ 23 w 45"/>
                <a:gd name="T21" fmla="*/ 44 h 44"/>
                <a:gd name="T22" fmla="*/ 28 w 45"/>
                <a:gd name="T23" fmla="*/ 44 h 44"/>
                <a:gd name="T24" fmla="*/ 32 w 45"/>
                <a:gd name="T25" fmla="*/ 42 h 44"/>
                <a:gd name="T26" fmla="*/ 36 w 45"/>
                <a:gd name="T27" fmla="*/ 40 h 44"/>
                <a:gd name="T28" fmla="*/ 39 w 45"/>
                <a:gd name="T29" fmla="*/ 37 h 44"/>
                <a:gd name="T30" fmla="*/ 41 w 45"/>
                <a:gd name="T31" fmla="*/ 34 h 44"/>
                <a:gd name="T32" fmla="*/ 43 w 45"/>
                <a:gd name="T33" fmla="*/ 30 h 44"/>
                <a:gd name="T34" fmla="*/ 44 w 45"/>
                <a:gd name="T35" fmla="*/ 26 h 44"/>
                <a:gd name="T36" fmla="*/ 45 w 45"/>
                <a:gd name="T37" fmla="*/ 21 h 44"/>
                <a:gd name="T38" fmla="*/ 45 w 45"/>
                <a:gd name="T39" fmla="*/ 21 h 44"/>
                <a:gd name="T40" fmla="*/ 44 w 45"/>
                <a:gd name="T41" fmla="*/ 17 h 44"/>
                <a:gd name="T42" fmla="*/ 43 w 45"/>
                <a:gd name="T43" fmla="*/ 13 h 44"/>
                <a:gd name="T44" fmla="*/ 40 w 45"/>
                <a:gd name="T45" fmla="*/ 9 h 44"/>
                <a:gd name="T46" fmla="*/ 37 w 45"/>
                <a:gd name="T47" fmla="*/ 5 h 44"/>
                <a:gd name="T48" fmla="*/ 35 w 45"/>
                <a:gd name="T49" fmla="*/ 2 h 44"/>
                <a:gd name="T50" fmla="*/ 31 w 45"/>
                <a:gd name="T51" fmla="*/ 1 h 44"/>
                <a:gd name="T52" fmla="*/ 27 w 45"/>
                <a:gd name="T53" fmla="*/ 0 h 44"/>
                <a:gd name="T54" fmla="*/ 21 w 45"/>
                <a:gd name="T55" fmla="*/ 0 h 44"/>
                <a:gd name="T56" fmla="*/ 21 w 45"/>
                <a:gd name="T57" fmla="*/ 0 h 44"/>
                <a:gd name="T58" fmla="*/ 17 w 45"/>
                <a:gd name="T59" fmla="*/ 0 h 44"/>
                <a:gd name="T60" fmla="*/ 13 w 45"/>
                <a:gd name="T61" fmla="*/ 1 h 44"/>
                <a:gd name="T62" fmla="*/ 9 w 45"/>
                <a:gd name="T63" fmla="*/ 4 h 44"/>
                <a:gd name="T64" fmla="*/ 7 w 45"/>
                <a:gd name="T65" fmla="*/ 6 h 44"/>
                <a:gd name="T66" fmla="*/ 4 w 45"/>
                <a:gd name="T67" fmla="*/ 10 h 44"/>
                <a:gd name="T68" fmla="*/ 1 w 45"/>
                <a:gd name="T69" fmla="*/ 14 h 44"/>
                <a:gd name="T70" fmla="*/ 0 w 45"/>
                <a:gd name="T71" fmla="*/ 18 h 44"/>
                <a:gd name="T72" fmla="*/ 0 w 45"/>
                <a:gd name="T73" fmla="*/ 22 h 44"/>
                <a:gd name="T74" fmla="*/ 0 w 45"/>
                <a:gd name="T75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4">
                  <a:moveTo>
                    <a:pt x="0" y="22"/>
                  </a:moveTo>
                  <a:lnTo>
                    <a:pt x="0" y="22"/>
                  </a:lnTo>
                  <a:lnTo>
                    <a:pt x="0" y="26"/>
                  </a:lnTo>
                  <a:lnTo>
                    <a:pt x="1" y="32"/>
                  </a:lnTo>
                  <a:lnTo>
                    <a:pt x="4" y="34"/>
                  </a:lnTo>
                  <a:lnTo>
                    <a:pt x="7" y="38"/>
                  </a:lnTo>
                  <a:lnTo>
                    <a:pt x="11" y="41"/>
                  </a:lnTo>
                  <a:lnTo>
                    <a:pt x="15" y="42"/>
                  </a:lnTo>
                  <a:lnTo>
                    <a:pt x="19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8" y="44"/>
                  </a:lnTo>
                  <a:lnTo>
                    <a:pt x="32" y="42"/>
                  </a:lnTo>
                  <a:lnTo>
                    <a:pt x="36" y="40"/>
                  </a:lnTo>
                  <a:lnTo>
                    <a:pt x="39" y="37"/>
                  </a:lnTo>
                  <a:lnTo>
                    <a:pt x="41" y="34"/>
                  </a:lnTo>
                  <a:lnTo>
                    <a:pt x="43" y="30"/>
                  </a:lnTo>
                  <a:lnTo>
                    <a:pt x="44" y="26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4" y="17"/>
                  </a:lnTo>
                  <a:lnTo>
                    <a:pt x="43" y="13"/>
                  </a:lnTo>
                  <a:lnTo>
                    <a:pt x="40" y="9"/>
                  </a:lnTo>
                  <a:lnTo>
                    <a:pt x="37" y="5"/>
                  </a:lnTo>
                  <a:lnTo>
                    <a:pt x="35" y="2"/>
                  </a:lnTo>
                  <a:lnTo>
                    <a:pt x="31" y="1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3" y="1"/>
                  </a:lnTo>
                  <a:lnTo>
                    <a:pt x="9" y="4"/>
                  </a:lnTo>
                  <a:lnTo>
                    <a:pt x="7" y="6"/>
                  </a:lnTo>
                  <a:lnTo>
                    <a:pt x="4" y="10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A2C4D1EA-15CC-79BF-D684-5661B7391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6" y="3999"/>
              <a:ext cx="28" cy="27"/>
            </a:xfrm>
            <a:custGeom>
              <a:avLst/>
              <a:gdLst>
                <a:gd name="T0" fmla="*/ 0 w 83"/>
                <a:gd name="T1" fmla="*/ 41 h 81"/>
                <a:gd name="T2" fmla="*/ 4 w 83"/>
                <a:gd name="T3" fmla="*/ 57 h 81"/>
                <a:gd name="T4" fmla="*/ 14 w 83"/>
                <a:gd name="T5" fmla="*/ 69 h 81"/>
                <a:gd name="T6" fmla="*/ 26 w 83"/>
                <a:gd name="T7" fmla="*/ 79 h 81"/>
                <a:gd name="T8" fmla="*/ 42 w 83"/>
                <a:gd name="T9" fmla="*/ 81 h 81"/>
                <a:gd name="T10" fmla="*/ 50 w 83"/>
                <a:gd name="T11" fmla="*/ 81 h 81"/>
                <a:gd name="T12" fmla="*/ 64 w 83"/>
                <a:gd name="T13" fmla="*/ 75 h 81"/>
                <a:gd name="T14" fmla="*/ 75 w 83"/>
                <a:gd name="T15" fmla="*/ 63 h 81"/>
                <a:gd name="T16" fmla="*/ 81 w 83"/>
                <a:gd name="T17" fmla="*/ 48 h 81"/>
                <a:gd name="T18" fmla="*/ 83 w 83"/>
                <a:gd name="T19" fmla="*/ 40 h 81"/>
                <a:gd name="T20" fmla="*/ 79 w 83"/>
                <a:gd name="T21" fmla="*/ 24 h 81"/>
                <a:gd name="T22" fmla="*/ 69 w 83"/>
                <a:gd name="T23" fmla="*/ 12 h 81"/>
                <a:gd name="T24" fmla="*/ 56 w 83"/>
                <a:gd name="T25" fmla="*/ 3 h 81"/>
                <a:gd name="T26" fmla="*/ 40 w 83"/>
                <a:gd name="T27" fmla="*/ 0 h 81"/>
                <a:gd name="T28" fmla="*/ 32 w 83"/>
                <a:gd name="T29" fmla="*/ 0 h 81"/>
                <a:gd name="T30" fmla="*/ 18 w 83"/>
                <a:gd name="T31" fmla="*/ 7 h 81"/>
                <a:gd name="T32" fmla="*/ 7 w 83"/>
                <a:gd name="T33" fmla="*/ 19 h 81"/>
                <a:gd name="T34" fmla="*/ 2 w 83"/>
                <a:gd name="T35" fmla="*/ 33 h 81"/>
                <a:gd name="T36" fmla="*/ 0 w 83"/>
                <a:gd name="T37" fmla="*/ 41 h 81"/>
                <a:gd name="T38" fmla="*/ 2 w 83"/>
                <a:gd name="T39" fmla="*/ 49 h 81"/>
                <a:gd name="T40" fmla="*/ 6 w 83"/>
                <a:gd name="T41" fmla="*/ 55 h 81"/>
                <a:gd name="T42" fmla="*/ 19 w 83"/>
                <a:gd name="T43" fmla="*/ 60 h 81"/>
                <a:gd name="T44" fmla="*/ 31 w 83"/>
                <a:gd name="T45" fmla="*/ 55 h 81"/>
                <a:gd name="T46" fmla="*/ 38 w 83"/>
                <a:gd name="T47" fmla="*/ 45 h 81"/>
                <a:gd name="T48" fmla="*/ 38 w 83"/>
                <a:gd name="T49" fmla="*/ 41 h 81"/>
                <a:gd name="T50" fmla="*/ 42 w 83"/>
                <a:gd name="T51" fmla="*/ 37 h 81"/>
                <a:gd name="T52" fmla="*/ 46 w 83"/>
                <a:gd name="T53" fmla="*/ 40 h 81"/>
                <a:gd name="T54" fmla="*/ 44 w 83"/>
                <a:gd name="T55" fmla="*/ 44 h 81"/>
                <a:gd name="T56" fmla="*/ 39 w 83"/>
                <a:gd name="T57" fmla="*/ 44 h 81"/>
                <a:gd name="T58" fmla="*/ 38 w 83"/>
                <a:gd name="T59" fmla="*/ 41 h 81"/>
                <a:gd name="T60" fmla="*/ 32 w 83"/>
                <a:gd name="T61" fmla="*/ 28 h 81"/>
                <a:gd name="T62" fmla="*/ 23 w 83"/>
                <a:gd name="T63" fmla="*/ 23 h 81"/>
                <a:gd name="T64" fmla="*/ 19 w 83"/>
                <a:gd name="T65" fmla="*/ 23 h 81"/>
                <a:gd name="T66" fmla="*/ 6 w 83"/>
                <a:gd name="T67" fmla="*/ 28 h 81"/>
                <a:gd name="T68" fmla="*/ 0 w 83"/>
                <a:gd name="T69" fmla="*/ 37 h 81"/>
                <a:gd name="T70" fmla="*/ 0 w 83"/>
                <a:gd name="T71" fmla="*/ 4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81">
                  <a:moveTo>
                    <a:pt x="0" y="41"/>
                  </a:moveTo>
                  <a:lnTo>
                    <a:pt x="0" y="41"/>
                  </a:lnTo>
                  <a:lnTo>
                    <a:pt x="2" y="49"/>
                  </a:lnTo>
                  <a:lnTo>
                    <a:pt x="4" y="57"/>
                  </a:lnTo>
                  <a:lnTo>
                    <a:pt x="8" y="64"/>
                  </a:lnTo>
                  <a:lnTo>
                    <a:pt x="14" y="69"/>
                  </a:lnTo>
                  <a:lnTo>
                    <a:pt x="19" y="75"/>
                  </a:lnTo>
                  <a:lnTo>
                    <a:pt x="26" y="79"/>
                  </a:lnTo>
                  <a:lnTo>
                    <a:pt x="34" y="81"/>
                  </a:lnTo>
                  <a:lnTo>
                    <a:pt x="42" y="81"/>
                  </a:lnTo>
                  <a:lnTo>
                    <a:pt x="42" y="81"/>
                  </a:lnTo>
                  <a:lnTo>
                    <a:pt x="50" y="81"/>
                  </a:lnTo>
                  <a:lnTo>
                    <a:pt x="58" y="79"/>
                  </a:lnTo>
                  <a:lnTo>
                    <a:pt x="64" y="75"/>
                  </a:lnTo>
                  <a:lnTo>
                    <a:pt x="71" y="69"/>
                  </a:lnTo>
                  <a:lnTo>
                    <a:pt x="75" y="63"/>
                  </a:lnTo>
                  <a:lnTo>
                    <a:pt x="79" y="56"/>
                  </a:lnTo>
                  <a:lnTo>
                    <a:pt x="81" y="48"/>
                  </a:lnTo>
                  <a:lnTo>
                    <a:pt x="83" y="40"/>
                  </a:lnTo>
                  <a:lnTo>
                    <a:pt x="83" y="40"/>
                  </a:lnTo>
                  <a:lnTo>
                    <a:pt x="81" y="32"/>
                  </a:lnTo>
                  <a:lnTo>
                    <a:pt x="79" y="24"/>
                  </a:lnTo>
                  <a:lnTo>
                    <a:pt x="75" y="17"/>
                  </a:lnTo>
                  <a:lnTo>
                    <a:pt x="69" y="12"/>
                  </a:lnTo>
                  <a:lnTo>
                    <a:pt x="63" y="7"/>
                  </a:lnTo>
                  <a:lnTo>
                    <a:pt x="56" y="3"/>
                  </a:lnTo>
                  <a:lnTo>
                    <a:pt x="48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3"/>
                  </a:lnTo>
                  <a:lnTo>
                    <a:pt x="18" y="7"/>
                  </a:lnTo>
                  <a:lnTo>
                    <a:pt x="12" y="12"/>
                  </a:lnTo>
                  <a:lnTo>
                    <a:pt x="7" y="19"/>
                  </a:lnTo>
                  <a:lnTo>
                    <a:pt x="3" y="25"/>
                  </a:lnTo>
                  <a:lnTo>
                    <a:pt x="2" y="3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2" y="49"/>
                  </a:lnTo>
                  <a:lnTo>
                    <a:pt x="3" y="52"/>
                  </a:lnTo>
                  <a:lnTo>
                    <a:pt x="6" y="55"/>
                  </a:lnTo>
                  <a:lnTo>
                    <a:pt x="12" y="59"/>
                  </a:lnTo>
                  <a:lnTo>
                    <a:pt x="19" y="60"/>
                  </a:lnTo>
                  <a:lnTo>
                    <a:pt x="26" y="59"/>
                  </a:lnTo>
                  <a:lnTo>
                    <a:pt x="31" y="55"/>
                  </a:lnTo>
                  <a:lnTo>
                    <a:pt x="36" y="49"/>
                  </a:lnTo>
                  <a:lnTo>
                    <a:pt x="38" y="45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9" y="39"/>
                  </a:lnTo>
                  <a:lnTo>
                    <a:pt x="42" y="37"/>
                  </a:lnTo>
                  <a:lnTo>
                    <a:pt x="44" y="37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4" y="44"/>
                  </a:lnTo>
                  <a:lnTo>
                    <a:pt x="42" y="44"/>
                  </a:lnTo>
                  <a:lnTo>
                    <a:pt x="39" y="44"/>
                  </a:lnTo>
                  <a:lnTo>
                    <a:pt x="38" y="41"/>
                  </a:lnTo>
                  <a:lnTo>
                    <a:pt x="38" y="41"/>
                  </a:lnTo>
                  <a:lnTo>
                    <a:pt x="36" y="35"/>
                  </a:lnTo>
                  <a:lnTo>
                    <a:pt x="32" y="28"/>
                  </a:lnTo>
                  <a:lnTo>
                    <a:pt x="27" y="24"/>
                  </a:lnTo>
                  <a:lnTo>
                    <a:pt x="23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2" y="24"/>
                  </a:lnTo>
                  <a:lnTo>
                    <a:pt x="6" y="28"/>
                  </a:lnTo>
                  <a:lnTo>
                    <a:pt x="2" y="35"/>
                  </a:lnTo>
                  <a:lnTo>
                    <a:pt x="0" y="37"/>
                  </a:lnTo>
                  <a:lnTo>
                    <a:pt x="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EE367411-9372-933F-2E3B-C9B452122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3967"/>
              <a:ext cx="14" cy="15"/>
            </a:xfrm>
            <a:custGeom>
              <a:avLst/>
              <a:gdLst>
                <a:gd name="T0" fmla="*/ 0 w 44"/>
                <a:gd name="T1" fmla="*/ 24 h 46"/>
                <a:gd name="T2" fmla="*/ 0 w 44"/>
                <a:gd name="T3" fmla="*/ 24 h 46"/>
                <a:gd name="T4" fmla="*/ 0 w 44"/>
                <a:gd name="T5" fmla="*/ 28 h 46"/>
                <a:gd name="T6" fmla="*/ 2 w 44"/>
                <a:gd name="T7" fmla="*/ 32 h 46"/>
                <a:gd name="T8" fmla="*/ 4 w 44"/>
                <a:gd name="T9" fmla="*/ 36 h 46"/>
                <a:gd name="T10" fmla="*/ 7 w 44"/>
                <a:gd name="T11" fmla="*/ 39 h 46"/>
                <a:gd name="T12" fmla="*/ 10 w 44"/>
                <a:gd name="T13" fmla="*/ 42 h 46"/>
                <a:gd name="T14" fmla="*/ 14 w 44"/>
                <a:gd name="T15" fmla="*/ 44 h 46"/>
                <a:gd name="T16" fmla="*/ 19 w 44"/>
                <a:gd name="T17" fmla="*/ 46 h 46"/>
                <a:gd name="T18" fmla="*/ 23 w 44"/>
                <a:gd name="T19" fmla="*/ 46 h 46"/>
                <a:gd name="T20" fmla="*/ 23 w 44"/>
                <a:gd name="T21" fmla="*/ 46 h 46"/>
                <a:gd name="T22" fmla="*/ 27 w 44"/>
                <a:gd name="T23" fmla="*/ 44 h 46"/>
                <a:gd name="T24" fmla="*/ 31 w 44"/>
                <a:gd name="T25" fmla="*/ 43 h 46"/>
                <a:gd name="T26" fmla="*/ 35 w 44"/>
                <a:gd name="T27" fmla="*/ 42 h 46"/>
                <a:gd name="T28" fmla="*/ 39 w 44"/>
                <a:gd name="T29" fmla="*/ 39 h 46"/>
                <a:gd name="T30" fmla="*/ 41 w 44"/>
                <a:gd name="T31" fmla="*/ 35 h 46"/>
                <a:gd name="T32" fmla="*/ 43 w 44"/>
                <a:gd name="T33" fmla="*/ 31 h 46"/>
                <a:gd name="T34" fmla="*/ 44 w 44"/>
                <a:gd name="T35" fmla="*/ 27 h 46"/>
                <a:gd name="T36" fmla="*/ 44 w 44"/>
                <a:gd name="T37" fmla="*/ 23 h 46"/>
                <a:gd name="T38" fmla="*/ 44 w 44"/>
                <a:gd name="T39" fmla="*/ 23 h 46"/>
                <a:gd name="T40" fmla="*/ 44 w 44"/>
                <a:gd name="T41" fmla="*/ 18 h 46"/>
                <a:gd name="T42" fmla="*/ 43 w 44"/>
                <a:gd name="T43" fmla="*/ 14 h 46"/>
                <a:gd name="T44" fmla="*/ 40 w 44"/>
                <a:gd name="T45" fmla="*/ 10 h 46"/>
                <a:gd name="T46" fmla="*/ 38 w 44"/>
                <a:gd name="T47" fmla="*/ 7 h 46"/>
                <a:gd name="T48" fmla="*/ 34 w 44"/>
                <a:gd name="T49" fmla="*/ 4 h 46"/>
                <a:gd name="T50" fmla="*/ 31 w 44"/>
                <a:gd name="T51" fmla="*/ 2 h 46"/>
                <a:gd name="T52" fmla="*/ 26 w 44"/>
                <a:gd name="T53" fmla="*/ 2 h 46"/>
                <a:gd name="T54" fmla="*/ 22 w 44"/>
                <a:gd name="T55" fmla="*/ 0 h 46"/>
                <a:gd name="T56" fmla="*/ 22 w 44"/>
                <a:gd name="T57" fmla="*/ 0 h 46"/>
                <a:gd name="T58" fmla="*/ 18 w 44"/>
                <a:gd name="T59" fmla="*/ 2 h 46"/>
                <a:gd name="T60" fmla="*/ 14 w 44"/>
                <a:gd name="T61" fmla="*/ 3 h 46"/>
                <a:gd name="T62" fmla="*/ 10 w 44"/>
                <a:gd name="T63" fmla="*/ 4 h 46"/>
                <a:gd name="T64" fmla="*/ 6 w 44"/>
                <a:gd name="T65" fmla="*/ 8 h 46"/>
                <a:gd name="T66" fmla="*/ 3 w 44"/>
                <a:gd name="T67" fmla="*/ 11 h 46"/>
                <a:gd name="T68" fmla="*/ 2 w 44"/>
                <a:gd name="T69" fmla="*/ 15 h 46"/>
                <a:gd name="T70" fmla="*/ 0 w 44"/>
                <a:gd name="T71" fmla="*/ 19 h 46"/>
                <a:gd name="T72" fmla="*/ 0 w 44"/>
                <a:gd name="T73" fmla="*/ 24 h 46"/>
                <a:gd name="T74" fmla="*/ 0 w 44"/>
                <a:gd name="T75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6">
                  <a:moveTo>
                    <a:pt x="0" y="24"/>
                  </a:moveTo>
                  <a:lnTo>
                    <a:pt x="0" y="24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4"/>
                  </a:lnTo>
                  <a:lnTo>
                    <a:pt x="19" y="46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7" y="44"/>
                  </a:lnTo>
                  <a:lnTo>
                    <a:pt x="31" y="43"/>
                  </a:lnTo>
                  <a:lnTo>
                    <a:pt x="35" y="42"/>
                  </a:lnTo>
                  <a:lnTo>
                    <a:pt x="39" y="39"/>
                  </a:lnTo>
                  <a:lnTo>
                    <a:pt x="41" y="35"/>
                  </a:lnTo>
                  <a:lnTo>
                    <a:pt x="43" y="31"/>
                  </a:lnTo>
                  <a:lnTo>
                    <a:pt x="44" y="27"/>
                  </a:lnTo>
                  <a:lnTo>
                    <a:pt x="44" y="23"/>
                  </a:lnTo>
                  <a:lnTo>
                    <a:pt x="44" y="23"/>
                  </a:lnTo>
                  <a:lnTo>
                    <a:pt x="44" y="18"/>
                  </a:lnTo>
                  <a:lnTo>
                    <a:pt x="43" y="14"/>
                  </a:lnTo>
                  <a:lnTo>
                    <a:pt x="40" y="10"/>
                  </a:lnTo>
                  <a:lnTo>
                    <a:pt x="38" y="7"/>
                  </a:lnTo>
                  <a:lnTo>
                    <a:pt x="34" y="4"/>
                  </a:lnTo>
                  <a:lnTo>
                    <a:pt x="31" y="2"/>
                  </a:lnTo>
                  <a:lnTo>
                    <a:pt x="26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2"/>
                  </a:lnTo>
                  <a:lnTo>
                    <a:pt x="14" y="3"/>
                  </a:lnTo>
                  <a:lnTo>
                    <a:pt x="10" y="4"/>
                  </a:lnTo>
                  <a:lnTo>
                    <a:pt x="6" y="8"/>
                  </a:lnTo>
                  <a:lnTo>
                    <a:pt x="3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366E6B63-3D9D-7941-8EBB-125494AF6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3961"/>
              <a:ext cx="27" cy="27"/>
            </a:xfrm>
            <a:custGeom>
              <a:avLst/>
              <a:gdLst>
                <a:gd name="T0" fmla="*/ 0 w 81"/>
                <a:gd name="T1" fmla="*/ 42 h 82"/>
                <a:gd name="T2" fmla="*/ 4 w 81"/>
                <a:gd name="T3" fmla="*/ 57 h 82"/>
                <a:gd name="T4" fmla="*/ 12 w 81"/>
                <a:gd name="T5" fmla="*/ 70 h 82"/>
                <a:gd name="T6" fmla="*/ 25 w 81"/>
                <a:gd name="T7" fmla="*/ 78 h 82"/>
                <a:gd name="T8" fmla="*/ 41 w 81"/>
                <a:gd name="T9" fmla="*/ 82 h 82"/>
                <a:gd name="T10" fmla="*/ 49 w 81"/>
                <a:gd name="T11" fmla="*/ 81 h 82"/>
                <a:gd name="T12" fmla="*/ 63 w 81"/>
                <a:gd name="T13" fmla="*/ 74 h 82"/>
                <a:gd name="T14" fmla="*/ 74 w 81"/>
                <a:gd name="T15" fmla="*/ 64 h 82"/>
                <a:gd name="T16" fmla="*/ 81 w 81"/>
                <a:gd name="T17" fmla="*/ 49 h 82"/>
                <a:gd name="T18" fmla="*/ 81 w 81"/>
                <a:gd name="T19" fmla="*/ 41 h 82"/>
                <a:gd name="T20" fmla="*/ 78 w 81"/>
                <a:gd name="T21" fmla="*/ 25 h 82"/>
                <a:gd name="T22" fmla="*/ 69 w 81"/>
                <a:gd name="T23" fmla="*/ 12 h 82"/>
                <a:gd name="T24" fmla="*/ 56 w 81"/>
                <a:gd name="T25" fmla="*/ 4 h 82"/>
                <a:gd name="T26" fmla="*/ 40 w 81"/>
                <a:gd name="T27" fmla="*/ 0 h 82"/>
                <a:gd name="T28" fmla="*/ 32 w 81"/>
                <a:gd name="T29" fmla="*/ 1 h 82"/>
                <a:gd name="T30" fmla="*/ 17 w 81"/>
                <a:gd name="T31" fmla="*/ 8 h 82"/>
                <a:gd name="T32" fmla="*/ 6 w 81"/>
                <a:gd name="T33" fmla="*/ 18 h 82"/>
                <a:gd name="T34" fmla="*/ 0 w 81"/>
                <a:gd name="T35" fmla="*/ 34 h 82"/>
                <a:gd name="T36" fmla="*/ 0 w 81"/>
                <a:gd name="T37" fmla="*/ 42 h 82"/>
                <a:gd name="T38" fmla="*/ 1 w 81"/>
                <a:gd name="T39" fmla="*/ 49 h 82"/>
                <a:gd name="T40" fmla="*/ 5 w 81"/>
                <a:gd name="T41" fmla="*/ 56 h 82"/>
                <a:gd name="T42" fmla="*/ 17 w 81"/>
                <a:gd name="T43" fmla="*/ 60 h 82"/>
                <a:gd name="T44" fmla="*/ 30 w 81"/>
                <a:gd name="T45" fmla="*/ 56 h 82"/>
                <a:gd name="T46" fmla="*/ 36 w 81"/>
                <a:gd name="T47" fmla="*/ 46 h 82"/>
                <a:gd name="T48" fmla="*/ 37 w 81"/>
                <a:gd name="T49" fmla="*/ 42 h 82"/>
                <a:gd name="T50" fmla="*/ 40 w 81"/>
                <a:gd name="T51" fmla="*/ 37 h 82"/>
                <a:gd name="T52" fmla="*/ 44 w 81"/>
                <a:gd name="T53" fmla="*/ 41 h 82"/>
                <a:gd name="T54" fmla="*/ 44 w 81"/>
                <a:gd name="T55" fmla="*/ 44 h 82"/>
                <a:gd name="T56" fmla="*/ 38 w 81"/>
                <a:gd name="T57" fmla="*/ 44 h 82"/>
                <a:gd name="T58" fmla="*/ 37 w 81"/>
                <a:gd name="T59" fmla="*/ 42 h 82"/>
                <a:gd name="T60" fmla="*/ 32 w 81"/>
                <a:gd name="T61" fmla="*/ 29 h 82"/>
                <a:gd name="T62" fmla="*/ 22 w 81"/>
                <a:gd name="T63" fmla="*/ 24 h 82"/>
                <a:gd name="T64" fmla="*/ 18 w 81"/>
                <a:gd name="T65" fmla="*/ 24 h 82"/>
                <a:gd name="T66" fmla="*/ 5 w 81"/>
                <a:gd name="T67" fmla="*/ 29 h 82"/>
                <a:gd name="T68" fmla="*/ 0 w 81"/>
                <a:gd name="T69" fmla="*/ 38 h 82"/>
                <a:gd name="T70" fmla="*/ 0 w 81"/>
                <a:gd name="T71" fmla="*/ 4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" h="82">
                  <a:moveTo>
                    <a:pt x="0" y="42"/>
                  </a:moveTo>
                  <a:lnTo>
                    <a:pt x="0" y="42"/>
                  </a:lnTo>
                  <a:lnTo>
                    <a:pt x="1" y="50"/>
                  </a:lnTo>
                  <a:lnTo>
                    <a:pt x="4" y="57"/>
                  </a:lnTo>
                  <a:lnTo>
                    <a:pt x="8" y="65"/>
                  </a:lnTo>
                  <a:lnTo>
                    <a:pt x="12" y="70"/>
                  </a:lnTo>
                  <a:lnTo>
                    <a:pt x="18" y="76"/>
                  </a:lnTo>
                  <a:lnTo>
                    <a:pt x="25" y="78"/>
                  </a:lnTo>
                  <a:lnTo>
                    <a:pt x="33" y="81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49" y="81"/>
                  </a:lnTo>
                  <a:lnTo>
                    <a:pt x="57" y="78"/>
                  </a:lnTo>
                  <a:lnTo>
                    <a:pt x="63" y="74"/>
                  </a:lnTo>
                  <a:lnTo>
                    <a:pt x="69" y="69"/>
                  </a:lnTo>
                  <a:lnTo>
                    <a:pt x="74" y="64"/>
                  </a:lnTo>
                  <a:lnTo>
                    <a:pt x="78" y="56"/>
                  </a:lnTo>
                  <a:lnTo>
                    <a:pt x="81" y="49"/>
                  </a:lnTo>
                  <a:lnTo>
                    <a:pt x="81" y="41"/>
                  </a:lnTo>
                  <a:lnTo>
                    <a:pt x="81" y="41"/>
                  </a:lnTo>
                  <a:lnTo>
                    <a:pt x="81" y="32"/>
                  </a:lnTo>
                  <a:lnTo>
                    <a:pt x="78" y="25"/>
                  </a:lnTo>
                  <a:lnTo>
                    <a:pt x="74" y="18"/>
                  </a:lnTo>
                  <a:lnTo>
                    <a:pt x="69" y="12"/>
                  </a:lnTo>
                  <a:lnTo>
                    <a:pt x="62" y="8"/>
                  </a:lnTo>
                  <a:lnTo>
                    <a:pt x="56" y="4"/>
                  </a:lnTo>
                  <a:lnTo>
                    <a:pt x="48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1"/>
                  </a:lnTo>
                  <a:lnTo>
                    <a:pt x="24" y="4"/>
                  </a:lnTo>
                  <a:lnTo>
                    <a:pt x="17" y="8"/>
                  </a:lnTo>
                  <a:lnTo>
                    <a:pt x="12" y="13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1" y="49"/>
                  </a:lnTo>
                  <a:lnTo>
                    <a:pt x="2" y="53"/>
                  </a:lnTo>
                  <a:lnTo>
                    <a:pt x="5" y="56"/>
                  </a:lnTo>
                  <a:lnTo>
                    <a:pt x="10" y="58"/>
                  </a:lnTo>
                  <a:lnTo>
                    <a:pt x="17" y="60"/>
                  </a:lnTo>
                  <a:lnTo>
                    <a:pt x="25" y="58"/>
                  </a:lnTo>
                  <a:lnTo>
                    <a:pt x="30" y="56"/>
                  </a:lnTo>
                  <a:lnTo>
                    <a:pt x="34" y="49"/>
                  </a:lnTo>
                  <a:lnTo>
                    <a:pt x="36" y="46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8" y="38"/>
                  </a:lnTo>
                  <a:lnTo>
                    <a:pt x="40" y="37"/>
                  </a:lnTo>
                  <a:lnTo>
                    <a:pt x="42" y="38"/>
                  </a:lnTo>
                  <a:lnTo>
                    <a:pt x="44" y="41"/>
                  </a:lnTo>
                  <a:lnTo>
                    <a:pt x="44" y="41"/>
                  </a:lnTo>
                  <a:lnTo>
                    <a:pt x="44" y="44"/>
                  </a:lnTo>
                  <a:lnTo>
                    <a:pt x="41" y="45"/>
                  </a:lnTo>
                  <a:lnTo>
                    <a:pt x="38" y="44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4" y="34"/>
                  </a:lnTo>
                  <a:lnTo>
                    <a:pt x="32" y="29"/>
                  </a:lnTo>
                  <a:lnTo>
                    <a:pt x="25" y="25"/>
                  </a:lnTo>
                  <a:lnTo>
                    <a:pt x="22" y="24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0" y="25"/>
                  </a:lnTo>
                  <a:lnTo>
                    <a:pt x="5" y="29"/>
                  </a:lnTo>
                  <a:lnTo>
                    <a:pt x="1" y="34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1906C20C-7D71-A7DB-EA33-05BBCBEDB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" y="4053"/>
              <a:ext cx="15" cy="15"/>
            </a:xfrm>
            <a:custGeom>
              <a:avLst/>
              <a:gdLst>
                <a:gd name="T0" fmla="*/ 0 w 45"/>
                <a:gd name="T1" fmla="*/ 23 h 44"/>
                <a:gd name="T2" fmla="*/ 0 w 45"/>
                <a:gd name="T3" fmla="*/ 23 h 44"/>
                <a:gd name="T4" fmla="*/ 1 w 45"/>
                <a:gd name="T5" fmla="*/ 27 h 44"/>
                <a:gd name="T6" fmla="*/ 2 w 45"/>
                <a:gd name="T7" fmla="*/ 31 h 44"/>
                <a:gd name="T8" fmla="*/ 5 w 45"/>
                <a:gd name="T9" fmla="*/ 35 h 44"/>
                <a:gd name="T10" fmla="*/ 8 w 45"/>
                <a:gd name="T11" fmla="*/ 39 h 44"/>
                <a:gd name="T12" fmla="*/ 10 w 45"/>
                <a:gd name="T13" fmla="*/ 41 h 44"/>
                <a:gd name="T14" fmla="*/ 14 w 45"/>
                <a:gd name="T15" fmla="*/ 43 h 44"/>
                <a:gd name="T16" fmla="*/ 18 w 45"/>
                <a:gd name="T17" fmla="*/ 44 h 44"/>
                <a:gd name="T18" fmla="*/ 24 w 45"/>
                <a:gd name="T19" fmla="*/ 44 h 44"/>
                <a:gd name="T20" fmla="*/ 24 w 45"/>
                <a:gd name="T21" fmla="*/ 44 h 44"/>
                <a:gd name="T22" fmla="*/ 28 w 45"/>
                <a:gd name="T23" fmla="*/ 44 h 44"/>
                <a:gd name="T24" fmla="*/ 32 w 45"/>
                <a:gd name="T25" fmla="*/ 43 h 44"/>
                <a:gd name="T26" fmla="*/ 36 w 45"/>
                <a:gd name="T27" fmla="*/ 40 h 44"/>
                <a:gd name="T28" fmla="*/ 38 w 45"/>
                <a:gd name="T29" fmla="*/ 37 h 44"/>
                <a:gd name="T30" fmla="*/ 41 w 45"/>
                <a:gd name="T31" fmla="*/ 33 h 44"/>
                <a:gd name="T32" fmla="*/ 44 w 45"/>
                <a:gd name="T33" fmla="*/ 31 h 44"/>
                <a:gd name="T34" fmla="*/ 45 w 45"/>
                <a:gd name="T35" fmla="*/ 25 h 44"/>
                <a:gd name="T36" fmla="*/ 45 w 45"/>
                <a:gd name="T37" fmla="*/ 21 h 44"/>
                <a:gd name="T38" fmla="*/ 45 w 45"/>
                <a:gd name="T39" fmla="*/ 21 h 44"/>
                <a:gd name="T40" fmla="*/ 45 w 45"/>
                <a:gd name="T41" fmla="*/ 17 h 44"/>
                <a:gd name="T42" fmla="*/ 42 w 45"/>
                <a:gd name="T43" fmla="*/ 12 h 44"/>
                <a:gd name="T44" fmla="*/ 41 w 45"/>
                <a:gd name="T45" fmla="*/ 9 h 44"/>
                <a:gd name="T46" fmla="*/ 38 w 45"/>
                <a:gd name="T47" fmla="*/ 5 h 44"/>
                <a:gd name="T48" fmla="*/ 34 w 45"/>
                <a:gd name="T49" fmla="*/ 3 h 44"/>
                <a:gd name="T50" fmla="*/ 30 w 45"/>
                <a:gd name="T51" fmla="*/ 1 h 44"/>
                <a:gd name="T52" fmla="*/ 26 w 45"/>
                <a:gd name="T53" fmla="*/ 0 h 44"/>
                <a:gd name="T54" fmla="*/ 22 w 45"/>
                <a:gd name="T55" fmla="*/ 0 h 44"/>
                <a:gd name="T56" fmla="*/ 22 w 45"/>
                <a:gd name="T57" fmla="*/ 0 h 44"/>
                <a:gd name="T58" fmla="*/ 17 w 45"/>
                <a:gd name="T59" fmla="*/ 0 h 44"/>
                <a:gd name="T60" fmla="*/ 13 w 45"/>
                <a:gd name="T61" fmla="*/ 1 h 44"/>
                <a:gd name="T62" fmla="*/ 9 w 45"/>
                <a:gd name="T63" fmla="*/ 4 h 44"/>
                <a:gd name="T64" fmla="*/ 6 w 45"/>
                <a:gd name="T65" fmla="*/ 7 h 44"/>
                <a:gd name="T66" fmla="*/ 4 w 45"/>
                <a:gd name="T67" fmla="*/ 9 h 44"/>
                <a:gd name="T68" fmla="*/ 2 w 45"/>
                <a:gd name="T69" fmla="*/ 13 h 44"/>
                <a:gd name="T70" fmla="*/ 1 w 45"/>
                <a:gd name="T71" fmla="*/ 19 h 44"/>
                <a:gd name="T72" fmla="*/ 0 w 45"/>
                <a:gd name="T73" fmla="*/ 23 h 44"/>
                <a:gd name="T74" fmla="*/ 0 w 45"/>
                <a:gd name="T7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4">
                  <a:moveTo>
                    <a:pt x="0" y="23"/>
                  </a:moveTo>
                  <a:lnTo>
                    <a:pt x="0" y="23"/>
                  </a:lnTo>
                  <a:lnTo>
                    <a:pt x="1" y="27"/>
                  </a:lnTo>
                  <a:lnTo>
                    <a:pt x="2" y="31"/>
                  </a:lnTo>
                  <a:lnTo>
                    <a:pt x="5" y="35"/>
                  </a:lnTo>
                  <a:lnTo>
                    <a:pt x="8" y="39"/>
                  </a:lnTo>
                  <a:lnTo>
                    <a:pt x="10" y="41"/>
                  </a:lnTo>
                  <a:lnTo>
                    <a:pt x="14" y="43"/>
                  </a:lnTo>
                  <a:lnTo>
                    <a:pt x="18" y="44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8" y="44"/>
                  </a:lnTo>
                  <a:lnTo>
                    <a:pt x="32" y="43"/>
                  </a:lnTo>
                  <a:lnTo>
                    <a:pt x="36" y="40"/>
                  </a:lnTo>
                  <a:lnTo>
                    <a:pt x="38" y="37"/>
                  </a:lnTo>
                  <a:lnTo>
                    <a:pt x="41" y="33"/>
                  </a:lnTo>
                  <a:lnTo>
                    <a:pt x="44" y="31"/>
                  </a:lnTo>
                  <a:lnTo>
                    <a:pt x="45" y="25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5" y="17"/>
                  </a:lnTo>
                  <a:lnTo>
                    <a:pt x="42" y="12"/>
                  </a:lnTo>
                  <a:lnTo>
                    <a:pt x="41" y="9"/>
                  </a:lnTo>
                  <a:lnTo>
                    <a:pt x="38" y="5"/>
                  </a:lnTo>
                  <a:lnTo>
                    <a:pt x="34" y="3"/>
                  </a:lnTo>
                  <a:lnTo>
                    <a:pt x="30" y="1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3" y="1"/>
                  </a:lnTo>
                  <a:lnTo>
                    <a:pt x="9" y="4"/>
                  </a:lnTo>
                  <a:lnTo>
                    <a:pt x="6" y="7"/>
                  </a:lnTo>
                  <a:lnTo>
                    <a:pt x="4" y="9"/>
                  </a:lnTo>
                  <a:lnTo>
                    <a:pt x="2" y="13"/>
                  </a:lnTo>
                  <a:lnTo>
                    <a:pt x="1" y="19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BA8C8357-978E-5586-42F4-80D8A506C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7" y="4047"/>
              <a:ext cx="28" cy="27"/>
            </a:xfrm>
            <a:custGeom>
              <a:avLst/>
              <a:gdLst>
                <a:gd name="T0" fmla="*/ 0 w 83"/>
                <a:gd name="T1" fmla="*/ 42 h 81"/>
                <a:gd name="T2" fmla="*/ 4 w 83"/>
                <a:gd name="T3" fmla="*/ 58 h 81"/>
                <a:gd name="T4" fmla="*/ 13 w 83"/>
                <a:gd name="T5" fmla="*/ 69 h 81"/>
                <a:gd name="T6" fmla="*/ 27 w 83"/>
                <a:gd name="T7" fmla="*/ 79 h 81"/>
                <a:gd name="T8" fmla="*/ 43 w 83"/>
                <a:gd name="T9" fmla="*/ 81 h 81"/>
                <a:gd name="T10" fmla="*/ 51 w 83"/>
                <a:gd name="T11" fmla="*/ 81 h 81"/>
                <a:gd name="T12" fmla="*/ 65 w 83"/>
                <a:gd name="T13" fmla="*/ 75 h 81"/>
                <a:gd name="T14" fmla="*/ 76 w 83"/>
                <a:gd name="T15" fmla="*/ 63 h 81"/>
                <a:gd name="T16" fmla="*/ 81 w 83"/>
                <a:gd name="T17" fmla="*/ 48 h 81"/>
                <a:gd name="T18" fmla="*/ 83 w 83"/>
                <a:gd name="T19" fmla="*/ 40 h 81"/>
                <a:gd name="T20" fmla="*/ 80 w 83"/>
                <a:gd name="T21" fmla="*/ 24 h 81"/>
                <a:gd name="T22" fmla="*/ 71 w 83"/>
                <a:gd name="T23" fmla="*/ 12 h 81"/>
                <a:gd name="T24" fmla="*/ 56 w 83"/>
                <a:gd name="T25" fmla="*/ 3 h 81"/>
                <a:gd name="T26" fmla="*/ 41 w 83"/>
                <a:gd name="T27" fmla="*/ 0 h 81"/>
                <a:gd name="T28" fmla="*/ 33 w 83"/>
                <a:gd name="T29" fmla="*/ 0 h 81"/>
                <a:gd name="T30" fmla="*/ 19 w 83"/>
                <a:gd name="T31" fmla="*/ 7 h 81"/>
                <a:gd name="T32" fmla="*/ 8 w 83"/>
                <a:gd name="T33" fmla="*/ 19 h 81"/>
                <a:gd name="T34" fmla="*/ 1 w 83"/>
                <a:gd name="T35" fmla="*/ 34 h 81"/>
                <a:gd name="T36" fmla="*/ 0 w 83"/>
                <a:gd name="T37" fmla="*/ 42 h 81"/>
                <a:gd name="T38" fmla="*/ 3 w 83"/>
                <a:gd name="T39" fmla="*/ 50 h 81"/>
                <a:gd name="T40" fmla="*/ 7 w 83"/>
                <a:gd name="T41" fmla="*/ 55 h 81"/>
                <a:gd name="T42" fmla="*/ 19 w 83"/>
                <a:gd name="T43" fmla="*/ 59 h 81"/>
                <a:gd name="T44" fmla="*/ 32 w 83"/>
                <a:gd name="T45" fmla="*/ 55 h 81"/>
                <a:gd name="T46" fmla="*/ 37 w 83"/>
                <a:gd name="T47" fmla="*/ 46 h 81"/>
                <a:gd name="T48" fmla="*/ 37 w 83"/>
                <a:gd name="T49" fmla="*/ 42 h 81"/>
                <a:gd name="T50" fmla="*/ 41 w 83"/>
                <a:gd name="T51" fmla="*/ 38 h 81"/>
                <a:gd name="T52" fmla="*/ 45 w 83"/>
                <a:gd name="T53" fmla="*/ 40 h 81"/>
                <a:gd name="T54" fmla="*/ 44 w 83"/>
                <a:gd name="T55" fmla="*/ 43 h 81"/>
                <a:gd name="T56" fmla="*/ 39 w 83"/>
                <a:gd name="T57" fmla="*/ 44 h 81"/>
                <a:gd name="T58" fmla="*/ 37 w 83"/>
                <a:gd name="T59" fmla="*/ 42 h 81"/>
                <a:gd name="T60" fmla="*/ 32 w 83"/>
                <a:gd name="T61" fmla="*/ 28 h 81"/>
                <a:gd name="T62" fmla="*/ 23 w 83"/>
                <a:gd name="T63" fmla="*/ 23 h 81"/>
                <a:gd name="T64" fmla="*/ 19 w 83"/>
                <a:gd name="T65" fmla="*/ 23 h 81"/>
                <a:gd name="T66" fmla="*/ 7 w 83"/>
                <a:gd name="T67" fmla="*/ 28 h 81"/>
                <a:gd name="T68" fmla="*/ 1 w 83"/>
                <a:gd name="T69" fmla="*/ 38 h 81"/>
                <a:gd name="T70" fmla="*/ 0 w 83"/>
                <a:gd name="T71" fmla="*/ 4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" h="81">
                  <a:moveTo>
                    <a:pt x="0" y="42"/>
                  </a:moveTo>
                  <a:lnTo>
                    <a:pt x="0" y="42"/>
                  </a:lnTo>
                  <a:lnTo>
                    <a:pt x="1" y="50"/>
                  </a:lnTo>
                  <a:lnTo>
                    <a:pt x="4" y="58"/>
                  </a:lnTo>
                  <a:lnTo>
                    <a:pt x="8" y="64"/>
                  </a:lnTo>
                  <a:lnTo>
                    <a:pt x="13" y="69"/>
                  </a:lnTo>
                  <a:lnTo>
                    <a:pt x="19" y="75"/>
                  </a:lnTo>
                  <a:lnTo>
                    <a:pt x="27" y="79"/>
                  </a:lnTo>
                  <a:lnTo>
                    <a:pt x="33" y="80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51" y="81"/>
                  </a:lnTo>
                  <a:lnTo>
                    <a:pt x="59" y="79"/>
                  </a:lnTo>
                  <a:lnTo>
                    <a:pt x="65" y="75"/>
                  </a:lnTo>
                  <a:lnTo>
                    <a:pt x="71" y="69"/>
                  </a:lnTo>
                  <a:lnTo>
                    <a:pt x="76" y="63"/>
                  </a:lnTo>
                  <a:lnTo>
                    <a:pt x="79" y="56"/>
                  </a:lnTo>
                  <a:lnTo>
                    <a:pt x="81" y="48"/>
                  </a:lnTo>
                  <a:lnTo>
                    <a:pt x="83" y="40"/>
                  </a:lnTo>
                  <a:lnTo>
                    <a:pt x="83" y="40"/>
                  </a:lnTo>
                  <a:lnTo>
                    <a:pt x="81" y="32"/>
                  </a:lnTo>
                  <a:lnTo>
                    <a:pt x="80" y="24"/>
                  </a:lnTo>
                  <a:lnTo>
                    <a:pt x="76" y="18"/>
                  </a:lnTo>
                  <a:lnTo>
                    <a:pt x="71" y="12"/>
                  </a:lnTo>
                  <a:lnTo>
                    <a:pt x="64" y="7"/>
                  </a:lnTo>
                  <a:lnTo>
                    <a:pt x="56" y="3"/>
                  </a:lnTo>
                  <a:lnTo>
                    <a:pt x="49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33" y="0"/>
                  </a:lnTo>
                  <a:lnTo>
                    <a:pt x="25" y="3"/>
                  </a:lnTo>
                  <a:lnTo>
                    <a:pt x="19" y="7"/>
                  </a:lnTo>
                  <a:lnTo>
                    <a:pt x="12" y="12"/>
                  </a:lnTo>
                  <a:lnTo>
                    <a:pt x="8" y="19"/>
                  </a:lnTo>
                  <a:lnTo>
                    <a:pt x="4" y="26"/>
                  </a:lnTo>
                  <a:lnTo>
                    <a:pt x="1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" y="46"/>
                  </a:lnTo>
                  <a:lnTo>
                    <a:pt x="3" y="50"/>
                  </a:lnTo>
                  <a:lnTo>
                    <a:pt x="4" y="52"/>
                  </a:lnTo>
                  <a:lnTo>
                    <a:pt x="7" y="55"/>
                  </a:lnTo>
                  <a:lnTo>
                    <a:pt x="12" y="59"/>
                  </a:lnTo>
                  <a:lnTo>
                    <a:pt x="19" y="59"/>
                  </a:lnTo>
                  <a:lnTo>
                    <a:pt x="25" y="59"/>
                  </a:lnTo>
                  <a:lnTo>
                    <a:pt x="32" y="55"/>
                  </a:lnTo>
                  <a:lnTo>
                    <a:pt x="36" y="50"/>
                  </a:lnTo>
                  <a:lnTo>
                    <a:pt x="37" y="46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9" y="39"/>
                  </a:lnTo>
                  <a:lnTo>
                    <a:pt x="41" y="38"/>
                  </a:lnTo>
                  <a:lnTo>
                    <a:pt x="44" y="38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44" y="43"/>
                  </a:lnTo>
                  <a:lnTo>
                    <a:pt x="41" y="44"/>
                  </a:lnTo>
                  <a:lnTo>
                    <a:pt x="39" y="44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6" y="35"/>
                  </a:lnTo>
                  <a:lnTo>
                    <a:pt x="32" y="28"/>
                  </a:lnTo>
                  <a:lnTo>
                    <a:pt x="27" y="24"/>
                  </a:lnTo>
                  <a:lnTo>
                    <a:pt x="23" y="23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2" y="24"/>
                  </a:lnTo>
                  <a:lnTo>
                    <a:pt x="7" y="28"/>
                  </a:lnTo>
                  <a:lnTo>
                    <a:pt x="1" y="35"/>
                  </a:lnTo>
                  <a:lnTo>
                    <a:pt x="1" y="3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8B059C6D-1A6C-372E-F670-C6F3DBCB0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1" y="4007"/>
              <a:ext cx="14" cy="15"/>
            </a:xfrm>
            <a:custGeom>
              <a:avLst/>
              <a:gdLst>
                <a:gd name="T0" fmla="*/ 0 w 44"/>
                <a:gd name="T1" fmla="*/ 23 h 46"/>
                <a:gd name="T2" fmla="*/ 0 w 44"/>
                <a:gd name="T3" fmla="*/ 23 h 46"/>
                <a:gd name="T4" fmla="*/ 0 w 44"/>
                <a:gd name="T5" fmla="*/ 28 h 46"/>
                <a:gd name="T6" fmla="*/ 2 w 44"/>
                <a:gd name="T7" fmla="*/ 32 h 46"/>
                <a:gd name="T8" fmla="*/ 4 w 44"/>
                <a:gd name="T9" fmla="*/ 36 h 46"/>
                <a:gd name="T10" fmla="*/ 7 w 44"/>
                <a:gd name="T11" fmla="*/ 39 h 46"/>
                <a:gd name="T12" fmla="*/ 11 w 44"/>
                <a:gd name="T13" fmla="*/ 42 h 46"/>
                <a:gd name="T14" fmla="*/ 15 w 44"/>
                <a:gd name="T15" fmla="*/ 44 h 46"/>
                <a:gd name="T16" fmla="*/ 19 w 44"/>
                <a:gd name="T17" fmla="*/ 44 h 46"/>
                <a:gd name="T18" fmla="*/ 23 w 44"/>
                <a:gd name="T19" fmla="*/ 46 h 46"/>
                <a:gd name="T20" fmla="*/ 23 w 44"/>
                <a:gd name="T21" fmla="*/ 46 h 46"/>
                <a:gd name="T22" fmla="*/ 27 w 44"/>
                <a:gd name="T23" fmla="*/ 44 h 46"/>
                <a:gd name="T24" fmla="*/ 32 w 44"/>
                <a:gd name="T25" fmla="*/ 43 h 46"/>
                <a:gd name="T26" fmla="*/ 35 w 44"/>
                <a:gd name="T27" fmla="*/ 42 h 46"/>
                <a:gd name="T28" fmla="*/ 39 w 44"/>
                <a:gd name="T29" fmla="*/ 38 h 46"/>
                <a:gd name="T30" fmla="*/ 42 w 44"/>
                <a:gd name="T31" fmla="*/ 35 h 46"/>
                <a:gd name="T32" fmla="*/ 43 w 44"/>
                <a:gd name="T33" fmla="*/ 31 h 46"/>
                <a:gd name="T34" fmla="*/ 44 w 44"/>
                <a:gd name="T35" fmla="*/ 27 h 46"/>
                <a:gd name="T36" fmla="*/ 44 w 44"/>
                <a:gd name="T37" fmla="*/ 22 h 46"/>
                <a:gd name="T38" fmla="*/ 44 w 44"/>
                <a:gd name="T39" fmla="*/ 22 h 46"/>
                <a:gd name="T40" fmla="*/ 44 w 44"/>
                <a:gd name="T41" fmla="*/ 18 h 46"/>
                <a:gd name="T42" fmla="*/ 43 w 44"/>
                <a:gd name="T43" fmla="*/ 14 h 46"/>
                <a:gd name="T44" fmla="*/ 40 w 44"/>
                <a:gd name="T45" fmla="*/ 10 h 46"/>
                <a:gd name="T46" fmla="*/ 38 w 44"/>
                <a:gd name="T47" fmla="*/ 7 h 46"/>
                <a:gd name="T48" fmla="*/ 35 w 44"/>
                <a:gd name="T49" fmla="*/ 4 h 46"/>
                <a:gd name="T50" fmla="*/ 31 w 44"/>
                <a:gd name="T51" fmla="*/ 2 h 46"/>
                <a:gd name="T52" fmla="*/ 27 w 44"/>
                <a:gd name="T53" fmla="*/ 0 h 46"/>
                <a:gd name="T54" fmla="*/ 22 w 44"/>
                <a:gd name="T55" fmla="*/ 0 h 46"/>
                <a:gd name="T56" fmla="*/ 22 w 44"/>
                <a:gd name="T57" fmla="*/ 0 h 46"/>
                <a:gd name="T58" fmla="*/ 18 w 44"/>
                <a:gd name="T59" fmla="*/ 2 h 46"/>
                <a:gd name="T60" fmla="*/ 14 w 44"/>
                <a:gd name="T61" fmla="*/ 3 h 46"/>
                <a:gd name="T62" fmla="*/ 10 w 44"/>
                <a:gd name="T63" fmla="*/ 4 h 46"/>
                <a:gd name="T64" fmla="*/ 6 w 44"/>
                <a:gd name="T65" fmla="*/ 7 h 46"/>
                <a:gd name="T66" fmla="*/ 3 w 44"/>
                <a:gd name="T67" fmla="*/ 11 h 46"/>
                <a:gd name="T68" fmla="*/ 2 w 44"/>
                <a:gd name="T69" fmla="*/ 15 h 46"/>
                <a:gd name="T70" fmla="*/ 0 w 44"/>
                <a:gd name="T71" fmla="*/ 19 h 46"/>
                <a:gd name="T72" fmla="*/ 0 w 44"/>
                <a:gd name="T73" fmla="*/ 23 h 46"/>
                <a:gd name="T74" fmla="*/ 0 w 44"/>
                <a:gd name="T75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6">
                  <a:moveTo>
                    <a:pt x="0" y="23"/>
                  </a:moveTo>
                  <a:lnTo>
                    <a:pt x="0" y="23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4" y="36"/>
                  </a:lnTo>
                  <a:lnTo>
                    <a:pt x="7" y="39"/>
                  </a:lnTo>
                  <a:lnTo>
                    <a:pt x="11" y="42"/>
                  </a:lnTo>
                  <a:lnTo>
                    <a:pt x="15" y="44"/>
                  </a:lnTo>
                  <a:lnTo>
                    <a:pt x="19" y="44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27" y="44"/>
                  </a:lnTo>
                  <a:lnTo>
                    <a:pt x="32" y="43"/>
                  </a:lnTo>
                  <a:lnTo>
                    <a:pt x="35" y="42"/>
                  </a:lnTo>
                  <a:lnTo>
                    <a:pt x="39" y="38"/>
                  </a:lnTo>
                  <a:lnTo>
                    <a:pt x="42" y="35"/>
                  </a:lnTo>
                  <a:lnTo>
                    <a:pt x="43" y="31"/>
                  </a:lnTo>
                  <a:lnTo>
                    <a:pt x="44" y="27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18"/>
                  </a:lnTo>
                  <a:lnTo>
                    <a:pt x="43" y="14"/>
                  </a:lnTo>
                  <a:lnTo>
                    <a:pt x="40" y="10"/>
                  </a:lnTo>
                  <a:lnTo>
                    <a:pt x="38" y="7"/>
                  </a:lnTo>
                  <a:lnTo>
                    <a:pt x="35" y="4"/>
                  </a:lnTo>
                  <a:lnTo>
                    <a:pt x="31" y="2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2"/>
                  </a:lnTo>
                  <a:lnTo>
                    <a:pt x="14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3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4563D1CE-E1B6-5669-1838-4CA787CAF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4001"/>
              <a:ext cx="27" cy="27"/>
            </a:xfrm>
            <a:custGeom>
              <a:avLst/>
              <a:gdLst>
                <a:gd name="T0" fmla="*/ 0 w 81"/>
                <a:gd name="T1" fmla="*/ 41 h 82"/>
                <a:gd name="T2" fmla="*/ 4 w 81"/>
                <a:gd name="T3" fmla="*/ 57 h 82"/>
                <a:gd name="T4" fmla="*/ 12 w 81"/>
                <a:gd name="T5" fmla="*/ 70 h 82"/>
                <a:gd name="T6" fmla="*/ 25 w 81"/>
                <a:gd name="T7" fmla="*/ 78 h 82"/>
                <a:gd name="T8" fmla="*/ 41 w 81"/>
                <a:gd name="T9" fmla="*/ 82 h 82"/>
                <a:gd name="T10" fmla="*/ 49 w 81"/>
                <a:gd name="T11" fmla="*/ 81 h 82"/>
                <a:gd name="T12" fmla="*/ 64 w 81"/>
                <a:gd name="T13" fmla="*/ 74 h 82"/>
                <a:gd name="T14" fmla="*/ 74 w 81"/>
                <a:gd name="T15" fmla="*/ 64 h 82"/>
                <a:gd name="T16" fmla="*/ 81 w 81"/>
                <a:gd name="T17" fmla="*/ 48 h 82"/>
                <a:gd name="T18" fmla="*/ 81 w 81"/>
                <a:gd name="T19" fmla="*/ 40 h 82"/>
                <a:gd name="T20" fmla="*/ 78 w 81"/>
                <a:gd name="T21" fmla="*/ 24 h 82"/>
                <a:gd name="T22" fmla="*/ 69 w 81"/>
                <a:gd name="T23" fmla="*/ 12 h 82"/>
                <a:gd name="T24" fmla="*/ 56 w 81"/>
                <a:gd name="T25" fmla="*/ 4 h 82"/>
                <a:gd name="T26" fmla="*/ 40 w 81"/>
                <a:gd name="T27" fmla="*/ 0 h 82"/>
                <a:gd name="T28" fmla="*/ 32 w 81"/>
                <a:gd name="T29" fmla="*/ 1 h 82"/>
                <a:gd name="T30" fmla="*/ 17 w 81"/>
                <a:gd name="T31" fmla="*/ 8 h 82"/>
                <a:gd name="T32" fmla="*/ 7 w 81"/>
                <a:gd name="T33" fmla="*/ 18 h 82"/>
                <a:gd name="T34" fmla="*/ 1 w 81"/>
                <a:gd name="T35" fmla="*/ 33 h 82"/>
                <a:gd name="T36" fmla="*/ 0 w 81"/>
                <a:gd name="T37" fmla="*/ 41 h 82"/>
                <a:gd name="T38" fmla="*/ 1 w 81"/>
                <a:gd name="T39" fmla="*/ 49 h 82"/>
                <a:gd name="T40" fmla="*/ 5 w 81"/>
                <a:gd name="T41" fmla="*/ 56 h 82"/>
                <a:gd name="T42" fmla="*/ 18 w 81"/>
                <a:gd name="T43" fmla="*/ 60 h 82"/>
                <a:gd name="T44" fmla="*/ 30 w 81"/>
                <a:gd name="T45" fmla="*/ 54 h 82"/>
                <a:gd name="T46" fmla="*/ 36 w 81"/>
                <a:gd name="T47" fmla="*/ 46 h 82"/>
                <a:gd name="T48" fmla="*/ 37 w 81"/>
                <a:gd name="T49" fmla="*/ 41 h 82"/>
                <a:gd name="T50" fmla="*/ 41 w 81"/>
                <a:gd name="T51" fmla="*/ 37 h 82"/>
                <a:gd name="T52" fmla="*/ 44 w 81"/>
                <a:gd name="T53" fmla="*/ 40 h 82"/>
                <a:gd name="T54" fmla="*/ 44 w 81"/>
                <a:gd name="T55" fmla="*/ 44 h 82"/>
                <a:gd name="T56" fmla="*/ 38 w 81"/>
                <a:gd name="T57" fmla="*/ 44 h 82"/>
                <a:gd name="T58" fmla="*/ 37 w 81"/>
                <a:gd name="T59" fmla="*/ 41 h 82"/>
                <a:gd name="T60" fmla="*/ 32 w 81"/>
                <a:gd name="T61" fmla="*/ 28 h 82"/>
                <a:gd name="T62" fmla="*/ 22 w 81"/>
                <a:gd name="T63" fmla="*/ 24 h 82"/>
                <a:gd name="T64" fmla="*/ 18 w 81"/>
                <a:gd name="T65" fmla="*/ 22 h 82"/>
                <a:gd name="T66" fmla="*/ 5 w 81"/>
                <a:gd name="T67" fmla="*/ 28 h 82"/>
                <a:gd name="T68" fmla="*/ 0 w 81"/>
                <a:gd name="T69" fmla="*/ 38 h 82"/>
                <a:gd name="T70" fmla="*/ 0 w 81"/>
                <a:gd name="T71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" h="82">
                  <a:moveTo>
                    <a:pt x="0" y="41"/>
                  </a:moveTo>
                  <a:lnTo>
                    <a:pt x="0" y="41"/>
                  </a:lnTo>
                  <a:lnTo>
                    <a:pt x="1" y="50"/>
                  </a:lnTo>
                  <a:lnTo>
                    <a:pt x="4" y="57"/>
                  </a:lnTo>
                  <a:lnTo>
                    <a:pt x="8" y="64"/>
                  </a:lnTo>
                  <a:lnTo>
                    <a:pt x="12" y="70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33" y="81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49" y="81"/>
                  </a:lnTo>
                  <a:lnTo>
                    <a:pt x="57" y="78"/>
                  </a:lnTo>
                  <a:lnTo>
                    <a:pt x="64" y="74"/>
                  </a:lnTo>
                  <a:lnTo>
                    <a:pt x="70" y="69"/>
                  </a:lnTo>
                  <a:lnTo>
                    <a:pt x="74" y="64"/>
                  </a:lnTo>
                  <a:lnTo>
                    <a:pt x="78" y="56"/>
                  </a:lnTo>
                  <a:lnTo>
                    <a:pt x="81" y="48"/>
                  </a:lnTo>
                  <a:lnTo>
                    <a:pt x="81" y="40"/>
                  </a:lnTo>
                  <a:lnTo>
                    <a:pt x="81" y="40"/>
                  </a:lnTo>
                  <a:lnTo>
                    <a:pt x="81" y="32"/>
                  </a:lnTo>
                  <a:lnTo>
                    <a:pt x="78" y="24"/>
                  </a:lnTo>
                  <a:lnTo>
                    <a:pt x="74" y="17"/>
                  </a:lnTo>
                  <a:lnTo>
                    <a:pt x="69" y="12"/>
                  </a:lnTo>
                  <a:lnTo>
                    <a:pt x="62" y="6"/>
                  </a:lnTo>
                  <a:lnTo>
                    <a:pt x="56" y="4"/>
                  </a:lnTo>
                  <a:lnTo>
                    <a:pt x="48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1"/>
                  </a:lnTo>
                  <a:lnTo>
                    <a:pt x="24" y="4"/>
                  </a:lnTo>
                  <a:lnTo>
                    <a:pt x="17" y="8"/>
                  </a:lnTo>
                  <a:lnTo>
                    <a:pt x="12" y="13"/>
                  </a:lnTo>
                  <a:lnTo>
                    <a:pt x="7" y="18"/>
                  </a:lnTo>
                  <a:lnTo>
                    <a:pt x="3" y="26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6"/>
                  </a:lnTo>
                  <a:lnTo>
                    <a:pt x="1" y="49"/>
                  </a:lnTo>
                  <a:lnTo>
                    <a:pt x="3" y="53"/>
                  </a:lnTo>
                  <a:lnTo>
                    <a:pt x="5" y="56"/>
                  </a:lnTo>
                  <a:lnTo>
                    <a:pt x="10" y="58"/>
                  </a:lnTo>
                  <a:lnTo>
                    <a:pt x="18" y="60"/>
                  </a:lnTo>
                  <a:lnTo>
                    <a:pt x="25" y="58"/>
                  </a:lnTo>
                  <a:lnTo>
                    <a:pt x="30" y="54"/>
                  </a:lnTo>
                  <a:lnTo>
                    <a:pt x="36" y="49"/>
                  </a:lnTo>
                  <a:lnTo>
                    <a:pt x="36" y="46"/>
                  </a:lnTo>
                  <a:lnTo>
                    <a:pt x="37" y="41"/>
                  </a:lnTo>
                  <a:lnTo>
                    <a:pt x="37" y="41"/>
                  </a:lnTo>
                  <a:lnTo>
                    <a:pt x="38" y="38"/>
                  </a:lnTo>
                  <a:lnTo>
                    <a:pt x="41" y="37"/>
                  </a:lnTo>
                  <a:lnTo>
                    <a:pt x="42" y="38"/>
                  </a:lnTo>
                  <a:lnTo>
                    <a:pt x="44" y="40"/>
                  </a:lnTo>
                  <a:lnTo>
                    <a:pt x="44" y="40"/>
                  </a:lnTo>
                  <a:lnTo>
                    <a:pt x="44" y="44"/>
                  </a:lnTo>
                  <a:lnTo>
                    <a:pt x="41" y="45"/>
                  </a:lnTo>
                  <a:lnTo>
                    <a:pt x="38" y="44"/>
                  </a:lnTo>
                  <a:lnTo>
                    <a:pt x="37" y="41"/>
                  </a:lnTo>
                  <a:lnTo>
                    <a:pt x="37" y="41"/>
                  </a:lnTo>
                  <a:lnTo>
                    <a:pt x="36" y="34"/>
                  </a:lnTo>
                  <a:lnTo>
                    <a:pt x="32" y="28"/>
                  </a:lnTo>
                  <a:lnTo>
                    <a:pt x="25" y="24"/>
                  </a:lnTo>
                  <a:lnTo>
                    <a:pt x="22" y="24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2" y="24"/>
                  </a:lnTo>
                  <a:lnTo>
                    <a:pt x="5" y="28"/>
                  </a:lnTo>
                  <a:lnTo>
                    <a:pt x="1" y="34"/>
                  </a:lnTo>
                  <a:lnTo>
                    <a:pt x="0" y="38"/>
                  </a:lnTo>
                  <a:lnTo>
                    <a:pt x="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E62B83AC-41D7-2EBF-2986-B46022A5D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2" y="3966"/>
              <a:ext cx="15" cy="15"/>
            </a:xfrm>
            <a:custGeom>
              <a:avLst/>
              <a:gdLst>
                <a:gd name="T0" fmla="*/ 0 w 44"/>
                <a:gd name="T1" fmla="*/ 23 h 44"/>
                <a:gd name="T2" fmla="*/ 0 w 44"/>
                <a:gd name="T3" fmla="*/ 23 h 44"/>
                <a:gd name="T4" fmla="*/ 0 w 44"/>
                <a:gd name="T5" fmla="*/ 27 h 44"/>
                <a:gd name="T6" fmla="*/ 2 w 44"/>
                <a:gd name="T7" fmla="*/ 32 h 44"/>
                <a:gd name="T8" fmla="*/ 4 w 44"/>
                <a:gd name="T9" fmla="*/ 35 h 44"/>
                <a:gd name="T10" fmla="*/ 7 w 44"/>
                <a:gd name="T11" fmla="*/ 39 h 44"/>
                <a:gd name="T12" fmla="*/ 10 w 44"/>
                <a:gd name="T13" fmla="*/ 41 h 44"/>
                <a:gd name="T14" fmla="*/ 14 w 44"/>
                <a:gd name="T15" fmla="*/ 43 h 44"/>
                <a:gd name="T16" fmla="*/ 19 w 44"/>
                <a:gd name="T17" fmla="*/ 44 h 44"/>
                <a:gd name="T18" fmla="*/ 23 w 44"/>
                <a:gd name="T19" fmla="*/ 44 h 44"/>
                <a:gd name="T20" fmla="*/ 23 w 44"/>
                <a:gd name="T21" fmla="*/ 44 h 44"/>
                <a:gd name="T22" fmla="*/ 27 w 44"/>
                <a:gd name="T23" fmla="*/ 44 h 44"/>
                <a:gd name="T24" fmla="*/ 31 w 44"/>
                <a:gd name="T25" fmla="*/ 43 h 44"/>
                <a:gd name="T26" fmla="*/ 35 w 44"/>
                <a:gd name="T27" fmla="*/ 40 h 44"/>
                <a:gd name="T28" fmla="*/ 39 w 44"/>
                <a:gd name="T29" fmla="*/ 37 h 44"/>
                <a:gd name="T30" fmla="*/ 41 w 44"/>
                <a:gd name="T31" fmla="*/ 35 h 44"/>
                <a:gd name="T32" fmla="*/ 43 w 44"/>
                <a:gd name="T33" fmla="*/ 31 h 44"/>
                <a:gd name="T34" fmla="*/ 44 w 44"/>
                <a:gd name="T35" fmla="*/ 27 h 44"/>
                <a:gd name="T36" fmla="*/ 44 w 44"/>
                <a:gd name="T37" fmla="*/ 21 h 44"/>
                <a:gd name="T38" fmla="*/ 44 w 44"/>
                <a:gd name="T39" fmla="*/ 21 h 44"/>
                <a:gd name="T40" fmla="*/ 44 w 44"/>
                <a:gd name="T41" fmla="*/ 17 h 44"/>
                <a:gd name="T42" fmla="*/ 43 w 44"/>
                <a:gd name="T43" fmla="*/ 13 h 44"/>
                <a:gd name="T44" fmla="*/ 40 w 44"/>
                <a:gd name="T45" fmla="*/ 9 h 44"/>
                <a:gd name="T46" fmla="*/ 37 w 44"/>
                <a:gd name="T47" fmla="*/ 5 h 44"/>
                <a:gd name="T48" fmla="*/ 33 w 44"/>
                <a:gd name="T49" fmla="*/ 3 h 44"/>
                <a:gd name="T50" fmla="*/ 31 w 44"/>
                <a:gd name="T51" fmla="*/ 1 h 44"/>
                <a:gd name="T52" fmla="*/ 25 w 44"/>
                <a:gd name="T53" fmla="*/ 0 h 44"/>
                <a:gd name="T54" fmla="*/ 21 w 44"/>
                <a:gd name="T55" fmla="*/ 0 h 44"/>
                <a:gd name="T56" fmla="*/ 21 w 44"/>
                <a:gd name="T57" fmla="*/ 0 h 44"/>
                <a:gd name="T58" fmla="*/ 17 w 44"/>
                <a:gd name="T59" fmla="*/ 0 h 44"/>
                <a:gd name="T60" fmla="*/ 14 w 44"/>
                <a:gd name="T61" fmla="*/ 1 h 44"/>
                <a:gd name="T62" fmla="*/ 10 w 44"/>
                <a:gd name="T63" fmla="*/ 4 h 44"/>
                <a:gd name="T64" fmla="*/ 6 w 44"/>
                <a:gd name="T65" fmla="*/ 7 h 44"/>
                <a:gd name="T66" fmla="*/ 3 w 44"/>
                <a:gd name="T67" fmla="*/ 11 h 44"/>
                <a:gd name="T68" fmla="*/ 2 w 44"/>
                <a:gd name="T69" fmla="*/ 15 h 44"/>
                <a:gd name="T70" fmla="*/ 0 w 44"/>
                <a:gd name="T71" fmla="*/ 19 h 44"/>
                <a:gd name="T72" fmla="*/ 0 w 44"/>
                <a:gd name="T73" fmla="*/ 23 h 44"/>
                <a:gd name="T74" fmla="*/ 0 w 44"/>
                <a:gd name="T7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0" y="23"/>
                  </a:moveTo>
                  <a:lnTo>
                    <a:pt x="0" y="23"/>
                  </a:lnTo>
                  <a:lnTo>
                    <a:pt x="0" y="27"/>
                  </a:lnTo>
                  <a:lnTo>
                    <a:pt x="2" y="32"/>
                  </a:lnTo>
                  <a:lnTo>
                    <a:pt x="4" y="35"/>
                  </a:lnTo>
                  <a:lnTo>
                    <a:pt x="7" y="39"/>
                  </a:lnTo>
                  <a:lnTo>
                    <a:pt x="10" y="41"/>
                  </a:lnTo>
                  <a:lnTo>
                    <a:pt x="14" y="43"/>
                  </a:lnTo>
                  <a:lnTo>
                    <a:pt x="19" y="44"/>
                  </a:lnTo>
                  <a:lnTo>
                    <a:pt x="23" y="44"/>
                  </a:lnTo>
                  <a:lnTo>
                    <a:pt x="23" y="44"/>
                  </a:lnTo>
                  <a:lnTo>
                    <a:pt x="27" y="44"/>
                  </a:lnTo>
                  <a:lnTo>
                    <a:pt x="31" y="43"/>
                  </a:lnTo>
                  <a:lnTo>
                    <a:pt x="35" y="40"/>
                  </a:lnTo>
                  <a:lnTo>
                    <a:pt x="39" y="37"/>
                  </a:lnTo>
                  <a:lnTo>
                    <a:pt x="41" y="35"/>
                  </a:lnTo>
                  <a:lnTo>
                    <a:pt x="43" y="31"/>
                  </a:lnTo>
                  <a:lnTo>
                    <a:pt x="44" y="27"/>
                  </a:lnTo>
                  <a:lnTo>
                    <a:pt x="44" y="21"/>
                  </a:lnTo>
                  <a:lnTo>
                    <a:pt x="44" y="21"/>
                  </a:lnTo>
                  <a:lnTo>
                    <a:pt x="44" y="17"/>
                  </a:lnTo>
                  <a:lnTo>
                    <a:pt x="43" y="13"/>
                  </a:lnTo>
                  <a:lnTo>
                    <a:pt x="40" y="9"/>
                  </a:lnTo>
                  <a:lnTo>
                    <a:pt x="37" y="5"/>
                  </a:lnTo>
                  <a:lnTo>
                    <a:pt x="33" y="3"/>
                  </a:lnTo>
                  <a:lnTo>
                    <a:pt x="31" y="1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0" y="4"/>
                  </a:lnTo>
                  <a:lnTo>
                    <a:pt x="6" y="7"/>
                  </a:lnTo>
                  <a:lnTo>
                    <a:pt x="3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38760166-7136-C6D3-F420-77EA54C29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" y="3960"/>
              <a:ext cx="27" cy="27"/>
            </a:xfrm>
            <a:custGeom>
              <a:avLst/>
              <a:gdLst>
                <a:gd name="T0" fmla="*/ 0 w 81"/>
                <a:gd name="T1" fmla="*/ 42 h 82"/>
                <a:gd name="T2" fmla="*/ 4 w 81"/>
                <a:gd name="T3" fmla="*/ 58 h 82"/>
                <a:gd name="T4" fmla="*/ 12 w 81"/>
                <a:gd name="T5" fmla="*/ 71 h 82"/>
                <a:gd name="T6" fmla="*/ 25 w 81"/>
                <a:gd name="T7" fmla="*/ 79 h 82"/>
                <a:gd name="T8" fmla="*/ 41 w 81"/>
                <a:gd name="T9" fmla="*/ 82 h 82"/>
                <a:gd name="T10" fmla="*/ 49 w 81"/>
                <a:gd name="T11" fmla="*/ 82 h 82"/>
                <a:gd name="T12" fmla="*/ 63 w 81"/>
                <a:gd name="T13" fmla="*/ 75 h 82"/>
                <a:gd name="T14" fmla="*/ 74 w 81"/>
                <a:gd name="T15" fmla="*/ 63 h 82"/>
                <a:gd name="T16" fmla="*/ 81 w 81"/>
                <a:gd name="T17" fmla="*/ 48 h 82"/>
                <a:gd name="T18" fmla="*/ 81 w 81"/>
                <a:gd name="T19" fmla="*/ 40 h 82"/>
                <a:gd name="T20" fmla="*/ 78 w 81"/>
                <a:gd name="T21" fmla="*/ 24 h 82"/>
                <a:gd name="T22" fmla="*/ 69 w 81"/>
                <a:gd name="T23" fmla="*/ 12 h 82"/>
                <a:gd name="T24" fmla="*/ 55 w 81"/>
                <a:gd name="T25" fmla="*/ 3 h 82"/>
                <a:gd name="T26" fmla="*/ 39 w 81"/>
                <a:gd name="T27" fmla="*/ 0 h 82"/>
                <a:gd name="T28" fmla="*/ 32 w 81"/>
                <a:gd name="T29" fmla="*/ 0 h 82"/>
                <a:gd name="T30" fmla="*/ 17 w 81"/>
                <a:gd name="T31" fmla="*/ 7 h 82"/>
                <a:gd name="T32" fmla="*/ 6 w 81"/>
                <a:gd name="T33" fmla="*/ 19 h 82"/>
                <a:gd name="T34" fmla="*/ 0 w 81"/>
                <a:gd name="T35" fmla="*/ 34 h 82"/>
                <a:gd name="T36" fmla="*/ 0 w 81"/>
                <a:gd name="T37" fmla="*/ 42 h 82"/>
                <a:gd name="T38" fmla="*/ 1 w 81"/>
                <a:gd name="T39" fmla="*/ 50 h 82"/>
                <a:gd name="T40" fmla="*/ 5 w 81"/>
                <a:gd name="T41" fmla="*/ 55 h 82"/>
                <a:gd name="T42" fmla="*/ 17 w 81"/>
                <a:gd name="T43" fmla="*/ 60 h 82"/>
                <a:gd name="T44" fmla="*/ 30 w 81"/>
                <a:gd name="T45" fmla="*/ 55 h 82"/>
                <a:gd name="T46" fmla="*/ 35 w 81"/>
                <a:gd name="T47" fmla="*/ 46 h 82"/>
                <a:gd name="T48" fmla="*/ 37 w 81"/>
                <a:gd name="T49" fmla="*/ 42 h 82"/>
                <a:gd name="T50" fmla="*/ 39 w 81"/>
                <a:gd name="T51" fmla="*/ 38 h 82"/>
                <a:gd name="T52" fmla="*/ 43 w 81"/>
                <a:gd name="T53" fmla="*/ 40 h 82"/>
                <a:gd name="T54" fmla="*/ 43 w 81"/>
                <a:gd name="T55" fmla="*/ 44 h 82"/>
                <a:gd name="T56" fmla="*/ 38 w 81"/>
                <a:gd name="T57" fmla="*/ 44 h 82"/>
                <a:gd name="T58" fmla="*/ 37 w 81"/>
                <a:gd name="T59" fmla="*/ 42 h 82"/>
                <a:gd name="T60" fmla="*/ 32 w 81"/>
                <a:gd name="T61" fmla="*/ 28 h 82"/>
                <a:gd name="T62" fmla="*/ 22 w 81"/>
                <a:gd name="T63" fmla="*/ 23 h 82"/>
                <a:gd name="T64" fmla="*/ 18 w 81"/>
                <a:gd name="T65" fmla="*/ 23 h 82"/>
                <a:gd name="T66" fmla="*/ 5 w 81"/>
                <a:gd name="T67" fmla="*/ 28 h 82"/>
                <a:gd name="T68" fmla="*/ 0 w 81"/>
                <a:gd name="T69" fmla="*/ 38 h 82"/>
                <a:gd name="T70" fmla="*/ 0 w 81"/>
                <a:gd name="T71" fmla="*/ 4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" h="82">
                  <a:moveTo>
                    <a:pt x="0" y="42"/>
                  </a:moveTo>
                  <a:lnTo>
                    <a:pt x="0" y="42"/>
                  </a:lnTo>
                  <a:lnTo>
                    <a:pt x="1" y="50"/>
                  </a:lnTo>
                  <a:lnTo>
                    <a:pt x="4" y="58"/>
                  </a:lnTo>
                  <a:lnTo>
                    <a:pt x="8" y="64"/>
                  </a:lnTo>
                  <a:lnTo>
                    <a:pt x="12" y="71"/>
                  </a:lnTo>
                  <a:lnTo>
                    <a:pt x="18" y="75"/>
                  </a:lnTo>
                  <a:lnTo>
                    <a:pt x="25" y="79"/>
                  </a:lnTo>
                  <a:lnTo>
                    <a:pt x="33" y="82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49" y="82"/>
                  </a:lnTo>
                  <a:lnTo>
                    <a:pt x="57" y="79"/>
                  </a:lnTo>
                  <a:lnTo>
                    <a:pt x="63" y="75"/>
                  </a:lnTo>
                  <a:lnTo>
                    <a:pt x="69" y="70"/>
                  </a:lnTo>
                  <a:lnTo>
                    <a:pt x="74" y="63"/>
                  </a:lnTo>
                  <a:lnTo>
                    <a:pt x="78" y="56"/>
                  </a:lnTo>
                  <a:lnTo>
                    <a:pt x="81" y="48"/>
                  </a:lnTo>
                  <a:lnTo>
                    <a:pt x="81" y="40"/>
                  </a:lnTo>
                  <a:lnTo>
                    <a:pt x="81" y="40"/>
                  </a:lnTo>
                  <a:lnTo>
                    <a:pt x="81" y="32"/>
                  </a:lnTo>
                  <a:lnTo>
                    <a:pt x="78" y="24"/>
                  </a:lnTo>
                  <a:lnTo>
                    <a:pt x="74" y="18"/>
                  </a:lnTo>
                  <a:lnTo>
                    <a:pt x="69" y="12"/>
                  </a:lnTo>
                  <a:lnTo>
                    <a:pt x="62" y="7"/>
                  </a:lnTo>
                  <a:lnTo>
                    <a:pt x="55" y="3"/>
                  </a:lnTo>
                  <a:lnTo>
                    <a:pt x="47" y="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2" y="0"/>
                  </a:lnTo>
                  <a:lnTo>
                    <a:pt x="24" y="3"/>
                  </a:lnTo>
                  <a:lnTo>
                    <a:pt x="17" y="7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1" y="50"/>
                  </a:lnTo>
                  <a:lnTo>
                    <a:pt x="2" y="52"/>
                  </a:lnTo>
                  <a:lnTo>
                    <a:pt x="5" y="55"/>
                  </a:lnTo>
                  <a:lnTo>
                    <a:pt x="10" y="59"/>
                  </a:lnTo>
                  <a:lnTo>
                    <a:pt x="17" y="60"/>
                  </a:lnTo>
                  <a:lnTo>
                    <a:pt x="25" y="59"/>
                  </a:lnTo>
                  <a:lnTo>
                    <a:pt x="30" y="55"/>
                  </a:lnTo>
                  <a:lnTo>
                    <a:pt x="34" y="50"/>
                  </a:lnTo>
                  <a:lnTo>
                    <a:pt x="35" y="46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8" y="39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4"/>
                  </a:lnTo>
                  <a:lnTo>
                    <a:pt x="41" y="44"/>
                  </a:lnTo>
                  <a:lnTo>
                    <a:pt x="38" y="44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4" y="35"/>
                  </a:lnTo>
                  <a:lnTo>
                    <a:pt x="32" y="28"/>
                  </a:lnTo>
                  <a:lnTo>
                    <a:pt x="25" y="24"/>
                  </a:lnTo>
                  <a:lnTo>
                    <a:pt x="22" y="23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0" y="24"/>
                  </a:lnTo>
                  <a:lnTo>
                    <a:pt x="5" y="28"/>
                  </a:lnTo>
                  <a:lnTo>
                    <a:pt x="1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EDC153C9-E680-6412-BC92-02C1F1AD9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1" y="290"/>
              <a:ext cx="98" cy="124"/>
            </a:xfrm>
            <a:custGeom>
              <a:avLst/>
              <a:gdLst>
                <a:gd name="T0" fmla="*/ 246 w 293"/>
                <a:gd name="T1" fmla="*/ 22 h 371"/>
                <a:gd name="T2" fmla="*/ 253 w 293"/>
                <a:gd name="T3" fmla="*/ 48 h 371"/>
                <a:gd name="T4" fmla="*/ 256 w 293"/>
                <a:gd name="T5" fmla="*/ 74 h 371"/>
                <a:gd name="T6" fmla="*/ 253 w 293"/>
                <a:gd name="T7" fmla="*/ 100 h 371"/>
                <a:gd name="T8" fmla="*/ 246 w 293"/>
                <a:gd name="T9" fmla="*/ 125 h 371"/>
                <a:gd name="T10" fmla="*/ 236 w 293"/>
                <a:gd name="T11" fmla="*/ 149 h 371"/>
                <a:gd name="T12" fmla="*/ 208 w 293"/>
                <a:gd name="T13" fmla="*/ 194 h 371"/>
                <a:gd name="T14" fmla="*/ 192 w 293"/>
                <a:gd name="T15" fmla="*/ 214 h 371"/>
                <a:gd name="T16" fmla="*/ 155 w 293"/>
                <a:gd name="T17" fmla="*/ 253 h 371"/>
                <a:gd name="T18" fmla="*/ 112 w 293"/>
                <a:gd name="T19" fmla="*/ 289 h 371"/>
                <a:gd name="T20" fmla="*/ 64 w 293"/>
                <a:gd name="T21" fmla="*/ 317 h 371"/>
                <a:gd name="T22" fmla="*/ 14 w 293"/>
                <a:gd name="T23" fmla="*/ 335 h 371"/>
                <a:gd name="T24" fmla="*/ 10 w 293"/>
                <a:gd name="T25" fmla="*/ 336 h 371"/>
                <a:gd name="T26" fmla="*/ 4 w 293"/>
                <a:gd name="T27" fmla="*/ 340 h 371"/>
                <a:gd name="T28" fmla="*/ 0 w 293"/>
                <a:gd name="T29" fmla="*/ 350 h 371"/>
                <a:gd name="T30" fmla="*/ 4 w 293"/>
                <a:gd name="T31" fmla="*/ 363 h 371"/>
                <a:gd name="T32" fmla="*/ 16 w 293"/>
                <a:gd name="T33" fmla="*/ 371 h 371"/>
                <a:gd name="T34" fmla="*/ 24 w 293"/>
                <a:gd name="T35" fmla="*/ 371 h 371"/>
                <a:gd name="T36" fmla="*/ 39 w 293"/>
                <a:gd name="T37" fmla="*/ 367 h 371"/>
                <a:gd name="T38" fmla="*/ 80 w 293"/>
                <a:gd name="T39" fmla="*/ 350 h 371"/>
                <a:gd name="T40" fmla="*/ 133 w 293"/>
                <a:gd name="T41" fmla="*/ 318 h 371"/>
                <a:gd name="T42" fmla="*/ 181 w 293"/>
                <a:gd name="T43" fmla="*/ 279 h 371"/>
                <a:gd name="T44" fmla="*/ 222 w 293"/>
                <a:gd name="T45" fmla="*/ 235 h 371"/>
                <a:gd name="T46" fmla="*/ 241 w 293"/>
                <a:gd name="T47" fmla="*/ 211 h 371"/>
                <a:gd name="T48" fmla="*/ 265 w 293"/>
                <a:gd name="T49" fmla="*/ 173 h 371"/>
                <a:gd name="T50" fmla="*/ 278 w 293"/>
                <a:gd name="T51" fmla="*/ 145 h 371"/>
                <a:gd name="T52" fmla="*/ 288 w 293"/>
                <a:gd name="T53" fmla="*/ 115 h 371"/>
                <a:gd name="T54" fmla="*/ 293 w 293"/>
                <a:gd name="T55" fmla="*/ 86 h 371"/>
                <a:gd name="T56" fmla="*/ 293 w 293"/>
                <a:gd name="T57" fmla="*/ 57 h 371"/>
                <a:gd name="T58" fmla="*/ 286 w 293"/>
                <a:gd name="T59" fmla="*/ 26 h 371"/>
                <a:gd name="T60" fmla="*/ 282 w 293"/>
                <a:gd name="T61" fmla="*/ 12 h 371"/>
                <a:gd name="T62" fmla="*/ 277 w 293"/>
                <a:gd name="T63" fmla="*/ 5 h 371"/>
                <a:gd name="T64" fmla="*/ 264 w 293"/>
                <a:gd name="T65" fmla="*/ 0 h 371"/>
                <a:gd name="T66" fmla="*/ 250 w 293"/>
                <a:gd name="T67" fmla="*/ 4 h 371"/>
                <a:gd name="T68" fmla="*/ 245 w 293"/>
                <a:gd name="T69" fmla="*/ 10 h 371"/>
                <a:gd name="T70" fmla="*/ 245 w 293"/>
                <a:gd name="T71" fmla="*/ 18 h 371"/>
                <a:gd name="T72" fmla="*/ 246 w 293"/>
                <a:gd name="T73" fmla="*/ 22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3" h="371">
                  <a:moveTo>
                    <a:pt x="246" y="22"/>
                  </a:moveTo>
                  <a:lnTo>
                    <a:pt x="246" y="22"/>
                  </a:lnTo>
                  <a:lnTo>
                    <a:pt x="250" y="34"/>
                  </a:lnTo>
                  <a:lnTo>
                    <a:pt x="253" y="48"/>
                  </a:lnTo>
                  <a:lnTo>
                    <a:pt x="256" y="61"/>
                  </a:lnTo>
                  <a:lnTo>
                    <a:pt x="256" y="74"/>
                  </a:lnTo>
                  <a:lnTo>
                    <a:pt x="254" y="86"/>
                  </a:lnTo>
                  <a:lnTo>
                    <a:pt x="253" y="100"/>
                  </a:lnTo>
                  <a:lnTo>
                    <a:pt x="250" y="111"/>
                  </a:lnTo>
                  <a:lnTo>
                    <a:pt x="246" y="125"/>
                  </a:lnTo>
                  <a:lnTo>
                    <a:pt x="241" y="137"/>
                  </a:lnTo>
                  <a:lnTo>
                    <a:pt x="236" y="149"/>
                  </a:lnTo>
                  <a:lnTo>
                    <a:pt x="222" y="171"/>
                  </a:lnTo>
                  <a:lnTo>
                    <a:pt x="208" y="194"/>
                  </a:lnTo>
                  <a:lnTo>
                    <a:pt x="192" y="214"/>
                  </a:lnTo>
                  <a:lnTo>
                    <a:pt x="192" y="214"/>
                  </a:lnTo>
                  <a:lnTo>
                    <a:pt x="175" y="234"/>
                  </a:lnTo>
                  <a:lnTo>
                    <a:pt x="155" y="253"/>
                  </a:lnTo>
                  <a:lnTo>
                    <a:pt x="133" y="271"/>
                  </a:lnTo>
                  <a:lnTo>
                    <a:pt x="112" y="289"/>
                  </a:lnTo>
                  <a:lnTo>
                    <a:pt x="88" y="303"/>
                  </a:lnTo>
                  <a:lnTo>
                    <a:pt x="64" y="317"/>
                  </a:lnTo>
                  <a:lnTo>
                    <a:pt x="40" y="327"/>
                  </a:lnTo>
                  <a:lnTo>
                    <a:pt x="14" y="335"/>
                  </a:lnTo>
                  <a:lnTo>
                    <a:pt x="14" y="335"/>
                  </a:lnTo>
                  <a:lnTo>
                    <a:pt x="10" y="336"/>
                  </a:lnTo>
                  <a:lnTo>
                    <a:pt x="7" y="338"/>
                  </a:lnTo>
                  <a:lnTo>
                    <a:pt x="4" y="340"/>
                  </a:lnTo>
                  <a:lnTo>
                    <a:pt x="3" y="343"/>
                  </a:lnTo>
                  <a:lnTo>
                    <a:pt x="0" y="350"/>
                  </a:lnTo>
                  <a:lnTo>
                    <a:pt x="2" y="356"/>
                  </a:lnTo>
                  <a:lnTo>
                    <a:pt x="4" y="363"/>
                  </a:lnTo>
                  <a:lnTo>
                    <a:pt x="10" y="368"/>
                  </a:lnTo>
                  <a:lnTo>
                    <a:pt x="16" y="371"/>
                  </a:lnTo>
                  <a:lnTo>
                    <a:pt x="20" y="371"/>
                  </a:lnTo>
                  <a:lnTo>
                    <a:pt x="24" y="371"/>
                  </a:lnTo>
                  <a:lnTo>
                    <a:pt x="24" y="371"/>
                  </a:lnTo>
                  <a:lnTo>
                    <a:pt x="39" y="367"/>
                  </a:lnTo>
                  <a:lnTo>
                    <a:pt x="52" y="362"/>
                  </a:lnTo>
                  <a:lnTo>
                    <a:pt x="80" y="350"/>
                  </a:lnTo>
                  <a:lnTo>
                    <a:pt x="108" y="335"/>
                  </a:lnTo>
                  <a:lnTo>
                    <a:pt x="133" y="318"/>
                  </a:lnTo>
                  <a:lnTo>
                    <a:pt x="157" y="299"/>
                  </a:lnTo>
                  <a:lnTo>
                    <a:pt x="181" y="279"/>
                  </a:lnTo>
                  <a:lnTo>
                    <a:pt x="203" y="258"/>
                  </a:lnTo>
                  <a:lnTo>
                    <a:pt x="222" y="235"/>
                  </a:lnTo>
                  <a:lnTo>
                    <a:pt x="222" y="235"/>
                  </a:lnTo>
                  <a:lnTo>
                    <a:pt x="241" y="211"/>
                  </a:lnTo>
                  <a:lnTo>
                    <a:pt x="258" y="186"/>
                  </a:lnTo>
                  <a:lnTo>
                    <a:pt x="265" y="173"/>
                  </a:lnTo>
                  <a:lnTo>
                    <a:pt x="272" y="159"/>
                  </a:lnTo>
                  <a:lnTo>
                    <a:pt x="278" y="145"/>
                  </a:lnTo>
                  <a:lnTo>
                    <a:pt x="284" y="130"/>
                  </a:lnTo>
                  <a:lnTo>
                    <a:pt x="288" y="115"/>
                  </a:lnTo>
                  <a:lnTo>
                    <a:pt x="290" y="101"/>
                  </a:lnTo>
                  <a:lnTo>
                    <a:pt x="293" y="86"/>
                  </a:lnTo>
                  <a:lnTo>
                    <a:pt x="293" y="72"/>
                  </a:lnTo>
                  <a:lnTo>
                    <a:pt x="293" y="57"/>
                  </a:lnTo>
                  <a:lnTo>
                    <a:pt x="290" y="42"/>
                  </a:lnTo>
                  <a:lnTo>
                    <a:pt x="286" y="26"/>
                  </a:lnTo>
                  <a:lnTo>
                    <a:pt x="282" y="12"/>
                  </a:lnTo>
                  <a:lnTo>
                    <a:pt x="282" y="12"/>
                  </a:lnTo>
                  <a:lnTo>
                    <a:pt x="280" y="8"/>
                  </a:lnTo>
                  <a:lnTo>
                    <a:pt x="277" y="5"/>
                  </a:lnTo>
                  <a:lnTo>
                    <a:pt x="270" y="1"/>
                  </a:lnTo>
                  <a:lnTo>
                    <a:pt x="264" y="0"/>
                  </a:lnTo>
                  <a:lnTo>
                    <a:pt x="257" y="1"/>
                  </a:lnTo>
                  <a:lnTo>
                    <a:pt x="250" y="4"/>
                  </a:lnTo>
                  <a:lnTo>
                    <a:pt x="246" y="8"/>
                  </a:lnTo>
                  <a:lnTo>
                    <a:pt x="245" y="10"/>
                  </a:lnTo>
                  <a:lnTo>
                    <a:pt x="244" y="14"/>
                  </a:lnTo>
                  <a:lnTo>
                    <a:pt x="245" y="18"/>
                  </a:lnTo>
                  <a:lnTo>
                    <a:pt x="246" y="22"/>
                  </a:lnTo>
                  <a:lnTo>
                    <a:pt x="246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06A205BD-5FB4-6B90-889C-D416EFC46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1323"/>
              <a:ext cx="1096" cy="2646"/>
            </a:xfrm>
            <a:custGeom>
              <a:avLst/>
              <a:gdLst>
                <a:gd name="T0" fmla="*/ 2036 w 3286"/>
                <a:gd name="T1" fmla="*/ 157 h 7938"/>
                <a:gd name="T2" fmla="*/ 2300 w 3286"/>
                <a:gd name="T3" fmla="*/ 632 h 7938"/>
                <a:gd name="T4" fmla="*/ 2453 w 3286"/>
                <a:gd name="T5" fmla="*/ 869 h 7938"/>
                <a:gd name="T6" fmla="*/ 2600 w 3286"/>
                <a:gd name="T7" fmla="*/ 1043 h 7938"/>
                <a:gd name="T8" fmla="*/ 2769 w 3286"/>
                <a:gd name="T9" fmla="*/ 1186 h 7938"/>
                <a:gd name="T10" fmla="*/ 2923 w 3286"/>
                <a:gd name="T11" fmla="*/ 1268 h 7938"/>
                <a:gd name="T12" fmla="*/ 3054 w 3286"/>
                <a:gd name="T13" fmla="*/ 1306 h 7938"/>
                <a:gd name="T14" fmla="*/ 3225 w 3286"/>
                <a:gd name="T15" fmla="*/ 1337 h 7938"/>
                <a:gd name="T16" fmla="*/ 3277 w 3286"/>
                <a:gd name="T17" fmla="*/ 1525 h 7938"/>
                <a:gd name="T18" fmla="*/ 3272 w 3286"/>
                <a:gd name="T19" fmla="*/ 1702 h 7938"/>
                <a:gd name="T20" fmla="*/ 3284 w 3286"/>
                <a:gd name="T21" fmla="*/ 1871 h 7938"/>
                <a:gd name="T22" fmla="*/ 3278 w 3286"/>
                <a:gd name="T23" fmla="*/ 2112 h 7938"/>
                <a:gd name="T24" fmla="*/ 3265 w 3286"/>
                <a:gd name="T25" fmla="*/ 2618 h 7938"/>
                <a:gd name="T26" fmla="*/ 3256 w 3286"/>
                <a:gd name="T27" fmla="*/ 2757 h 7938"/>
                <a:gd name="T28" fmla="*/ 3180 w 3286"/>
                <a:gd name="T29" fmla="*/ 3165 h 7938"/>
                <a:gd name="T30" fmla="*/ 3116 w 3286"/>
                <a:gd name="T31" fmla="*/ 3361 h 7938"/>
                <a:gd name="T32" fmla="*/ 3060 w 3286"/>
                <a:gd name="T33" fmla="*/ 3579 h 7938"/>
                <a:gd name="T34" fmla="*/ 2946 w 3286"/>
                <a:gd name="T35" fmla="*/ 3921 h 7938"/>
                <a:gd name="T36" fmla="*/ 2909 w 3286"/>
                <a:gd name="T37" fmla="*/ 4095 h 7938"/>
                <a:gd name="T38" fmla="*/ 2870 w 3286"/>
                <a:gd name="T39" fmla="*/ 4461 h 7938"/>
                <a:gd name="T40" fmla="*/ 2826 w 3286"/>
                <a:gd name="T41" fmla="*/ 4844 h 7938"/>
                <a:gd name="T42" fmla="*/ 2721 w 3286"/>
                <a:gd name="T43" fmla="*/ 5432 h 7938"/>
                <a:gd name="T44" fmla="*/ 2598 w 3286"/>
                <a:gd name="T45" fmla="*/ 6114 h 7938"/>
                <a:gd name="T46" fmla="*/ 2534 w 3286"/>
                <a:gd name="T47" fmla="*/ 6640 h 7938"/>
                <a:gd name="T48" fmla="*/ 2439 w 3286"/>
                <a:gd name="T49" fmla="*/ 7393 h 7938"/>
                <a:gd name="T50" fmla="*/ 2329 w 3286"/>
                <a:gd name="T51" fmla="*/ 7915 h 7938"/>
                <a:gd name="T52" fmla="*/ 2184 w 3286"/>
                <a:gd name="T53" fmla="*/ 7850 h 7938"/>
                <a:gd name="T54" fmla="*/ 1892 w 3286"/>
                <a:gd name="T55" fmla="*/ 7798 h 7938"/>
                <a:gd name="T56" fmla="*/ 1596 w 3286"/>
                <a:gd name="T57" fmla="*/ 7770 h 7938"/>
                <a:gd name="T58" fmla="*/ 1425 w 3286"/>
                <a:gd name="T59" fmla="*/ 7724 h 7938"/>
                <a:gd name="T60" fmla="*/ 1368 w 3286"/>
                <a:gd name="T61" fmla="*/ 7408 h 7938"/>
                <a:gd name="T62" fmla="*/ 1344 w 3286"/>
                <a:gd name="T63" fmla="*/ 7075 h 7938"/>
                <a:gd name="T64" fmla="*/ 1318 w 3286"/>
                <a:gd name="T65" fmla="*/ 6644 h 7938"/>
                <a:gd name="T66" fmla="*/ 1031 w 3286"/>
                <a:gd name="T67" fmla="*/ 7938 h 7938"/>
                <a:gd name="T68" fmla="*/ 533 w 3286"/>
                <a:gd name="T69" fmla="*/ 7902 h 7938"/>
                <a:gd name="T70" fmla="*/ 42 w 3286"/>
                <a:gd name="T71" fmla="*/ 7905 h 7938"/>
                <a:gd name="T72" fmla="*/ 23 w 3286"/>
                <a:gd name="T73" fmla="*/ 7826 h 7938"/>
                <a:gd name="T74" fmla="*/ 51 w 3286"/>
                <a:gd name="T75" fmla="*/ 7531 h 7938"/>
                <a:gd name="T76" fmla="*/ 106 w 3286"/>
                <a:gd name="T77" fmla="*/ 7118 h 7938"/>
                <a:gd name="T78" fmla="*/ 234 w 3286"/>
                <a:gd name="T79" fmla="*/ 6275 h 7938"/>
                <a:gd name="T80" fmla="*/ 333 w 3286"/>
                <a:gd name="T81" fmla="*/ 5534 h 7938"/>
                <a:gd name="T82" fmla="*/ 416 w 3286"/>
                <a:gd name="T83" fmla="*/ 4788 h 7938"/>
                <a:gd name="T84" fmla="*/ 433 w 3286"/>
                <a:gd name="T85" fmla="*/ 4338 h 7938"/>
                <a:gd name="T86" fmla="*/ 421 w 3286"/>
                <a:gd name="T87" fmla="*/ 3964 h 7938"/>
                <a:gd name="T88" fmla="*/ 398 w 3286"/>
                <a:gd name="T89" fmla="*/ 3586 h 7938"/>
                <a:gd name="T90" fmla="*/ 368 w 3286"/>
                <a:gd name="T91" fmla="*/ 3231 h 7938"/>
                <a:gd name="T92" fmla="*/ 345 w 3286"/>
                <a:gd name="T93" fmla="*/ 3065 h 7938"/>
                <a:gd name="T94" fmla="*/ 323 w 3286"/>
                <a:gd name="T95" fmla="*/ 2679 h 7938"/>
                <a:gd name="T96" fmla="*/ 324 w 3286"/>
                <a:gd name="T97" fmla="*/ 2454 h 7938"/>
                <a:gd name="T98" fmla="*/ 832 w 3286"/>
                <a:gd name="T99" fmla="*/ 2329 h 7938"/>
                <a:gd name="T100" fmla="*/ 1245 w 3286"/>
                <a:gd name="T101" fmla="*/ 2215 h 7938"/>
                <a:gd name="T102" fmla="*/ 1568 w 3286"/>
                <a:gd name="T103" fmla="*/ 2087 h 7938"/>
                <a:gd name="T104" fmla="*/ 1829 w 3286"/>
                <a:gd name="T105" fmla="*/ 1953 h 7938"/>
                <a:gd name="T106" fmla="*/ 2056 w 3286"/>
                <a:gd name="T107" fmla="*/ 1807 h 7938"/>
                <a:gd name="T108" fmla="*/ 2150 w 3286"/>
                <a:gd name="T109" fmla="*/ 1717 h 7938"/>
                <a:gd name="T110" fmla="*/ 2217 w 3286"/>
                <a:gd name="T111" fmla="*/ 1610 h 7938"/>
                <a:gd name="T112" fmla="*/ 2247 w 3286"/>
                <a:gd name="T113" fmla="*/ 1512 h 7938"/>
                <a:gd name="T114" fmla="*/ 2264 w 3286"/>
                <a:gd name="T115" fmla="*/ 1295 h 7938"/>
                <a:gd name="T116" fmla="*/ 2245 w 3286"/>
                <a:gd name="T117" fmla="*/ 1071 h 7938"/>
                <a:gd name="T118" fmla="*/ 2168 w 3286"/>
                <a:gd name="T119" fmla="*/ 709 h 7938"/>
                <a:gd name="T120" fmla="*/ 2014 w 3286"/>
                <a:gd name="T121" fmla="*/ 182 h 7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286" h="7938">
                  <a:moveTo>
                    <a:pt x="1951" y="0"/>
                  </a:moveTo>
                  <a:lnTo>
                    <a:pt x="1951" y="0"/>
                  </a:lnTo>
                  <a:lnTo>
                    <a:pt x="1993" y="78"/>
                  </a:lnTo>
                  <a:lnTo>
                    <a:pt x="2036" y="157"/>
                  </a:lnTo>
                  <a:lnTo>
                    <a:pt x="2036" y="157"/>
                  </a:lnTo>
                  <a:lnTo>
                    <a:pt x="2078" y="231"/>
                  </a:lnTo>
                  <a:lnTo>
                    <a:pt x="2120" y="308"/>
                  </a:lnTo>
                  <a:lnTo>
                    <a:pt x="2207" y="468"/>
                  </a:lnTo>
                  <a:lnTo>
                    <a:pt x="2252" y="551"/>
                  </a:lnTo>
                  <a:lnTo>
                    <a:pt x="2300" y="632"/>
                  </a:lnTo>
                  <a:lnTo>
                    <a:pt x="2349" y="713"/>
                  </a:lnTo>
                  <a:lnTo>
                    <a:pt x="2374" y="753"/>
                  </a:lnTo>
                  <a:lnTo>
                    <a:pt x="2399" y="792"/>
                  </a:lnTo>
                  <a:lnTo>
                    <a:pt x="2426" y="830"/>
                  </a:lnTo>
                  <a:lnTo>
                    <a:pt x="2453" y="869"/>
                  </a:lnTo>
                  <a:lnTo>
                    <a:pt x="2481" y="906"/>
                  </a:lnTo>
                  <a:lnTo>
                    <a:pt x="2510" y="942"/>
                  </a:lnTo>
                  <a:lnTo>
                    <a:pt x="2539" y="977"/>
                  </a:lnTo>
                  <a:lnTo>
                    <a:pt x="2570" y="1011"/>
                  </a:lnTo>
                  <a:lnTo>
                    <a:pt x="2600" y="1043"/>
                  </a:lnTo>
                  <a:lnTo>
                    <a:pt x="2632" y="1075"/>
                  </a:lnTo>
                  <a:lnTo>
                    <a:pt x="2665" y="1106"/>
                  </a:lnTo>
                  <a:lnTo>
                    <a:pt x="2699" y="1134"/>
                  </a:lnTo>
                  <a:lnTo>
                    <a:pt x="2733" y="1160"/>
                  </a:lnTo>
                  <a:lnTo>
                    <a:pt x="2769" y="1186"/>
                  </a:lnTo>
                  <a:lnTo>
                    <a:pt x="2806" y="1210"/>
                  </a:lnTo>
                  <a:lnTo>
                    <a:pt x="2844" y="1231"/>
                  </a:lnTo>
                  <a:lnTo>
                    <a:pt x="2883" y="1251"/>
                  </a:lnTo>
                  <a:lnTo>
                    <a:pt x="2923" y="1268"/>
                  </a:lnTo>
                  <a:lnTo>
                    <a:pt x="2923" y="1268"/>
                  </a:lnTo>
                  <a:lnTo>
                    <a:pt x="2939" y="1275"/>
                  </a:lnTo>
                  <a:lnTo>
                    <a:pt x="2955" y="1280"/>
                  </a:lnTo>
                  <a:lnTo>
                    <a:pt x="2987" y="1291"/>
                  </a:lnTo>
                  <a:lnTo>
                    <a:pt x="3020" y="1299"/>
                  </a:lnTo>
                  <a:lnTo>
                    <a:pt x="3054" y="1306"/>
                  </a:lnTo>
                  <a:lnTo>
                    <a:pt x="3119" y="1316"/>
                  </a:lnTo>
                  <a:lnTo>
                    <a:pt x="3152" y="1323"/>
                  </a:lnTo>
                  <a:lnTo>
                    <a:pt x="3184" y="1331"/>
                  </a:lnTo>
                  <a:lnTo>
                    <a:pt x="3225" y="1337"/>
                  </a:lnTo>
                  <a:lnTo>
                    <a:pt x="3225" y="1337"/>
                  </a:lnTo>
                  <a:lnTo>
                    <a:pt x="3238" y="1375"/>
                  </a:lnTo>
                  <a:lnTo>
                    <a:pt x="3250" y="1412"/>
                  </a:lnTo>
                  <a:lnTo>
                    <a:pt x="3260" y="1449"/>
                  </a:lnTo>
                  <a:lnTo>
                    <a:pt x="3269" y="1488"/>
                  </a:lnTo>
                  <a:lnTo>
                    <a:pt x="3277" y="1525"/>
                  </a:lnTo>
                  <a:lnTo>
                    <a:pt x="3282" y="1564"/>
                  </a:lnTo>
                  <a:lnTo>
                    <a:pt x="3286" y="1602"/>
                  </a:lnTo>
                  <a:lnTo>
                    <a:pt x="3286" y="1642"/>
                  </a:lnTo>
                  <a:lnTo>
                    <a:pt x="3272" y="1702"/>
                  </a:lnTo>
                  <a:lnTo>
                    <a:pt x="3272" y="1702"/>
                  </a:lnTo>
                  <a:lnTo>
                    <a:pt x="3276" y="1722"/>
                  </a:lnTo>
                  <a:lnTo>
                    <a:pt x="3278" y="1744"/>
                  </a:lnTo>
                  <a:lnTo>
                    <a:pt x="3282" y="1785"/>
                  </a:lnTo>
                  <a:lnTo>
                    <a:pt x="3284" y="1829"/>
                  </a:lnTo>
                  <a:lnTo>
                    <a:pt x="3284" y="1871"/>
                  </a:lnTo>
                  <a:lnTo>
                    <a:pt x="3281" y="1958"/>
                  </a:lnTo>
                  <a:lnTo>
                    <a:pt x="3280" y="1999"/>
                  </a:lnTo>
                  <a:lnTo>
                    <a:pt x="3280" y="2040"/>
                  </a:lnTo>
                  <a:lnTo>
                    <a:pt x="3280" y="2040"/>
                  </a:lnTo>
                  <a:lnTo>
                    <a:pt x="3278" y="2112"/>
                  </a:lnTo>
                  <a:lnTo>
                    <a:pt x="3277" y="2184"/>
                  </a:lnTo>
                  <a:lnTo>
                    <a:pt x="3272" y="2328"/>
                  </a:lnTo>
                  <a:lnTo>
                    <a:pt x="3268" y="2473"/>
                  </a:lnTo>
                  <a:lnTo>
                    <a:pt x="3265" y="2545"/>
                  </a:lnTo>
                  <a:lnTo>
                    <a:pt x="3265" y="2618"/>
                  </a:lnTo>
                  <a:lnTo>
                    <a:pt x="3265" y="2618"/>
                  </a:lnTo>
                  <a:lnTo>
                    <a:pt x="3264" y="2653"/>
                  </a:lnTo>
                  <a:lnTo>
                    <a:pt x="3262" y="2687"/>
                  </a:lnTo>
                  <a:lnTo>
                    <a:pt x="3260" y="2722"/>
                  </a:lnTo>
                  <a:lnTo>
                    <a:pt x="3256" y="2757"/>
                  </a:lnTo>
                  <a:lnTo>
                    <a:pt x="3245" y="2825"/>
                  </a:lnTo>
                  <a:lnTo>
                    <a:pt x="3232" y="2894"/>
                  </a:lnTo>
                  <a:lnTo>
                    <a:pt x="3204" y="3030"/>
                  </a:lnTo>
                  <a:lnTo>
                    <a:pt x="3191" y="3097"/>
                  </a:lnTo>
                  <a:lnTo>
                    <a:pt x="3180" y="3165"/>
                  </a:lnTo>
                  <a:lnTo>
                    <a:pt x="3127" y="3229"/>
                  </a:lnTo>
                  <a:lnTo>
                    <a:pt x="3127" y="3229"/>
                  </a:lnTo>
                  <a:lnTo>
                    <a:pt x="3125" y="3273"/>
                  </a:lnTo>
                  <a:lnTo>
                    <a:pt x="3121" y="3317"/>
                  </a:lnTo>
                  <a:lnTo>
                    <a:pt x="3116" y="3361"/>
                  </a:lnTo>
                  <a:lnTo>
                    <a:pt x="3108" y="3405"/>
                  </a:lnTo>
                  <a:lnTo>
                    <a:pt x="3098" y="3449"/>
                  </a:lnTo>
                  <a:lnTo>
                    <a:pt x="3087" y="3493"/>
                  </a:lnTo>
                  <a:lnTo>
                    <a:pt x="3074" y="3535"/>
                  </a:lnTo>
                  <a:lnTo>
                    <a:pt x="3060" y="3579"/>
                  </a:lnTo>
                  <a:lnTo>
                    <a:pt x="3031" y="3666"/>
                  </a:lnTo>
                  <a:lnTo>
                    <a:pt x="3002" y="3752"/>
                  </a:lnTo>
                  <a:lnTo>
                    <a:pt x="2973" y="3838"/>
                  </a:lnTo>
                  <a:lnTo>
                    <a:pt x="2958" y="3879"/>
                  </a:lnTo>
                  <a:lnTo>
                    <a:pt x="2946" y="3921"/>
                  </a:lnTo>
                  <a:lnTo>
                    <a:pt x="2946" y="3921"/>
                  </a:lnTo>
                  <a:lnTo>
                    <a:pt x="2935" y="3964"/>
                  </a:lnTo>
                  <a:lnTo>
                    <a:pt x="2925" y="4007"/>
                  </a:lnTo>
                  <a:lnTo>
                    <a:pt x="2917" y="4051"/>
                  </a:lnTo>
                  <a:lnTo>
                    <a:pt x="2909" y="4095"/>
                  </a:lnTo>
                  <a:lnTo>
                    <a:pt x="2902" y="4140"/>
                  </a:lnTo>
                  <a:lnTo>
                    <a:pt x="2895" y="4184"/>
                  </a:lnTo>
                  <a:lnTo>
                    <a:pt x="2886" y="4276"/>
                  </a:lnTo>
                  <a:lnTo>
                    <a:pt x="2878" y="4367"/>
                  </a:lnTo>
                  <a:lnTo>
                    <a:pt x="2870" y="4461"/>
                  </a:lnTo>
                  <a:lnTo>
                    <a:pt x="2861" y="4554"/>
                  </a:lnTo>
                  <a:lnTo>
                    <a:pt x="2850" y="4646"/>
                  </a:lnTo>
                  <a:lnTo>
                    <a:pt x="2850" y="4646"/>
                  </a:lnTo>
                  <a:lnTo>
                    <a:pt x="2840" y="4746"/>
                  </a:lnTo>
                  <a:lnTo>
                    <a:pt x="2826" y="4844"/>
                  </a:lnTo>
                  <a:lnTo>
                    <a:pt x="2812" y="4943"/>
                  </a:lnTo>
                  <a:lnTo>
                    <a:pt x="2796" y="5041"/>
                  </a:lnTo>
                  <a:lnTo>
                    <a:pt x="2778" y="5140"/>
                  </a:lnTo>
                  <a:lnTo>
                    <a:pt x="2760" y="5238"/>
                  </a:lnTo>
                  <a:lnTo>
                    <a:pt x="2721" y="5432"/>
                  </a:lnTo>
                  <a:lnTo>
                    <a:pt x="2683" y="5627"/>
                  </a:lnTo>
                  <a:lnTo>
                    <a:pt x="2645" y="5821"/>
                  </a:lnTo>
                  <a:lnTo>
                    <a:pt x="2628" y="5918"/>
                  </a:lnTo>
                  <a:lnTo>
                    <a:pt x="2612" y="6016"/>
                  </a:lnTo>
                  <a:lnTo>
                    <a:pt x="2598" y="6114"/>
                  </a:lnTo>
                  <a:lnTo>
                    <a:pt x="2584" y="6211"/>
                  </a:lnTo>
                  <a:lnTo>
                    <a:pt x="2584" y="6211"/>
                  </a:lnTo>
                  <a:lnTo>
                    <a:pt x="2571" y="6318"/>
                  </a:lnTo>
                  <a:lnTo>
                    <a:pt x="2558" y="6424"/>
                  </a:lnTo>
                  <a:lnTo>
                    <a:pt x="2534" y="6640"/>
                  </a:lnTo>
                  <a:lnTo>
                    <a:pt x="2510" y="6856"/>
                  </a:lnTo>
                  <a:lnTo>
                    <a:pt x="2485" y="7071"/>
                  </a:lnTo>
                  <a:lnTo>
                    <a:pt x="2471" y="7179"/>
                  </a:lnTo>
                  <a:lnTo>
                    <a:pt x="2455" y="7287"/>
                  </a:lnTo>
                  <a:lnTo>
                    <a:pt x="2439" y="7393"/>
                  </a:lnTo>
                  <a:lnTo>
                    <a:pt x="2421" y="7500"/>
                  </a:lnTo>
                  <a:lnTo>
                    <a:pt x="2402" y="7605"/>
                  </a:lnTo>
                  <a:lnTo>
                    <a:pt x="2380" y="7709"/>
                  </a:lnTo>
                  <a:lnTo>
                    <a:pt x="2356" y="7813"/>
                  </a:lnTo>
                  <a:lnTo>
                    <a:pt x="2329" y="7915"/>
                  </a:lnTo>
                  <a:lnTo>
                    <a:pt x="2350" y="7894"/>
                  </a:lnTo>
                  <a:lnTo>
                    <a:pt x="2350" y="7894"/>
                  </a:lnTo>
                  <a:lnTo>
                    <a:pt x="2296" y="7878"/>
                  </a:lnTo>
                  <a:lnTo>
                    <a:pt x="2240" y="7865"/>
                  </a:lnTo>
                  <a:lnTo>
                    <a:pt x="2184" y="7850"/>
                  </a:lnTo>
                  <a:lnTo>
                    <a:pt x="2127" y="7838"/>
                  </a:lnTo>
                  <a:lnTo>
                    <a:pt x="2068" y="7826"/>
                  </a:lnTo>
                  <a:lnTo>
                    <a:pt x="2010" y="7817"/>
                  </a:lnTo>
                  <a:lnTo>
                    <a:pt x="1951" y="7806"/>
                  </a:lnTo>
                  <a:lnTo>
                    <a:pt x="1892" y="7798"/>
                  </a:lnTo>
                  <a:lnTo>
                    <a:pt x="1832" y="7790"/>
                  </a:lnTo>
                  <a:lnTo>
                    <a:pt x="1773" y="7785"/>
                  </a:lnTo>
                  <a:lnTo>
                    <a:pt x="1713" y="7778"/>
                  </a:lnTo>
                  <a:lnTo>
                    <a:pt x="1655" y="7774"/>
                  </a:lnTo>
                  <a:lnTo>
                    <a:pt x="1596" y="7770"/>
                  </a:lnTo>
                  <a:lnTo>
                    <a:pt x="1538" y="7769"/>
                  </a:lnTo>
                  <a:lnTo>
                    <a:pt x="1481" y="7766"/>
                  </a:lnTo>
                  <a:lnTo>
                    <a:pt x="1425" y="7766"/>
                  </a:lnTo>
                  <a:lnTo>
                    <a:pt x="1425" y="7724"/>
                  </a:lnTo>
                  <a:lnTo>
                    <a:pt x="1425" y="7724"/>
                  </a:lnTo>
                  <a:lnTo>
                    <a:pt x="1410" y="7662"/>
                  </a:lnTo>
                  <a:lnTo>
                    <a:pt x="1397" y="7601"/>
                  </a:lnTo>
                  <a:lnTo>
                    <a:pt x="1385" y="7537"/>
                  </a:lnTo>
                  <a:lnTo>
                    <a:pt x="1376" y="7473"/>
                  </a:lnTo>
                  <a:lnTo>
                    <a:pt x="1368" y="7408"/>
                  </a:lnTo>
                  <a:lnTo>
                    <a:pt x="1361" y="7343"/>
                  </a:lnTo>
                  <a:lnTo>
                    <a:pt x="1354" y="7276"/>
                  </a:lnTo>
                  <a:lnTo>
                    <a:pt x="1350" y="7210"/>
                  </a:lnTo>
                  <a:lnTo>
                    <a:pt x="1346" y="7143"/>
                  </a:lnTo>
                  <a:lnTo>
                    <a:pt x="1344" y="7075"/>
                  </a:lnTo>
                  <a:lnTo>
                    <a:pt x="1341" y="6942"/>
                  </a:lnTo>
                  <a:lnTo>
                    <a:pt x="1340" y="6809"/>
                  </a:lnTo>
                  <a:lnTo>
                    <a:pt x="1340" y="6680"/>
                  </a:lnTo>
                  <a:lnTo>
                    <a:pt x="1318" y="6644"/>
                  </a:lnTo>
                  <a:lnTo>
                    <a:pt x="1318" y="6644"/>
                  </a:lnTo>
                  <a:lnTo>
                    <a:pt x="1253" y="6949"/>
                  </a:lnTo>
                  <a:lnTo>
                    <a:pt x="1188" y="7255"/>
                  </a:lnTo>
                  <a:lnTo>
                    <a:pt x="1124" y="7559"/>
                  </a:lnTo>
                  <a:lnTo>
                    <a:pt x="1063" y="7862"/>
                  </a:lnTo>
                  <a:lnTo>
                    <a:pt x="1031" y="7938"/>
                  </a:lnTo>
                  <a:lnTo>
                    <a:pt x="1031" y="7938"/>
                  </a:lnTo>
                  <a:lnTo>
                    <a:pt x="918" y="7926"/>
                  </a:lnTo>
                  <a:lnTo>
                    <a:pt x="796" y="7917"/>
                  </a:lnTo>
                  <a:lnTo>
                    <a:pt x="666" y="7909"/>
                  </a:lnTo>
                  <a:lnTo>
                    <a:pt x="533" y="7902"/>
                  </a:lnTo>
                  <a:lnTo>
                    <a:pt x="400" y="7898"/>
                  </a:lnTo>
                  <a:lnTo>
                    <a:pt x="272" y="7898"/>
                  </a:lnTo>
                  <a:lnTo>
                    <a:pt x="151" y="7899"/>
                  </a:lnTo>
                  <a:lnTo>
                    <a:pt x="95" y="7902"/>
                  </a:lnTo>
                  <a:lnTo>
                    <a:pt x="42" y="7905"/>
                  </a:lnTo>
                  <a:lnTo>
                    <a:pt x="0" y="7915"/>
                  </a:lnTo>
                  <a:lnTo>
                    <a:pt x="0" y="7915"/>
                  </a:lnTo>
                  <a:lnTo>
                    <a:pt x="9" y="7887"/>
                  </a:lnTo>
                  <a:lnTo>
                    <a:pt x="17" y="7857"/>
                  </a:lnTo>
                  <a:lnTo>
                    <a:pt x="23" y="7826"/>
                  </a:lnTo>
                  <a:lnTo>
                    <a:pt x="29" y="7796"/>
                  </a:lnTo>
                  <a:lnTo>
                    <a:pt x="34" y="7762"/>
                  </a:lnTo>
                  <a:lnTo>
                    <a:pt x="38" y="7730"/>
                  </a:lnTo>
                  <a:lnTo>
                    <a:pt x="43" y="7664"/>
                  </a:lnTo>
                  <a:lnTo>
                    <a:pt x="51" y="7531"/>
                  </a:lnTo>
                  <a:lnTo>
                    <a:pt x="57" y="7465"/>
                  </a:lnTo>
                  <a:lnTo>
                    <a:pt x="63" y="7404"/>
                  </a:lnTo>
                  <a:lnTo>
                    <a:pt x="63" y="7404"/>
                  </a:lnTo>
                  <a:lnTo>
                    <a:pt x="85" y="7260"/>
                  </a:lnTo>
                  <a:lnTo>
                    <a:pt x="106" y="7118"/>
                  </a:lnTo>
                  <a:lnTo>
                    <a:pt x="152" y="6836"/>
                  </a:lnTo>
                  <a:lnTo>
                    <a:pt x="175" y="6695"/>
                  </a:lnTo>
                  <a:lnTo>
                    <a:pt x="196" y="6555"/>
                  </a:lnTo>
                  <a:lnTo>
                    <a:pt x="216" y="6415"/>
                  </a:lnTo>
                  <a:lnTo>
                    <a:pt x="234" y="6275"/>
                  </a:lnTo>
                  <a:lnTo>
                    <a:pt x="234" y="6275"/>
                  </a:lnTo>
                  <a:lnTo>
                    <a:pt x="252" y="6127"/>
                  </a:lnTo>
                  <a:lnTo>
                    <a:pt x="272" y="5980"/>
                  </a:lnTo>
                  <a:lnTo>
                    <a:pt x="313" y="5683"/>
                  </a:lnTo>
                  <a:lnTo>
                    <a:pt x="333" y="5534"/>
                  </a:lnTo>
                  <a:lnTo>
                    <a:pt x="352" y="5385"/>
                  </a:lnTo>
                  <a:lnTo>
                    <a:pt x="370" y="5235"/>
                  </a:lnTo>
                  <a:lnTo>
                    <a:pt x="388" y="5086"/>
                  </a:lnTo>
                  <a:lnTo>
                    <a:pt x="402" y="4937"/>
                  </a:lnTo>
                  <a:lnTo>
                    <a:pt x="416" y="4788"/>
                  </a:lnTo>
                  <a:lnTo>
                    <a:pt x="425" y="4638"/>
                  </a:lnTo>
                  <a:lnTo>
                    <a:pt x="428" y="4563"/>
                  </a:lnTo>
                  <a:lnTo>
                    <a:pt x="432" y="4489"/>
                  </a:lnTo>
                  <a:lnTo>
                    <a:pt x="433" y="4414"/>
                  </a:lnTo>
                  <a:lnTo>
                    <a:pt x="433" y="4338"/>
                  </a:lnTo>
                  <a:lnTo>
                    <a:pt x="433" y="4264"/>
                  </a:lnTo>
                  <a:lnTo>
                    <a:pt x="432" y="4189"/>
                  </a:lnTo>
                  <a:lnTo>
                    <a:pt x="429" y="4115"/>
                  </a:lnTo>
                  <a:lnTo>
                    <a:pt x="425" y="4039"/>
                  </a:lnTo>
                  <a:lnTo>
                    <a:pt x="421" y="3964"/>
                  </a:lnTo>
                  <a:lnTo>
                    <a:pt x="414" y="3890"/>
                  </a:lnTo>
                  <a:lnTo>
                    <a:pt x="409" y="3820"/>
                  </a:lnTo>
                  <a:lnTo>
                    <a:pt x="409" y="3820"/>
                  </a:lnTo>
                  <a:lnTo>
                    <a:pt x="402" y="3666"/>
                  </a:lnTo>
                  <a:lnTo>
                    <a:pt x="398" y="3586"/>
                  </a:lnTo>
                  <a:lnTo>
                    <a:pt x="396" y="3506"/>
                  </a:lnTo>
                  <a:lnTo>
                    <a:pt x="390" y="3426"/>
                  </a:lnTo>
                  <a:lnTo>
                    <a:pt x="382" y="3348"/>
                  </a:lnTo>
                  <a:lnTo>
                    <a:pt x="373" y="3269"/>
                  </a:lnTo>
                  <a:lnTo>
                    <a:pt x="368" y="3231"/>
                  </a:lnTo>
                  <a:lnTo>
                    <a:pt x="361" y="3192"/>
                  </a:lnTo>
                  <a:lnTo>
                    <a:pt x="361" y="3192"/>
                  </a:lnTo>
                  <a:lnTo>
                    <a:pt x="355" y="3149"/>
                  </a:lnTo>
                  <a:lnTo>
                    <a:pt x="349" y="3108"/>
                  </a:lnTo>
                  <a:lnTo>
                    <a:pt x="345" y="3065"/>
                  </a:lnTo>
                  <a:lnTo>
                    <a:pt x="343" y="3023"/>
                  </a:lnTo>
                  <a:lnTo>
                    <a:pt x="337" y="2936"/>
                  </a:lnTo>
                  <a:lnTo>
                    <a:pt x="333" y="2851"/>
                  </a:lnTo>
                  <a:lnTo>
                    <a:pt x="329" y="2766"/>
                  </a:lnTo>
                  <a:lnTo>
                    <a:pt x="323" y="2679"/>
                  </a:lnTo>
                  <a:lnTo>
                    <a:pt x="317" y="2637"/>
                  </a:lnTo>
                  <a:lnTo>
                    <a:pt x="312" y="2594"/>
                  </a:lnTo>
                  <a:lnTo>
                    <a:pt x="305" y="2553"/>
                  </a:lnTo>
                  <a:lnTo>
                    <a:pt x="297" y="2510"/>
                  </a:lnTo>
                  <a:lnTo>
                    <a:pt x="324" y="2454"/>
                  </a:lnTo>
                  <a:lnTo>
                    <a:pt x="324" y="2454"/>
                  </a:lnTo>
                  <a:lnTo>
                    <a:pt x="409" y="2432"/>
                  </a:lnTo>
                  <a:lnTo>
                    <a:pt x="494" y="2410"/>
                  </a:lnTo>
                  <a:lnTo>
                    <a:pt x="664" y="2369"/>
                  </a:lnTo>
                  <a:lnTo>
                    <a:pt x="832" y="2329"/>
                  </a:lnTo>
                  <a:lnTo>
                    <a:pt x="916" y="2308"/>
                  </a:lnTo>
                  <a:lnTo>
                    <a:pt x="998" y="2287"/>
                  </a:lnTo>
                  <a:lnTo>
                    <a:pt x="1082" y="2265"/>
                  </a:lnTo>
                  <a:lnTo>
                    <a:pt x="1164" y="2241"/>
                  </a:lnTo>
                  <a:lnTo>
                    <a:pt x="1245" y="2215"/>
                  </a:lnTo>
                  <a:lnTo>
                    <a:pt x="1328" y="2188"/>
                  </a:lnTo>
                  <a:lnTo>
                    <a:pt x="1409" y="2158"/>
                  </a:lnTo>
                  <a:lnTo>
                    <a:pt x="1489" y="2124"/>
                  </a:lnTo>
                  <a:lnTo>
                    <a:pt x="1529" y="2106"/>
                  </a:lnTo>
                  <a:lnTo>
                    <a:pt x="1568" y="2087"/>
                  </a:lnTo>
                  <a:lnTo>
                    <a:pt x="1608" y="2068"/>
                  </a:lnTo>
                  <a:lnTo>
                    <a:pt x="1648" y="2047"/>
                  </a:lnTo>
                  <a:lnTo>
                    <a:pt x="1648" y="2047"/>
                  </a:lnTo>
                  <a:lnTo>
                    <a:pt x="1736" y="2002"/>
                  </a:lnTo>
                  <a:lnTo>
                    <a:pt x="1829" y="1953"/>
                  </a:lnTo>
                  <a:lnTo>
                    <a:pt x="1877" y="1927"/>
                  </a:lnTo>
                  <a:lnTo>
                    <a:pt x="1923" y="1899"/>
                  </a:lnTo>
                  <a:lnTo>
                    <a:pt x="1969" y="1870"/>
                  </a:lnTo>
                  <a:lnTo>
                    <a:pt x="2014" y="1839"/>
                  </a:lnTo>
                  <a:lnTo>
                    <a:pt x="2056" y="1807"/>
                  </a:lnTo>
                  <a:lnTo>
                    <a:pt x="2076" y="1790"/>
                  </a:lnTo>
                  <a:lnTo>
                    <a:pt x="2095" y="1773"/>
                  </a:lnTo>
                  <a:lnTo>
                    <a:pt x="2114" y="1755"/>
                  </a:lnTo>
                  <a:lnTo>
                    <a:pt x="2132" y="1737"/>
                  </a:lnTo>
                  <a:lnTo>
                    <a:pt x="2150" y="1717"/>
                  </a:lnTo>
                  <a:lnTo>
                    <a:pt x="2164" y="1697"/>
                  </a:lnTo>
                  <a:lnTo>
                    <a:pt x="2180" y="1677"/>
                  </a:lnTo>
                  <a:lnTo>
                    <a:pt x="2193" y="1656"/>
                  </a:lnTo>
                  <a:lnTo>
                    <a:pt x="2205" y="1633"/>
                  </a:lnTo>
                  <a:lnTo>
                    <a:pt x="2217" y="1610"/>
                  </a:lnTo>
                  <a:lnTo>
                    <a:pt x="2227" y="1588"/>
                  </a:lnTo>
                  <a:lnTo>
                    <a:pt x="2235" y="1564"/>
                  </a:lnTo>
                  <a:lnTo>
                    <a:pt x="2241" y="1539"/>
                  </a:lnTo>
                  <a:lnTo>
                    <a:pt x="2247" y="1512"/>
                  </a:lnTo>
                  <a:lnTo>
                    <a:pt x="2247" y="1512"/>
                  </a:lnTo>
                  <a:lnTo>
                    <a:pt x="2253" y="1469"/>
                  </a:lnTo>
                  <a:lnTo>
                    <a:pt x="2259" y="1427"/>
                  </a:lnTo>
                  <a:lnTo>
                    <a:pt x="2261" y="1383"/>
                  </a:lnTo>
                  <a:lnTo>
                    <a:pt x="2264" y="1339"/>
                  </a:lnTo>
                  <a:lnTo>
                    <a:pt x="2264" y="1295"/>
                  </a:lnTo>
                  <a:lnTo>
                    <a:pt x="2263" y="1251"/>
                  </a:lnTo>
                  <a:lnTo>
                    <a:pt x="2260" y="1206"/>
                  </a:lnTo>
                  <a:lnTo>
                    <a:pt x="2256" y="1162"/>
                  </a:lnTo>
                  <a:lnTo>
                    <a:pt x="2252" y="1116"/>
                  </a:lnTo>
                  <a:lnTo>
                    <a:pt x="2245" y="1071"/>
                  </a:lnTo>
                  <a:lnTo>
                    <a:pt x="2239" y="1026"/>
                  </a:lnTo>
                  <a:lnTo>
                    <a:pt x="2231" y="981"/>
                  </a:lnTo>
                  <a:lnTo>
                    <a:pt x="2212" y="890"/>
                  </a:lnTo>
                  <a:lnTo>
                    <a:pt x="2191" y="800"/>
                  </a:lnTo>
                  <a:lnTo>
                    <a:pt x="2168" y="709"/>
                  </a:lnTo>
                  <a:lnTo>
                    <a:pt x="2143" y="619"/>
                  </a:lnTo>
                  <a:lnTo>
                    <a:pt x="2116" y="529"/>
                  </a:lnTo>
                  <a:lnTo>
                    <a:pt x="2090" y="440"/>
                  </a:lnTo>
                  <a:lnTo>
                    <a:pt x="2038" y="267"/>
                  </a:lnTo>
                  <a:lnTo>
                    <a:pt x="2014" y="182"/>
                  </a:lnTo>
                  <a:lnTo>
                    <a:pt x="1991" y="98"/>
                  </a:lnTo>
                  <a:lnTo>
                    <a:pt x="1951" y="0"/>
                  </a:lnTo>
                  <a:close/>
                </a:path>
              </a:pathLst>
            </a:custGeom>
            <a:solidFill>
              <a:srgbClr val="F5C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6777D0D2-70E5-1509-D22A-1357A4862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1323"/>
              <a:ext cx="1096" cy="2646"/>
            </a:xfrm>
            <a:custGeom>
              <a:avLst/>
              <a:gdLst>
                <a:gd name="T0" fmla="*/ 2036 w 3286"/>
                <a:gd name="T1" fmla="*/ 157 h 7938"/>
                <a:gd name="T2" fmla="*/ 2300 w 3286"/>
                <a:gd name="T3" fmla="*/ 632 h 7938"/>
                <a:gd name="T4" fmla="*/ 2453 w 3286"/>
                <a:gd name="T5" fmla="*/ 869 h 7938"/>
                <a:gd name="T6" fmla="*/ 2600 w 3286"/>
                <a:gd name="T7" fmla="*/ 1043 h 7938"/>
                <a:gd name="T8" fmla="*/ 2769 w 3286"/>
                <a:gd name="T9" fmla="*/ 1186 h 7938"/>
                <a:gd name="T10" fmla="*/ 2923 w 3286"/>
                <a:gd name="T11" fmla="*/ 1268 h 7938"/>
                <a:gd name="T12" fmla="*/ 3054 w 3286"/>
                <a:gd name="T13" fmla="*/ 1306 h 7938"/>
                <a:gd name="T14" fmla="*/ 3225 w 3286"/>
                <a:gd name="T15" fmla="*/ 1337 h 7938"/>
                <a:gd name="T16" fmla="*/ 3277 w 3286"/>
                <a:gd name="T17" fmla="*/ 1525 h 7938"/>
                <a:gd name="T18" fmla="*/ 3272 w 3286"/>
                <a:gd name="T19" fmla="*/ 1702 h 7938"/>
                <a:gd name="T20" fmla="*/ 3284 w 3286"/>
                <a:gd name="T21" fmla="*/ 1871 h 7938"/>
                <a:gd name="T22" fmla="*/ 3278 w 3286"/>
                <a:gd name="T23" fmla="*/ 2112 h 7938"/>
                <a:gd name="T24" fmla="*/ 3265 w 3286"/>
                <a:gd name="T25" fmla="*/ 2618 h 7938"/>
                <a:gd name="T26" fmla="*/ 3256 w 3286"/>
                <a:gd name="T27" fmla="*/ 2757 h 7938"/>
                <a:gd name="T28" fmla="*/ 3180 w 3286"/>
                <a:gd name="T29" fmla="*/ 3165 h 7938"/>
                <a:gd name="T30" fmla="*/ 3116 w 3286"/>
                <a:gd name="T31" fmla="*/ 3361 h 7938"/>
                <a:gd name="T32" fmla="*/ 3060 w 3286"/>
                <a:gd name="T33" fmla="*/ 3579 h 7938"/>
                <a:gd name="T34" fmla="*/ 2946 w 3286"/>
                <a:gd name="T35" fmla="*/ 3921 h 7938"/>
                <a:gd name="T36" fmla="*/ 2909 w 3286"/>
                <a:gd name="T37" fmla="*/ 4095 h 7938"/>
                <a:gd name="T38" fmla="*/ 2870 w 3286"/>
                <a:gd name="T39" fmla="*/ 4461 h 7938"/>
                <a:gd name="T40" fmla="*/ 2826 w 3286"/>
                <a:gd name="T41" fmla="*/ 4844 h 7938"/>
                <a:gd name="T42" fmla="*/ 2721 w 3286"/>
                <a:gd name="T43" fmla="*/ 5432 h 7938"/>
                <a:gd name="T44" fmla="*/ 2598 w 3286"/>
                <a:gd name="T45" fmla="*/ 6114 h 7938"/>
                <a:gd name="T46" fmla="*/ 2534 w 3286"/>
                <a:gd name="T47" fmla="*/ 6640 h 7938"/>
                <a:gd name="T48" fmla="*/ 2439 w 3286"/>
                <a:gd name="T49" fmla="*/ 7393 h 7938"/>
                <a:gd name="T50" fmla="*/ 2329 w 3286"/>
                <a:gd name="T51" fmla="*/ 7915 h 7938"/>
                <a:gd name="T52" fmla="*/ 2184 w 3286"/>
                <a:gd name="T53" fmla="*/ 7850 h 7938"/>
                <a:gd name="T54" fmla="*/ 1892 w 3286"/>
                <a:gd name="T55" fmla="*/ 7798 h 7938"/>
                <a:gd name="T56" fmla="*/ 1596 w 3286"/>
                <a:gd name="T57" fmla="*/ 7770 h 7938"/>
                <a:gd name="T58" fmla="*/ 1425 w 3286"/>
                <a:gd name="T59" fmla="*/ 7724 h 7938"/>
                <a:gd name="T60" fmla="*/ 1368 w 3286"/>
                <a:gd name="T61" fmla="*/ 7408 h 7938"/>
                <a:gd name="T62" fmla="*/ 1344 w 3286"/>
                <a:gd name="T63" fmla="*/ 7075 h 7938"/>
                <a:gd name="T64" fmla="*/ 1318 w 3286"/>
                <a:gd name="T65" fmla="*/ 6644 h 7938"/>
                <a:gd name="T66" fmla="*/ 1031 w 3286"/>
                <a:gd name="T67" fmla="*/ 7938 h 7938"/>
                <a:gd name="T68" fmla="*/ 533 w 3286"/>
                <a:gd name="T69" fmla="*/ 7902 h 7938"/>
                <a:gd name="T70" fmla="*/ 42 w 3286"/>
                <a:gd name="T71" fmla="*/ 7905 h 7938"/>
                <a:gd name="T72" fmla="*/ 23 w 3286"/>
                <a:gd name="T73" fmla="*/ 7826 h 7938"/>
                <a:gd name="T74" fmla="*/ 51 w 3286"/>
                <a:gd name="T75" fmla="*/ 7531 h 7938"/>
                <a:gd name="T76" fmla="*/ 106 w 3286"/>
                <a:gd name="T77" fmla="*/ 7118 h 7938"/>
                <a:gd name="T78" fmla="*/ 234 w 3286"/>
                <a:gd name="T79" fmla="*/ 6275 h 7938"/>
                <a:gd name="T80" fmla="*/ 333 w 3286"/>
                <a:gd name="T81" fmla="*/ 5534 h 7938"/>
                <a:gd name="T82" fmla="*/ 416 w 3286"/>
                <a:gd name="T83" fmla="*/ 4788 h 7938"/>
                <a:gd name="T84" fmla="*/ 433 w 3286"/>
                <a:gd name="T85" fmla="*/ 4338 h 7938"/>
                <a:gd name="T86" fmla="*/ 421 w 3286"/>
                <a:gd name="T87" fmla="*/ 3964 h 7938"/>
                <a:gd name="T88" fmla="*/ 398 w 3286"/>
                <a:gd name="T89" fmla="*/ 3586 h 7938"/>
                <a:gd name="T90" fmla="*/ 368 w 3286"/>
                <a:gd name="T91" fmla="*/ 3231 h 7938"/>
                <a:gd name="T92" fmla="*/ 345 w 3286"/>
                <a:gd name="T93" fmla="*/ 3065 h 7938"/>
                <a:gd name="T94" fmla="*/ 323 w 3286"/>
                <a:gd name="T95" fmla="*/ 2679 h 7938"/>
                <a:gd name="T96" fmla="*/ 324 w 3286"/>
                <a:gd name="T97" fmla="*/ 2454 h 7938"/>
                <a:gd name="T98" fmla="*/ 832 w 3286"/>
                <a:gd name="T99" fmla="*/ 2329 h 7938"/>
                <a:gd name="T100" fmla="*/ 1245 w 3286"/>
                <a:gd name="T101" fmla="*/ 2215 h 7938"/>
                <a:gd name="T102" fmla="*/ 1568 w 3286"/>
                <a:gd name="T103" fmla="*/ 2087 h 7938"/>
                <a:gd name="T104" fmla="*/ 1829 w 3286"/>
                <a:gd name="T105" fmla="*/ 1953 h 7938"/>
                <a:gd name="T106" fmla="*/ 2056 w 3286"/>
                <a:gd name="T107" fmla="*/ 1807 h 7938"/>
                <a:gd name="T108" fmla="*/ 2150 w 3286"/>
                <a:gd name="T109" fmla="*/ 1717 h 7938"/>
                <a:gd name="T110" fmla="*/ 2217 w 3286"/>
                <a:gd name="T111" fmla="*/ 1610 h 7938"/>
                <a:gd name="T112" fmla="*/ 2247 w 3286"/>
                <a:gd name="T113" fmla="*/ 1512 h 7938"/>
                <a:gd name="T114" fmla="*/ 2264 w 3286"/>
                <a:gd name="T115" fmla="*/ 1295 h 7938"/>
                <a:gd name="T116" fmla="*/ 2245 w 3286"/>
                <a:gd name="T117" fmla="*/ 1071 h 7938"/>
                <a:gd name="T118" fmla="*/ 2168 w 3286"/>
                <a:gd name="T119" fmla="*/ 709 h 7938"/>
                <a:gd name="T120" fmla="*/ 2014 w 3286"/>
                <a:gd name="T121" fmla="*/ 182 h 7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286" h="7938">
                  <a:moveTo>
                    <a:pt x="1951" y="0"/>
                  </a:moveTo>
                  <a:lnTo>
                    <a:pt x="1951" y="0"/>
                  </a:lnTo>
                  <a:lnTo>
                    <a:pt x="1993" y="78"/>
                  </a:lnTo>
                  <a:lnTo>
                    <a:pt x="2036" y="157"/>
                  </a:lnTo>
                  <a:lnTo>
                    <a:pt x="2036" y="157"/>
                  </a:lnTo>
                  <a:lnTo>
                    <a:pt x="2078" y="231"/>
                  </a:lnTo>
                  <a:lnTo>
                    <a:pt x="2120" y="308"/>
                  </a:lnTo>
                  <a:lnTo>
                    <a:pt x="2207" y="468"/>
                  </a:lnTo>
                  <a:lnTo>
                    <a:pt x="2252" y="551"/>
                  </a:lnTo>
                  <a:lnTo>
                    <a:pt x="2300" y="632"/>
                  </a:lnTo>
                  <a:lnTo>
                    <a:pt x="2349" y="713"/>
                  </a:lnTo>
                  <a:lnTo>
                    <a:pt x="2374" y="753"/>
                  </a:lnTo>
                  <a:lnTo>
                    <a:pt x="2399" y="792"/>
                  </a:lnTo>
                  <a:lnTo>
                    <a:pt x="2426" y="830"/>
                  </a:lnTo>
                  <a:lnTo>
                    <a:pt x="2453" y="869"/>
                  </a:lnTo>
                  <a:lnTo>
                    <a:pt x="2481" y="906"/>
                  </a:lnTo>
                  <a:lnTo>
                    <a:pt x="2510" y="942"/>
                  </a:lnTo>
                  <a:lnTo>
                    <a:pt x="2539" y="977"/>
                  </a:lnTo>
                  <a:lnTo>
                    <a:pt x="2570" y="1011"/>
                  </a:lnTo>
                  <a:lnTo>
                    <a:pt x="2600" y="1043"/>
                  </a:lnTo>
                  <a:lnTo>
                    <a:pt x="2632" y="1075"/>
                  </a:lnTo>
                  <a:lnTo>
                    <a:pt x="2665" y="1106"/>
                  </a:lnTo>
                  <a:lnTo>
                    <a:pt x="2699" y="1134"/>
                  </a:lnTo>
                  <a:lnTo>
                    <a:pt x="2733" y="1160"/>
                  </a:lnTo>
                  <a:lnTo>
                    <a:pt x="2769" y="1186"/>
                  </a:lnTo>
                  <a:lnTo>
                    <a:pt x="2806" y="1210"/>
                  </a:lnTo>
                  <a:lnTo>
                    <a:pt x="2844" y="1231"/>
                  </a:lnTo>
                  <a:lnTo>
                    <a:pt x="2883" y="1251"/>
                  </a:lnTo>
                  <a:lnTo>
                    <a:pt x="2923" y="1268"/>
                  </a:lnTo>
                  <a:lnTo>
                    <a:pt x="2923" y="1268"/>
                  </a:lnTo>
                  <a:lnTo>
                    <a:pt x="2939" y="1275"/>
                  </a:lnTo>
                  <a:lnTo>
                    <a:pt x="2955" y="1280"/>
                  </a:lnTo>
                  <a:lnTo>
                    <a:pt x="2987" y="1291"/>
                  </a:lnTo>
                  <a:lnTo>
                    <a:pt x="3020" y="1299"/>
                  </a:lnTo>
                  <a:lnTo>
                    <a:pt x="3054" y="1306"/>
                  </a:lnTo>
                  <a:lnTo>
                    <a:pt x="3119" y="1316"/>
                  </a:lnTo>
                  <a:lnTo>
                    <a:pt x="3152" y="1323"/>
                  </a:lnTo>
                  <a:lnTo>
                    <a:pt x="3184" y="1331"/>
                  </a:lnTo>
                  <a:lnTo>
                    <a:pt x="3225" y="1337"/>
                  </a:lnTo>
                  <a:lnTo>
                    <a:pt x="3225" y="1337"/>
                  </a:lnTo>
                  <a:lnTo>
                    <a:pt x="3238" y="1375"/>
                  </a:lnTo>
                  <a:lnTo>
                    <a:pt x="3250" y="1412"/>
                  </a:lnTo>
                  <a:lnTo>
                    <a:pt x="3260" y="1449"/>
                  </a:lnTo>
                  <a:lnTo>
                    <a:pt x="3269" y="1488"/>
                  </a:lnTo>
                  <a:lnTo>
                    <a:pt x="3277" y="1525"/>
                  </a:lnTo>
                  <a:lnTo>
                    <a:pt x="3282" y="1564"/>
                  </a:lnTo>
                  <a:lnTo>
                    <a:pt x="3286" y="1602"/>
                  </a:lnTo>
                  <a:lnTo>
                    <a:pt x="3286" y="1642"/>
                  </a:lnTo>
                  <a:lnTo>
                    <a:pt x="3272" y="1702"/>
                  </a:lnTo>
                  <a:lnTo>
                    <a:pt x="3272" y="1702"/>
                  </a:lnTo>
                  <a:lnTo>
                    <a:pt x="3276" y="1722"/>
                  </a:lnTo>
                  <a:lnTo>
                    <a:pt x="3278" y="1744"/>
                  </a:lnTo>
                  <a:lnTo>
                    <a:pt x="3282" y="1785"/>
                  </a:lnTo>
                  <a:lnTo>
                    <a:pt x="3284" y="1829"/>
                  </a:lnTo>
                  <a:lnTo>
                    <a:pt x="3284" y="1871"/>
                  </a:lnTo>
                  <a:lnTo>
                    <a:pt x="3281" y="1958"/>
                  </a:lnTo>
                  <a:lnTo>
                    <a:pt x="3280" y="1999"/>
                  </a:lnTo>
                  <a:lnTo>
                    <a:pt x="3280" y="2040"/>
                  </a:lnTo>
                  <a:lnTo>
                    <a:pt x="3280" y="2040"/>
                  </a:lnTo>
                  <a:lnTo>
                    <a:pt x="3278" y="2112"/>
                  </a:lnTo>
                  <a:lnTo>
                    <a:pt x="3277" y="2184"/>
                  </a:lnTo>
                  <a:lnTo>
                    <a:pt x="3272" y="2328"/>
                  </a:lnTo>
                  <a:lnTo>
                    <a:pt x="3268" y="2473"/>
                  </a:lnTo>
                  <a:lnTo>
                    <a:pt x="3265" y="2545"/>
                  </a:lnTo>
                  <a:lnTo>
                    <a:pt x="3265" y="2618"/>
                  </a:lnTo>
                  <a:lnTo>
                    <a:pt x="3265" y="2618"/>
                  </a:lnTo>
                  <a:lnTo>
                    <a:pt x="3264" y="2653"/>
                  </a:lnTo>
                  <a:lnTo>
                    <a:pt x="3262" y="2687"/>
                  </a:lnTo>
                  <a:lnTo>
                    <a:pt x="3260" y="2722"/>
                  </a:lnTo>
                  <a:lnTo>
                    <a:pt x="3256" y="2757"/>
                  </a:lnTo>
                  <a:lnTo>
                    <a:pt x="3245" y="2825"/>
                  </a:lnTo>
                  <a:lnTo>
                    <a:pt x="3232" y="2894"/>
                  </a:lnTo>
                  <a:lnTo>
                    <a:pt x="3204" y="3030"/>
                  </a:lnTo>
                  <a:lnTo>
                    <a:pt x="3191" y="3097"/>
                  </a:lnTo>
                  <a:lnTo>
                    <a:pt x="3180" y="3165"/>
                  </a:lnTo>
                  <a:lnTo>
                    <a:pt x="3127" y="3229"/>
                  </a:lnTo>
                  <a:lnTo>
                    <a:pt x="3127" y="3229"/>
                  </a:lnTo>
                  <a:lnTo>
                    <a:pt x="3125" y="3273"/>
                  </a:lnTo>
                  <a:lnTo>
                    <a:pt x="3121" y="3317"/>
                  </a:lnTo>
                  <a:lnTo>
                    <a:pt x="3116" y="3361"/>
                  </a:lnTo>
                  <a:lnTo>
                    <a:pt x="3108" y="3405"/>
                  </a:lnTo>
                  <a:lnTo>
                    <a:pt x="3098" y="3449"/>
                  </a:lnTo>
                  <a:lnTo>
                    <a:pt x="3087" y="3493"/>
                  </a:lnTo>
                  <a:lnTo>
                    <a:pt x="3074" y="3535"/>
                  </a:lnTo>
                  <a:lnTo>
                    <a:pt x="3060" y="3579"/>
                  </a:lnTo>
                  <a:lnTo>
                    <a:pt x="3031" y="3666"/>
                  </a:lnTo>
                  <a:lnTo>
                    <a:pt x="3002" y="3752"/>
                  </a:lnTo>
                  <a:lnTo>
                    <a:pt x="2973" y="3838"/>
                  </a:lnTo>
                  <a:lnTo>
                    <a:pt x="2958" y="3879"/>
                  </a:lnTo>
                  <a:lnTo>
                    <a:pt x="2946" y="3921"/>
                  </a:lnTo>
                  <a:lnTo>
                    <a:pt x="2946" y="3921"/>
                  </a:lnTo>
                  <a:lnTo>
                    <a:pt x="2935" y="3964"/>
                  </a:lnTo>
                  <a:lnTo>
                    <a:pt x="2925" y="4007"/>
                  </a:lnTo>
                  <a:lnTo>
                    <a:pt x="2917" y="4051"/>
                  </a:lnTo>
                  <a:lnTo>
                    <a:pt x="2909" y="4095"/>
                  </a:lnTo>
                  <a:lnTo>
                    <a:pt x="2902" y="4140"/>
                  </a:lnTo>
                  <a:lnTo>
                    <a:pt x="2895" y="4184"/>
                  </a:lnTo>
                  <a:lnTo>
                    <a:pt x="2886" y="4276"/>
                  </a:lnTo>
                  <a:lnTo>
                    <a:pt x="2878" y="4367"/>
                  </a:lnTo>
                  <a:lnTo>
                    <a:pt x="2870" y="4461"/>
                  </a:lnTo>
                  <a:lnTo>
                    <a:pt x="2861" y="4554"/>
                  </a:lnTo>
                  <a:lnTo>
                    <a:pt x="2850" y="4646"/>
                  </a:lnTo>
                  <a:lnTo>
                    <a:pt x="2850" y="4646"/>
                  </a:lnTo>
                  <a:lnTo>
                    <a:pt x="2840" y="4746"/>
                  </a:lnTo>
                  <a:lnTo>
                    <a:pt x="2826" y="4844"/>
                  </a:lnTo>
                  <a:lnTo>
                    <a:pt x="2812" y="4943"/>
                  </a:lnTo>
                  <a:lnTo>
                    <a:pt x="2796" y="5041"/>
                  </a:lnTo>
                  <a:lnTo>
                    <a:pt x="2778" y="5140"/>
                  </a:lnTo>
                  <a:lnTo>
                    <a:pt x="2760" y="5238"/>
                  </a:lnTo>
                  <a:lnTo>
                    <a:pt x="2721" y="5432"/>
                  </a:lnTo>
                  <a:lnTo>
                    <a:pt x="2683" y="5627"/>
                  </a:lnTo>
                  <a:lnTo>
                    <a:pt x="2645" y="5821"/>
                  </a:lnTo>
                  <a:lnTo>
                    <a:pt x="2628" y="5918"/>
                  </a:lnTo>
                  <a:lnTo>
                    <a:pt x="2612" y="6016"/>
                  </a:lnTo>
                  <a:lnTo>
                    <a:pt x="2598" y="6114"/>
                  </a:lnTo>
                  <a:lnTo>
                    <a:pt x="2584" y="6211"/>
                  </a:lnTo>
                  <a:lnTo>
                    <a:pt x="2584" y="6211"/>
                  </a:lnTo>
                  <a:lnTo>
                    <a:pt x="2571" y="6318"/>
                  </a:lnTo>
                  <a:lnTo>
                    <a:pt x="2558" y="6424"/>
                  </a:lnTo>
                  <a:lnTo>
                    <a:pt x="2534" y="6640"/>
                  </a:lnTo>
                  <a:lnTo>
                    <a:pt x="2510" y="6856"/>
                  </a:lnTo>
                  <a:lnTo>
                    <a:pt x="2485" y="7071"/>
                  </a:lnTo>
                  <a:lnTo>
                    <a:pt x="2471" y="7179"/>
                  </a:lnTo>
                  <a:lnTo>
                    <a:pt x="2455" y="7287"/>
                  </a:lnTo>
                  <a:lnTo>
                    <a:pt x="2439" y="7393"/>
                  </a:lnTo>
                  <a:lnTo>
                    <a:pt x="2421" y="7500"/>
                  </a:lnTo>
                  <a:lnTo>
                    <a:pt x="2402" y="7605"/>
                  </a:lnTo>
                  <a:lnTo>
                    <a:pt x="2380" y="7709"/>
                  </a:lnTo>
                  <a:lnTo>
                    <a:pt x="2356" y="7813"/>
                  </a:lnTo>
                  <a:lnTo>
                    <a:pt x="2329" y="7915"/>
                  </a:lnTo>
                  <a:lnTo>
                    <a:pt x="2350" y="7894"/>
                  </a:lnTo>
                  <a:lnTo>
                    <a:pt x="2350" y="7894"/>
                  </a:lnTo>
                  <a:lnTo>
                    <a:pt x="2296" y="7878"/>
                  </a:lnTo>
                  <a:lnTo>
                    <a:pt x="2240" y="7865"/>
                  </a:lnTo>
                  <a:lnTo>
                    <a:pt x="2184" y="7850"/>
                  </a:lnTo>
                  <a:lnTo>
                    <a:pt x="2127" y="7838"/>
                  </a:lnTo>
                  <a:lnTo>
                    <a:pt x="2068" y="7826"/>
                  </a:lnTo>
                  <a:lnTo>
                    <a:pt x="2010" y="7817"/>
                  </a:lnTo>
                  <a:lnTo>
                    <a:pt x="1951" y="7806"/>
                  </a:lnTo>
                  <a:lnTo>
                    <a:pt x="1892" y="7798"/>
                  </a:lnTo>
                  <a:lnTo>
                    <a:pt x="1832" y="7790"/>
                  </a:lnTo>
                  <a:lnTo>
                    <a:pt x="1773" y="7785"/>
                  </a:lnTo>
                  <a:lnTo>
                    <a:pt x="1713" y="7778"/>
                  </a:lnTo>
                  <a:lnTo>
                    <a:pt x="1655" y="7774"/>
                  </a:lnTo>
                  <a:lnTo>
                    <a:pt x="1596" y="7770"/>
                  </a:lnTo>
                  <a:lnTo>
                    <a:pt x="1538" y="7769"/>
                  </a:lnTo>
                  <a:lnTo>
                    <a:pt x="1481" y="7766"/>
                  </a:lnTo>
                  <a:lnTo>
                    <a:pt x="1425" y="7766"/>
                  </a:lnTo>
                  <a:lnTo>
                    <a:pt x="1425" y="7724"/>
                  </a:lnTo>
                  <a:lnTo>
                    <a:pt x="1425" y="7724"/>
                  </a:lnTo>
                  <a:lnTo>
                    <a:pt x="1410" y="7662"/>
                  </a:lnTo>
                  <a:lnTo>
                    <a:pt x="1397" y="7601"/>
                  </a:lnTo>
                  <a:lnTo>
                    <a:pt x="1385" y="7537"/>
                  </a:lnTo>
                  <a:lnTo>
                    <a:pt x="1376" y="7473"/>
                  </a:lnTo>
                  <a:lnTo>
                    <a:pt x="1368" y="7408"/>
                  </a:lnTo>
                  <a:lnTo>
                    <a:pt x="1361" y="7343"/>
                  </a:lnTo>
                  <a:lnTo>
                    <a:pt x="1354" y="7276"/>
                  </a:lnTo>
                  <a:lnTo>
                    <a:pt x="1350" y="7210"/>
                  </a:lnTo>
                  <a:lnTo>
                    <a:pt x="1346" y="7143"/>
                  </a:lnTo>
                  <a:lnTo>
                    <a:pt x="1344" y="7075"/>
                  </a:lnTo>
                  <a:lnTo>
                    <a:pt x="1341" y="6942"/>
                  </a:lnTo>
                  <a:lnTo>
                    <a:pt x="1340" y="6809"/>
                  </a:lnTo>
                  <a:lnTo>
                    <a:pt x="1340" y="6680"/>
                  </a:lnTo>
                  <a:lnTo>
                    <a:pt x="1318" y="6644"/>
                  </a:lnTo>
                  <a:lnTo>
                    <a:pt x="1318" y="6644"/>
                  </a:lnTo>
                  <a:lnTo>
                    <a:pt x="1253" y="6949"/>
                  </a:lnTo>
                  <a:lnTo>
                    <a:pt x="1188" y="7255"/>
                  </a:lnTo>
                  <a:lnTo>
                    <a:pt x="1124" y="7559"/>
                  </a:lnTo>
                  <a:lnTo>
                    <a:pt x="1063" y="7862"/>
                  </a:lnTo>
                  <a:lnTo>
                    <a:pt x="1031" y="7938"/>
                  </a:lnTo>
                  <a:lnTo>
                    <a:pt x="1031" y="7938"/>
                  </a:lnTo>
                  <a:lnTo>
                    <a:pt x="918" y="7926"/>
                  </a:lnTo>
                  <a:lnTo>
                    <a:pt x="796" y="7917"/>
                  </a:lnTo>
                  <a:lnTo>
                    <a:pt x="666" y="7909"/>
                  </a:lnTo>
                  <a:lnTo>
                    <a:pt x="533" y="7902"/>
                  </a:lnTo>
                  <a:lnTo>
                    <a:pt x="400" y="7898"/>
                  </a:lnTo>
                  <a:lnTo>
                    <a:pt x="272" y="7898"/>
                  </a:lnTo>
                  <a:lnTo>
                    <a:pt x="151" y="7899"/>
                  </a:lnTo>
                  <a:lnTo>
                    <a:pt x="95" y="7902"/>
                  </a:lnTo>
                  <a:lnTo>
                    <a:pt x="42" y="7905"/>
                  </a:lnTo>
                  <a:lnTo>
                    <a:pt x="0" y="7915"/>
                  </a:lnTo>
                  <a:lnTo>
                    <a:pt x="0" y="7915"/>
                  </a:lnTo>
                  <a:lnTo>
                    <a:pt x="9" y="7887"/>
                  </a:lnTo>
                  <a:lnTo>
                    <a:pt x="17" y="7857"/>
                  </a:lnTo>
                  <a:lnTo>
                    <a:pt x="23" y="7826"/>
                  </a:lnTo>
                  <a:lnTo>
                    <a:pt x="29" y="7796"/>
                  </a:lnTo>
                  <a:lnTo>
                    <a:pt x="34" y="7762"/>
                  </a:lnTo>
                  <a:lnTo>
                    <a:pt x="38" y="7730"/>
                  </a:lnTo>
                  <a:lnTo>
                    <a:pt x="43" y="7664"/>
                  </a:lnTo>
                  <a:lnTo>
                    <a:pt x="51" y="7531"/>
                  </a:lnTo>
                  <a:lnTo>
                    <a:pt x="57" y="7465"/>
                  </a:lnTo>
                  <a:lnTo>
                    <a:pt x="63" y="7404"/>
                  </a:lnTo>
                  <a:lnTo>
                    <a:pt x="63" y="7404"/>
                  </a:lnTo>
                  <a:lnTo>
                    <a:pt x="85" y="7260"/>
                  </a:lnTo>
                  <a:lnTo>
                    <a:pt x="106" y="7118"/>
                  </a:lnTo>
                  <a:lnTo>
                    <a:pt x="152" y="6836"/>
                  </a:lnTo>
                  <a:lnTo>
                    <a:pt x="175" y="6695"/>
                  </a:lnTo>
                  <a:lnTo>
                    <a:pt x="196" y="6555"/>
                  </a:lnTo>
                  <a:lnTo>
                    <a:pt x="216" y="6415"/>
                  </a:lnTo>
                  <a:lnTo>
                    <a:pt x="234" y="6275"/>
                  </a:lnTo>
                  <a:lnTo>
                    <a:pt x="234" y="6275"/>
                  </a:lnTo>
                  <a:lnTo>
                    <a:pt x="252" y="6127"/>
                  </a:lnTo>
                  <a:lnTo>
                    <a:pt x="272" y="5980"/>
                  </a:lnTo>
                  <a:lnTo>
                    <a:pt x="313" y="5683"/>
                  </a:lnTo>
                  <a:lnTo>
                    <a:pt x="333" y="5534"/>
                  </a:lnTo>
                  <a:lnTo>
                    <a:pt x="352" y="5385"/>
                  </a:lnTo>
                  <a:lnTo>
                    <a:pt x="370" y="5235"/>
                  </a:lnTo>
                  <a:lnTo>
                    <a:pt x="388" y="5086"/>
                  </a:lnTo>
                  <a:lnTo>
                    <a:pt x="402" y="4937"/>
                  </a:lnTo>
                  <a:lnTo>
                    <a:pt x="416" y="4788"/>
                  </a:lnTo>
                  <a:lnTo>
                    <a:pt x="425" y="4638"/>
                  </a:lnTo>
                  <a:lnTo>
                    <a:pt x="428" y="4563"/>
                  </a:lnTo>
                  <a:lnTo>
                    <a:pt x="432" y="4489"/>
                  </a:lnTo>
                  <a:lnTo>
                    <a:pt x="433" y="4414"/>
                  </a:lnTo>
                  <a:lnTo>
                    <a:pt x="433" y="4338"/>
                  </a:lnTo>
                  <a:lnTo>
                    <a:pt x="433" y="4264"/>
                  </a:lnTo>
                  <a:lnTo>
                    <a:pt x="432" y="4189"/>
                  </a:lnTo>
                  <a:lnTo>
                    <a:pt x="429" y="4115"/>
                  </a:lnTo>
                  <a:lnTo>
                    <a:pt x="425" y="4039"/>
                  </a:lnTo>
                  <a:lnTo>
                    <a:pt x="421" y="3964"/>
                  </a:lnTo>
                  <a:lnTo>
                    <a:pt x="414" y="3890"/>
                  </a:lnTo>
                  <a:lnTo>
                    <a:pt x="409" y="3820"/>
                  </a:lnTo>
                  <a:lnTo>
                    <a:pt x="409" y="3820"/>
                  </a:lnTo>
                  <a:lnTo>
                    <a:pt x="402" y="3666"/>
                  </a:lnTo>
                  <a:lnTo>
                    <a:pt x="398" y="3586"/>
                  </a:lnTo>
                  <a:lnTo>
                    <a:pt x="396" y="3506"/>
                  </a:lnTo>
                  <a:lnTo>
                    <a:pt x="390" y="3426"/>
                  </a:lnTo>
                  <a:lnTo>
                    <a:pt x="382" y="3348"/>
                  </a:lnTo>
                  <a:lnTo>
                    <a:pt x="373" y="3269"/>
                  </a:lnTo>
                  <a:lnTo>
                    <a:pt x="368" y="3231"/>
                  </a:lnTo>
                  <a:lnTo>
                    <a:pt x="361" y="3192"/>
                  </a:lnTo>
                  <a:lnTo>
                    <a:pt x="361" y="3192"/>
                  </a:lnTo>
                  <a:lnTo>
                    <a:pt x="355" y="3149"/>
                  </a:lnTo>
                  <a:lnTo>
                    <a:pt x="349" y="3108"/>
                  </a:lnTo>
                  <a:lnTo>
                    <a:pt x="345" y="3065"/>
                  </a:lnTo>
                  <a:lnTo>
                    <a:pt x="343" y="3023"/>
                  </a:lnTo>
                  <a:lnTo>
                    <a:pt x="337" y="2936"/>
                  </a:lnTo>
                  <a:lnTo>
                    <a:pt x="333" y="2851"/>
                  </a:lnTo>
                  <a:lnTo>
                    <a:pt x="329" y="2766"/>
                  </a:lnTo>
                  <a:lnTo>
                    <a:pt x="323" y="2679"/>
                  </a:lnTo>
                  <a:lnTo>
                    <a:pt x="317" y="2637"/>
                  </a:lnTo>
                  <a:lnTo>
                    <a:pt x="312" y="2594"/>
                  </a:lnTo>
                  <a:lnTo>
                    <a:pt x="305" y="2553"/>
                  </a:lnTo>
                  <a:lnTo>
                    <a:pt x="297" y="2510"/>
                  </a:lnTo>
                  <a:lnTo>
                    <a:pt x="324" y="2454"/>
                  </a:lnTo>
                  <a:lnTo>
                    <a:pt x="324" y="2454"/>
                  </a:lnTo>
                  <a:lnTo>
                    <a:pt x="409" y="2432"/>
                  </a:lnTo>
                  <a:lnTo>
                    <a:pt x="494" y="2410"/>
                  </a:lnTo>
                  <a:lnTo>
                    <a:pt x="664" y="2369"/>
                  </a:lnTo>
                  <a:lnTo>
                    <a:pt x="832" y="2329"/>
                  </a:lnTo>
                  <a:lnTo>
                    <a:pt x="916" y="2308"/>
                  </a:lnTo>
                  <a:lnTo>
                    <a:pt x="998" y="2287"/>
                  </a:lnTo>
                  <a:lnTo>
                    <a:pt x="1082" y="2265"/>
                  </a:lnTo>
                  <a:lnTo>
                    <a:pt x="1164" y="2241"/>
                  </a:lnTo>
                  <a:lnTo>
                    <a:pt x="1245" y="2215"/>
                  </a:lnTo>
                  <a:lnTo>
                    <a:pt x="1328" y="2188"/>
                  </a:lnTo>
                  <a:lnTo>
                    <a:pt x="1409" y="2158"/>
                  </a:lnTo>
                  <a:lnTo>
                    <a:pt x="1489" y="2124"/>
                  </a:lnTo>
                  <a:lnTo>
                    <a:pt x="1529" y="2106"/>
                  </a:lnTo>
                  <a:lnTo>
                    <a:pt x="1568" y="2087"/>
                  </a:lnTo>
                  <a:lnTo>
                    <a:pt x="1608" y="2068"/>
                  </a:lnTo>
                  <a:lnTo>
                    <a:pt x="1648" y="2047"/>
                  </a:lnTo>
                  <a:lnTo>
                    <a:pt x="1648" y="2047"/>
                  </a:lnTo>
                  <a:lnTo>
                    <a:pt x="1736" y="2002"/>
                  </a:lnTo>
                  <a:lnTo>
                    <a:pt x="1829" y="1953"/>
                  </a:lnTo>
                  <a:lnTo>
                    <a:pt x="1877" y="1927"/>
                  </a:lnTo>
                  <a:lnTo>
                    <a:pt x="1923" y="1899"/>
                  </a:lnTo>
                  <a:lnTo>
                    <a:pt x="1969" y="1870"/>
                  </a:lnTo>
                  <a:lnTo>
                    <a:pt x="2014" y="1839"/>
                  </a:lnTo>
                  <a:lnTo>
                    <a:pt x="2056" y="1807"/>
                  </a:lnTo>
                  <a:lnTo>
                    <a:pt x="2076" y="1790"/>
                  </a:lnTo>
                  <a:lnTo>
                    <a:pt x="2095" y="1773"/>
                  </a:lnTo>
                  <a:lnTo>
                    <a:pt x="2114" y="1755"/>
                  </a:lnTo>
                  <a:lnTo>
                    <a:pt x="2132" y="1737"/>
                  </a:lnTo>
                  <a:lnTo>
                    <a:pt x="2150" y="1717"/>
                  </a:lnTo>
                  <a:lnTo>
                    <a:pt x="2164" y="1697"/>
                  </a:lnTo>
                  <a:lnTo>
                    <a:pt x="2180" y="1677"/>
                  </a:lnTo>
                  <a:lnTo>
                    <a:pt x="2193" y="1656"/>
                  </a:lnTo>
                  <a:lnTo>
                    <a:pt x="2205" y="1633"/>
                  </a:lnTo>
                  <a:lnTo>
                    <a:pt x="2217" y="1610"/>
                  </a:lnTo>
                  <a:lnTo>
                    <a:pt x="2227" y="1588"/>
                  </a:lnTo>
                  <a:lnTo>
                    <a:pt x="2235" y="1564"/>
                  </a:lnTo>
                  <a:lnTo>
                    <a:pt x="2241" y="1539"/>
                  </a:lnTo>
                  <a:lnTo>
                    <a:pt x="2247" y="1512"/>
                  </a:lnTo>
                  <a:lnTo>
                    <a:pt x="2247" y="1512"/>
                  </a:lnTo>
                  <a:lnTo>
                    <a:pt x="2253" y="1469"/>
                  </a:lnTo>
                  <a:lnTo>
                    <a:pt x="2259" y="1427"/>
                  </a:lnTo>
                  <a:lnTo>
                    <a:pt x="2261" y="1383"/>
                  </a:lnTo>
                  <a:lnTo>
                    <a:pt x="2264" y="1339"/>
                  </a:lnTo>
                  <a:lnTo>
                    <a:pt x="2264" y="1295"/>
                  </a:lnTo>
                  <a:lnTo>
                    <a:pt x="2263" y="1251"/>
                  </a:lnTo>
                  <a:lnTo>
                    <a:pt x="2260" y="1206"/>
                  </a:lnTo>
                  <a:lnTo>
                    <a:pt x="2256" y="1162"/>
                  </a:lnTo>
                  <a:lnTo>
                    <a:pt x="2252" y="1116"/>
                  </a:lnTo>
                  <a:lnTo>
                    <a:pt x="2245" y="1071"/>
                  </a:lnTo>
                  <a:lnTo>
                    <a:pt x="2239" y="1026"/>
                  </a:lnTo>
                  <a:lnTo>
                    <a:pt x="2231" y="981"/>
                  </a:lnTo>
                  <a:lnTo>
                    <a:pt x="2212" y="890"/>
                  </a:lnTo>
                  <a:lnTo>
                    <a:pt x="2191" y="800"/>
                  </a:lnTo>
                  <a:lnTo>
                    <a:pt x="2168" y="709"/>
                  </a:lnTo>
                  <a:lnTo>
                    <a:pt x="2143" y="619"/>
                  </a:lnTo>
                  <a:lnTo>
                    <a:pt x="2116" y="529"/>
                  </a:lnTo>
                  <a:lnTo>
                    <a:pt x="2090" y="440"/>
                  </a:lnTo>
                  <a:lnTo>
                    <a:pt x="2038" y="267"/>
                  </a:lnTo>
                  <a:lnTo>
                    <a:pt x="2014" y="182"/>
                  </a:lnTo>
                  <a:lnTo>
                    <a:pt x="1991" y="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B09F5E5D-4E7A-0F0B-F10B-2A05FCB5E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4" y="198"/>
              <a:ext cx="1708" cy="2005"/>
            </a:xfrm>
            <a:custGeom>
              <a:avLst/>
              <a:gdLst>
                <a:gd name="T0" fmla="*/ 3482 w 5124"/>
                <a:gd name="T1" fmla="*/ 3978 h 6014"/>
                <a:gd name="T2" fmla="*/ 3591 w 5124"/>
                <a:gd name="T3" fmla="*/ 4476 h 6014"/>
                <a:gd name="T4" fmla="*/ 3598 w 5124"/>
                <a:gd name="T5" fmla="*/ 4786 h 6014"/>
                <a:gd name="T6" fmla="*/ 3556 w 5124"/>
                <a:gd name="T7" fmla="*/ 4969 h 6014"/>
                <a:gd name="T8" fmla="*/ 3453 w 5124"/>
                <a:gd name="T9" fmla="*/ 5115 h 6014"/>
                <a:gd name="T10" fmla="*/ 3216 w 5124"/>
                <a:gd name="T11" fmla="*/ 5286 h 6014"/>
                <a:gd name="T12" fmla="*/ 2868 w 5124"/>
                <a:gd name="T13" fmla="*/ 5465 h 6014"/>
                <a:gd name="T14" fmla="*/ 2337 w 5124"/>
                <a:gd name="T15" fmla="*/ 5646 h 6014"/>
                <a:gd name="T16" fmla="*/ 1636 w 5124"/>
                <a:gd name="T17" fmla="*/ 5853 h 6014"/>
                <a:gd name="T18" fmla="*/ 1372 w 5124"/>
                <a:gd name="T19" fmla="*/ 5915 h 6014"/>
                <a:gd name="T20" fmla="*/ 1107 w 5124"/>
                <a:gd name="T21" fmla="*/ 5816 h 6014"/>
                <a:gd name="T22" fmla="*/ 1042 w 5124"/>
                <a:gd name="T23" fmla="*/ 5431 h 6014"/>
                <a:gd name="T24" fmla="*/ 913 w 5124"/>
                <a:gd name="T25" fmla="*/ 4854 h 6014"/>
                <a:gd name="T26" fmla="*/ 660 w 5124"/>
                <a:gd name="T27" fmla="*/ 3586 h 6014"/>
                <a:gd name="T28" fmla="*/ 472 w 5124"/>
                <a:gd name="T29" fmla="*/ 2914 h 6014"/>
                <a:gd name="T30" fmla="*/ 313 w 5124"/>
                <a:gd name="T31" fmla="*/ 2545 h 6014"/>
                <a:gd name="T32" fmla="*/ 153 w 5124"/>
                <a:gd name="T33" fmla="*/ 2264 h 6014"/>
                <a:gd name="T34" fmla="*/ 28 w 5124"/>
                <a:gd name="T35" fmla="*/ 1946 h 6014"/>
                <a:gd name="T36" fmla="*/ 1 w 5124"/>
                <a:gd name="T37" fmla="*/ 1764 h 6014"/>
                <a:gd name="T38" fmla="*/ 28 w 5124"/>
                <a:gd name="T39" fmla="*/ 1664 h 6014"/>
                <a:gd name="T40" fmla="*/ 187 w 5124"/>
                <a:gd name="T41" fmla="*/ 1472 h 6014"/>
                <a:gd name="T42" fmla="*/ 448 w 5124"/>
                <a:gd name="T43" fmla="*/ 1255 h 6014"/>
                <a:gd name="T44" fmla="*/ 666 w 5124"/>
                <a:gd name="T45" fmla="*/ 1063 h 6014"/>
                <a:gd name="T46" fmla="*/ 796 w 5124"/>
                <a:gd name="T47" fmla="*/ 949 h 6014"/>
                <a:gd name="T48" fmla="*/ 878 w 5124"/>
                <a:gd name="T49" fmla="*/ 801 h 6014"/>
                <a:gd name="T50" fmla="*/ 965 w 5124"/>
                <a:gd name="T51" fmla="*/ 743 h 6014"/>
                <a:gd name="T52" fmla="*/ 1195 w 5124"/>
                <a:gd name="T53" fmla="*/ 645 h 6014"/>
                <a:gd name="T54" fmla="*/ 1428 w 5124"/>
                <a:gd name="T55" fmla="*/ 550 h 6014"/>
                <a:gd name="T56" fmla="*/ 1513 w 5124"/>
                <a:gd name="T57" fmla="*/ 475 h 6014"/>
                <a:gd name="T58" fmla="*/ 1545 w 5124"/>
                <a:gd name="T59" fmla="*/ 265 h 6014"/>
                <a:gd name="T60" fmla="*/ 1615 w 5124"/>
                <a:gd name="T61" fmla="*/ 158 h 6014"/>
                <a:gd name="T62" fmla="*/ 1864 w 5124"/>
                <a:gd name="T63" fmla="*/ 253 h 6014"/>
                <a:gd name="T64" fmla="*/ 2051 w 5124"/>
                <a:gd name="T65" fmla="*/ 251 h 6014"/>
                <a:gd name="T66" fmla="*/ 2410 w 5124"/>
                <a:gd name="T67" fmla="*/ 153 h 6014"/>
                <a:gd name="T68" fmla="*/ 3002 w 5124"/>
                <a:gd name="T69" fmla="*/ 17 h 6014"/>
                <a:gd name="T70" fmla="*/ 3229 w 5124"/>
                <a:gd name="T71" fmla="*/ 153 h 6014"/>
                <a:gd name="T72" fmla="*/ 3482 w 5124"/>
                <a:gd name="T73" fmla="*/ 448 h 6014"/>
                <a:gd name="T74" fmla="*/ 4027 w 5124"/>
                <a:gd name="T75" fmla="*/ 1177 h 6014"/>
                <a:gd name="T76" fmla="*/ 4258 w 5124"/>
                <a:gd name="T77" fmla="*/ 1541 h 6014"/>
                <a:gd name="T78" fmla="*/ 4480 w 5124"/>
                <a:gd name="T79" fmla="*/ 1993 h 6014"/>
                <a:gd name="T80" fmla="*/ 4732 w 5124"/>
                <a:gd name="T81" fmla="*/ 2578 h 6014"/>
                <a:gd name="T82" fmla="*/ 4910 w 5124"/>
                <a:gd name="T83" fmla="*/ 3087 h 6014"/>
                <a:gd name="T84" fmla="*/ 5095 w 5124"/>
                <a:gd name="T85" fmla="*/ 3851 h 6014"/>
                <a:gd name="T86" fmla="*/ 5077 w 5124"/>
                <a:gd name="T87" fmla="*/ 4119 h 6014"/>
                <a:gd name="T88" fmla="*/ 5019 w 5124"/>
                <a:gd name="T89" fmla="*/ 4145 h 6014"/>
                <a:gd name="T90" fmla="*/ 4948 w 5124"/>
                <a:gd name="T91" fmla="*/ 4072 h 6014"/>
                <a:gd name="T92" fmla="*/ 4870 w 5124"/>
                <a:gd name="T93" fmla="*/ 4075 h 6014"/>
                <a:gd name="T94" fmla="*/ 4641 w 5124"/>
                <a:gd name="T95" fmla="*/ 4156 h 6014"/>
                <a:gd name="T96" fmla="*/ 4460 w 5124"/>
                <a:gd name="T97" fmla="*/ 4282 h 6014"/>
                <a:gd name="T98" fmla="*/ 4495 w 5124"/>
                <a:gd name="T99" fmla="*/ 4491 h 6014"/>
                <a:gd name="T100" fmla="*/ 4458 w 5124"/>
                <a:gd name="T101" fmla="*/ 4675 h 6014"/>
                <a:gd name="T102" fmla="*/ 4262 w 5124"/>
                <a:gd name="T103" fmla="*/ 4627 h 6014"/>
                <a:gd name="T104" fmla="*/ 4004 w 5124"/>
                <a:gd name="T105" fmla="*/ 4465 h 6014"/>
                <a:gd name="T106" fmla="*/ 3792 w 5124"/>
                <a:gd name="T107" fmla="*/ 4228 h 6014"/>
                <a:gd name="T108" fmla="*/ 3546 w 5124"/>
                <a:gd name="T109" fmla="*/ 3827 h 6014"/>
                <a:gd name="T110" fmla="*/ 3330 w 5124"/>
                <a:gd name="T111" fmla="*/ 3457 h 6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124" h="6014">
                  <a:moveTo>
                    <a:pt x="3330" y="3457"/>
                  </a:moveTo>
                  <a:lnTo>
                    <a:pt x="3330" y="3457"/>
                  </a:lnTo>
                  <a:lnTo>
                    <a:pt x="3353" y="3541"/>
                  </a:lnTo>
                  <a:lnTo>
                    <a:pt x="3377" y="3626"/>
                  </a:lnTo>
                  <a:lnTo>
                    <a:pt x="3429" y="3799"/>
                  </a:lnTo>
                  <a:lnTo>
                    <a:pt x="3455" y="3888"/>
                  </a:lnTo>
                  <a:lnTo>
                    <a:pt x="3482" y="3978"/>
                  </a:lnTo>
                  <a:lnTo>
                    <a:pt x="3507" y="4068"/>
                  </a:lnTo>
                  <a:lnTo>
                    <a:pt x="3530" y="4159"/>
                  </a:lnTo>
                  <a:lnTo>
                    <a:pt x="3551" y="4249"/>
                  </a:lnTo>
                  <a:lnTo>
                    <a:pt x="3570" y="4340"/>
                  </a:lnTo>
                  <a:lnTo>
                    <a:pt x="3578" y="4385"/>
                  </a:lnTo>
                  <a:lnTo>
                    <a:pt x="3584" y="4430"/>
                  </a:lnTo>
                  <a:lnTo>
                    <a:pt x="3591" y="4476"/>
                  </a:lnTo>
                  <a:lnTo>
                    <a:pt x="3595" y="4521"/>
                  </a:lnTo>
                  <a:lnTo>
                    <a:pt x="3599" y="4565"/>
                  </a:lnTo>
                  <a:lnTo>
                    <a:pt x="3602" y="4610"/>
                  </a:lnTo>
                  <a:lnTo>
                    <a:pt x="3603" y="4654"/>
                  </a:lnTo>
                  <a:lnTo>
                    <a:pt x="3603" y="4698"/>
                  </a:lnTo>
                  <a:lnTo>
                    <a:pt x="3600" y="4742"/>
                  </a:lnTo>
                  <a:lnTo>
                    <a:pt x="3598" y="4786"/>
                  </a:lnTo>
                  <a:lnTo>
                    <a:pt x="3592" y="4828"/>
                  </a:lnTo>
                  <a:lnTo>
                    <a:pt x="3586" y="4871"/>
                  </a:lnTo>
                  <a:lnTo>
                    <a:pt x="3586" y="4871"/>
                  </a:lnTo>
                  <a:lnTo>
                    <a:pt x="3580" y="4898"/>
                  </a:lnTo>
                  <a:lnTo>
                    <a:pt x="3574" y="4923"/>
                  </a:lnTo>
                  <a:lnTo>
                    <a:pt x="3566" y="4947"/>
                  </a:lnTo>
                  <a:lnTo>
                    <a:pt x="3556" y="4969"/>
                  </a:lnTo>
                  <a:lnTo>
                    <a:pt x="3544" y="4992"/>
                  </a:lnTo>
                  <a:lnTo>
                    <a:pt x="3532" y="5015"/>
                  </a:lnTo>
                  <a:lnTo>
                    <a:pt x="3519" y="5036"/>
                  </a:lnTo>
                  <a:lnTo>
                    <a:pt x="3503" y="5056"/>
                  </a:lnTo>
                  <a:lnTo>
                    <a:pt x="3489" y="5076"/>
                  </a:lnTo>
                  <a:lnTo>
                    <a:pt x="3471" y="5096"/>
                  </a:lnTo>
                  <a:lnTo>
                    <a:pt x="3453" y="5115"/>
                  </a:lnTo>
                  <a:lnTo>
                    <a:pt x="3434" y="5132"/>
                  </a:lnTo>
                  <a:lnTo>
                    <a:pt x="3415" y="5149"/>
                  </a:lnTo>
                  <a:lnTo>
                    <a:pt x="3395" y="5166"/>
                  </a:lnTo>
                  <a:lnTo>
                    <a:pt x="3353" y="5198"/>
                  </a:lnTo>
                  <a:lnTo>
                    <a:pt x="3308" y="5229"/>
                  </a:lnTo>
                  <a:lnTo>
                    <a:pt x="3262" y="5258"/>
                  </a:lnTo>
                  <a:lnTo>
                    <a:pt x="3216" y="5286"/>
                  </a:lnTo>
                  <a:lnTo>
                    <a:pt x="3168" y="5312"/>
                  </a:lnTo>
                  <a:lnTo>
                    <a:pt x="3075" y="5361"/>
                  </a:lnTo>
                  <a:lnTo>
                    <a:pt x="2987" y="5406"/>
                  </a:lnTo>
                  <a:lnTo>
                    <a:pt x="2987" y="5406"/>
                  </a:lnTo>
                  <a:lnTo>
                    <a:pt x="2947" y="5427"/>
                  </a:lnTo>
                  <a:lnTo>
                    <a:pt x="2907" y="5446"/>
                  </a:lnTo>
                  <a:lnTo>
                    <a:pt x="2868" y="5465"/>
                  </a:lnTo>
                  <a:lnTo>
                    <a:pt x="2828" y="5483"/>
                  </a:lnTo>
                  <a:lnTo>
                    <a:pt x="2748" y="5517"/>
                  </a:lnTo>
                  <a:lnTo>
                    <a:pt x="2667" y="5547"/>
                  </a:lnTo>
                  <a:lnTo>
                    <a:pt x="2584" y="5574"/>
                  </a:lnTo>
                  <a:lnTo>
                    <a:pt x="2503" y="5600"/>
                  </a:lnTo>
                  <a:lnTo>
                    <a:pt x="2421" y="5624"/>
                  </a:lnTo>
                  <a:lnTo>
                    <a:pt x="2337" y="5646"/>
                  </a:lnTo>
                  <a:lnTo>
                    <a:pt x="2255" y="5667"/>
                  </a:lnTo>
                  <a:lnTo>
                    <a:pt x="2171" y="5688"/>
                  </a:lnTo>
                  <a:lnTo>
                    <a:pt x="2003" y="5728"/>
                  </a:lnTo>
                  <a:lnTo>
                    <a:pt x="1833" y="5770"/>
                  </a:lnTo>
                  <a:lnTo>
                    <a:pt x="1748" y="5791"/>
                  </a:lnTo>
                  <a:lnTo>
                    <a:pt x="1663" y="5813"/>
                  </a:lnTo>
                  <a:lnTo>
                    <a:pt x="1636" y="5853"/>
                  </a:lnTo>
                  <a:lnTo>
                    <a:pt x="1636" y="5853"/>
                  </a:lnTo>
                  <a:lnTo>
                    <a:pt x="1558" y="5865"/>
                  </a:lnTo>
                  <a:lnTo>
                    <a:pt x="1523" y="5873"/>
                  </a:lnTo>
                  <a:lnTo>
                    <a:pt x="1490" y="5880"/>
                  </a:lnTo>
                  <a:lnTo>
                    <a:pt x="1458" y="5888"/>
                  </a:lnTo>
                  <a:lnTo>
                    <a:pt x="1429" y="5896"/>
                  </a:lnTo>
                  <a:lnTo>
                    <a:pt x="1372" y="5915"/>
                  </a:lnTo>
                  <a:lnTo>
                    <a:pt x="1316" y="5935"/>
                  </a:lnTo>
                  <a:lnTo>
                    <a:pt x="1260" y="5959"/>
                  </a:lnTo>
                  <a:lnTo>
                    <a:pt x="1131" y="6014"/>
                  </a:lnTo>
                  <a:lnTo>
                    <a:pt x="1131" y="6014"/>
                  </a:lnTo>
                  <a:lnTo>
                    <a:pt x="1111" y="5848"/>
                  </a:lnTo>
                  <a:lnTo>
                    <a:pt x="1111" y="5848"/>
                  </a:lnTo>
                  <a:lnTo>
                    <a:pt x="1107" y="5816"/>
                  </a:lnTo>
                  <a:lnTo>
                    <a:pt x="1101" y="5776"/>
                  </a:lnTo>
                  <a:lnTo>
                    <a:pt x="1085" y="5686"/>
                  </a:lnTo>
                  <a:lnTo>
                    <a:pt x="1067" y="5591"/>
                  </a:lnTo>
                  <a:lnTo>
                    <a:pt x="1061" y="5549"/>
                  </a:lnTo>
                  <a:lnTo>
                    <a:pt x="1055" y="5509"/>
                  </a:lnTo>
                  <a:lnTo>
                    <a:pt x="1055" y="5509"/>
                  </a:lnTo>
                  <a:lnTo>
                    <a:pt x="1042" y="5431"/>
                  </a:lnTo>
                  <a:lnTo>
                    <a:pt x="1025" y="5350"/>
                  </a:lnTo>
                  <a:lnTo>
                    <a:pt x="1007" y="5266"/>
                  </a:lnTo>
                  <a:lnTo>
                    <a:pt x="987" y="5181"/>
                  </a:lnTo>
                  <a:lnTo>
                    <a:pt x="949" y="5013"/>
                  </a:lnTo>
                  <a:lnTo>
                    <a:pt x="930" y="4932"/>
                  </a:lnTo>
                  <a:lnTo>
                    <a:pt x="913" y="4854"/>
                  </a:lnTo>
                  <a:lnTo>
                    <a:pt x="913" y="4854"/>
                  </a:lnTo>
                  <a:lnTo>
                    <a:pt x="876" y="4637"/>
                  </a:lnTo>
                  <a:lnTo>
                    <a:pt x="840" y="4437"/>
                  </a:lnTo>
                  <a:lnTo>
                    <a:pt x="803" y="4237"/>
                  </a:lnTo>
                  <a:lnTo>
                    <a:pt x="759" y="4020"/>
                  </a:lnTo>
                  <a:lnTo>
                    <a:pt x="759" y="4020"/>
                  </a:lnTo>
                  <a:lnTo>
                    <a:pt x="711" y="3807"/>
                  </a:lnTo>
                  <a:lnTo>
                    <a:pt x="660" y="3586"/>
                  </a:lnTo>
                  <a:lnTo>
                    <a:pt x="634" y="3473"/>
                  </a:lnTo>
                  <a:lnTo>
                    <a:pt x="606" y="3361"/>
                  </a:lnTo>
                  <a:lnTo>
                    <a:pt x="575" y="3248"/>
                  </a:lnTo>
                  <a:lnTo>
                    <a:pt x="543" y="3135"/>
                  </a:lnTo>
                  <a:lnTo>
                    <a:pt x="509" y="3023"/>
                  </a:lnTo>
                  <a:lnTo>
                    <a:pt x="490" y="2969"/>
                  </a:lnTo>
                  <a:lnTo>
                    <a:pt x="472" y="2914"/>
                  </a:lnTo>
                  <a:lnTo>
                    <a:pt x="452" y="2859"/>
                  </a:lnTo>
                  <a:lnTo>
                    <a:pt x="430" y="2805"/>
                  </a:lnTo>
                  <a:lnTo>
                    <a:pt x="409" y="2752"/>
                  </a:lnTo>
                  <a:lnTo>
                    <a:pt x="387" y="2698"/>
                  </a:lnTo>
                  <a:lnTo>
                    <a:pt x="363" y="2646"/>
                  </a:lnTo>
                  <a:lnTo>
                    <a:pt x="339" y="2596"/>
                  </a:lnTo>
                  <a:lnTo>
                    <a:pt x="313" y="2545"/>
                  </a:lnTo>
                  <a:lnTo>
                    <a:pt x="287" y="2496"/>
                  </a:lnTo>
                  <a:lnTo>
                    <a:pt x="259" y="2447"/>
                  </a:lnTo>
                  <a:lnTo>
                    <a:pt x="230" y="2399"/>
                  </a:lnTo>
                  <a:lnTo>
                    <a:pt x="200" y="2352"/>
                  </a:lnTo>
                  <a:lnTo>
                    <a:pt x="168" y="2307"/>
                  </a:lnTo>
                  <a:lnTo>
                    <a:pt x="153" y="2264"/>
                  </a:lnTo>
                  <a:lnTo>
                    <a:pt x="153" y="2264"/>
                  </a:lnTo>
                  <a:lnTo>
                    <a:pt x="141" y="2231"/>
                  </a:lnTo>
                  <a:lnTo>
                    <a:pt x="127" y="2198"/>
                  </a:lnTo>
                  <a:lnTo>
                    <a:pt x="98" y="2128"/>
                  </a:lnTo>
                  <a:lnTo>
                    <a:pt x="67" y="2057"/>
                  </a:lnTo>
                  <a:lnTo>
                    <a:pt x="53" y="2019"/>
                  </a:lnTo>
                  <a:lnTo>
                    <a:pt x="39" y="1983"/>
                  </a:lnTo>
                  <a:lnTo>
                    <a:pt x="28" y="1946"/>
                  </a:lnTo>
                  <a:lnTo>
                    <a:pt x="17" y="1909"/>
                  </a:lnTo>
                  <a:lnTo>
                    <a:pt x="9" y="1872"/>
                  </a:lnTo>
                  <a:lnTo>
                    <a:pt x="4" y="1836"/>
                  </a:lnTo>
                  <a:lnTo>
                    <a:pt x="1" y="1817"/>
                  </a:lnTo>
                  <a:lnTo>
                    <a:pt x="0" y="1800"/>
                  </a:lnTo>
                  <a:lnTo>
                    <a:pt x="0" y="1781"/>
                  </a:lnTo>
                  <a:lnTo>
                    <a:pt x="1" y="1764"/>
                  </a:lnTo>
                  <a:lnTo>
                    <a:pt x="2" y="1746"/>
                  </a:lnTo>
                  <a:lnTo>
                    <a:pt x="5" y="1729"/>
                  </a:lnTo>
                  <a:lnTo>
                    <a:pt x="9" y="1712"/>
                  </a:lnTo>
                  <a:lnTo>
                    <a:pt x="14" y="1694"/>
                  </a:lnTo>
                  <a:lnTo>
                    <a:pt x="14" y="1694"/>
                  </a:lnTo>
                  <a:lnTo>
                    <a:pt x="20" y="1678"/>
                  </a:lnTo>
                  <a:lnTo>
                    <a:pt x="28" y="1664"/>
                  </a:lnTo>
                  <a:lnTo>
                    <a:pt x="43" y="1635"/>
                  </a:lnTo>
                  <a:lnTo>
                    <a:pt x="62" y="1605"/>
                  </a:lnTo>
                  <a:lnTo>
                    <a:pt x="83" y="1577"/>
                  </a:lnTo>
                  <a:lnTo>
                    <a:pt x="107" y="1549"/>
                  </a:lnTo>
                  <a:lnTo>
                    <a:pt x="133" y="1523"/>
                  </a:lnTo>
                  <a:lnTo>
                    <a:pt x="159" y="1497"/>
                  </a:lnTo>
                  <a:lnTo>
                    <a:pt x="187" y="1472"/>
                  </a:lnTo>
                  <a:lnTo>
                    <a:pt x="246" y="1423"/>
                  </a:lnTo>
                  <a:lnTo>
                    <a:pt x="303" y="1378"/>
                  </a:lnTo>
                  <a:lnTo>
                    <a:pt x="359" y="1332"/>
                  </a:lnTo>
                  <a:lnTo>
                    <a:pt x="384" y="1311"/>
                  </a:lnTo>
                  <a:lnTo>
                    <a:pt x="408" y="1290"/>
                  </a:lnTo>
                  <a:lnTo>
                    <a:pt x="408" y="1290"/>
                  </a:lnTo>
                  <a:lnTo>
                    <a:pt x="448" y="1255"/>
                  </a:lnTo>
                  <a:lnTo>
                    <a:pt x="492" y="1221"/>
                  </a:lnTo>
                  <a:lnTo>
                    <a:pt x="535" y="1185"/>
                  </a:lnTo>
                  <a:lnTo>
                    <a:pt x="579" y="1147"/>
                  </a:lnTo>
                  <a:lnTo>
                    <a:pt x="626" y="1103"/>
                  </a:lnTo>
                  <a:lnTo>
                    <a:pt x="626" y="1103"/>
                  </a:lnTo>
                  <a:lnTo>
                    <a:pt x="644" y="1082"/>
                  </a:lnTo>
                  <a:lnTo>
                    <a:pt x="666" y="1063"/>
                  </a:lnTo>
                  <a:lnTo>
                    <a:pt x="688" y="1045"/>
                  </a:lnTo>
                  <a:lnTo>
                    <a:pt x="711" y="1026"/>
                  </a:lnTo>
                  <a:lnTo>
                    <a:pt x="734" y="1008"/>
                  </a:lnTo>
                  <a:lnTo>
                    <a:pt x="756" y="990"/>
                  </a:lnTo>
                  <a:lnTo>
                    <a:pt x="777" y="970"/>
                  </a:lnTo>
                  <a:lnTo>
                    <a:pt x="796" y="949"/>
                  </a:lnTo>
                  <a:lnTo>
                    <a:pt x="796" y="949"/>
                  </a:lnTo>
                  <a:lnTo>
                    <a:pt x="809" y="929"/>
                  </a:lnTo>
                  <a:lnTo>
                    <a:pt x="820" y="906"/>
                  </a:lnTo>
                  <a:lnTo>
                    <a:pt x="841" y="862"/>
                  </a:lnTo>
                  <a:lnTo>
                    <a:pt x="852" y="841"/>
                  </a:lnTo>
                  <a:lnTo>
                    <a:pt x="864" y="820"/>
                  </a:lnTo>
                  <a:lnTo>
                    <a:pt x="872" y="810"/>
                  </a:lnTo>
                  <a:lnTo>
                    <a:pt x="878" y="801"/>
                  </a:lnTo>
                  <a:lnTo>
                    <a:pt x="888" y="792"/>
                  </a:lnTo>
                  <a:lnTo>
                    <a:pt x="897" y="784"/>
                  </a:lnTo>
                  <a:lnTo>
                    <a:pt x="897" y="784"/>
                  </a:lnTo>
                  <a:lnTo>
                    <a:pt x="913" y="772"/>
                  </a:lnTo>
                  <a:lnTo>
                    <a:pt x="929" y="761"/>
                  </a:lnTo>
                  <a:lnTo>
                    <a:pt x="946" y="752"/>
                  </a:lnTo>
                  <a:lnTo>
                    <a:pt x="965" y="743"/>
                  </a:lnTo>
                  <a:lnTo>
                    <a:pt x="1002" y="727"/>
                  </a:lnTo>
                  <a:lnTo>
                    <a:pt x="1042" y="711"/>
                  </a:lnTo>
                  <a:lnTo>
                    <a:pt x="1082" y="696"/>
                  </a:lnTo>
                  <a:lnTo>
                    <a:pt x="1122" y="680"/>
                  </a:lnTo>
                  <a:lnTo>
                    <a:pt x="1159" y="664"/>
                  </a:lnTo>
                  <a:lnTo>
                    <a:pt x="1178" y="655"/>
                  </a:lnTo>
                  <a:lnTo>
                    <a:pt x="1195" y="645"/>
                  </a:lnTo>
                  <a:lnTo>
                    <a:pt x="1195" y="645"/>
                  </a:lnTo>
                  <a:lnTo>
                    <a:pt x="1210" y="637"/>
                  </a:lnTo>
                  <a:lnTo>
                    <a:pt x="1228" y="629"/>
                  </a:lnTo>
                  <a:lnTo>
                    <a:pt x="1268" y="613"/>
                  </a:lnTo>
                  <a:lnTo>
                    <a:pt x="1361" y="579"/>
                  </a:lnTo>
                  <a:lnTo>
                    <a:pt x="1406" y="559"/>
                  </a:lnTo>
                  <a:lnTo>
                    <a:pt x="1428" y="550"/>
                  </a:lnTo>
                  <a:lnTo>
                    <a:pt x="1448" y="539"/>
                  </a:lnTo>
                  <a:lnTo>
                    <a:pt x="1466" y="527"/>
                  </a:lnTo>
                  <a:lnTo>
                    <a:pt x="1481" y="516"/>
                  </a:lnTo>
                  <a:lnTo>
                    <a:pt x="1494" y="504"/>
                  </a:lnTo>
                  <a:lnTo>
                    <a:pt x="1503" y="491"/>
                  </a:lnTo>
                  <a:lnTo>
                    <a:pt x="1503" y="491"/>
                  </a:lnTo>
                  <a:lnTo>
                    <a:pt x="1513" y="475"/>
                  </a:lnTo>
                  <a:lnTo>
                    <a:pt x="1522" y="456"/>
                  </a:lnTo>
                  <a:lnTo>
                    <a:pt x="1527" y="436"/>
                  </a:lnTo>
                  <a:lnTo>
                    <a:pt x="1533" y="414"/>
                  </a:lnTo>
                  <a:lnTo>
                    <a:pt x="1537" y="391"/>
                  </a:lnTo>
                  <a:lnTo>
                    <a:pt x="1539" y="367"/>
                  </a:lnTo>
                  <a:lnTo>
                    <a:pt x="1543" y="317"/>
                  </a:lnTo>
                  <a:lnTo>
                    <a:pt x="1545" y="265"/>
                  </a:lnTo>
                  <a:lnTo>
                    <a:pt x="1547" y="214"/>
                  </a:lnTo>
                  <a:lnTo>
                    <a:pt x="1550" y="191"/>
                  </a:lnTo>
                  <a:lnTo>
                    <a:pt x="1553" y="169"/>
                  </a:lnTo>
                  <a:lnTo>
                    <a:pt x="1557" y="148"/>
                  </a:lnTo>
                  <a:lnTo>
                    <a:pt x="1562" y="129"/>
                  </a:lnTo>
                  <a:lnTo>
                    <a:pt x="1562" y="129"/>
                  </a:lnTo>
                  <a:lnTo>
                    <a:pt x="1615" y="158"/>
                  </a:lnTo>
                  <a:lnTo>
                    <a:pt x="1672" y="186"/>
                  </a:lnTo>
                  <a:lnTo>
                    <a:pt x="1703" y="199"/>
                  </a:lnTo>
                  <a:lnTo>
                    <a:pt x="1735" y="213"/>
                  </a:lnTo>
                  <a:lnTo>
                    <a:pt x="1767" y="225"/>
                  </a:lnTo>
                  <a:lnTo>
                    <a:pt x="1799" y="237"/>
                  </a:lnTo>
                  <a:lnTo>
                    <a:pt x="1830" y="246"/>
                  </a:lnTo>
                  <a:lnTo>
                    <a:pt x="1864" y="253"/>
                  </a:lnTo>
                  <a:lnTo>
                    <a:pt x="1896" y="259"/>
                  </a:lnTo>
                  <a:lnTo>
                    <a:pt x="1929" y="263"/>
                  </a:lnTo>
                  <a:lnTo>
                    <a:pt x="1961" y="265"/>
                  </a:lnTo>
                  <a:lnTo>
                    <a:pt x="1991" y="263"/>
                  </a:lnTo>
                  <a:lnTo>
                    <a:pt x="2022" y="259"/>
                  </a:lnTo>
                  <a:lnTo>
                    <a:pt x="2037" y="255"/>
                  </a:lnTo>
                  <a:lnTo>
                    <a:pt x="2051" y="251"/>
                  </a:lnTo>
                  <a:lnTo>
                    <a:pt x="2118" y="239"/>
                  </a:lnTo>
                  <a:lnTo>
                    <a:pt x="2118" y="239"/>
                  </a:lnTo>
                  <a:lnTo>
                    <a:pt x="2175" y="218"/>
                  </a:lnTo>
                  <a:lnTo>
                    <a:pt x="2233" y="201"/>
                  </a:lnTo>
                  <a:lnTo>
                    <a:pt x="2292" y="183"/>
                  </a:lnTo>
                  <a:lnTo>
                    <a:pt x="2350" y="167"/>
                  </a:lnTo>
                  <a:lnTo>
                    <a:pt x="2410" y="153"/>
                  </a:lnTo>
                  <a:lnTo>
                    <a:pt x="2469" y="140"/>
                  </a:lnTo>
                  <a:lnTo>
                    <a:pt x="2588" y="113"/>
                  </a:lnTo>
                  <a:lnTo>
                    <a:pt x="2708" y="88"/>
                  </a:lnTo>
                  <a:lnTo>
                    <a:pt x="2828" y="61"/>
                  </a:lnTo>
                  <a:lnTo>
                    <a:pt x="2886" y="48"/>
                  </a:lnTo>
                  <a:lnTo>
                    <a:pt x="2945" y="33"/>
                  </a:lnTo>
                  <a:lnTo>
                    <a:pt x="3002" y="17"/>
                  </a:lnTo>
                  <a:lnTo>
                    <a:pt x="3059" y="0"/>
                  </a:lnTo>
                  <a:lnTo>
                    <a:pt x="3075" y="32"/>
                  </a:lnTo>
                  <a:lnTo>
                    <a:pt x="3075" y="32"/>
                  </a:lnTo>
                  <a:lnTo>
                    <a:pt x="3116" y="58"/>
                  </a:lnTo>
                  <a:lnTo>
                    <a:pt x="3155" y="89"/>
                  </a:lnTo>
                  <a:lnTo>
                    <a:pt x="3193" y="120"/>
                  </a:lnTo>
                  <a:lnTo>
                    <a:pt x="3229" y="153"/>
                  </a:lnTo>
                  <a:lnTo>
                    <a:pt x="3264" y="186"/>
                  </a:lnTo>
                  <a:lnTo>
                    <a:pt x="3297" y="222"/>
                  </a:lnTo>
                  <a:lnTo>
                    <a:pt x="3329" y="258"/>
                  </a:lnTo>
                  <a:lnTo>
                    <a:pt x="3361" y="295"/>
                  </a:lnTo>
                  <a:lnTo>
                    <a:pt x="3393" y="333"/>
                  </a:lnTo>
                  <a:lnTo>
                    <a:pt x="3422" y="371"/>
                  </a:lnTo>
                  <a:lnTo>
                    <a:pt x="3482" y="448"/>
                  </a:lnTo>
                  <a:lnTo>
                    <a:pt x="3540" y="524"/>
                  </a:lnTo>
                  <a:lnTo>
                    <a:pt x="3599" y="600"/>
                  </a:lnTo>
                  <a:lnTo>
                    <a:pt x="3599" y="600"/>
                  </a:lnTo>
                  <a:lnTo>
                    <a:pt x="3773" y="828"/>
                  </a:lnTo>
                  <a:lnTo>
                    <a:pt x="3859" y="942"/>
                  </a:lnTo>
                  <a:lnTo>
                    <a:pt x="3943" y="1058"/>
                  </a:lnTo>
                  <a:lnTo>
                    <a:pt x="4027" y="1177"/>
                  </a:lnTo>
                  <a:lnTo>
                    <a:pt x="4067" y="1237"/>
                  </a:lnTo>
                  <a:lnTo>
                    <a:pt x="4108" y="1296"/>
                  </a:lnTo>
                  <a:lnTo>
                    <a:pt x="4147" y="1356"/>
                  </a:lnTo>
                  <a:lnTo>
                    <a:pt x="4185" y="1418"/>
                  </a:lnTo>
                  <a:lnTo>
                    <a:pt x="4222" y="1479"/>
                  </a:lnTo>
                  <a:lnTo>
                    <a:pt x="4258" y="1541"/>
                  </a:lnTo>
                  <a:lnTo>
                    <a:pt x="4258" y="1541"/>
                  </a:lnTo>
                  <a:lnTo>
                    <a:pt x="4289" y="1595"/>
                  </a:lnTo>
                  <a:lnTo>
                    <a:pt x="4320" y="1649"/>
                  </a:lnTo>
                  <a:lnTo>
                    <a:pt x="4347" y="1705"/>
                  </a:lnTo>
                  <a:lnTo>
                    <a:pt x="4375" y="1762"/>
                  </a:lnTo>
                  <a:lnTo>
                    <a:pt x="4403" y="1820"/>
                  </a:lnTo>
                  <a:lnTo>
                    <a:pt x="4430" y="1877"/>
                  </a:lnTo>
                  <a:lnTo>
                    <a:pt x="4480" y="1993"/>
                  </a:lnTo>
                  <a:lnTo>
                    <a:pt x="4531" y="2111"/>
                  </a:lnTo>
                  <a:lnTo>
                    <a:pt x="4580" y="2228"/>
                  </a:lnTo>
                  <a:lnTo>
                    <a:pt x="4629" y="2344"/>
                  </a:lnTo>
                  <a:lnTo>
                    <a:pt x="4680" y="2457"/>
                  </a:lnTo>
                  <a:lnTo>
                    <a:pt x="4680" y="2457"/>
                  </a:lnTo>
                  <a:lnTo>
                    <a:pt x="4705" y="2517"/>
                  </a:lnTo>
                  <a:lnTo>
                    <a:pt x="4732" y="2578"/>
                  </a:lnTo>
                  <a:lnTo>
                    <a:pt x="4756" y="2640"/>
                  </a:lnTo>
                  <a:lnTo>
                    <a:pt x="4781" y="2702"/>
                  </a:lnTo>
                  <a:lnTo>
                    <a:pt x="4803" y="2766"/>
                  </a:lnTo>
                  <a:lnTo>
                    <a:pt x="4826" y="2829"/>
                  </a:lnTo>
                  <a:lnTo>
                    <a:pt x="4849" y="2894"/>
                  </a:lnTo>
                  <a:lnTo>
                    <a:pt x="4870" y="2958"/>
                  </a:lnTo>
                  <a:lnTo>
                    <a:pt x="4910" y="3087"/>
                  </a:lnTo>
                  <a:lnTo>
                    <a:pt x="4947" y="3216"/>
                  </a:lnTo>
                  <a:lnTo>
                    <a:pt x="4982" y="3344"/>
                  </a:lnTo>
                  <a:lnTo>
                    <a:pt x="5012" y="3469"/>
                  </a:lnTo>
                  <a:lnTo>
                    <a:pt x="5012" y="3469"/>
                  </a:lnTo>
                  <a:lnTo>
                    <a:pt x="5041" y="3598"/>
                  </a:lnTo>
                  <a:lnTo>
                    <a:pt x="5068" y="3726"/>
                  </a:lnTo>
                  <a:lnTo>
                    <a:pt x="5095" y="3851"/>
                  </a:lnTo>
                  <a:lnTo>
                    <a:pt x="5124" y="3975"/>
                  </a:lnTo>
                  <a:lnTo>
                    <a:pt x="5109" y="4006"/>
                  </a:lnTo>
                  <a:lnTo>
                    <a:pt x="5109" y="4006"/>
                  </a:lnTo>
                  <a:lnTo>
                    <a:pt x="5097" y="4051"/>
                  </a:lnTo>
                  <a:lnTo>
                    <a:pt x="5092" y="4073"/>
                  </a:lnTo>
                  <a:lnTo>
                    <a:pt x="5085" y="4097"/>
                  </a:lnTo>
                  <a:lnTo>
                    <a:pt x="5077" y="4119"/>
                  </a:lnTo>
                  <a:lnTo>
                    <a:pt x="5069" y="4140"/>
                  </a:lnTo>
                  <a:lnTo>
                    <a:pt x="5059" y="4159"/>
                  </a:lnTo>
                  <a:lnTo>
                    <a:pt x="5052" y="4168"/>
                  </a:lnTo>
                  <a:lnTo>
                    <a:pt x="5045" y="4176"/>
                  </a:lnTo>
                  <a:lnTo>
                    <a:pt x="5045" y="4176"/>
                  </a:lnTo>
                  <a:lnTo>
                    <a:pt x="5031" y="4161"/>
                  </a:lnTo>
                  <a:lnTo>
                    <a:pt x="5019" y="4145"/>
                  </a:lnTo>
                  <a:lnTo>
                    <a:pt x="4996" y="4113"/>
                  </a:lnTo>
                  <a:lnTo>
                    <a:pt x="4984" y="4097"/>
                  </a:lnTo>
                  <a:lnTo>
                    <a:pt x="4979" y="4091"/>
                  </a:lnTo>
                  <a:lnTo>
                    <a:pt x="4972" y="4085"/>
                  </a:lnTo>
                  <a:lnTo>
                    <a:pt x="4964" y="4080"/>
                  </a:lnTo>
                  <a:lnTo>
                    <a:pt x="4958" y="4076"/>
                  </a:lnTo>
                  <a:lnTo>
                    <a:pt x="4948" y="4072"/>
                  </a:lnTo>
                  <a:lnTo>
                    <a:pt x="4939" y="4069"/>
                  </a:lnTo>
                  <a:lnTo>
                    <a:pt x="4939" y="4069"/>
                  </a:lnTo>
                  <a:lnTo>
                    <a:pt x="4932" y="4068"/>
                  </a:lnTo>
                  <a:lnTo>
                    <a:pt x="4924" y="4067"/>
                  </a:lnTo>
                  <a:lnTo>
                    <a:pt x="4907" y="4068"/>
                  </a:lnTo>
                  <a:lnTo>
                    <a:pt x="4889" y="4071"/>
                  </a:lnTo>
                  <a:lnTo>
                    <a:pt x="4870" y="4075"/>
                  </a:lnTo>
                  <a:lnTo>
                    <a:pt x="4833" y="4085"/>
                  </a:lnTo>
                  <a:lnTo>
                    <a:pt x="4801" y="4096"/>
                  </a:lnTo>
                  <a:lnTo>
                    <a:pt x="4801" y="4096"/>
                  </a:lnTo>
                  <a:lnTo>
                    <a:pt x="4762" y="4109"/>
                  </a:lnTo>
                  <a:lnTo>
                    <a:pt x="4722" y="4123"/>
                  </a:lnTo>
                  <a:lnTo>
                    <a:pt x="4681" y="4139"/>
                  </a:lnTo>
                  <a:lnTo>
                    <a:pt x="4641" y="4156"/>
                  </a:lnTo>
                  <a:lnTo>
                    <a:pt x="4601" y="4175"/>
                  </a:lnTo>
                  <a:lnTo>
                    <a:pt x="4564" y="4195"/>
                  </a:lnTo>
                  <a:lnTo>
                    <a:pt x="4530" y="4217"/>
                  </a:lnTo>
                  <a:lnTo>
                    <a:pt x="4514" y="4228"/>
                  </a:lnTo>
                  <a:lnTo>
                    <a:pt x="4498" y="4240"/>
                  </a:lnTo>
                  <a:lnTo>
                    <a:pt x="4460" y="4282"/>
                  </a:lnTo>
                  <a:lnTo>
                    <a:pt x="4460" y="4282"/>
                  </a:lnTo>
                  <a:lnTo>
                    <a:pt x="4460" y="4309"/>
                  </a:lnTo>
                  <a:lnTo>
                    <a:pt x="4463" y="4336"/>
                  </a:lnTo>
                  <a:lnTo>
                    <a:pt x="4466" y="4361"/>
                  </a:lnTo>
                  <a:lnTo>
                    <a:pt x="4470" y="4388"/>
                  </a:lnTo>
                  <a:lnTo>
                    <a:pt x="4475" y="4414"/>
                  </a:lnTo>
                  <a:lnTo>
                    <a:pt x="4480" y="4440"/>
                  </a:lnTo>
                  <a:lnTo>
                    <a:pt x="4495" y="4491"/>
                  </a:lnTo>
                  <a:lnTo>
                    <a:pt x="4511" y="4542"/>
                  </a:lnTo>
                  <a:lnTo>
                    <a:pt x="4528" y="4594"/>
                  </a:lnTo>
                  <a:lnTo>
                    <a:pt x="4564" y="4697"/>
                  </a:lnTo>
                  <a:lnTo>
                    <a:pt x="4523" y="4690"/>
                  </a:lnTo>
                  <a:lnTo>
                    <a:pt x="4523" y="4690"/>
                  </a:lnTo>
                  <a:lnTo>
                    <a:pt x="4491" y="4682"/>
                  </a:lnTo>
                  <a:lnTo>
                    <a:pt x="4458" y="4675"/>
                  </a:lnTo>
                  <a:lnTo>
                    <a:pt x="4393" y="4665"/>
                  </a:lnTo>
                  <a:lnTo>
                    <a:pt x="4359" y="4658"/>
                  </a:lnTo>
                  <a:lnTo>
                    <a:pt x="4326" y="4650"/>
                  </a:lnTo>
                  <a:lnTo>
                    <a:pt x="4294" y="4639"/>
                  </a:lnTo>
                  <a:lnTo>
                    <a:pt x="4278" y="4634"/>
                  </a:lnTo>
                  <a:lnTo>
                    <a:pt x="4262" y="4627"/>
                  </a:lnTo>
                  <a:lnTo>
                    <a:pt x="4262" y="4627"/>
                  </a:lnTo>
                  <a:lnTo>
                    <a:pt x="4222" y="4610"/>
                  </a:lnTo>
                  <a:lnTo>
                    <a:pt x="4183" y="4590"/>
                  </a:lnTo>
                  <a:lnTo>
                    <a:pt x="4145" y="4569"/>
                  </a:lnTo>
                  <a:lnTo>
                    <a:pt x="4108" y="4545"/>
                  </a:lnTo>
                  <a:lnTo>
                    <a:pt x="4072" y="4519"/>
                  </a:lnTo>
                  <a:lnTo>
                    <a:pt x="4038" y="4493"/>
                  </a:lnTo>
                  <a:lnTo>
                    <a:pt x="4004" y="4465"/>
                  </a:lnTo>
                  <a:lnTo>
                    <a:pt x="3971" y="4434"/>
                  </a:lnTo>
                  <a:lnTo>
                    <a:pt x="3939" y="4402"/>
                  </a:lnTo>
                  <a:lnTo>
                    <a:pt x="3909" y="4370"/>
                  </a:lnTo>
                  <a:lnTo>
                    <a:pt x="3878" y="4336"/>
                  </a:lnTo>
                  <a:lnTo>
                    <a:pt x="3849" y="4301"/>
                  </a:lnTo>
                  <a:lnTo>
                    <a:pt x="3820" y="4265"/>
                  </a:lnTo>
                  <a:lnTo>
                    <a:pt x="3792" y="4228"/>
                  </a:lnTo>
                  <a:lnTo>
                    <a:pt x="3765" y="4189"/>
                  </a:lnTo>
                  <a:lnTo>
                    <a:pt x="3738" y="4151"/>
                  </a:lnTo>
                  <a:lnTo>
                    <a:pt x="3713" y="4112"/>
                  </a:lnTo>
                  <a:lnTo>
                    <a:pt x="3688" y="4072"/>
                  </a:lnTo>
                  <a:lnTo>
                    <a:pt x="3639" y="3991"/>
                  </a:lnTo>
                  <a:lnTo>
                    <a:pt x="3591" y="3910"/>
                  </a:lnTo>
                  <a:lnTo>
                    <a:pt x="3546" y="3827"/>
                  </a:lnTo>
                  <a:lnTo>
                    <a:pt x="3459" y="3667"/>
                  </a:lnTo>
                  <a:lnTo>
                    <a:pt x="3417" y="3590"/>
                  </a:lnTo>
                  <a:lnTo>
                    <a:pt x="3375" y="3516"/>
                  </a:lnTo>
                  <a:lnTo>
                    <a:pt x="3375" y="3516"/>
                  </a:lnTo>
                  <a:lnTo>
                    <a:pt x="3332" y="3437"/>
                  </a:lnTo>
                  <a:lnTo>
                    <a:pt x="3290" y="3359"/>
                  </a:lnTo>
                  <a:lnTo>
                    <a:pt x="3330" y="34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A94E91E-ACFD-1FC7-37B2-64C1B2664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4" y="198"/>
              <a:ext cx="1708" cy="2005"/>
            </a:xfrm>
            <a:custGeom>
              <a:avLst/>
              <a:gdLst>
                <a:gd name="T0" fmla="*/ 3482 w 5124"/>
                <a:gd name="T1" fmla="*/ 3978 h 6014"/>
                <a:gd name="T2" fmla="*/ 3591 w 5124"/>
                <a:gd name="T3" fmla="*/ 4476 h 6014"/>
                <a:gd name="T4" fmla="*/ 3598 w 5124"/>
                <a:gd name="T5" fmla="*/ 4786 h 6014"/>
                <a:gd name="T6" fmla="*/ 3556 w 5124"/>
                <a:gd name="T7" fmla="*/ 4969 h 6014"/>
                <a:gd name="T8" fmla="*/ 3453 w 5124"/>
                <a:gd name="T9" fmla="*/ 5115 h 6014"/>
                <a:gd name="T10" fmla="*/ 3216 w 5124"/>
                <a:gd name="T11" fmla="*/ 5286 h 6014"/>
                <a:gd name="T12" fmla="*/ 2868 w 5124"/>
                <a:gd name="T13" fmla="*/ 5465 h 6014"/>
                <a:gd name="T14" fmla="*/ 2337 w 5124"/>
                <a:gd name="T15" fmla="*/ 5646 h 6014"/>
                <a:gd name="T16" fmla="*/ 1636 w 5124"/>
                <a:gd name="T17" fmla="*/ 5853 h 6014"/>
                <a:gd name="T18" fmla="*/ 1372 w 5124"/>
                <a:gd name="T19" fmla="*/ 5915 h 6014"/>
                <a:gd name="T20" fmla="*/ 1107 w 5124"/>
                <a:gd name="T21" fmla="*/ 5816 h 6014"/>
                <a:gd name="T22" fmla="*/ 1042 w 5124"/>
                <a:gd name="T23" fmla="*/ 5431 h 6014"/>
                <a:gd name="T24" fmla="*/ 913 w 5124"/>
                <a:gd name="T25" fmla="*/ 4854 h 6014"/>
                <a:gd name="T26" fmla="*/ 660 w 5124"/>
                <a:gd name="T27" fmla="*/ 3586 h 6014"/>
                <a:gd name="T28" fmla="*/ 472 w 5124"/>
                <a:gd name="T29" fmla="*/ 2914 h 6014"/>
                <a:gd name="T30" fmla="*/ 313 w 5124"/>
                <a:gd name="T31" fmla="*/ 2545 h 6014"/>
                <a:gd name="T32" fmla="*/ 153 w 5124"/>
                <a:gd name="T33" fmla="*/ 2264 h 6014"/>
                <a:gd name="T34" fmla="*/ 28 w 5124"/>
                <a:gd name="T35" fmla="*/ 1946 h 6014"/>
                <a:gd name="T36" fmla="*/ 1 w 5124"/>
                <a:gd name="T37" fmla="*/ 1764 h 6014"/>
                <a:gd name="T38" fmla="*/ 28 w 5124"/>
                <a:gd name="T39" fmla="*/ 1664 h 6014"/>
                <a:gd name="T40" fmla="*/ 187 w 5124"/>
                <a:gd name="T41" fmla="*/ 1472 h 6014"/>
                <a:gd name="T42" fmla="*/ 448 w 5124"/>
                <a:gd name="T43" fmla="*/ 1255 h 6014"/>
                <a:gd name="T44" fmla="*/ 666 w 5124"/>
                <a:gd name="T45" fmla="*/ 1063 h 6014"/>
                <a:gd name="T46" fmla="*/ 796 w 5124"/>
                <a:gd name="T47" fmla="*/ 949 h 6014"/>
                <a:gd name="T48" fmla="*/ 878 w 5124"/>
                <a:gd name="T49" fmla="*/ 801 h 6014"/>
                <a:gd name="T50" fmla="*/ 965 w 5124"/>
                <a:gd name="T51" fmla="*/ 743 h 6014"/>
                <a:gd name="T52" fmla="*/ 1195 w 5124"/>
                <a:gd name="T53" fmla="*/ 645 h 6014"/>
                <a:gd name="T54" fmla="*/ 1428 w 5124"/>
                <a:gd name="T55" fmla="*/ 550 h 6014"/>
                <a:gd name="T56" fmla="*/ 1513 w 5124"/>
                <a:gd name="T57" fmla="*/ 475 h 6014"/>
                <a:gd name="T58" fmla="*/ 1545 w 5124"/>
                <a:gd name="T59" fmla="*/ 265 h 6014"/>
                <a:gd name="T60" fmla="*/ 1615 w 5124"/>
                <a:gd name="T61" fmla="*/ 158 h 6014"/>
                <a:gd name="T62" fmla="*/ 1864 w 5124"/>
                <a:gd name="T63" fmla="*/ 253 h 6014"/>
                <a:gd name="T64" fmla="*/ 2051 w 5124"/>
                <a:gd name="T65" fmla="*/ 251 h 6014"/>
                <a:gd name="T66" fmla="*/ 2410 w 5124"/>
                <a:gd name="T67" fmla="*/ 153 h 6014"/>
                <a:gd name="T68" fmla="*/ 3002 w 5124"/>
                <a:gd name="T69" fmla="*/ 17 h 6014"/>
                <a:gd name="T70" fmla="*/ 3229 w 5124"/>
                <a:gd name="T71" fmla="*/ 153 h 6014"/>
                <a:gd name="T72" fmla="*/ 3482 w 5124"/>
                <a:gd name="T73" fmla="*/ 448 h 6014"/>
                <a:gd name="T74" fmla="*/ 4027 w 5124"/>
                <a:gd name="T75" fmla="*/ 1177 h 6014"/>
                <a:gd name="T76" fmla="*/ 4258 w 5124"/>
                <a:gd name="T77" fmla="*/ 1541 h 6014"/>
                <a:gd name="T78" fmla="*/ 4480 w 5124"/>
                <a:gd name="T79" fmla="*/ 1993 h 6014"/>
                <a:gd name="T80" fmla="*/ 4732 w 5124"/>
                <a:gd name="T81" fmla="*/ 2578 h 6014"/>
                <a:gd name="T82" fmla="*/ 4910 w 5124"/>
                <a:gd name="T83" fmla="*/ 3087 h 6014"/>
                <a:gd name="T84" fmla="*/ 5095 w 5124"/>
                <a:gd name="T85" fmla="*/ 3851 h 6014"/>
                <a:gd name="T86" fmla="*/ 5077 w 5124"/>
                <a:gd name="T87" fmla="*/ 4119 h 6014"/>
                <a:gd name="T88" fmla="*/ 5019 w 5124"/>
                <a:gd name="T89" fmla="*/ 4145 h 6014"/>
                <a:gd name="T90" fmla="*/ 4948 w 5124"/>
                <a:gd name="T91" fmla="*/ 4072 h 6014"/>
                <a:gd name="T92" fmla="*/ 4870 w 5124"/>
                <a:gd name="T93" fmla="*/ 4075 h 6014"/>
                <a:gd name="T94" fmla="*/ 4641 w 5124"/>
                <a:gd name="T95" fmla="*/ 4156 h 6014"/>
                <a:gd name="T96" fmla="*/ 4460 w 5124"/>
                <a:gd name="T97" fmla="*/ 4282 h 6014"/>
                <a:gd name="T98" fmla="*/ 4495 w 5124"/>
                <a:gd name="T99" fmla="*/ 4491 h 6014"/>
                <a:gd name="T100" fmla="*/ 4458 w 5124"/>
                <a:gd name="T101" fmla="*/ 4675 h 6014"/>
                <a:gd name="T102" fmla="*/ 4262 w 5124"/>
                <a:gd name="T103" fmla="*/ 4627 h 6014"/>
                <a:gd name="T104" fmla="*/ 4004 w 5124"/>
                <a:gd name="T105" fmla="*/ 4465 h 6014"/>
                <a:gd name="T106" fmla="*/ 3792 w 5124"/>
                <a:gd name="T107" fmla="*/ 4228 h 6014"/>
                <a:gd name="T108" fmla="*/ 3546 w 5124"/>
                <a:gd name="T109" fmla="*/ 3827 h 6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124" h="6014">
                  <a:moveTo>
                    <a:pt x="3330" y="3457"/>
                  </a:moveTo>
                  <a:lnTo>
                    <a:pt x="3330" y="3457"/>
                  </a:lnTo>
                  <a:lnTo>
                    <a:pt x="3353" y="3541"/>
                  </a:lnTo>
                  <a:lnTo>
                    <a:pt x="3377" y="3626"/>
                  </a:lnTo>
                  <a:lnTo>
                    <a:pt x="3429" y="3799"/>
                  </a:lnTo>
                  <a:lnTo>
                    <a:pt x="3455" y="3888"/>
                  </a:lnTo>
                  <a:lnTo>
                    <a:pt x="3482" y="3978"/>
                  </a:lnTo>
                  <a:lnTo>
                    <a:pt x="3507" y="4068"/>
                  </a:lnTo>
                  <a:lnTo>
                    <a:pt x="3530" y="4159"/>
                  </a:lnTo>
                  <a:lnTo>
                    <a:pt x="3551" y="4249"/>
                  </a:lnTo>
                  <a:lnTo>
                    <a:pt x="3570" y="4340"/>
                  </a:lnTo>
                  <a:lnTo>
                    <a:pt x="3578" y="4385"/>
                  </a:lnTo>
                  <a:lnTo>
                    <a:pt x="3584" y="4430"/>
                  </a:lnTo>
                  <a:lnTo>
                    <a:pt x="3591" y="4476"/>
                  </a:lnTo>
                  <a:lnTo>
                    <a:pt x="3595" y="4521"/>
                  </a:lnTo>
                  <a:lnTo>
                    <a:pt x="3599" y="4565"/>
                  </a:lnTo>
                  <a:lnTo>
                    <a:pt x="3602" y="4610"/>
                  </a:lnTo>
                  <a:lnTo>
                    <a:pt x="3603" y="4654"/>
                  </a:lnTo>
                  <a:lnTo>
                    <a:pt x="3603" y="4698"/>
                  </a:lnTo>
                  <a:lnTo>
                    <a:pt x="3600" y="4742"/>
                  </a:lnTo>
                  <a:lnTo>
                    <a:pt x="3598" y="4786"/>
                  </a:lnTo>
                  <a:lnTo>
                    <a:pt x="3592" y="4828"/>
                  </a:lnTo>
                  <a:lnTo>
                    <a:pt x="3586" y="4871"/>
                  </a:lnTo>
                  <a:lnTo>
                    <a:pt x="3586" y="4871"/>
                  </a:lnTo>
                  <a:lnTo>
                    <a:pt x="3580" y="4898"/>
                  </a:lnTo>
                  <a:lnTo>
                    <a:pt x="3574" y="4923"/>
                  </a:lnTo>
                  <a:lnTo>
                    <a:pt x="3566" y="4947"/>
                  </a:lnTo>
                  <a:lnTo>
                    <a:pt x="3556" y="4969"/>
                  </a:lnTo>
                  <a:lnTo>
                    <a:pt x="3544" y="4992"/>
                  </a:lnTo>
                  <a:lnTo>
                    <a:pt x="3532" y="5015"/>
                  </a:lnTo>
                  <a:lnTo>
                    <a:pt x="3519" y="5036"/>
                  </a:lnTo>
                  <a:lnTo>
                    <a:pt x="3503" y="5056"/>
                  </a:lnTo>
                  <a:lnTo>
                    <a:pt x="3489" y="5076"/>
                  </a:lnTo>
                  <a:lnTo>
                    <a:pt x="3471" y="5096"/>
                  </a:lnTo>
                  <a:lnTo>
                    <a:pt x="3453" y="5115"/>
                  </a:lnTo>
                  <a:lnTo>
                    <a:pt x="3434" y="5132"/>
                  </a:lnTo>
                  <a:lnTo>
                    <a:pt x="3415" y="5149"/>
                  </a:lnTo>
                  <a:lnTo>
                    <a:pt x="3395" y="5166"/>
                  </a:lnTo>
                  <a:lnTo>
                    <a:pt x="3353" y="5198"/>
                  </a:lnTo>
                  <a:lnTo>
                    <a:pt x="3308" y="5229"/>
                  </a:lnTo>
                  <a:lnTo>
                    <a:pt x="3262" y="5258"/>
                  </a:lnTo>
                  <a:lnTo>
                    <a:pt x="3216" y="5286"/>
                  </a:lnTo>
                  <a:lnTo>
                    <a:pt x="3168" y="5312"/>
                  </a:lnTo>
                  <a:lnTo>
                    <a:pt x="3075" y="5361"/>
                  </a:lnTo>
                  <a:lnTo>
                    <a:pt x="2987" y="5406"/>
                  </a:lnTo>
                  <a:lnTo>
                    <a:pt x="2987" y="5406"/>
                  </a:lnTo>
                  <a:lnTo>
                    <a:pt x="2947" y="5427"/>
                  </a:lnTo>
                  <a:lnTo>
                    <a:pt x="2907" y="5446"/>
                  </a:lnTo>
                  <a:lnTo>
                    <a:pt x="2868" y="5465"/>
                  </a:lnTo>
                  <a:lnTo>
                    <a:pt x="2828" y="5483"/>
                  </a:lnTo>
                  <a:lnTo>
                    <a:pt x="2748" y="5517"/>
                  </a:lnTo>
                  <a:lnTo>
                    <a:pt x="2667" y="5547"/>
                  </a:lnTo>
                  <a:lnTo>
                    <a:pt x="2584" y="5574"/>
                  </a:lnTo>
                  <a:lnTo>
                    <a:pt x="2503" y="5600"/>
                  </a:lnTo>
                  <a:lnTo>
                    <a:pt x="2421" y="5624"/>
                  </a:lnTo>
                  <a:lnTo>
                    <a:pt x="2337" y="5646"/>
                  </a:lnTo>
                  <a:lnTo>
                    <a:pt x="2255" y="5667"/>
                  </a:lnTo>
                  <a:lnTo>
                    <a:pt x="2171" y="5688"/>
                  </a:lnTo>
                  <a:lnTo>
                    <a:pt x="2003" y="5728"/>
                  </a:lnTo>
                  <a:lnTo>
                    <a:pt x="1833" y="5770"/>
                  </a:lnTo>
                  <a:lnTo>
                    <a:pt x="1748" y="5791"/>
                  </a:lnTo>
                  <a:lnTo>
                    <a:pt x="1663" y="5813"/>
                  </a:lnTo>
                  <a:lnTo>
                    <a:pt x="1636" y="5853"/>
                  </a:lnTo>
                  <a:lnTo>
                    <a:pt x="1636" y="5853"/>
                  </a:lnTo>
                  <a:lnTo>
                    <a:pt x="1558" y="5865"/>
                  </a:lnTo>
                  <a:lnTo>
                    <a:pt x="1523" y="5873"/>
                  </a:lnTo>
                  <a:lnTo>
                    <a:pt x="1490" y="5880"/>
                  </a:lnTo>
                  <a:lnTo>
                    <a:pt x="1458" y="5888"/>
                  </a:lnTo>
                  <a:lnTo>
                    <a:pt x="1429" y="5896"/>
                  </a:lnTo>
                  <a:lnTo>
                    <a:pt x="1372" y="5915"/>
                  </a:lnTo>
                  <a:lnTo>
                    <a:pt x="1316" y="5935"/>
                  </a:lnTo>
                  <a:lnTo>
                    <a:pt x="1260" y="5959"/>
                  </a:lnTo>
                  <a:lnTo>
                    <a:pt x="1131" y="6014"/>
                  </a:lnTo>
                  <a:lnTo>
                    <a:pt x="1131" y="6014"/>
                  </a:lnTo>
                  <a:lnTo>
                    <a:pt x="1111" y="5848"/>
                  </a:lnTo>
                  <a:lnTo>
                    <a:pt x="1111" y="5848"/>
                  </a:lnTo>
                  <a:lnTo>
                    <a:pt x="1107" y="5816"/>
                  </a:lnTo>
                  <a:lnTo>
                    <a:pt x="1101" y="5776"/>
                  </a:lnTo>
                  <a:lnTo>
                    <a:pt x="1085" y="5686"/>
                  </a:lnTo>
                  <a:lnTo>
                    <a:pt x="1067" y="5591"/>
                  </a:lnTo>
                  <a:lnTo>
                    <a:pt x="1061" y="5549"/>
                  </a:lnTo>
                  <a:lnTo>
                    <a:pt x="1055" y="5509"/>
                  </a:lnTo>
                  <a:lnTo>
                    <a:pt x="1055" y="5509"/>
                  </a:lnTo>
                  <a:lnTo>
                    <a:pt x="1042" y="5431"/>
                  </a:lnTo>
                  <a:lnTo>
                    <a:pt x="1025" y="5350"/>
                  </a:lnTo>
                  <a:lnTo>
                    <a:pt x="1007" y="5266"/>
                  </a:lnTo>
                  <a:lnTo>
                    <a:pt x="987" y="5181"/>
                  </a:lnTo>
                  <a:lnTo>
                    <a:pt x="949" y="5013"/>
                  </a:lnTo>
                  <a:lnTo>
                    <a:pt x="930" y="4932"/>
                  </a:lnTo>
                  <a:lnTo>
                    <a:pt x="913" y="4854"/>
                  </a:lnTo>
                  <a:lnTo>
                    <a:pt x="913" y="4854"/>
                  </a:lnTo>
                  <a:lnTo>
                    <a:pt x="876" y="4637"/>
                  </a:lnTo>
                  <a:lnTo>
                    <a:pt x="840" y="4437"/>
                  </a:lnTo>
                  <a:lnTo>
                    <a:pt x="803" y="4237"/>
                  </a:lnTo>
                  <a:lnTo>
                    <a:pt x="759" y="4020"/>
                  </a:lnTo>
                  <a:lnTo>
                    <a:pt x="759" y="4020"/>
                  </a:lnTo>
                  <a:lnTo>
                    <a:pt x="711" y="3807"/>
                  </a:lnTo>
                  <a:lnTo>
                    <a:pt x="660" y="3586"/>
                  </a:lnTo>
                  <a:lnTo>
                    <a:pt x="634" y="3473"/>
                  </a:lnTo>
                  <a:lnTo>
                    <a:pt x="606" y="3361"/>
                  </a:lnTo>
                  <a:lnTo>
                    <a:pt x="575" y="3248"/>
                  </a:lnTo>
                  <a:lnTo>
                    <a:pt x="543" y="3135"/>
                  </a:lnTo>
                  <a:lnTo>
                    <a:pt x="509" y="3023"/>
                  </a:lnTo>
                  <a:lnTo>
                    <a:pt x="490" y="2969"/>
                  </a:lnTo>
                  <a:lnTo>
                    <a:pt x="472" y="2914"/>
                  </a:lnTo>
                  <a:lnTo>
                    <a:pt x="452" y="2859"/>
                  </a:lnTo>
                  <a:lnTo>
                    <a:pt x="430" y="2805"/>
                  </a:lnTo>
                  <a:lnTo>
                    <a:pt x="409" y="2752"/>
                  </a:lnTo>
                  <a:lnTo>
                    <a:pt x="387" y="2698"/>
                  </a:lnTo>
                  <a:lnTo>
                    <a:pt x="363" y="2646"/>
                  </a:lnTo>
                  <a:lnTo>
                    <a:pt x="339" y="2596"/>
                  </a:lnTo>
                  <a:lnTo>
                    <a:pt x="313" y="2545"/>
                  </a:lnTo>
                  <a:lnTo>
                    <a:pt x="287" y="2496"/>
                  </a:lnTo>
                  <a:lnTo>
                    <a:pt x="259" y="2447"/>
                  </a:lnTo>
                  <a:lnTo>
                    <a:pt x="230" y="2399"/>
                  </a:lnTo>
                  <a:lnTo>
                    <a:pt x="200" y="2352"/>
                  </a:lnTo>
                  <a:lnTo>
                    <a:pt x="168" y="2307"/>
                  </a:lnTo>
                  <a:lnTo>
                    <a:pt x="153" y="2264"/>
                  </a:lnTo>
                  <a:lnTo>
                    <a:pt x="153" y="2264"/>
                  </a:lnTo>
                  <a:lnTo>
                    <a:pt x="141" y="2231"/>
                  </a:lnTo>
                  <a:lnTo>
                    <a:pt x="127" y="2198"/>
                  </a:lnTo>
                  <a:lnTo>
                    <a:pt x="98" y="2128"/>
                  </a:lnTo>
                  <a:lnTo>
                    <a:pt x="67" y="2057"/>
                  </a:lnTo>
                  <a:lnTo>
                    <a:pt x="53" y="2019"/>
                  </a:lnTo>
                  <a:lnTo>
                    <a:pt x="39" y="1983"/>
                  </a:lnTo>
                  <a:lnTo>
                    <a:pt x="28" y="1946"/>
                  </a:lnTo>
                  <a:lnTo>
                    <a:pt x="17" y="1909"/>
                  </a:lnTo>
                  <a:lnTo>
                    <a:pt x="9" y="1872"/>
                  </a:lnTo>
                  <a:lnTo>
                    <a:pt x="4" y="1836"/>
                  </a:lnTo>
                  <a:lnTo>
                    <a:pt x="1" y="1817"/>
                  </a:lnTo>
                  <a:lnTo>
                    <a:pt x="0" y="1800"/>
                  </a:lnTo>
                  <a:lnTo>
                    <a:pt x="0" y="1781"/>
                  </a:lnTo>
                  <a:lnTo>
                    <a:pt x="1" y="1764"/>
                  </a:lnTo>
                  <a:lnTo>
                    <a:pt x="2" y="1746"/>
                  </a:lnTo>
                  <a:lnTo>
                    <a:pt x="5" y="1729"/>
                  </a:lnTo>
                  <a:lnTo>
                    <a:pt x="9" y="1712"/>
                  </a:lnTo>
                  <a:lnTo>
                    <a:pt x="14" y="1694"/>
                  </a:lnTo>
                  <a:lnTo>
                    <a:pt x="14" y="1694"/>
                  </a:lnTo>
                  <a:lnTo>
                    <a:pt x="20" y="1678"/>
                  </a:lnTo>
                  <a:lnTo>
                    <a:pt x="28" y="1664"/>
                  </a:lnTo>
                  <a:lnTo>
                    <a:pt x="43" y="1635"/>
                  </a:lnTo>
                  <a:lnTo>
                    <a:pt x="62" y="1605"/>
                  </a:lnTo>
                  <a:lnTo>
                    <a:pt x="83" y="1577"/>
                  </a:lnTo>
                  <a:lnTo>
                    <a:pt x="107" y="1549"/>
                  </a:lnTo>
                  <a:lnTo>
                    <a:pt x="133" y="1523"/>
                  </a:lnTo>
                  <a:lnTo>
                    <a:pt x="159" y="1497"/>
                  </a:lnTo>
                  <a:lnTo>
                    <a:pt x="187" y="1472"/>
                  </a:lnTo>
                  <a:lnTo>
                    <a:pt x="246" y="1423"/>
                  </a:lnTo>
                  <a:lnTo>
                    <a:pt x="303" y="1378"/>
                  </a:lnTo>
                  <a:lnTo>
                    <a:pt x="359" y="1332"/>
                  </a:lnTo>
                  <a:lnTo>
                    <a:pt x="384" y="1311"/>
                  </a:lnTo>
                  <a:lnTo>
                    <a:pt x="408" y="1290"/>
                  </a:lnTo>
                  <a:lnTo>
                    <a:pt x="408" y="1290"/>
                  </a:lnTo>
                  <a:lnTo>
                    <a:pt x="448" y="1255"/>
                  </a:lnTo>
                  <a:lnTo>
                    <a:pt x="492" y="1221"/>
                  </a:lnTo>
                  <a:lnTo>
                    <a:pt x="535" y="1185"/>
                  </a:lnTo>
                  <a:lnTo>
                    <a:pt x="579" y="1147"/>
                  </a:lnTo>
                  <a:lnTo>
                    <a:pt x="626" y="1103"/>
                  </a:lnTo>
                  <a:lnTo>
                    <a:pt x="626" y="1103"/>
                  </a:lnTo>
                  <a:lnTo>
                    <a:pt x="644" y="1082"/>
                  </a:lnTo>
                  <a:lnTo>
                    <a:pt x="666" y="1063"/>
                  </a:lnTo>
                  <a:lnTo>
                    <a:pt x="688" y="1045"/>
                  </a:lnTo>
                  <a:lnTo>
                    <a:pt x="711" y="1026"/>
                  </a:lnTo>
                  <a:lnTo>
                    <a:pt x="734" y="1008"/>
                  </a:lnTo>
                  <a:lnTo>
                    <a:pt x="756" y="990"/>
                  </a:lnTo>
                  <a:lnTo>
                    <a:pt x="777" y="970"/>
                  </a:lnTo>
                  <a:lnTo>
                    <a:pt x="796" y="949"/>
                  </a:lnTo>
                  <a:lnTo>
                    <a:pt x="796" y="949"/>
                  </a:lnTo>
                  <a:lnTo>
                    <a:pt x="809" y="929"/>
                  </a:lnTo>
                  <a:lnTo>
                    <a:pt x="820" y="906"/>
                  </a:lnTo>
                  <a:lnTo>
                    <a:pt x="841" y="862"/>
                  </a:lnTo>
                  <a:lnTo>
                    <a:pt x="852" y="841"/>
                  </a:lnTo>
                  <a:lnTo>
                    <a:pt x="864" y="820"/>
                  </a:lnTo>
                  <a:lnTo>
                    <a:pt x="872" y="810"/>
                  </a:lnTo>
                  <a:lnTo>
                    <a:pt x="878" y="801"/>
                  </a:lnTo>
                  <a:lnTo>
                    <a:pt x="888" y="792"/>
                  </a:lnTo>
                  <a:lnTo>
                    <a:pt x="897" y="784"/>
                  </a:lnTo>
                  <a:lnTo>
                    <a:pt x="897" y="784"/>
                  </a:lnTo>
                  <a:lnTo>
                    <a:pt x="913" y="772"/>
                  </a:lnTo>
                  <a:lnTo>
                    <a:pt x="929" y="761"/>
                  </a:lnTo>
                  <a:lnTo>
                    <a:pt x="946" y="752"/>
                  </a:lnTo>
                  <a:lnTo>
                    <a:pt x="965" y="743"/>
                  </a:lnTo>
                  <a:lnTo>
                    <a:pt x="1002" y="727"/>
                  </a:lnTo>
                  <a:lnTo>
                    <a:pt x="1042" y="711"/>
                  </a:lnTo>
                  <a:lnTo>
                    <a:pt x="1082" y="696"/>
                  </a:lnTo>
                  <a:lnTo>
                    <a:pt x="1122" y="680"/>
                  </a:lnTo>
                  <a:lnTo>
                    <a:pt x="1159" y="664"/>
                  </a:lnTo>
                  <a:lnTo>
                    <a:pt x="1178" y="655"/>
                  </a:lnTo>
                  <a:lnTo>
                    <a:pt x="1195" y="645"/>
                  </a:lnTo>
                  <a:lnTo>
                    <a:pt x="1195" y="645"/>
                  </a:lnTo>
                  <a:lnTo>
                    <a:pt x="1210" y="637"/>
                  </a:lnTo>
                  <a:lnTo>
                    <a:pt x="1228" y="629"/>
                  </a:lnTo>
                  <a:lnTo>
                    <a:pt x="1268" y="613"/>
                  </a:lnTo>
                  <a:lnTo>
                    <a:pt x="1361" y="579"/>
                  </a:lnTo>
                  <a:lnTo>
                    <a:pt x="1406" y="559"/>
                  </a:lnTo>
                  <a:lnTo>
                    <a:pt x="1428" y="550"/>
                  </a:lnTo>
                  <a:lnTo>
                    <a:pt x="1448" y="539"/>
                  </a:lnTo>
                  <a:lnTo>
                    <a:pt x="1466" y="527"/>
                  </a:lnTo>
                  <a:lnTo>
                    <a:pt x="1481" y="516"/>
                  </a:lnTo>
                  <a:lnTo>
                    <a:pt x="1494" y="504"/>
                  </a:lnTo>
                  <a:lnTo>
                    <a:pt x="1503" y="491"/>
                  </a:lnTo>
                  <a:lnTo>
                    <a:pt x="1503" y="491"/>
                  </a:lnTo>
                  <a:lnTo>
                    <a:pt x="1513" y="475"/>
                  </a:lnTo>
                  <a:lnTo>
                    <a:pt x="1522" y="456"/>
                  </a:lnTo>
                  <a:lnTo>
                    <a:pt x="1527" y="436"/>
                  </a:lnTo>
                  <a:lnTo>
                    <a:pt x="1533" y="414"/>
                  </a:lnTo>
                  <a:lnTo>
                    <a:pt x="1537" y="391"/>
                  </a:lnTo>
                  <a:lnTo>
                    <a:pt x="1539" y="367"/>
                  </a:lnTo>
                  <a:lnTo>
                    <a:pt x="1543" y="317"/>
                  </a:lnTo>
                  <a:lnTo>
                    <a:pt x="1545" y="265"/>
                  </a:lnTo>
                  <a:lnTo>
                    <a:pt x="1547" y="214"/>
                  </a:lnTo>
                  <a:lnTo>
                    <a:pt x="1550" y="191"/>
                  </a:lnTo>
                  <a:lnTo>
                    <a:pt x="1553" y="169"/>
                  </a:lnTo>
                  <a:lnTo>
                    <a:pt x="1557" y="148"/>
                  </a:lnTo>
                  <a:lnTo>
                    <a:pt x="1562" y="129"/>
                  </a:lnTo>
                  <a:lnTo>
                    <a:pt x="1562" y="129"/>
                  </a:lnTo>
                  <a:lnTo>
                    <a:pt x="1615" y="158"/>
                  </a:lnTo>
                  <a:lnTo>
                    <a:pt x="1672" y="186"/>
                  </a:lnTo>
                  <a:lnTo>
                    <a:pt x="1703" y="199"/>
                  </a:lnTo>
                  <a:lnTo>
                    <a:pt x="1735" y="213"/>
                  </a:lnTo>
                  <a:lnTo>
                    <a:pt x="1767" y="225"/>
                  </a:lnTo>
                  <a:lnTo>
                    <a:pt x="1799" y="237"/>
                  </a:lnTo>
                  <a:lnTo>
                    <a:pt x="1830" y="246"/>
                  </a:lnTo>
                  <a:lnTo>
                    <a:pt x="1864" y="253"/>
                  </a:lnTo>
                  <a:lnTo>
                    <a:pt x="1896" y="259"/>
                  </a:lnTo>
                  <a:lnTo>
                    <a:pt x="1929" y="263"/>
                  </a:lnTo>
                  <a:lnTo>
                    <a:pt x="1961" y="265"/>
                  </a:lnTo>
                  <a:lnTo>
                    <a:pt x="1991" y="263"/>
                  </a:lnTo>
                  <a:lnTo>
                    <a:pt x="2022" y="259"/>
                  </a:lnTo>
                  <a:lnTo>
                    <a:pt x="2037" y="255"/>
                  </a:lnTo>
                  <a:lnTo>
                    <a:pt x="2051" y="251"/>
                  </a:lnTo>
                  <a:lnTo>
                    <a:pt x="2118" y="239"/>
                  </a:lnTo>
                  <a:lnTo>
                    <a:pt x="2118" y="239"/>
                  </a:lnTo>
                  <a:lnTo>
                    <a:pt x="2175" y="218"/>
                  </a:lnTo>
                  <a:lnTo>
                    <a:pt x="2233" y="201"/>
                  </a:lnTo>
                  <a:lnTo>
                    <a:pt x="2292" y="183"/>
                  </a:lnTo>
                  <a:lnTo>
                    <a:pt x="2350" y="167"/>
                  </a:lnTo>
                  <a:lnTo>
                    <a:pt x="2410" y="153"/>
                  </a:lnTo>
                  <a:lnTo>
                    <a:pt x="2469" y="140"/>
                  </a:lnTo>
                  <a:lnTo>
                    <a:pt x="2588" y="113"/>
                  </a:lnTo>
                  <a:lnTo>
                    <a:pt x="2708" y="88"/>
                  </a:lnTo>
                  <a:lnTo>
                    <a:pt x="2828" y="61"/>
                  </a:lnTo>
                  <a:lnTo>
                    <a:pt x="2886" y="48"/>
                  </a:lnTo>
                  <a:lnTo>
                    <a:pt x="2945" y="33"/>
                  </a:lnTo>
                  <a:lnTo>
                    <a:pt x="3002" y="17"/>
                  </a:lnTo>
                  <a:lnTo>
                    <a:pt x="3059" y="0"/>
                  </a:lnTo>
                  <a:lnTo>
                    <a:pt x="3075" y="32"/>
                  </a:lnTo>
                  <a:lnTo>
                    <a:pt x="3075" y="32"/>
                  </a:lnTo>
                  <a:lnTo>
                    <a:pt x="3116" y="58"/>
                  </a:lnTo>
                  <a:lnTo>
                    <a:pt x="3155" y="89"/>
                  </a:lnTo>
                  <a:lnTo>
                    <a:pt x="3193" y="120"/>
                  </a:lnTo>
                  <a:lnTo>
                    <a:pt x="3229" y="153"/>
                  </a:lnTo>
                  <a:lnTo>
                    <a:pt x="3264" y="186"/>
                  </a:lnTo>
                  <a:lnTo>
                    <a:pt x="3297" y="222"/>
                  </a:lnTo>
                  <a:lnTo>
                    <a:pt x="3329" y="258"/>
                  </a:lnTo>
                  <a:lnTo>
                    <a:pt x="3361" y="295"/>
                  </a:lnTo>
                  <a:lnTo>
                    <a:pt x="3393" y="333"/>
                  </a:lnTo>
                  <a:lnTo>
                    <a:pt x="3422" y="371"/>
                  </a:lnTo>
                  <a:lnTo>
                    <a:pt x="3482" y="448"/>
                  </a:lnTo>
                  <a:lnTo>
                    <a:pt x="3540" y="524"/>
                  </a:lnTo>
                  <a:lnTo>
                    <a:pt x="3599" y="600"/>
                  </a:lnTo>
                  <a:lnTo>
                    <a:pt x="3599" y="600"/>
                  </a:lnTo>
                  <a:lnTo>
                    <a:pt x="3773" y="828"/>
                  </a:lnTo>
                  <a:lnTo>
                    <a:pt x="3859" y="942"/>
                  </a:lnTo>
                  <a:lnTo>
                    <a:pt x="3943" y="1058"/>
                  </a:lnTo>
                  <a:lnTo>
                    <a:pt x="4027" y="1177"/>
                  </a:lnTo>
                  <a:lnTo>
                    <a:pt x="4067" y="1237"/>
                  </a:lnTo>
                  <a:lnTo>
                    <a:pt x="4108" y="1296"/>
                  </a:lnTo>
                  <a:lnTo>
                    <a:pt x="4147" y="1356"/>
                  </a:lnTo>
                  <a:lnTo>
                    <a:pt x="4185" y="1418"/>
                  </a:lnTo>
                  <a:lnTo>
                    <a:pt x="4222" y="1479"/>
                  </a:lnTo>
                  <a:lnTo>
                    <a:pt x="4258" y="1541"/>
                  </a:lnTo>
                  <a:lnTo>
                    <a:pt x="4258" y="1541"/>
                  </a:lnTo>
                  <a:lnTo>
                    <a:pt x="4289" y="1595"/>
                  </a:lnTo>
                  <a:lnTo>
                    <a:pt x="4320" y="1649"/>
                  </a:lnTo>
                  <a:lnTo>
                    <a:pt x="4347" y="1705"/>
                  </a:lnTo>
                  <a:lnTo>
                    <a:pt x="4375" y="1762"/>
                  </a:lnTo>
                  <a:lnTo>
                    <a:pt x="4403" y="1820"/>
                  </a:lnTo>
                  <a:lnTo>
                    <a:pt x="4430" y="1877"/>
                  </a:lnTo>
                  <a:lnTo>
                    <a:pt x="4480" y="1993"/>
                  </a:lnTo>
                  <a:lnTo>
                    <a:pt x="4531" y="2111"/>
                  </a:lnTo>
                  <a:lnTo>
                    <a:pt x="4580" y="2228"/>
                  </a:lnTo>
                  <a:lnTo>
                    <a:pt x="4629" y="2344"/>
                  </a:lnTo>
                  <a:lnTo>
                    <a:pt x="4680" y="2457"/>
                  </a:lnTo>
                  <a:lnTo>
                    <a:pt x="4680" y="2457"/>
                  </a:lnTo>
                  <a:lnTo>
                    <a:pt x="4705" y="2517"/>
                  </a:lnTo>
                  <a:lnTo>
                    <a:pt x="4732" y="2578"/>
                  </a:lnTo>
                  <a:lnTo>
                    <a:pt x="4756" y="2640"/>
                  </a:lnTo>
                  <a:lnTo>
                    <a:pt x="4781" y="2702"/>
                  </a:lnTo>
                  <a:lnTo>
                    <a:pt x="4803" y="2766"/>
                  </a:lnTo>
                  <a:lnTo>
                    <a:pt x="4826" y="2829"/>
                  </a:lnTo>
                  <a:lnTo>
                    <a:pt x="4849" y="2894"/>
                  </a:lnTo>
                  <a:lnTo>
                    <a:pt x="4870" y="2958"/>
                  </a:lnTo>
                  <a:lnTo>
                    <a:pt x="4910" y="3087"/>
                  </a:lnTo>
                  <a:lnTo>
                    <a:pt x="4947" y="3216"/>
                  </a:lnTo>
                  <a:lnTo>
                    <a:pt x="4982" y="3344"/>
                  </a:lnTo>
                  <a:lnTo>
                    <a:pt x="5012" y="3469"/>
                  </a:lnTo>
                  <a:lnTo>
                    <a:pt x="5012" y="3469"/>
                  </a:lnTo>
                  <a:lnTo>
                    <a:pt x="5041" y="3598"/>
                  </a:lnTo>
                  <a:lnTo>
                    <a:pt x="5068" y="3726"/>
                  </a:lnTo>
                  <a:lnTo>
                    <a:pt x="5095" y="3851"/>
                  </a:lnTo>
                  <a:lnTo>
                    <a:pt x="5124" y="3975"/>
                  </a:lnTo>
                  <a:lnTo>
                    <a:pt x="5109" y="4006"/>
                  </a:lnTo>
                  <a:lnTo>
                    <a:pt x="5109" y="4006"/>
                  </a:lnTo>
                  <a:lnTo>
                    <a:pt x="5097" y="4051"/>
                  </a:lnTo>
                  <a:lnTo>
                    <a:pt x="5092" y="4073"/>
                  </a:lnTo>
                  <a:lnTo>
                    <a:pt x="5085" y="4097"/>
                  </a:lnTo>
                  <a:lnTo>
                    <a:pt x="5077" y="4119"/>
                  </a:lnTo>
                  <a:lnTo>
                    <a:pt x="5069" y="4140"/>
                  </a:lnTo>
                  <a:lnTo>
                    <a:pt x="5059" y="4159"/>
                  </a:lnTo>
                  <a:lnTo>
                    <a:pt x="5052" y="4168"/>
                  </a:lnTo>
                  <a:lnTo>
                    <a:pt x="5045" y="4176"/>
                  </a:lnTo>
                  <a:lnTo>
                    <a:pt x="5045" y="4176"/>
                  </a:lnTo>
                  <a:lnTo>
                    <a:pt x="5031" y="4161"/>
                  </a:lnTo>
                  <a:lnTo>
                    <a:pt x="5019" y="4145"/>
                  </a:lnTo>
                  <a:lnTo>
                    <a:pt x="4996" y="4113"/>
                  </a:lnTo>
                  <a:lnTo>
                    <a:pt x="4984" y="4097"/>
                  </a:lnTo>
                  <a:lnTo>
                    <a:pt x="4979" y="4091"/>
                  </a:lnTo>
                  <a:lnTo>
                    <a:pt x="4972" y="4085"/>
                  </a:lnTo>
                  <a:lnTo>
                    <a:pt x="4964" y="4080"/>
                  </a:lnTo>
                  <a:lnTo>
                    <a:pt x="4958" y="4076"/>
                  </a:lnTo>
                  <a:lnTo>
                    <a:pt x="4948" y="4072"/>
                  </a:lnTo>
                  <a:lnTo>
                    <a:pt x="4939" y="4069"/>
                  </a:lnTo>
                  <a:lnTo>
                    <a:pt x="4939" y="4069"/>
                  </a:lnTo>
                  <a:lnTo>
                    <a:pt x="4932" y="4068"/>
                  </a:lnTo>
                  <a:lnTo>
                    <a:pt x="4924" y="4067"/>
                  </a:lnTo>
                  <a:lnTo>
                    <a:pt x="4907" y="4068"/>
                  </a:lnTo>
                  <a:lnTo>
                    <a:pt x="4889" y="4071"/>
                  </a:lnTo>
                  <a:lnTo>
                    <a:pt x="4870" y="4075"/>
                  </a:lnTo>
                  <a:lnTo>
                    <a:pt x="4833" y="4085"/>
                  </a:lnTo>
                  <a:lnTo>
                    <a:pt x="4801" y="4096"/>
                  </a:lnTo>
                  <a:lnTo>
                    <a:pt x="4801" y="4096"/>
                  </a:lnTo>
                  <a:lnTo>
                    <a:pt x="4762" y="4109"/>
                  </a:lnTo>
                  <a:lnTo>
                    <a:pt x="4722" y="4123"/>
                  </a:lnTo>
                  <a:lnTo>
                    <a:pt x="4681" y="4139"/>
                  </a:lnTo>
                  <a:lnTo>
                    <a:pt x="4641" y="4156"/>
                  </a:lnTo>
                  <a:lnTo>
                    <a:pt x="4601" y="4175"/>
                  </a:lnTo>
                  <a:lnTo>
                    <a:pt x="4564" y="4195"/>
                  </a:lnTo>
                  <a:lnTo>
                    <a:pt x="4530" y="4217"/>
                  </a:lnTo>
                  <a:lnTo>
                    <a:pt x="4514" y="4228"/>
                  </a:lnTo>
                  <a:lnTo>
                    <a:pt x="4498" y="4240"/>
                  </a:lnTo>
                  <a:lnTo>
                    <a:pt x="4460" y="4282"/>
                  </a:lnTo>
                  <a:lnTo>
                    <a:pt x="4460" y="4282"/>
                  </a:lnTo>
                  <a:lnTo>
                    <a:pt x="4460" y="4309"/>
                  </a:lnTo>
                  <a:lnTo>
                    <a:pt x="4463" y="4336"/>
                  </a:lnTo>
                  <a:lnTo>
                    <a:pt x="4466" y="4361"/>
                  </a:lnTo>
                  <a:lnTo>
                    <a:pt x="4470" y="4388"/>
                  </a:lnTo>
                  <a:lnTo>
                    <a:pt x="4475" y="4414"/>
                  </a:lnTo>
                  <a:lnTo>
                    <a:pt x="4480" y="4440"/>
                  </a:lnTo>
                  <a:lnTo>
                    <a:pt x="4495" y="4491"/>
                  </a:lnTo>
                  <a:lnTo>
                    <a:pt x="4511" y="4542"/>
                  </a:lnTo>
                  <a:lnTo>
                    <a:pt x="4528" y="4594"/>
                  </a:lnTo>
                  <a:lnTo>
                    <a:pt x="4564" y="4697"/>
                  </a:lnTo>
                  <a:lnTo>
                    <a:pt x="4523" y="4690"/>
                  </a:lnTo>
                  <a:lnTo>
                    <a:pt x="4523" y="4690"/>
                  </a:lnTo>
                  <a:lnTo>
                    <a:pt x="4491" y="4682"/>
                  </a:lnTo>
                  <a:lnTo>
                    <a:pt x="4458" y="4675"/>
                  </a:lnTo>
                  <a:lnTo>
                    <a:pt x="4393" y="4665"/>
                  </a:lnTo>
                  <a:lnTo>
                    <a:pt x="4359" y="4658"/>
                  </a:lnTo>
                  <a:lnTo>
                    <a:pt x="4326" y="4650"/>
                  </a:lnTo>
                  <a:lnTo>
                    <a:pt x="4294" y="4639"/>
                  </a:lnTo>
                  <a:lnTo>
                    <a:pt x="4278" y="4634"/>
                  </a:lnTo>
                  <a:lnTo>
                    <a:pt x="4262" y="4627"/>
                  </a:lnTo>
                  <a:lnTo>
                    <a:pt x="4262" y="4627"/>
                  </a:lnTo>
                  <a:lnTo>
                    <a:pt x="4222" y="4610"/>
                  </a:lnTo>
                  <a:lnTo>
                    <a:pt x="4183" y="4590"/>
                  </a:lnTo>
                  <a:lnTo>
                    <a:pt x="4145" y="4569"/>
                  </a:lnTo>
                  <a:lnTo>
                    <a:pt x="4108" y="4545"/>
                  </a:lnTo>
                  <a:lnTo>
                    <a:pt x="4072" y="4519"/>
                  </a:lnTo>
                  <a:lnTo>
                    <a:pt x="4038" y="4493"/>
                  </a:lnTo>
                  <a:lnTo>
                    <a:pt x="4004" y="4465"/>
                  </a:lnTo>
                  <a:lnTo>
                    <a:pt x="3971" y="4434"/>
                  </a:lnTo>
                  <a:lnTo>
                    <a:pt x="3939" y="4402"/>
                  </a:lnTo>
                  <a:lnTo>
                    <a:pt x="3909" y="4370"/>
                  </a:lnTo>
                  <a:lnTo>
                    <a:pt x="3878" y="4336"/>
                  </a:lnTo>
                  <a:lnTo>
                    <a:pt x="3849" y="4301"/>
                  </a:lnTo>
                  <a:lnTo>
                    <a:pt x="3820" y="4265"/>
                  </a:lnTo>
                  <a:lnTo>
                    <a:pt x="3792" y="4228"/>
                  </a:lnTo>
                  <a:lnTo>
                    <a:pt x="3765" y="4189"/>
                  </a:lnTo>
                  <a:lnTo>
                    <a:pt x="3738" y="4151"/>
                  </a:lnTo>
                  <a:lnTo>
                    <a:pt x="3713" y="4112"/>
                  </a:lnTo>
                  <a:lnTo>
                    <a:pt x="3688" y="4072"/>
                  </a:lnTo>
                  <a:lnTo>
                    <a:pt x="3639" y="3991"/>
                  </a:lnTo>
                  <a:lnTo>
                    <a:pt x="3591" y="3910"/>
                  </a:lnTo>
                  <a:lnTo>
                    <a:pt x="3546" y="3827"/>
                  </a:lnTo>
                  <a:lnTo>
                    <a:pt x="3459" y="3667"/>
                  </a:lnTo>
                  <a:lnTo>
                    <a:pt x="3417" y="3590"/>
                  </a:lnTo>
                  <a:lnTo>
                    <a:pt x="3375" y="3516"/>
                  </a:lnTo>
                  <a:lnTo>
                    <a:pt x="3375" y="3516"/>
                  </a:lnTo>
                  <a:lnTo>
                    <a:pt x="3332" y="3437"/>
                  </a:lnTo>
                  <a:lnTo>
                    <a:pt x="3290" y="335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E6CCBBE0-6945-A174-ED07-7C866702A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" y="258"/>
              <a:ext cx="671" cy="645"/>
            </a:xfrm>
            <a:custGeom>
              <a:avLst/>
              <a:gdLst>
                <a:gd name="T0" fmla="*/ 34 w 2013"/>
                <a:gd name="T1" fmla="*/ 703 h 1934"/>
                <a:gd name="T2" fmla="*/ 65 w 2013"/>
                <a:gd name="T3" fmla="*/ 655 h 1934"/>
                <a:gd name="T4" fmla="*/ 86 w 2013"/>
                <a:gd name="T5" fmla="*/ 635 h 1934"/>
                <a:gd name="T6" fmla="*/ 135 w 2013"/>
                <a:gd name="T7" fmla="*/ 603 h 1934"/>
                <a:gd name="T8" fmla="*/ 231 w 2013"/>
                <a:gd name="T9" fmla="*/ 562 h 1934"/>
                <a:gd name="T10" fmla="*/ 348 w 2013"/>
                <a:gd name="T11" fmla="*/ 515 h 1934"/>
                <a:gd name="T12" fmla="*/ 384 w 2013"/>
                <a:gd name="T13" fmla="*/ 496 h 1934"/>
                <a:gd name="T14" fmla="*/ 457 w 2013"/>
                <a:gd name="T15" fmla="*/ 464 h 1934"/>
                <a:gd name="T16" fmla="*/ 617 w 2013"/>
                <a:gd name="T17" fmla="*/ 401 h 1934"/>
                <a:gd name="T18" fmla="*/ 670 w 2013"/>
                <a:gd name="T19" fmla="*/ 367 h 1934"/>
                <a:gd name="T20" fmla="*/ 692 w 2013"/>
                <a:gd name="T21" fmla="*/ 342 h 1934"/>
                <a:gd name="T22" fmla="*/ 716 w 2013"/>
                <a:gd name="T23" fmla="*/ 291 h 1934"/>
                <a:gd name="T24" fmla="*/ 727 w 2013"/>
                <a:gd name="T25" fmla="*/ 227 h 1934"/>
                <a:gd name="T26" fmla="*/ 739 w 2013"/>
                <a:gd name="T27" fmla="*/ 40 h 1934"/>
                <a:gd name="T28" fmla="*/ 772 w 2013"/>
                <a:gd name="T29" fmla="*/ 21 h 1934"/>
                <a:gd name="T30" fmla="*/ 817 w 2013"/>
                <a:gd name="T31" fmla="*/ 46 h 1934"/>
                <a:gd name="T32" fmla="*/ 901 w 2013"/>
                <a:gd name="T33" fmla="*/ 108 h 1934"/>
                <a:gd name="T34" fmla="*/ 1022 w 2013"/>
                <a:gd name="T35" fmla="*/ 207 h 1934"/>
                <a:gd name="T36" fmla="*/ 1106 w 2013"/>
                <a:gd name="T37" fmla="*/ 269 h 1934"/>
                <a:gd name="T38" fmla="*/ 1241 w 2013"/>
                <a:gd name="T39" fmla="*/ 357 h 1934"/>
                <a:gd name="T40" fmla="*/ 1432 w 2013"/>
                <a:gd name="T41" fmla="*/ 495 h 1934"/>
                <a:gd name="T42" fmla="*/ 1522 w 2013"/>
                <a:gd name="T43" fmla="*/ 574 h 1934"/>
                <a:gd name="T44" fmla="*/ 1608 w 2013"/>
                <a:gd name="T45" fmla="*/ 660 h 1934"/>
                <a:gd name="T46" fmla="*/ 1659 w 2013"/>
                <a:gd name="T47" fmla="*/ 717 h 1934"/>
                <a:gd name="T48" fmla="*/ 1724 w 2013"/>
                <a:gd name="T49" fmla="*/ 807 h 1934"/>
                <a:gd name="T50" fmla="*/ 1776 w 2013"/>
                <a:gd name="T51" fmla="*/ 900 h 1934"/>
                <a:gd name="T52" fmla="*/ 1817 w 2013"/>
                <a:gd name="T53" fmla="*/ 998 h 1934"/>
                <a:gd name="T54" fmla="*/ 1846 w 2013"/>
                <a:gd name="T55" fmla="*/ 1105 h 1934"/>
                <a:gd name="T56" fmla="*/ 1861 w 2013"/>
                <a:gd name="T57" fmla="*/ 1182 h 1934"/>
                <a:gd name="T58" fmla="*/ 1906 w 2013"/>
                <a:gd name="T59" fmla="*/ 1414 h 1934"/>
                <a:gd name="T60" fmla="*/ 1947 w 2013"/>
                <a:gd name="T61" fmla="*/ 1587 h 1934"/>
                <a:gd name="T62" fmla="*/ 1987 w 2013"/>
                <a:gd name="T63" fmla="*/ 1780 h 1934"/>
                <a:gd name="T64" fmla="*/ 2002 w 2013"/>
                <a:gd name="T65" fmla="*/ 1877 h 1934"/>
                <a:gd name="T66" fmla="*/ 1995 w 2013"/>
                <a:gd name="T67" fmla="*/ 1934 h 1934"/>
                <a:gd name="T68" fmla="*/ 1890 w 2013"/>
                <a:gd name="T69" fmla="*/ 1844 h 1934"/>
                <a:gd name="T70" fmla="*/ 1667 w 2013"/>
                <a:gd name="T71" fmla="*/ 1679 h 1934"/>
                <a:gd name="T72" fmla="*/ 1555 w 2013"/>
                <a:gd name="T73" fmla="*/ 1597 h 1934"/>
                <a:gd name="T74" fmla="*/ 1389 w 2013"/>
                <a:gd name="T75" fmla="*/ 1483 h 1934"/>
                <a:gd name="T76" fmla="*/ 1172 w 2013"/>
                <a:gd name="T77" fmla="*/ 1344 h 1934"/>
                <a:gd name="T78" fmla="*/ 1033 w 2013"/>
                <a:gd name="T79" fmla="*/ 1246 h 1934"/>
                <a:gd name="T80" fmla="*/ 821 w 2013"/>
                <a:gd name="T81" fmla="*/ 1105 h 1934"/>
                <a:gd name="T82" fmla="*/ 605 w 2013"/>
                <a:gd name="T83" fmla="*/ 974 h 1934"/>
                <a:gd name="T84" fmla="*/ 472 w 2013"/>
                <a:gd name="T85" fmla="*/ 901 h 1934"/>
                <a:gd name="T86" fmla="*/ 343 w 2013"/>
                <a:gd name="T87" fmla="*/ 840 h 1934"/>
                <a:gd name="T88" fmla="*/ 240 w 2013"/>
                <a:gd name="T89" fmla="*/ 801 h 1934"/>
                <a:gd name="T90" fmla="*/ 135 w 2013"/>
                <a:gd name="T91" fmla="*/ 775 h 1934"/>
                <a:gd name="T92" fmla="*/ 33 w 2013"/>
                <a:gd name="T93" fmla="*/ 763 h 1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13" h="1934">
                  <a:moveTo>
                    <a:pt x="22" y="729"/>
                  </a:moveTo>
                  <a:lnTo>
                    <a:pt x="22" y="729"/>
                  </a:lnTo>
                  <a:lnTo>
                    <a:pt x="34" y="703"/>
                  </a:lnTo>
                  <a:lnTo>
                    <a:pt x="49" y="679"/>
                  </a:lnTo>
                  <a:lnTo>
                    <a:pt x="57" y="667"/>
                  </a:lnTo>
                  <a:lnTo>
                    <a:pt x="65" y="655"/>
                  </a:lnTo>
                  <a:lnTo>
                    <a:pt x="75" y="644"/>
                  </a:lnTo>
                  <a:lnTo>
                    <a:pt x="86" y="635"/>
                  </a:lnTo>
                  <a:lnTo>
                    <a:pt x="86" y="635"/>
                  </a:lnTo>
                  <a:lnTo>
                    <a:pt x="102" y="623"/>
                  </a:lnTo>
                  <a:lnTo>
                    <a:pt x="118" y="612"/>
                  </a:lnTo>
                  <a:lnTo>
                    <a:pt x="135" y="603"/>
                  </a:lnTo>
                  <a:lnTo>
                    <a:pt x="154" y="594"/>
                  </a:lnTo>
                  <a:lnTo>
                    <a:pt x="191" y="578"/>
                  </a:lnTo>
                  <a:lnTo>
                    <a:pt x="231" y="562"/>
                  </a:lnTo>
                  <a:lnTo>
                    <a:pt x="271" y="547"/>
                  </a:lnTo>
                  <a:lnTo>
                    <a:pt x="311" y="531"/>
                  </a:lnTo>
                  <a:lnTo>
                    <a:pt x="348" y="515"/>
                  </a:lnTo>
                  <a:lnTo>
                    <a:pt x="367" y="506"/>
                  </a:lnTo>
                  <a:lnTo>
                    <a:pt x="384" y="496"/>
                  </a:lnTo>
                  <a:lnTo>
                    <a:pt x="384" y="496"/>
                  </a:lnTo>
                  <a:lnTo>
                    <a:pt x="398" y="488"/>
                  </a:lnTo>
                  <a:lnTo>
                    <a:pt x="417" y="480"/>
                  </a:lnTo>
                  <a:lnTo>
                    <a:pt x="457" y="464"/>
                  </a:lnTo>
                  <a:lnTo>
                    <a:pt x="550" y="430"/>
                  </a:lnTo>
                  <a:lnTo>
                    <a:pt x="595" y="410"/>
                  </a:lnTo>
                  <a:lnTo>
                    <a:pt x="617" y="401"/>
                  </a:lnTo>
                  <a:lnTo>
                    <a:pt x="636" y="390"/>
                  </a:lnTo>
                  <a:lnTo>
                    <a:pt x="655" y="378"/>
                  </a:lnTo>
                  <a:lnTo>
                    <a:pt x="670" y="367"/>
                  </a:lnTo>
                  <a:lnTo>
                    <a:pt x="683" y="355"/>
                  </a:lnTo>
                  <a:lnTo>
                    <a:pt x="692" y="342"/>
                  </a:lnTo>
                  <a:lnTo>
                    <a:pt x="692" y="342"/>
                  </a:lnTo>
                  <a:lnTo>
                    <a:pt x="702" y="327"/>
                  </a:lnTo>
                  <a:lnTo>
                    <a:pt x="710" y="310"/>
                  </a:lnTo>
                  <a:lnTo>
                    <a:pt x="716" y="291"/>
                  </a:lnTo>
                  <a:lnTo>
                    <a:pt x="720" y="271"/>
                  </a:lnTo>
                  <a:lnTo>
                    <a:pt x="724" y="250"/>
                  </a:lnTo>
                  <a:lnTo>
                    <a:pt x="727" y="227"/>
                  </a:lnTo>
                  <a:lnTo>
                    <a:pt x="731" y="180"/>
                  </a:lnTo>
                  <a:lnTo>
                    <a:pt x="735" y="85"/>
                  </a:lnTo>
                  <a:lnTo>
                    <a:pt x="739" y="40"/>
                  </a:lnTo>
                  <a:lnTo>
                    <a:pt x="742" y="18"/>
                  </a:lnTo>
                  <a:lnTo>
                    <a:pt x="746" y="0"/>
                  </a:lnTo>
                  <a:lnTo>
                    <a:pt x="772" y="21"/>
                  </a:lnTo>
                  <a:lnTo>
                    <a:pt x="772" y="21"/>
                  </a:lnTo>
                  <a:lnTo>
                    <a:pt x="795" y="33"/>
                  </a:lnTo>
                  <a:lnTo>
                    <a:pt x="817" y="46"/>
                  </a:lnTo>
                  <a:lnTo>
                    <a:pt x="839" y="61"/>
                  </a:lnTo>
                  <a:lnTo>
                    <a:pt x="860" y="76"/>
                  </a:lnTo>
                  <a:lnTo>
                    <a:pt x="901" y="108"/>
                  </a:lnTo>
                  <a:lnTo>
                    <a:pt x="941" y="141"/>
                  </a:lnTo>
                  <a:lnTo>
                    <a:pt x="981" y="174"/>
                  </a:lnTo>
                  <a:lnTo>
                    <a:pt x="1022" y="207"/>
                  </a:lnTo>
                  <a:lnTo>
                    <a:pt x="1062" y="239"/>
                  </a:lnTo>
                  <a:lnTo>
                    <a:pt x="1083" y="255"/>
                  </a:lnTo>
                  <a:lnTo>
                    <a:pt x="1106" y="269"/>
                  </a:lnTo>
                  <a:lnTo>
                    <a:pt x="1106" y="269"/>
                  </a:lnTo>
                  <a:lnTo>
                    <a:pt x="1175" y="313"/>
                  </a:lnTo>
                  <a:lnTo>
                    <a:pt x="1241" y="357"/>
                  </a:lnTo>
                  <a:lnTo>
                    <a:pt x="1307" y="401"/>
                  </a:lnTo>
                  <a:lnTo>
                    <a:pt x="1370" y="447"/>
                  </a:lnTo>
                  <a:lnTo>
                    <a:pt x="1432" y="495"/>
                  </a:lnTo>
                  <a:lnTo>
                    <a:pt x="1462" y="520"/>
                  </a:lnTo>
                  <a:lnTo>
                    <a:pt x="1493" y="546"/>
                  </a:lnTo>
                  <a:lnTo>
                    <a:pt x="1522" y="574"/>
                  </a:lnTo>
                  <a:lnTo>
                    <a:pt x="1551" y="600"/>
                  </a:lnTo>
                  <a:lnTo>
                    <a:pt x="1581" y="629"/>
                  </a:lnTo>
                  <a:lnTo>
                    <a:pt x="1608" y="660"/>
                  </a:lnTo>
                  <a:lnTo>
                    <a:pt x="1608" y="660"/>
                  </a:lnTo>
                  <a:lnTo>
                    <a:pt x="1635" y="688"/>
                  </a:lnTo>
                  <a:lnTo>
                    <a:pt x="1659" y="717"/>
                  </a:lnTo>
                  <a:lnTo>
                    <a:pt x="1682" y="747"/>
                  </a:lnTo>
                  <a:lnTo>
                    <a:pt x="1704" y="776"/>
                  </a:lnTo>
                  <a:lnTo>
                    <a:pt x="1724" y="807"/>
                  </a:lnTo>
                  <a:lnTo>
                    <a:pt x="1743" y="837"/>
                  </a:lnTo>
                  <a:lnTo>
                    <a:pt x="1760" y="868"/>
                  </a:lnTo>
                  <a:lnTo>
                    <a:pt x="1776" y="900"/>
                  </a:lnTo>
                  <a:lnTo>
                    <a:pt x="1791" y="932"/>
                  </a:lnTo>
                  <a:lnTo>
                    <a:pt x="1804" y="965"/>
                  </a:lnTo>
                  <a:lnTo>
                    <a:pt x="1817" y="998"/>
                  </a:lnTo>
                  <a:lnTo>
                    <a:pt x="1828" y="1033"/>
                  </a:lnTo>
                  <a:lnTo>
                    <a:pt x="1837" y="1069"/>
                  </a:lnTo>
                  <a:lnTo>
                    <a:pt x="1846" y="1105"/>
                  </a:lnTo>
                  <a:lnTo>
                    <a:pt x="1854" y="1143"/>
                  </a:lnTo>
                  <a:lnTo>
                    <a:pt x="1861" y="1182"/>
                  </a:lnTo>
                  <a:lnTo>
                    <a:pt x="1861" y="1182"/>
                  </a:lnTo>
                  <a:lnTo>
                    <a:pt x="1874" y="1259"/>
                  </a:lnTo>
                  <a:lnTo>
                    <a:pt x="1889" y="1336"/>
                  </a:lnTo>
                  <a:lnTo>
                    <a:pt x="1906" y="1414"/>
                  </a:lnTo>
                  <a:lnTo>
                    <a:pt x="1925" y="1490"/>
                  </a:lnTo>
                  <a:lnTo>
                    <a:pt x="1925" y="1490"/>
                  </a:lnTo>
                  <a:lnTo>
                    <a:pt x="1947" y="1587"/>
                  </a:lnTo>
                  <a:lnTo>
                    <a:pt x="1969" y="1683"/>
                  </a:lnTo>
                  <a:lnTo>
                    <a:pt x="1979" y="1732"/>
                  </a:lnTo>
                  <a:lnTo>
                    <a:pt x="1987" y="1780"/>
                  </a:lnTo>
                  <a:lnTo>
                    <a:pt x="1995" y="1829"/>
                  </a:lnTo>
                  <a:lnTo>
                    <a:pt x="2002" y="1877"/>
                  </a:lnTo>
                  <a:lnTo>
                    <a:pt x="2002" y="1877"/>
                  </a:lnTo>
                  <a:lnTo>
                    <a:pt x="2013" y="1930"/>
                  </a:lnTo>
                  <a:lnTo>
                    <a:pt x="1995" y="1934"/>
                  </a:lnTo>
                  <a:lnTo>
                    <a:pt x="1995" y="1934"/>
                  </a:lnTo>
                  <a:lnTo>
                    <a:pt x="1970" y="1910"/>
                  </a:lnTo>
                  <a:lnTo>
                    <a:pt x="1944" y="1888"/>
                  </a:lnTo>
                  <a:lnTo>
                    <a:pt x="1890" y="1844"/>
                  </a:lnTo>
                  <a:lnTo>
                    <a:pt x="1836" y="1800"/>
                  </a:lnTo>
                  <a:lnTo>
                    <a:pt x="1780" y="1758"/>
                  </a:lnTo>
                  <a:lnTo>
                    <a:pt x="1667" y="1679"/>
                  </a:lnTo>
                  <a:lnTo>
                    <a:pt x="1611" y="1637"/>
                  </a:lnTo>
                  <a:lnTo>
                    <a:pt x="1555" y="1597"/>
                  </a:lnTo>
                  <a:lnTo>
                    <a:pt x="1555" y="1597"/>
                  </a:lnTo>
                  <a:lnTo>
                    <a:pt x="1514" y="1567"/>
                  </a:lnTo>
                  <a:lnTo>
                    <a:pt x="1473" y="1539"/>
                  </a:lnTo>
                  <a:lnTo>
                    <a:pt x="1389" y="1483"/>
                  </a:lnTo>
                  <a:lnTo>
                    <a:pt x="1389" y="1483"/>
                  </a:lnTo>
                  <a:lnTo>
                    <a:pt x="1244" y="1391"/>
                  </a:lnTo>
                  <a:lnTo>
                    <a:pt x="1172" y="1344"/>
                  </a:lnTo>
                  <a:lnTo>
                    <a:pt x="1102" y="1295"/>
                  </a:lnTo>
                  <a:lnTo>
                    <a:pt x="1102" y="1295"/>
                  </a:lnTo>
                  <a:lnTo>
                    <a:pt x="1033" y="1246"/>
                  </a:lnTo>
                  <a:lnTo>
                    <a:pt x="962" y="1198"/>
                  </a:lnTo>
                  <a:lnTo>
                    <a:pt x="893" y="1151"/>
                  </a:lnTo>
                  <a:lnTo>
                    <a:pt x="821" y="1105"/>
                  </a:lnTo>
                  <a:lnTo>
                    <a:pt x="751" y="1060"/>
                  </a:lnTo>
                  <a:lnTo>
                    <a:pt x="678" y="1016"/>
                  </a:lnTo>
                  <a:lnTo>
                    <a:pt x="605" y="974"/>
                  </a:lnTo>
                  <a:lnTo>
                    <a:pt x="531" y="933"/>
                  </a:lnTo>
                  <a:lnTo>
                    <a:pt x="531" y="933"/>
                  </a:lnTo>
                  <a:lnTo>
                    <a:pt x="472" y="901"/>
                  </a:lnTo>
                  <a:lnTo>
                    <a:pt x="409" y="869"/>
                  </a:lnTo>
                  <a:lnTo>
                    <a:pt x="376" y="854"/>
                  </a:lnTo>
                  <a:lnTo>
                    <a:pt x="343" y="840"/>
                  </a:lnTo>
                  <a:lnTo>
                    <a:pt x="308" y="827"/>
                  </a:lnTo>
                  <a:lnTo>
                    <a:pt x="275" y="813"/>
                  </a:lnTo>
                  <a:lnTo>
                    <a:pt x="240" y="801"/>
                  </a:lnTo>
                  <a:lnTo>
                    <a:pt x="206" y="791"/>
                  </a:lnTo>
                  <a:lnTo>
                    <a:pt x="170" y="781"/>
                  </a:lnTo>
                  <a:lnTo>
                    <a:pt x="135" y="775"/>
                  </a:lnTo>
                  <a:lnTo>
                    <a:pt x="101" y="768"/>
                  </a:lnTo>
                  <a:lnTo>
                    <a:pt x="66" y="764"/>
                  </a:lnTo>
                  <a:lnTo>
                    <a:pt x="33" y="763"/>
                  </a:lnTo>
                  <a:lnTo>
                    <a:pt x="0" y="763"/>
                  </a:lnTo>
                  <a:lnTo>
                    <a:pt x="22" y="7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38528C8A-53F3-92E5-0BE4-F94845A1D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" y="258"/>
              <a:ext cx="671" cy="645"/>
            </a:xfrm>
            <a:custGeom>
              <a:avLst/>
              <a:gdLst>
                <a:gd name="T0" fmla="*/ 34 w 2013"/>
                <a:gd name="T1" fmla="*/ 703 h 1934"/>
                <a:gd name="T2" fmla="*/ 65 w 2013"/>
                <a:gd name="T3" fmla="*/ 655 h 1934"/>
                <a:gd name="T4" fmla="*/ 86 w 2013"/>
                <a:gd name="T5" fmla="*/ 635 h 1934"/>
                <a:gd name="T6" fmla="*/ 135 w 2013"/>
                <a:gd name="T7" fmla="*/ 603 h 1934"/>
                <a:gd name="T8" fmla="*/ 231 w 2013"/>
                <a:gd name="T9" fmla="*/ 562 h 1934"/>
                <a:gd name="T10" fmla="*/ 348 w 2013"/>
                <a:gd name="T11" fmla="*/ 515 h 1934"/>
                <a:gd name="T12" fmla="*/ 384 w 2013"/>
                <a:gd name="T13" fmla="*/ 496 h 1934"/>
                <a:gd name="T14" fmla="*/ 457 w 2013"/>
                <a:gd name="T15" fmla="*/ 464 h 1934"/>
                <a:gd name="T16" fmla="*/ 617 w 2013"/>
                <a:gd name="T17" fmla="*/ 401 h 1934"/>
                <a:gd name="T18" fmla="*/ 670 w 2013"/>
                <a:gd name="T19" fmla="*/ 367 h 1934"/>
                <a:gd name="T20" fmla="*/ 692 w 2013"/>
                <a:gd name="T21" fmla="*/ 342 h 1934"/>
                <a:gd name="T22" fmla="*/ 716 w 2013"/>
                <a:gd name="T23" fmla="*/ 291 h 1934"/>
                <a:gd name="T24" fmla="*/ 727 w 2013"/>
                <a:gd name="T25" fmla="*/ 227 h 1934"/>
                <a:gd name="T26" fmla="*/ 739 w 2013"/>
                <a:gd name="T27" fmla="*/ 40 h 1934"/>
                <a:gd name="T28" fmla="*/ 772 w 2013"/>
                <a:gd name="T29" fmla="*/ 21 h 1934"/>
                <a:gd name="T30" fmla="*/ 817 w 2013"/>
                <a:gd name="T31" fmla="*/ 46 h 1934"/>
                <a:gd name="T32" fmla="*/ 901 w 2013"/>
                <a:gd name="T33" fmla="*/ 108 h 1934"/>
                <a:gd name="T34" fmla="*/ 1022 w 2013"/>
                <a:gd name="T35" fmla="*/ 207 h 1934"/>
                <a:gd name="T36" fmla="*/ 1106 w 2013"/>
                <a:gd name="T37" fmla="*/ 269 h 1934"/>
                <a:gd name="T38" fmla="*/ 1241 w 2013"/>
                <a:gd name="T39" fmla="*/ 357 h 1934"/>
                <a:gd name="T40" fmla="*/ 1432 w 2013"/>
                <a:gd name="T41" fmla="*/ 495 h 1934"/>
                <a:gd name="T42" fmla="*/ 1522 w 2013"/>
                <a:gd name="T43" fmla="*/ 574 h 1934"/>
                <a:gd name="T44" fmla="*/ 1608 w 2013"/>
                <a:gd name="T45" fmla="*/ 660 h 1934"/>
                <a:gd name="T46" fmla="*/ 1659 w 2013"/>
                <a:gd name="T47" fmla="*/ 717 h 1934"/>
                <a:gd name="T48" fmla="*/ 1724 w 2013"/>
                <a:gd name="T49" fmla="*/ 807 h 1934"/>
                <a:gd name="T50" fmla="*/ 1776 w 2013"/>
                <a:gd name="T51" fmla="*/ 900 h 1934"/>
                <a:gd name="T52" fmla="*/ 1817 w 2013"/>
                <a:gd name="T53" fmla="*/ 998 h 1934"/>
                <a:gd name="T54" fmla="*/ 1846 w 2013"/>
                <a:gd name="T55" fmla="*/ 1105 h 1934"/>
                <a:gd name="T56" fmla="*/ 1861 w 2013"/>
                <a:gd name="T57" fmla="*/ 1182 h 1934"/>
                <a:gd name="T58" fmla="*/ 1906 w 2013"/>
                <a:gd name="T59" fmla="*/ 1414 h 1934"/>
                <a:gd name="T60" fmla="*/ 1947 w 2013"/>
                <a:gd name="T61" fmla="*/ 1587 h 1934"/>
                <a:gd name="T62" fmla="*/ 1987 w 2013"/>
                <a:gd name="T63" fmla="*/ 1780 h 1934"/>
                <a:gd name="T64" fmla="*/ 2002 w 2013"/>
                <a:gd name="T65" fmla="*/ 1877 h 1934"/>
                <a:gd name="T66" fmla="*/ 1995 w 2013"/>
                <a:gd name="T67" fmla="*/ 1934 h 1934"/>
                <a:gd name="T68" fmla="*/ 1890 w 2013"/>
                <a:gd name="T69" fmla="*/ 1844 h 1934"/>
                <a:gd name="T70" fmla="*/ 1667 w 2013"/>
                <a:gd name="T71" fmla="*/ 1679 h 1934"/>
                <a:gd name="T72" fmla="*/ 1555 w 2013"/>
                <a:gd name="T73" fmla="*/ 1597 h 1934"/>
                <a:gd name="T74" fmla="*/ 1389 w 2013"/>
                <a:gd name="T75" fmla="*/ 1483 h 1934"/>
                <a:gd name="T76" fmla="*/ 1172 w 2013"/>
                <a:gd name="T77" fmla="*/ 1344 h 1934"/>
                <a:gd name="T78" fmla="*/ 1033 w 2013"/>
                <a:gd name="T79" fmla="*/ 1246 h 1934"/>
                <a:gd name="T80" fmla="*/ 821 w 2013"/>
                <a:gd name="T81" fmla="*/ 1105 h 1934"/>
                <a:gd name="T82" fmla="*/ 605 w 2013"/>
                <a:gd name="T83" fmla="*/ 974 h 1934"/>
                <a:gd name="T84" fmla="*/ 472 w 2013"/>
                <a:gd name="T85" fmla="*/ 901 h 1934"/>
                <a:gd name="T86" fmla="*/ 343 w 2013"/>
                <a:gd name="T87" fmla="*/ 840 h 1934"/>
                <a:gd name="T88" fmla="*/ 240 w 2013"/>
                <a:gd name="T89" fmla="*/ 801 h 1934"/>
                <a:gd name="T90" fmla="*/ 135 w 2013"/>
                <a:gd name="T91" fmla="*/ 775 h 1934"/>
                <a:gd name="T92" fmla="*/ 33 w 2013"/>
                <a:gd name="T93" fmla="*/ 763 h 1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13" h="1934">
                  <a:moveTo>
                    <a:pt x="22" y="729"/>
                  </a:moveTo>
                  <a:lnTo>
                    <a:pt x="22" y="729"/>
                  </a:lnTo>
                  <a:lnTo>
                    <a:pt x="34" y="703"/>
                  </a:lnTo>
                  <a:lnTo>
                    <a:pt x="49" y="679"/>
                  </a:lnTo>
                  <a:lnTo>
                    <a:pt x="57" y="667"/>
                  </a:lnTo>
                  <a:lnTo>
                    <a:pt x="65" y="655"/>
                  </a:lnTo>
                  <a:lnTo>
                    <a:pt x="75" y="644"/>
                  </a:lnTo>
                  <a:lnTo>
                    <a:pt x="86" y="635"/>
                  </a:lnTo>
                  <a:lnTo>
                    <a:pt x="86" y="635"/>
                  </a:lnTo>
                  <a:lnTo>
                    <a:pt x="102" y="623"/>
                  </a:lnTo>
                  <a:lnTo>
                    <a:pt x="118" y="612"/>
                  </a:lnTo>
                  <a:lnTo>
                    <a:pt x="135" y="603"/>
                  </a:lnTo>
                  <a:lnTo>
                    <a:pt x="154" y="594"/>
                  </a:lnTo>
                  <a:lnTo>
                    <a:pt x="191" y="578"/>
                  </a:lnTo>
                  <a:lnTo>
                    <a:pt x="231" y="562"/>
                  </a:lnTo>
                  <a:lnTo>
                    <a:pt x="271" y="547"/>
                  </a:lnTo>
                  <a:lnTo>
                    <a:pt x="311" y="531"/>
                  </a:lnTo>
                  <a:lnTo>
                    <a:pt x="348" y="515"/>
                  </a:lnTo>
                  <a:lnTo>
                    <a:pt x="367" y="506"/>
                  </a:lnTo>
                  <a:lnTo>
                    <a:pt x="384" y="496"/>
                  </a:lnTo>
                  <a:lnTo>
                    <a:pt x="384" y="496"/>
                  </a:lnTo>
                  <a:lnTo>
                    <a:pt x="398" y="488"/>
                  </a:lnTo>
                  <a:lnTo>
                    <a:pt x="417" y="480"/>
                  </a:lnTo>
                  <a:lnTo>
                    <a:pt x="457" y="464"/>
                  </a:lnTo>
                  <a:lnTo>
                    <a:pt x="550" y="430"/>
                  </a:lnTo>
                  <a:lnTo>
                    <a:pt x="595" y="410"/>
                  </a:lnTo>
                  <a:lnTo>
                    <a:pt x="617" y="401"/>
                  </a:lnTo>
                  <a:lnTo>
                    <a:pt x="636" y="390"/>
                  </a:lnTo>
                  <a:lnTo>
                    <a:pt x="655" y="378"/>
                  </a:lnTo>
                  <a:lnTo>
                    <a:pt x="670" y="367"/>
                  </a:lnTo>
                  <a:lnTo>
                    <a:pt x="683" y="355"/>
                  </a:lnTo>
                  <a:lnTo>
                    <a:pt x="692" y="342"/>
                  </a:lnTo>
                  <a:lnTo>
                    <a:pt x="692" y="342"/>
                  </a:lnTo>
                  <a:lnTo>
                    <a:pt x="702" y="327"/>
                  </a:lnTo>
                  <a:lnTo>
                    <a:pt x="710" y="310"/>
                  </a:lnTo>
                  <a:lnTo>
                    <a:pt x="716" y="291"/>
                  </a:lnTo>
                  <a:lnTo>
                    <a:pt x="720" y="271"/>
                  </a:lnTo>
                  <a:lnTo>
                    <a:pt x="724" y="250"/>
                  </a:lnTo>
                  <a:lnTo>
                    <a:pt x="727" y="227"/>
                  </a:lnTo>
                  <a:lnTo>
                    <a:pt x="731" y="180"/>
                  </a:lnTo>
                  <a:lnTo>
                    <a:pt x="735" y="85"/>
                  </a:lnTo>
                  <a:lnTo>
                    <a:pt x="739" y="40"/>
                  </a:lnTo>
                  <a:lnTo>
                    <a:pt x="742" y="18"/>
                  </a:lnTo>
                  <a:lnTo>
                    <a:pt x="746" y="0"/>
                  </a:lnTo>
                  <a:lnTo>
                    <a:pt x="772" y="21"/>
                  </a:lnTo>
                  <a:lnTo>
                    <a:pt x="772" y="21"/>
                  </a:lnTo>
                  <a:lnTo>
                    <a:pt x="795" y="33"/>
                  </a:lnTo>
                  <a:lnTo>
                    <a:pt x="817" y="46"/>
                  </a:lnTo>
                  <a:lnTo>
                    <a:pt x="839" y="61"/>
                  </a:lnTo>
                  <a:lnTo>
                    <a:pt x="860" y="76"/>
                  </a:lnTo>
                  <a:lnTo>
                    <a:pt x="901" y="108"/>
                  </a:lnTo>
                  <a:lnTo>
                    <a:pt x="941" y="141"/>
                  </a:lnTo>
                  <a:lnTo>
                    <a:pt x="981" y="174"/>
                  </a:lnTo>
                  <a:lnTo>
                    <a:pt x="1022" y="207"/>
                  </a:lnTo>
                  <a:lnTo>
                    <a:pt x="1062" y="239"/>
                  </a:lnTo>
                  <a:lnTo>
                    <a:pt x="1083" y="255"/>
                  </a:lnTo>
                  <a:lnTo>
                    <a:pt x="1106" y="269"/>
                  </a:lnTo>
                  <a:lnTo>
                    <a:pt x="1106" y="269"/>
                  </a:lnTo>
                  <a:lnTo>
                    <a:pt x="1175" y="313"/>
                  </a:lnTo>
                  <a:lnTo>
                    <a:pt x="1241" y="357"/>
                  </a:lnTo>
                  <a:lnTo>
                    <a:pt x="1307" y="401"/>
                  </a:lnTo>
                  <a:lnTo>
                    <a:pt x="1370" y="447"/>
                  </a:lnTo>
                  <a:lnTo>
                    <a:pt x="1432" y="495"/>
                  </a:lnTo>
                  <a:lnTo>
                    <a:pt x="1462" y="520"/>
                  </a:lnTo>
                  <a:lnTo>
                    <a:pt x="1493" y="546"/>
                  </a:lnTo>
                  <a:lnTo>
                    <a:pt x="1522" y="574"/>
                  </a:lnTo>
                  <a:lnTo>
                    <a:pt x="1551" y="600"/>
                  </a:lnTo>
                  <a:lnTo>
                    <a:pt x="1581" y="629"/>
                  </a:lnTo>
                  <a:lnTo>
                    <a:pt x="1608" y="660"/>
                  </a:lnTo>
                  <a:lnTo>
                    <a:pt x="1608" y="660"/>
                  </a:lnTo>
                  <a:lnTo>
                    <a:pt x="1635" y="688"/>
                  </a:lnTo>
                  <a:lnTo>
                    <a:pt x="1659" y="717"/>
                  </a:lnTo>
                  <a:lnTo>
                    <a:pt x="1682" y="747"/>
                  </a:lnTo>
                  <a:lnTo>
                    <a:pt x="1704" y="776"/>
                  </a:lnTo>
                  <a:lnTo>
                    <a:pt x="1724" y="807"/>
                  </a:lnTo>
                  <a:lnTo>
                    <a:pt x="1743" y="837"/>
                  </a:lnTo>
                  <a:lnTo>
                    <a:pt x="1760" y="868"/>
                  </a:lnTo>
                  <a:lnTo>
                    <a:pt x="1776" y="900"/>
                  </a:lnTo>
                  <a:lnTo>
                    <a:pt x="1791" y="932"/>
                  </a:lnTo>
                  <a:lnTo>
                    <a:pt x="1804" y="965"/>
                  </a:lnTo>
                  <a:lnTo>
                    <a:pt x="1817" y="998"/>
                  </a:lnTo>
                  <a:lnTo>
                    <a:pt x="1828" y="1033"/>
                  </a:lnTo>
                  <a:lnTo>
                    <a:pt x="1837" y="1069"/>
                  </a:lnTo>
                  <a:lnTo>
                    <a:pt x="1846" y="1105"/>
                  </a:lnTo>
                  <a:lnTo>
                    <a:pt x="1854" y="1143"/>
                  </a:lnTo>
                  <a:lnTo>
                    <a:pt x="1861" y="1182"/>
                  </a:lnTo>
                  <a:lnTo>
                    <a:pt x="1861" y="1182"/>
                  </a:lnTo>
                  <a:lnTo>
                    <a:pt x="1874" y="1259"/>
                  </a:lnTo>
                  <a:lnTo>
                    <a:pt x="1889" y="1336"/>
                  </a:lnTo>
                  <a:lnTo>
                    <a:pt x="1906" y="1414"/>
                  </a:lnTo>
                  <a:lnTo>
                    <a:pt x="1925" y="1490"/>
                  </a:lnTo>
                  <a:lnTo>
                    <a:pt x="1925" y="1490"/>
                  </a:lnTo>
                  <a:lnTo>
                    <a:pt x="1947" y="1587"/>
                  </a:lnTo>
                  <a:lnTo>
                    <a:pt x="1969" y="1683"/>
                  </a:lnTo>
                  <a:lnTo>
                    <a:pt x="1979" y="1732"/>
                  </a:lnTo>
                  <a:lnTo>
                    <a:pt x="1987" y="1780"/>
                  </a:lnTo>
                  <a:lnTo>
                    <a:pt x="1995" y="1829"/>
                  </a:lnTo>
                  <a:lnTo>
                    <a:pt x="2002" y="1877"/>
                  </a:lnTo>
                  <a:lnTo>
                    <a:pt x="2002" y="1877"/>
                  </a:lnTo>
                  <a:lnTo>
                    <a:pt x="2013" y="1930"/>
                  </a:lnTo>
                  <a:lnTo>
                    <a:pt x="1995" y="1934"/>
                  </a:lnTo>
                  <a:lnTo>
                    <a:pt x="1995" y="1934"/>
                  </a:lnTo>
                  <a:lnTo>
                    <a:pt x="1970" y="1910"/>
                  </a:lnTo>
                  <a:lnTo>
                    <a:pt x="1944" y="1888"/>
                  </a:lnTo>
                  <a:lnTo>
                    <a:pt x="1890" y="1844"/>
                  </a:lnTo>
                  <a:lnTo>
                    <a:pt x="1836" y="1800"/>
                  </a:lnTo>
                  <a:lnTo>
                    <a:pt x="1780" y="1758"/>
                  </a:lnTo>
                  <a:lnTo>
                    <a:pt x="1667" y="1679"/>
                  </a:lnTo>
                  <a:lnTo>
                    <a:pt x="1611" y="1637"/>
                  </a:lnTo>
                  <a:lnTo>
                    <a:pt x="1555" y="1597"/>
                  </a:lnTo>
                  <a:lnTo>
                    <a:pt x="1555" y="1597"/>
                  </a:lnTo>
                  <a:lnTo>
                    <a:pt x="1514" y="1567"/>
                  </a:lnTo>
                  <a:lnTo>
                    <a:pt x="1473" y="1539"/>
                  </a:lnTo>
                  <a:lnTo>
                    <a:pt x="1389" y="1483"/>
                  </a:lnTo>
                  <a:lnTo>
                    <a:pt x="1389" y="1483"/>
                  </a:lnTo>
                  <a:lnTo>
                    <a:pt x="1244" y="1391"/>
                  </a:lnTo>
                  <a:lnTo>
                    <a:pt x="1172" y="1344"/>
                  </a:lnTo>
                  <a:lnTo>
                    <a:pt x="1102" y="1295"/>
                  </a:lnTo>
                  <a:lnTo>
                    <a:pt x="1102" y="1295"/>
                  </a:lnTo>
                  <a:lnTo>
                    <a:pt x="1033" y="1246"/>
                  </a:lnTo>
                  <a:lnTo>
                    <a:pt x="962" y="1198"/>
                  </a:lnTo>
                  <a:lnTo>
                    <a:pt x="893" y="1151"/>
                  </a:lnTo>
                  <a:lnTo>
                    <a:pt x="821" y="1105"/>
                  </a:lnTo>
                  <a:lnTo>
                    <a:pt x="751" y="1060"/>
                  </a:lnTo>
                  <a:lnTo>
                    <a:pt x="678" y="1016"/>
                  </a:lnTo>
                  <a:lnTo>
                    <a:pt x="605" y="974"/>
                  </a:lnTo>
                  <a:lnTo>
                    <a:pt x="531" y="933"/>
                  </a:lnTo>
                  <a:lnTo>
                    <a:pt x="531" y="933"/>
                  </a:lnTo>
                  <a:lnTo>
                    <a:pt x="472" y="901"/>
                  </a:lnTo>
                  <a:lnTo>
                    <a:pt x="409" y="869"/>
                  </a:lnTo>
                  <a:lnTo>
                    <a:pt x="376" y="854"/>
                  </a:lnTo>
                  <a:lnTo>
                    <a:pt x="343" y="840"/>
                  </a:lnTo>
                  <a:lnTo>
                    <a:pt x="308" y="827"/>
                  </a:lnTo>
                  <a:lnTo>
                    <a:pt x="275" y="813"/>
                  </a:lnTo>
                  <a:lnTo>
                    <a:pt x="240" y="801"/>
                  </a:lnTo>
                  <a:lnTo>
                    <a:pt x="206" y="791"/>
                  </a:lnTo>
                  <a:lnTo>
                    <a:pt x="170" y="781"/>
                  </a:lnTo>
                  <a:lnTo>
                    <a:pt x="135" y="775"/>
                  </a:lnTo>
                  <a:lnTo>
                    <a:pt x="101" y="768"/>
                  </a:lnTo>
                  <a:lnTo>
                    <a:pt x="66" y="764"/>
                  </a:lnTo>
                  <a:lnTo>
                    <a:pt x="33" y="763"/>
                  </a:lnTo>
                  <a:lnTo>
                    <a:pt x="0" y="7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B93EBBE8-0F73-E12D-018B-9BFEB8670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367"/>
              <a:ext cx="444" cy="525"/>
            </a:xfrm>
            <a:custGeom>
              <a:avLst/>
              <a:gdLst>
                <a:gd name="T0" fmla="*/ 709 w 1333"/>
                <a:gd name="T1" fmla="*/ 1124 h 1575"/>
                <a:gd name="T2" fmla="*/ 834 w 1333"/>
                <a:gd name="T3" fmla="*/ 1208 h 1575"/>
                <a:gd name="T4" fmla="*/ 875 w 1333"/>
                <a:gd name="T5" fmla="*/ 1238 h 1575"/>
                <a:gd name="T6" fmla="*/ 987 w 1333"/>
                <a:gd name="T7" fmla="*/ 1320 h 1575"/>
                <a:gd name="T8" fmla="*/ 1156 w 1333"/>
                <a:gd name="T9" fmla="*/ 1441 h 1575"/>
                <a:gd name="T10" fmla="*/ 1264 w 1333"/>
                <a:gd name="T11" fmla="*/ 1529 h 1575"/>
                <a:gd name="T12" fmla="*/ 1315 w 1333"/>
                <a:gd name="T13" fmla="*/ 1575 h 1575"/>
                <a:gd name="T14" fmla="*/ 1333 w 1333"/>
                <a:gd name="T15" fmla="*/ 1571 h 1575"/>
                <a:gd name="T16" fmla="*/ 1322 w 1333"/>
                <a:gd name="T17" fmla="*/ 1518 h 1575"/>
                <a:gd name="T18" fmla="*/ 1307 w 1333"/>
                <a:gd name="T19" fmla="*/ 1421 h 1575"/>
                <a:gd name="T20" fmla="*/ 1289 w 1333"/>
                <a:gd name="T21" fmla="*/ 1324 h 1575"/>
                <a:gd name="T22" fmla="*/ 1245 w 1333"/>
                <a:gd name="T23" fmla="*/ 1131 h 1575"/>
                <a:gd name="T24" fmla="*/ 1226 w 1333"/>
                <a:gd name="T25" fmla="*/ 1096 h 1575"/>
                <a:gd name="T26" fmla="*/ 1186 w 1333"/>
                <a:gd name="T27" fmla="*/ 1027 h 1575"/>
                <a:gd name="T28" fmla="*/ 1143 w 1333"/>
                <a:gd name="T29" fmla="*/ 959 h 1575"/>
                <a:gd name="T30" fmla="*/ 1049 w 1333"/>
                <a:gd name="T31" fmla="*/ 830 h 1575"/>
                <a:gd name="T32" fmla="*/ 946 w 1333"/>
                <a:gd name="T33" fmla="*/ 709 h 1575"/>
                <a:gd name="T34" fmla="*/ 835 w 1333"/>
                <a:gd name="T35" fmla="*/ 594 h 1575"/>
                <a:gd name="T36" fmla="*/ 720 w 1333"/>
                <a:gd name="T37" fmla="*/ 485 h 1575"/>
                <a:gd name="T38" fmla="*/ 597 w 1333"/>
                <a:gd name="T39" fmla="*/ 381 h 1575"/>
                <a:gd name="T40" fmla="*/ 472 w 1333"/>
                <a:gd name="T41" fmla="*/ 283 h 1575"/>
                <a:gd name="T42" fmla="*/ 343 w 1333"/>
                <a:gd name="T43" fmla="*/ 187 h 1575"/>
                <a:gd name="T44" fmla="*/ 320 w 1333"/>
                <a:gd name="T45" fmla="*/ 176 h 1575"/>
                <a:gd name="T46" fmla="*/ 313 w 1333"/>
                <a:gd name="T47" fmla="*/ 144 h 1575"/>
                <a:gd name="T48" fmla="*/ 306 w 1333"/>
                <a:gd name="T49" fmla="*/ 75 h 1575"/>
                <a:gd name="T50" fmla="*/ 298 w 1333"/>
                <a:gd name="T51" fmla="*/ 42 h 1575"/>
                <a:gd name="T52" fmla="*/ 297 w 1333"/>
                <a:gd name="T53" fmla="*/ 0 h 1575"/>
                <a:gd name="T54" fmla="*/ 171 w 1333"/>
                <a:gd name="T55" fmla="*/ 7 h 1575"/>
                <a:gd name="T56" fmla="*/ 108 w 1333"/>
                <a:gd name="T57" fmla="*/ 14 h 1575"/>
                <a:gd name="T58" fmla="*/ 46 w 1333"/>
                <a:gd name="T59" fmla="*/ 24 h 1575"/>
                <a:gd name="T60" fmla="*/ 18 w 1333"/>
                <a:gd name="T61" fmla="*/ 52 h 1575"/>
                <a:gd name="T62" fmla="*/ 24 w 1333"/>
                <a:gd name="T63" fmla="*/ 244 h 1575"/>
                <a:gd name="T64" fmla="*/ 64 w 1333"/>
                <a:gd name="T65" fmla="*/ 272 h 1575"/>
                <a:gd name="T66" fmla="*/ 145 w 1333"/>
                <a:gd name="T67" fmla="*/ 322 h 1575"/>
                <a:gd name="T68" fmla="*/ 220 w 1333"/>
                <a:gd name="T69" fmla="*/ 365 h 1575"/>
                <a:gd name="T70" fmla="*/ 228 w 1333"/>
                <a:gd name="T71" fmla="*/ 384 h 1575"/>
                <a:gd name="T72" fmla="*/ 248 w 1333"/>
                <a:gd name="T73" fmla="*/ 421 h 1575"/>
                <a:gd name="T74" fmla="*/ 273 w 1333"/>
                <a:gd name="T75" fmla="*/ 457 h 1575"/>
                <a:gd name="T76" fmla="*/ 316 w 1333"/>
                <a:gd name="T77" fmla="*/ 509 h 1575"/>
                <a:gd name="T78" fmla="*/ 403 w 1333"/>
                <a:gd name="T79" fmla="*/ 609 h 1575"/>
                <a:gd name="T80" fmla="*/ 429 w 1333"/>
                <a:gd name="T81" fmla="*/ 642 h 1575"/>
                <a:gd name="T82" fmla="*/ 495 w 1333"/>
                <a:gd name="T83" fmla="*/ 740 h 1575"/>
                <a:gd name="T84" fmla="*/ 560 w 1333"/>
                <a:gd name="T85" fmla="*/ 840 h 1575"/>
                <a:gd name="T86" fmla="*/ 577 w 1333"/>
                <a:gd name="T87" fmla="*/ 867 h 1575"/>
                <a:gd name="T88" fmla="*/ 623 w 1333"/>
                <a:gd name="T89" fmla="*/ 950 h 1575"/>
                <a:gd name="T90" fmla="*/ 668 w 1333"/>
                <a:gd name="T91" fmla="*/ 1031 h 1575"/>
                <a:gd name="T92" fmla="*/ 709 w 1333"/>
                <a:gd name="T93" fmla="*/ 1124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33" h="1575">
                  <a:moveTo>
                    <a:pt x="709" y="1124"/>
                  </a:moveTo>
                  <a:lnTo>
                    <a:pt x="709" y="1124"/>
                  </a:lnTo>
                  <a:lnTo>
                    <a:pt x="793" y="1180"/>
                  </a:lnTo>
                  <a:lnTo>
                    <a:pt x="834" y="1208"/>
                  </a:lnTo>
                  <a:lnTo>
                    <a:pt x="875" y="1238"/>
                  </a:lnTo>
                  <a:lnTo>
                    <a:pt x="875" y="1238"/>
                  </a:lnTo>
                  <a:lnTo>
                    <a:pt x="931" y="1278"/>
                  </a:lnTo>
                  <a:lnTo>
                    <a:pt x="987" y="1320"/>
                  </a:lnTo>
                  <a:lnTo>
                    <a:pt x="1100" y="1399"/>
                  </a:lnTo>
                  <a:lnTo>
                    <a:pt x="1156" y="1441"/>
                  </a:lnTo>
                  <a:lnTo>
                    <a:pt x="1210" y="1485"/>
                  </a:lnTo>
                  <a:lnTo>
                    <a:pt x="1264" y="1529"/>
                  </a:lnTo>
                  <a:lnTo>
                    <a:pt x="1290" y="1551"/>
                  </a:lnTo>
                  <a:lnTo>
                    <a:pt x="1315" y="1575"/>
                  </a:lnTo>
                  <a:lnTo>
                    <a:pt x="1333" y="1571"/>
                  </a:lnTo>
                  <a:lnTo>
                    <a:pt x="1333" y="1571"/>
                  </a:lnTo>
                  <a:lnTo>
                    <a:pt x="1322" y="1518"/>
                  </a:lnTo>
                  <a:lnTo>
                    <a:pt x="1322" y="1518"/>
                  </a:lnTo>
                  <a:lnTo>
                    <a:pt x="1315" y="1470"/>
                  </a:lnTo>
                  <a:lnTo>
                    <a:pt x="1307" y="1421"/>
                  </a:lnTo>
                  <a:lnTo>
                    <a:pt x="1299" y="1373"/>
                  </a:lnTo>
                  <a:lnTo>
                    <a:pt x="1289" y="1324"/>
                  </a:lnTo>
                  <a:lnTo>
                    <a:pt x="1268" y="1228"/>
                  </a:lnTo>
                  <a:lnTo>
                    <a:pt x="1245" y="1131"/>
                  </a:lnTo>
                  <a:lnTo>
                    <a:pt x="1226" y="1096"/>
                  </a:lnTo>
                  <a:lnTo>
                    <a:pt x="1226" y="1096"/>
                  </a:lnTo>
                  <a:lnTo>
                    <a:pt x="1206" y="1061"/>
                  </a:lnTo>
                  <a:lnTo>
                    <a:pt x="1186" y="1027"/>
                  </a:lnTo>
                  <a:lnTo>
                    <a:pt x="1165" y="992"/>
                  </a:lnTo>
                  <a:lnTo>
                    <a:pt x="1143" y="959"/>
                  </a:lnTo>
                  <a:lnTo>
                    <a:pt x="1097" y="894"/>
                  </a:lnTo>
                  <a:lnTo>
                    <a:pt x="1049" y="830"/>
                  </a:lnTo>
                  <a:lnTo>
                    <a:pt x="999" y="768"/>
                  </a:lnTo>
                  <a:lnTo>
                    <a:pt x="946" y="709"/>
                  </a:lnTo>
                  <a:lnTo>
                    <a:pt x="891" y="650"/>
                  </a:lnTo>
                  <a:lnTo>
                    <a:pt x="835" y="594"/>
                  </a:lnTo>
                  <a:lnTo>
                    <a:pt x="778" y="538"/>
                  </a:lnTo>
                  <a:lnTo>
                    <a:pt x="720" y="485"/>
                  </a:lnTo>
                  <a:lnTo>
                    <a:pt x="659" y="432"/>
                  </a:lnTo>
                  <a:lnTo>
                    <a:pt x="597" y="381"/>
                  </a:lnTo>
                  <a:lnTo>
                    <a:pt x="535" y="330"/>
                  </a:lnTo>
                  <a:lnTo>
                    <a:pt x="472" y="283"/>
                  </a:lnTo>
                  <a:lnTo>
                    <a:pt x="409" y="235"/>
                  </a:lnTo>
                  <a:lnTo>
                    <a:pt x="343" y="187"/>
                  </a:lnTo>
                  <a:lnTo>
                    <a:pt x="320" y="176"/>
                  </a:lnTo>
                  <a:lnTo>
                    <a:pt x="320" y="176"/>
                  </a:lnTo>
                  <a:lnTo>
                    <a:pt x="316" y="160"/>
                  </a:lnTo>
                  <a:lnTo>
                    <a:pt x="313" y="144"/>
                  </a:lnTo>
                  <a:lnTo>
                    <a:pt x="310" y="109"/>
                  </a:lnTo>
                  <a:lnTo>
                    <a:pt x="306" y="75"/>
                  </a:lnTo>
                  <a:lnTo>
                    <a:pt x="302" y="58"/>
                  </a:lnTo>
                  <a:lnTo>
                    <a:pt x="298" y="42"/>
                  </a:lnTo>
                  <a:lnTo>
                    <a:pt x="297" y="0"/>
                  </a:lnTo>
                  <a:lnTo>
                    <a:pt x="297" y="0"/>
                  </a:lnTo>
                  <a:lnTo>
                    <a:pt x="233" y="3"/>
                  </a:lnTo>
                  <a:lnTo>
                    <a:pt x="171" y="7"/>
                  </a:lnTo>
                  <a:lnTo>
                    <a:pt x="140" y="10"/>
                  </a:lnTo>
                  <a:lnTo>
                    <a:pt x="108" y="14"/>
                  </a:lnTo>
                  <a:lnTo>
                    <a:pt x="78" y="18"/>
                  </a:lnTo>
                  <a:lnTo>
                    <a:pt x="46" y="2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0" y="225"/>
                  </a:lnTo>
                  <a:lnTo>
                    <a:pt x="24" y="244"/>
                  </a:lnTo>
                  <a:lnTo>
                    <a:pt x="24" y="244"/>
                  </a:lnTo>
                  <a:lnTo>
                    <a:pt x="64" y="272"/>
                  </a:lnTo>
                  <a:lnTo>
                    <a:pt x="105" y="299"/>
                  </a:lnTo>
                  <a:lnTo>
                    <a:pt x="145" y="322"/>
                  </a:lnTo>
                  <a:lnTo>
                    <a:pt x="188" y="346"/>
                  </a:lnTo>
                  <a:lnTo>
                    <a:pt x="220" y="365"/>
                  </a:lnTo>
                  <a:lnTo>
                    <a:pt x="220" y="365"/>
                  </a:lnTo>
                  <a:lnTo>
                    <a:pt x="228" y="384"/>
                  </a:lnTo>
                  <a:lnTo>
                    <a:pt x="237" y="402"/>
                  </a:lnTo>
                  <a:lnTo>
                    <a:pt x="248" y="421"/>
                  </a:lnTo>
                  <a:lnTo>
                    <a:pt x="260" y="438"/>
                  </a:lnTo>
                  <a:lnTo>
                    <a:pt x="273" y="457"/>
                  </a:lnTo>
                  <a:lnTo>
                    <a:pt x="286" y="474"/>
                  </a:lnTo>
                  <a:lnTo>
                    <a:pt x="316" y="509"/>
                  </a:lnTo>
                  <a:lnTo>
                    <a:pt x="375" y="575"/>
                  </a:lnTo>
                  <a:lnTo>
                    <a:pt x="403" y="609"/>
                  </a:lnTo>
                  <a:lnTo>
                    <a:pt x="429" y="642"/>
                  </a:lnTo>
                  <a:lnTo>
                    <a:pt x="429" y="642"/>
                  </a:lnTo>
                  <a:lnTo>
                    <a:pt x="463" y="690"/>
                  </a:lnTo>
                  <a:lnTo>
                    <a:pt x="495" y="740"/>
                  </a:lnTo>
                  <a:lnTo>
                    <a:pt x="527" y="791"/>
                  </a:lnTo>
                  <a:lnTo>
                    <a:pt x="560" y="840"/>
                  </a:lnTo>
                  <a:lnTo>
                    <a:pt x="560" y="840"/>
                  </a:lnTo>
                  <a:lnTo>
                    <a:pt x="577" y="867"/>
                  </a:lnTo>
                  <a:lnTo>
                    <a:pt x="592" y="895"/>
                  </a:lnTo>
                  <a:lnTo>
                    <a:pt x="623" y="950"/>
                  </a:lnTo>
                  <a:lnTo>
                    <a:pt x="652" y="1004"/>
                  </a:lnTo>
                  <a:lnTo>
                    <a:pt x="668" y="1031"/>
                  </a:lnTo>
                  <a:lnTo>
                    <a:pt x="684" y="1057"/>
                  </a:lnTo>
                  <a:lnTo>
                    <a:pt x="709" y="1124"/>
                  </a:lnTo>
                  <a:close/>
                </a:path>
              </a:pathLst>
            </a:custGeom>
            <a:solidFill>
              <a:srgbClr val="F5C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17966508-87A7-B662-1679-4BE72FD47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367"/>
              <a:ext cx="444" cy="525"/>
            </a:xfrm>
            <a:custGeom>
              <a:avLst/>
              <a:gdLst>
                <a:gd name="T0" fmla="*/ 709 w 1333"/>
                <a:gd name="T1" fmla="*/ 1124 h 1575"/>
                <a:gd name="T2" fmla="*/ 834 w 1333"/>
                <a:gd name="T3" fmla="*/ 1208 h 1575"/>
                <a:gd name="T4" fmla="*/ 875 w 1333"/>
                <a:gd name="T5" fmla="*/ 1238 h 1575"/>
                <a:gd name="T6" fmla="*/ 987 w 1333"/>
                <a:gd name="T7" fmla="*/ 1320 h 1575"/>
                <a:gd name="T8" fmla="*/ 1156 w 1333"/>
                <a:gd name="T9" fmla="*/ 1441 h 1575"/>
                <a:gd name="T10" fmla="*/ 1264 w 1333"/>
                <a:gd name="T11" fmla="*/ 1529 h 1575"/>
                <a:gd name="T12" fmla="*/ 1315 w 1333"/>
                <a:gd name="T13" fmla="*/ 1575 h 1575"/>
                <a:gd name="T14" fmla="*/ 1333 w 1333"/>
                <a:gd name="T15" fmla="*/ 1571 h 1575"/>
                <a:gd name="T16" fmla="*/ 1322 w 1333"/>
                <a:gd name="T17" fmla="*/ 1518 h 1575"/>
                <a:gd name="T18" fmla="*/ 1307 w 1333"/>
                <a:gd name="T19" fmla="*/ 1421 h 1575"/>
                <a:gd name="T20" fmla="*/ 1289 w 1333"/>
                <a:gd name="T21" fmla="*/ 1324 h 1575"/>
                <a:gd name="T22" fmla="*/ 1245 w 1333"/>
                <a:gd name="T23" fmla="*/ 1131 h 1575"/>
                <a:gd name="T24" fmla="*/ 1226 w 1333"/>
                <a:gd name="T25" fmla="*/ 1096 h 1575"/>
                <a:gd name="T26" fmla="*/ 1186 w 1333"/>
                <a:gd name="T27" fmla="*/ 1027 h 1575"/>
                <a:gd name="T28" fmla="*/ 1143 w 1333"/>
                <a:gd name="T29" fmla="*/ 959 h 1575"/>
                <a:gd name="T30" fmla="*/ 1049 w 1333"/>
                <a:gd name="T31" fmla="*/ 830 h 1575"/>
                <a:gd name="T32" fmla="*/ 946 w 1333"/>
                <a:gd name="T33" fmla="*/ 709 h 1575"/>
                <a:gd name="T34" fmla="*/ 835 w 1333"/>
                <a:gd name="T35" fmla="*/ 594 h 1575"/>
                <a:gd name="T36" fmla="*/ 720 w 1333"/>
                <a:gd name="T37" fmla="*/ 485 h 1575"/>
                <a:gd name="T38" fmla="*/ 597 w 1333"/>
                <a:gd name="T39" fmla="*/ 381 h 1575"/>
                <a:gd name="T40" fmla="*/ 472 w 1333"/>
                <a:gd name="T41" fmla="*/ 283 h 1575"/>
                <a:gd name="T42" fmla="*/ 343 w 1333"/>
                <a:gd name="T43" fmla="*/ 187 h 1575"/>
                <a:gd name="T44" fmla="*/ 320 w 1333"/>
                <a:gd name="T45" fmla="*/ 176 h 1575"/>
                <a:gd name="T46" fmla="*/ 313 w 1333"/>
                <a:gd name="T47" fmla="*/ 144 h 1575"/>
                <a:gd name="T48" fmla="*/ 306 w 1333"/>
                <a:gd name="T49" fmla="*/ 75 h 1575"/>
                <a:gd name="T50" fmla="*/ 298 w 1333"/>
                <a:gd name="T51" fmla="*/ 42 h 1575"/>
                <a:gd name="T52" fmla="*/ 297 w 1333"/>
                <a:gd name="T53" fmla="*/ 0 h 1575"/>
                <a:gd name="T54" fmla="*/ 171 w 1333"/>
                <a:gd name="T55" fmla="*/ 7 h 1575"/>
                <a:gd name="T56" fmla="*/ 108 w 1333"/>
                <a:gd name="T57" fmla="*/ 14 h 1575"/>
                <a:gd name="T58" fmla="*/ 46 w 1333"/>
                <a:gd name="T59" fmla="*/ 24 h 1575"/>
                <a:gd name="T60" fmla="*/ 18 w 1333"/>
                <a:gd name="T61" fmla="*/ 52 h 1575"/>
                <a:gd name="T62" fmla="*/ 24 w 1333"/>
                <a:gd name="T63" fmla="*/ 244 h 1575"/>
                <a:gd name="T64" fmla="*/ 64 w 1333"/>
                <a:gd name="T65" fmla="*/ 272 h 1575"/>
                <a:gd name="T66" fmla="*/ 145 w 1333"/>
                <a:gd name="T67" fmla="*/ 322 h 1575"/>
                <a:gd name="T68" fmla="*/ 220 w 1333"/>
                <a:gd name="T69" fmla="*/ 365 h 1575"/>
                <a:gd name="T70" fmla="*/ 228 w 1333"/>
                <a:gd name="T71" fmla="*/ 384 h 1575"/>
                <a:gd name="T72" fmla="*/ 248 w 1333"/>
                <a:gd name="T73" fmla="*/ 421 h 1575"/>
                <a:gd name="T74" fmla="*/ 273 w 1333"/>
                <a:gd name="T75" fmla="*/ 457 h 1575"/>
                <a:gd name="T76" fmla="*/ 316 w 1333"/>
                <a:gd name="T77" fmla="*/ 509 h 1575"/>
                <a:gd name="T78" fmla="*/ 403 w 1333"/>
                <a:gd name="T79" fmla="*/ 609 h 1575"/>
                <a:gd name="T80" fmla="*/ 429 w 1333"/>
                <a:gd name="T81" fmla="*/ 642 h 1575"/>
                <a:gd name="T82" fmla="*/ 495 w 1333"/>
                <a:gd name="T83" fmla="*/ 740 h 1575"/>
                <a:gd name="T84" fmla="*/ 560 w 1333"/>
                <a:gd name="T85" fmla="*/ 840 h 1575"/>
                <a:gd name="T86" fmla="*/ 577 w 1333"/>
                <a:gd name="T87" fmla="*/ 867 h 1575"/>
                <a:gd name="T88" fmla="*/ 623 w 1333"/>
                <a:gd name="T89" fmla="*/ 950 h 1575"/>
                <a:gd name="T90" fmla="*/ 668 w 1333"/>
                <a:gd name="T91" fmla="*/ 1031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33" h="1575">
                  <a:moveTo>
                    <a:pt x="709" y="1124"/>
                  </a:moveTo>
                  <a:lnTo>
                    <a:pt x="709" y="1124"/>
                  </a:lnTo>
                  <a:lnTo>
                    <a:pt x="793" y="1180"/>
                  </a:lnTo>
                  <a:lnTo>
                    <a:pt x="834" y="1208"/>
                  </a:lnTo>
                  <a:lnTo>
                    <a:pt x="875" y="1238"/>
                  </a:lnTo>
                  <a:lnTo>
                    <a:pt x="875" y="1238"/>
                  </a:lnTo>
                  <a:lnTo>
                    <a:pt x="931" y="1278"/>
                  </a:lnTo>
                  <a:lnTo>
                    <a:pt x="987" y="1320"/>
                  </a:lnTo>
                  <a:lnTo>
                    <a:pt x="1100" y="1399"/>
                  </a:lnTo>
                  <a:lnTo>
                    <a:pt x="1156" y="1441"/>
                  </a:lnTo>
                  <a:lnTo>
                    <a:pt x="1210" y="1485"/>
                  </a:lnTo>
                  <a:lnTo>
                    <a:pt x="1264" y="1529"/>
                  </a:lnTo>
                  <a:lnTo>
                    <a:pt x="1290" y="1551"/>
                  </a:lnTo>
                  <a:lnTo>
                    <a:pt x="1315" y="1575"/>
                  </a:lnTo>
                  <a:lnTo>
                    <a:pt x="1333" y="1571"/>
                  </a:lnTo>
                  <a:lnTo>
                    <a:pt x="1333" y="1571"/>
                  </a:lnTo>
                  <a:lnTo>
                    <a:pt x="1322" y="1518"/>
                  </a:lnTo>
                  <a:lnTo>
                    <a:pt x="1322" y="1518"/>
                  </a:lnTo>
                  <a:lnTo>
                    <a:pt x="1315" y="1470"/>
                  </a:lnTo>
                  <a:lnTo>
                    <a:pt x="1307" y="1421"/>
                  </a:lnTo>
                  <a:lnTo>
                    <a:pt x="1299" y="1373"/>
                  </a:lnTo>
                  <a:lnTo>
                    <a:pt x="1289" y="1324"/>
                  </a:lnTo>
                  <a:lnTo>
                    <a:pt x="1268" y="1228"/>
                  </a:lnTo>
                  <a:lnTo>
                    <a:pt x="1245" y="1131"/>
                  </a:lnTo>
                  <a:lnTo>
                    <a:pt x="1226" y="1096"/>
                  </a:lnTo>
                  <a:lnTo>
                    <a:pt x="1226" y="1096"/>
                  </a:lnTo>
                  <a:lnTo>
                    <a:pt x="1206" y="1061"/>
                  </a:lnTo>
                  <a:lnTo>
                    <a:pt x="1186" y="1027"/>
                  </a:lnTo>
                  <a:lnTo>
                    <a:pt x="1165" y="992"/>
                  </a:lnTo>
                  <a:lnTo>
                    <a:pt x="1143" y="959"/>
                  </a:lnTo>
                  <a:lnTo>
                    <a:pt x="1097" y="894"/>
                  </a:lnTo>
                  <a:lnTo>
                    <a:pt x="1049" y="830"/>
                  </a:lnTo>
                  <a:lnTo>
                    <a:pt x="999" y="768"/>
                  </a:lnTo>
                  <a:lnTo>
                    <a:pt x="946" y="709"/>
                  </a:lnTo>
                  <a:lnTo>
                    <a:pt x="891" y="650"/>
                  </a:lnTo>
                  <a:lnTo>
                    <a:pt x="835" y="594"/>
                  </a:lnTo>
                  <a:lnTo>
                    <a:pt x="778" y="538"/>
                  </a:lnTo>
                  <a:lnTo>
                    <a:pt x="720" y="485"/>
                  </a:lnTo>
                  <a:lnTo>
                    <a:pt x="659" y="432"/>
                  </a:lnTo>
                  <a:lnTo>
                    <a:pt x="597" y="381"/>
                  </a:lnTo>
                  <a:lnTo>
                    <a:pt x="535" y="330"/>
                  </a:lnTo>
                  <a:lnTo>
                    <a:pt x="472" y="283"/>
                  </a:lnTo>
                  <a:lnTo>
                    <a:pt x="409" y="235"/>
                  </a:lnTo>
                  <a:lnTo>
                    <a:pt x="343" y="187"/>
                  </a:lnTo>
                  <a:lnTo>
                    <a:pt x="320" y="176"/>
                  </a:lnTo>
                  <a:lnTo>
                    <a:pt x="320" y="176"/>
                  </a:lnTo>
                  <a:lnTo>
                    <a:pt x="316" y="160"/>
                  </a:lnTo>
                  <a:lnTo>
                    <a:pt x="313" y="144"/>
                  </a:lnTo>
                  <a:lnTo>
                    <a:pt x="310" y="109"/>
                  </a:lnTo>
                  <a:lnTo>
                    <a:pt x="306" y="75"/>
                  </a:lnTo>
                  <a:lnTo>
                    <a:pt x="302" y="58"/>
                  </a:lnTo>
                  <a:lnTo>
                    <a:pt x="298" y="42"/>
                  </a:lnTo>
                  <a:lnTo>
                    <a:pt x="297" y="0"/>
                  </a:lnTo>
                  <a:lnTo>
                    <a:pt x="297" y="0"/>
                  </a:lnTo>
                  <a:lnTo>
                    <a:pt x="233" y="3"/>
                  </a:lnTo>
                  <a:lnTo>
                    <a:pt x="171" y="7"/>
                  </a:lnTo>
                  <a:lnTo>
                    <a:pt x="140" y="10"/>
                  </a:lnTo>
                  <a:lnTo>
                    <a:pt x="108" y="14"/>
                  </a:lnTo>
                  <a:lnTo>
                    <a:pt x="78" y="18"/>
                  </a:lnTo>
                  <a:lnTo>
                    <a:pt x="46" y="2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0" y="225"/>
                  </a:lnTo>
                  <a:lnTo>
                    <a:pt x="24" y="244"/>
                  </a:lnTo>
                  <a:lnTo>
                    <a:pt x="24" y="244"/>
                  </a:lnTo>
                  <a:lnTo>
                    <a:pt x="64" y="272"/>
                  </a:lnTo>
                  <a:lnTo>
                    <a:pt x="105" y="299"/>
                  </a:lnTo>
                  <a:lnTo>
                    <a:pt x="145" y="322"/>
                  </a:lnTo>
                  <a:lnTo>
                    <a:pt x="188" y="346"/>
                  </a:lnTo>
                  <a:lnTo>
                    <a:pt x="220" y="365"/>
                  </a:lnTo>
                  <a:lnTo>
                    <a:pt x="220" y="365"/>
                  </a:lnTo>
                  <a:lnTo>
                    <a:pt x="228" y="384"/>
                  </a:lnTo>
                  <a:lnTo>
                    <a:pt x="237" y="402"/>
                  </a:lnTo>
                  <a:lnTo>
                    <a:pt x="248" y="421"/>
                  </a:lnTo>
                  <a:lnTo>
                    <a:pt x="260" y="438"/>
                  </a:lnTo>
                  <a:lnTo>
                    <a:pt x="273" y="457"/>
                  </a:lnTo>
                  <a:lnTo>
                    <a:pt x="286" y="474"/>
                  </a:lnTo>
                  <a:lnTo>
                    <a:pt x="316" y="509"/>
                  </a:lnTo>
                  <a:lnTo>
                    <a:pt x="375" y="575"/>
                  </a:lnTo>
                  <a:lnTo>
                    <a:pt x="403" y="609"/>
                  </a:lnTo>
                  <a:lnTo>
                    <a:pt x="429" y="642"/>
                  </a:lnTo>
                  <a:lnTo>
                    <a:pt x="429" y="642"/>
                  </a:lnTo>
                  <a:lnTo>
                    <a:pt x="463" y="690"/>
                  </a:lnTo>
                  <a:lnTo>
                    <a:pt x="495" y="740"/>
                  </a:lnTo>
                  <a:lnTo>
                    <a:pt x="527" y="791"/>
                  </a:lnTo>
                  <a:lnTo>
                    <a:pt x="560" y="840"/>
                  </a:lnTo>
                  <a:lnTo>
                    <a:pt x="560" y="840"/>
                  </a:lnTo>
                  <a:lnTo>
                    <a:pt x="577" y="867"/>
                  </a:lnTo>
                  <a:lnTo>
                    <a:pt x="592" y="895"/>
                  </a:lnTo>
                  <a:lnTo>
                    <a:pt x="623" y="950"/>
                  </a:lnTo>
                  <a:lnTo>
                    <a:pt x="652" y="1004"/>
                  </a:lnTo>
                  <a:lnTo>
                    <a:pt x="668" y="1031"/>
                  </a:lnTo>
                  <a:lnTo>
                    <a:pt x="684" y="10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7A2E5B43-75E1-498C-58B5-0E6F0B0A6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34"/>
              <a:ext cx="658" cy="507"/>
            </a:xfrm>
            <a:custGeom>
              <a:avLst/>
              <a:gdLst>
                <a:gd name="T0" fmla="*/ 4 w 1973"/>
                <a:gd name="T1" fmla="*/ 625 h 1523"/>
                <a:gd name="T2" fmla="*/ 33 w 1973"/>
                <a:gd name="T3" fmla="*/ 782 h 1523"/>
                <a:gd name="T4" fmla="*/ 99 w 1973"/>
                <a:gd name="T5" fmla="*/ 916 h 1523"/>
                <a:gd name="T6" fmla="*/ 210 w 1973"/>
                <a:gd name="T7" fmla="*/ 1028 h 1523"/>
                <a:gd name="T8" fmla="*/ 303 w 1973"/>
                <a:gd name="T9" fmla="*/ 1085 h 1523"/>
                <a:gd name="T10" fmla="*/ 404 w 1973"/>
                <a:gd name="T11" fmla="*/ 1121 h 1523"/>
                <a:gd name="T12" fmla="*/ 617 w 1973"/>
                <a:gd name="T13" fmla="*/ 1153 h 1523"/>
                <a:gd name="T14" fmla="*/ 666 w 1973"/>
                <a:gd name="T15" fmla="*/ 1154 h 1523"/>
                <a:gd name="T16" fmla="*/ 712 w 1973"/>
                <a:gd name="T17" fmla="*/ 1165 h 1523"/>
                <a:gd name="T18" fmla="*/ 723 w 1973"/>
                <a:gd name="T19" fmla="*/ 1188 h 1523"/>
                <a:gd name="T20" fmla="*/ 718 w 1973"/>
                <a:gd name="T21" fmla="*/ 1208 h 1523"/>
                <a:gd name="T22" fmla="*/ 662 w 1973"/>
                <a:gd name="T23" fmla="*/ 1277 h 1523"/>
                <a:gd name="T24" fmla="*/ 646 w 1973"/>
                <a:gd name="T25" fmla="*/ 1302 h 1523"/>
                <a:gd name="T26" fmla="*/ 657 w 1973"/>
                <a:gd name="T27" fmla="*/ 1345 h 1523"/>
                <a:gd name="T28" fmla="*/ 641 w 1973"/>
                <a:gd name="T29" fmla="*/ 1362 h 1523"/>
                <a:gd name="T30" fmla="*/ 623 w 1973"/>
                <a:gd name="T31" fmla="*/ 1422 h 1523"/>
                <a:gd name="T32" fmla="*/ 635 w 1973"/>
                <a:gd name="T33" fmla="*/ 1473 h 1523"/>
                <a:gd name="T34" fmla="*/ 657 w 1973"/>
                <a:gd name="T35" fmla="*/ 1494 h 1523"/>
                <a:gd name="T36" fmla="*/ 710 w 1973"/>
                <a:gd name="T37" fmla="*/ 1515 h 1523"/>
                <a:gd name="T38" fmla="*/ 801 w 1973"/>
                <a:gd name="T39" fmla="*/ 1522 h 1523"/>
                <a:gd name="T40" fmla="*/ 888 w 1973"/>
                <a:gd name="T41" fmla="*/ 1506 h 1523"/>
                <a:gd name="T42" fmla="*/ 970 w 1973"/>
                <a:gd name="T43" fmla="*/ 1473 h 1523"/>
                <a:gd name="T44" fmla="*/ 1017 w 1973"/>
                <a:gd name="T45" fmla="*/ 1437 h 1523"/>
                <a:gd name="T46" fmla="*/ 1085 w 1973"/>
                <a:gd name="T47" fmla="*/ 1407 h 1523"/>
                <a:gd name="T48" fmla="*/ 1211 w 1973"/>
                <a:gd name="T49" fmla="*/ 1350 h 1523"/>
                <a:gd name="T50" fmla="*/ 1320 w 1973"/>
                <a:gd name="T51" fmla="*/ 1257 h 1523"/>
                <a:gd name="T52" fmla="*/ 1380 w 1973"/>
                <a:gd name="T53" fmla="*/ 1242 h 1523"/>
                <a:gd name="T54" fmla="*/ 1517 w 1973"/>
                <a:gd name="T55" fmla="*/ 1184 h 1523"/>
                <a:gd name="T56" fmla="*/ 1656 w 1973"/>
                <a:gd name="T57" fmla="*/ 1128 h 1523"/>
                <a:gd name="T58" fmla="*/ 1715 w 1973"/>
                <a:gd name="T59" fmla="*/ 1108 h 1523"/>
                <a:gd name="T60" fmla="*/ 1808 w 1973"/>
                <a:gd name="T61" fmla="*/ 1060 h 1523"/>
                <a:gd name="T62" fmla="*/ 1906 w 1973"/>
                <a:gd name="T63" fmla="*/ 1019 h 1523"/>
                <a:gd name="T64" fmla="*/ 1940 w 1973"/>
                <a:gd name="T65" fmla="*/ 991 h 1523"/>
                <a:gd name="T66" fmla="*/ 1961 w 1973"/>
                <a:gd name="T67" fmla="*/ 943 h 1523"/>
                <a:gd name="T68" fmla="*/ 1972 w 1973"/>
                <a:gd name="T69" fmla="*/ 835 h 1523"/>
                <a:gd name="T70" fmla="*/ 1950 w 1973"/>
                <a:gd name="T71" fmla="*/ 621 h 1523"/>
                <a:gd name="T72" fmla="*/ 1852 w 1973"/>
                <a:gd name="T73" fmla="*/ 541 h 1523"/>
                <a:gd name="T74" fmla="*/ 1784 w 1973"/>
                <a:gd name="T75" fmla="*/ 505 h 1523"/>
                <a:gd name="T76" fmla="*/ 1719 w 1973"/>
                <a:gd name="T77" fmla="*/ 465 h 1523"/>
                <a:gd name="T78" fmla="*/ 1691 w 1973"/>
                <a:gd name="T79" fmla="*/ 421 h 1523"/>
                <a:gd name="T80" fmla="*/ 1619 w 1973"/>
                <a:gd name="T81" fmla="*/ 326 h 1523"/>
                <a:gd name="T82" fmla="*/ 1538 w 1973"/>
                <a:gd name="T83" fmla="*/ 245 h 1523"/>
                <a:gd name="T84" fmla="*/ 1446 w 1973"/>
                <a:gd name="T85" fmla="*/ 180 h 1523"/>
                <a:gd name="T86" fmla="*/ 1347 w 1973"/>
                <a:gd name="T87" fmla="*/ 131 h 1523"/>
                <a:gd name="T88" fmla="*/ 1344 w 1973"/>
                <a:gd name="T89" fmla="*/ 112 h 1523"/>
                <a:gd name="T90" fmla="*/ 1325 w 1973"/>
                <a:gd name="T91" fmla="*/ 80 h 1523"/>
                <a:gd name="T92" fmla="*/ 1280 w 1973"/>
                <a:gd name="T93" fmla="*/ 45 h 1523"/>
                <a:gd name="T94" fmla="*/ 1180 w 1973"/>
                <a:gd name="T95" fmla="*/ 16 h 1523"/>
                <a:gd name="T96" fmla="*/ 1101 w 1973"/>
                <a:gd name="T97" fmla="*/ 4 h 1523"/>
                <a:gd name="T98" fmla="*/ 981 w 1973"/>
                <a:gd name="T99" fmla="*/ 3 h 1523"/>
                <a:gd name="T100" fmla="*/ 949 w 1973"/>
                <a:gd name="T101" fmla="*/ 17 h 1523"/>
                <a:gd name="T102" fmla="*/ 901 w 1973"/>
                <a:gd name="T103" fmla="*/ 24 h 1523"/>
                <a:gd name="T104" fmla="*/ 801 w 1973"/>
                <a:gd name="T105" fmla="*/ 12 h 1523"/>
                <a:gd name="T106" fmla="*/ 651 w 1973"/>
                <a:gd name="T107" fmla="*/ 13 h 1523"/>
                <a:gd name="T108" fmla="*/ 498 w 1973"/>
                <a:gd name="T109" fmla="*/ 31 h 1523"/>
                <a:gd name="T110" fmla="*/ 360 w 1973"/>
                <a:gd name="T111" fmla="*/ 65 h 1523"/>
                <a:gd name="T112" fmla="*/ 268 w 1973"/>
                <a:gd name="T113" fmla="*/ 109 h 1523"/>
                <a:gd name="T114" fmla="*/ 159 w 1973"/>
                <a:gd name="T115" fmla="*/ 200 h 1523"/>
                <a:gd name="T116" fmla="*/ 85 w 1973"/>
                <a:gd name="T117" fmla="*/ 304 h 1523"/>
                <a:gd name="T118" fmla="*/ 34 w 1973"/>
                <a:gd name="T119" fmla="*/ 404 h 1523"/>
                <a:gd name="T120" fmla="*/ 21 w 1973"/>
                <a:gd name="T121" fmla="*/ 461 h 1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73" h="1523">
                  <a:moveTo>
                    <a:pt x="0" y="538"/>
                  </a:moveTo>
                  <a:lnTo>
                    <a:pt x="0" y="538"/>
                  </a:lnTo>
                  <a:lnTo>
                    <a:pt x="1" y="582"/>
                  </a:lnTo>
                  <a:lnTo>
                    <a:pt x="4" y="625"/>
                  </a:lnTo>
                  <a:lnTo>
                    <a:pt x="8" y="666"/>
                  </a:lnTo>
                  <a:lnTo>
                    <a:pt x="14" y="706"/>
                  </a:lnTo>
                  <a:lnTo>
                    <a:pt x="22" y="744"/>
                  </a:lnTo>
                  <a:lnTo>
                    <a:pt x="33" y="782"/>
                  </a:lnTo>
                  <a:lnTo>
                    <a:pt x="46" y="818"/>
                  </a:lnTo>
                  <a:lnTo>
                    <a:pt x="61" y="852"/>
                  </a:lnTo>
                  <a:lnTo>
                    <a:pt x="78" y="884"/>
                  </a:lnTo>
                  <a:lnTo>
                    <a:pt x="99" y="916"/>
                  </a:lnTo>
                  <a:lnTo>
                    <a:pt x="122" y="947"/>
                  </a:lnTo>
                  <a:lnTo>
                    <a:pt x="149" y="975"/>
                  </a:lnTo>
                  <a:lnTo>
                    <a:pt x="178" y="1001"/>
                  </a:lnTo>
                  <a:lnTo>
                    <a:pt x="210" y="1028"/>
                  </a:lnTo>
                  <a:lnTo>
                    <a:pt x="244" y="1052"/>
                  </a:lnTo>
                  <a:lnTo>
                    <a:pt x="284" y="1075"/>
                  </a:lnTo>
                  <a:lnTo>
                    <a:pt x="284" y="1075"/>
                  </a:lnTo>
                  <a:lnTo>
                    <a:pt x="303" y="1085"/>
                  </a:lnTo>
                  <a:lnTo>
                    <a:pt x="323" y="1093"/>
                  </a:lnTo>
                  <a:lnTo>
                    <a:pt x="343" y="1102"/>
                  </a:lnTo>
                  <a:lnTo>
                    <a:pt x="363" y="1109"/>
                  </a:lnTo>
                  <a:lnTo>
                    <a:pt x="404" y="1121"/>
                  </a:lnTo>
                  <a:lnTo>
                    <a:pt x="446" y="1130"/>
                  </a:lnTo>
                  <a:lnTo>
                    <a:pt x="489" y="1138"/>
                  </a:lnTo>
                  <a:lnTo>
                    <a:pt x="532" y="1144"/>
                  </a:lnTo>
                  <a:lnTo>
                    <a:pt x="617" y="1153"/>
                  </a:lnTo>
                  <a:lnTo>
                    <a:pt x="617" y="1153"/>
                  </a:lnTo>
                  <a:lnTo>
                    <a:pt x="631" y="1153"/>
                  </a:lnTo>
                  <a:lnTo>
                    <a:pt x="649" y="1153"/>
                  </a:lnTo>
                  <a:lnTo>
                    <a:pt x="666" y="1154"/>
                  </a:lnTo>
                  <a:lnTo>
                    <a:pt x="683" y="1156"/>
                  </a:lnTo>
                  <a:lnTo>
                    <a:pt x="699" y="1160"/>
                  </a:lnTo>
                  <a:lnTo>
                    <a:pt x="706" y="1162"/>
                  </a:lnTo>
                  <a:lnTo>
                    <a:pt x="712" y="1165"/>
                  </a:lnTo>
                  <a:lnTo>
                    <a:pt x="716" y="1169"/>
                  </a:lnTo>
                  <a:lnTo>
                    <a:pt x="720" y="1174"/>
                  </a:lnTo>
                  <a:lnTo>
                    <a:pt x="723" y="1181"/>
                  </a:lnTo>
                  <a:lnTo>
                    <a:pt x="723" y="1188"/>
                  </a:lnTo>
                  <a:lnTo>
                    <a:pt x="723" y="1188"/>
                  </a:lnTo>
                  <a:lnTo>
                    <a:pt x="723" y="1194"/>
                  </a:lnTo>
                  <a:lnTo>
                    <a:pt x="720" y="1201"/>
                  </a:lnTo>
                  <a:lnTo>
                    <a:pt x="718" y="1208"/>
                  </a:lnTo>
                  <a:lnTo>
                    <a:pt x="712" y="1216"/>
                  </a:lnTo>
                  <a:lnTo>
                    <a:pt x="702" y="1230"/>
                  </a:lnTo>
                  <a:lnTo>
                    <a:pt x="688" y="1246"/>
                  </a:lnTo>
                  <a:lnTo>
                    <a:pt x="662" y="1277"/>
                  </a:lnTo>
                  <a:lnTo>
                    <a:pt x="651" y="1290"/>
                  </a:lnTo>
                  <a:lnTo>
                    <a:pt x="649" y="1296"/>
                  </a:lnTo>
                  <a:lnTo>
                    <a:pt x="646" y="1302"/>
                  </a:lnTo>
                  <a:lnTo>
                    <a:pt x="646" y="1302"/>
                  </a:lnTo>
                  <a:lnTo>
                    <a:pt x="643" y="1305"/>
                  </a:lnTo>
                  <a:lnTo>
                    <a:pt x="642" y="1309"/>
                  </a:lnTo>
                  <a:lnTo>
                    <a:pt x="642" y="1319"/>
                  </a:lnTo>
                  <a:lnTo>
                    <a:pt x="657" y="1345"/>
                  </a:lnTo>
                  <a:lnTo>
                    <a:pt x="657" y="1345"/>
                  </a:lnTo>
                  <a:lnTo>
                    <a:pt x="650" y="1350"/>
                  </a:lnTo>
                  <a:lnTo>
                    <a:pt x="645" y="1355"/>
                  </a:lnTo>
                  <a:lnTo>
                    <a:pt x="641" y="1362"/>
                  </a:lnTo>
                  <a:lnTo>
                    <a:pt x="637" y="1370"/>
                  </a:lnTo>
                  <a:lnTo>
                    <a:pt x="630" y="1386"/>
                  </a:lnTo>
                  <a:lnTo>
                    <a:pt x="626" y="1405"/>
                  </a:lnTo>
                  <a:lnTo>
                    <a:pt x="623" y="1422"/>
                  </a:lnTo>
                  <a:lnTo>
                    <a:pt x="625" y="1441"/>
                  </a:lnTo>
                  <a:lnTo>
                    <a:pt x="629" y="1458"/>
                  </a:lnTo>
                  <a:lnTo>
                    <a:pt x="631" y="1465"/>
                  </a:lnTo>
                  <a:lnTo>
                    <a:pt x="635" y="1473"/>
                  </a:lnTo>
                  <a:lnTo>
                    <a:pt x="635" y="1473"/>
                  </a:lnTo>
                  <a:lnTo>
                    <a:pt x="641" y="1481"/>
                  </a:lnTo>
                  <a:lnTo>
                    <a:pt x="649" y="1487"/>
                  </a:lnTo>
                  <a:lnTo>
                    <a:pt x="657" y="1494"/>
                  </a:lnTo>
                  <a:lnTo>
                    <a:pt x="666" y="1501"/>
                  </a:lnTo>
                  <a:lnTo>
                    <a:pt x="676" y="1505"/>
                  </a:lnTo>
                  <a:lnTo>
                    <a:pt x="687" y="1509"/>
                  </a:lnTo>
                  <a:lnTo>
                    <a:pt x="710" y="1515"/>
                  </a:lnTo>
                  <a:lnTo>
                    <a:pt x="735" y="1520"/>
                  </a:lnTo>
                  <a:lnTo>
                    <a:pt x="759" y="1522"/>
                  </a:lnTo>
                  <a:lnTo>
                    <a:pt x="782" y="1523"/>
                  </a:lnTo>
                  <a:lnTo>
                    <a:pt x="801" y="1522"/>
                  </a:lnTo>
                  <a:lnTo>
                    <a:pt x="801" y="1522"/>
                  </a:lnTo>
                  <a:lnTo>
                    <a:pt x="825" y="1519"/>
                  </a:lnTo>
                  <a:lnTo>
                    <a:pt x="855" y="1514"/>
                  </a:lnTo>
                  <a:lnTo>
                    <a:pt x="888" y="1506"/>
                  </a:lnTo>
                  <a:lnTo>
                    <a:pt x="922" y="1494"/>
                  </a:lnTo>
                  <a:lnTo>
                    <a:pt x="938" y="1489"/>
                  </a:lnTo>
                  <a:lnTo>
                    <a:pt x="954" y="1481"/>
                  </a:lnTo>
                  <a:lnTo>
                    <a:pt x="970" y="1473"/>
                  </a:lnTo>
                  <a:lnTo>
                    <a:pt x="984" y="1465"/>
                  </a:lnTo>
                  <a:lnTo>
                    <a:pt x="997" y="1455"/>
                  </a:lnTo>
                  <a:lnTo>
                    <a:pt x="1008" y="1446"/>
                  </a:lnTo>
                  <a:lnTo>
                    <a:pt x="1017" y="1437"/>
                  </a:lnTo>
                  <a:lnTo>
                    <a:pt x="1024" y="1426"/>
                  </a:lnTo>
                  <a:lnTo>
                    <a:pt x="1050" y="1419"/>
                  </a:lnTo>
                  <a:lnTo>
                    <a:pt x="1050" y="1419"/>
                  </a:lnTo>
                  <a:lnTo>
                    <a:pt x="1085" y="1407"/>
                  </a:lnTo>
                  <a:lnTo>
                    <a:pt x="1118" y="1395"/>
                  </a:lnTo>
                  <a:lnTo>
                    <a:pt x="1150" y="1382"/>
                  </a:lnTo>
                  <a:lnTo>
                    <a:pt x="1182" y="1367"/>
                  </a:lnTo>
                  <a:lnTo>
                    <a:pt x="1211" y="1350"/>
                  </a:lnTo>
                  <a:lnTo>
                    <a:pt x="1240" y="1331"/>
                  </a:lnTo>
                  <a:lnTo>
                    <a:pt x="1267" y="1309"/>
                  </a:lnTo>
                  <a:lnTo>
                    <a:pt x="1295" y="1284"/>
                  </a:lnTo>
                  <a:lnTo>
                    <a:pt x="1320" y="1257"/>
                  </a:lnTo>
                  <a:lnTo>
                    <a:pt x="1320" y="1257"/>
                  </a:lnTo>
                  <a:lnTo>
                    <a:pt x="1344" y="1252"/>
                  </a:lnTo>
                  <a:lnTo>
                    <a:pt x="1344" y="1252"/>
                  </a:lnTo>
                  <a:lnTo>
                    <a:pt x="1380" y="1242"/>
                  </a:lnTo>
                  <a:lnTo>
                    <a:pt x="1416" y="1230"/>
                  </a:lnTo>
                  <a:lnTo>
                    <a:pt x="1450" y="1216"/>
                  </a:lnTo>
                  <a:lnTo>
                    <a:pt x="1484" y="1201"/>
                  </a:lnTo>
                  <a:lnTo>
                    <a:pt x="1517" y="1184"/>
                  </a:lnTo>
                  <a:lnTo>
                    <a:pt x="1549" y="1164"/>
                  </a:lnTo>
                  <a:lnTo>
                    <a:pt x="1581" y="1144"/>
                  </a:lnTo>
                  <a:lnTo>
                    <a:pt x="1610" y="1121"/>
                  </a:lnTo>
                  <a:lnTo>
                    <a:pt x="1656" y="1128"/>
                  </a:lnTo>
                  <a:lnTo>
                    <a:pt x="1656" y="1128"/>
                  </a:lnTo>
                  <a:lnTo>
                    <a:pt x="1676" y="1122"/>
                  </a:lnTo>
                  <a:lnTo>
                    <a:pt x="1695" y="1116"/>
                  </a:lnTo>
                  <a:lnTo>
                    <a:pt x="1715" y="1108"/>
                  </a:lnTo>
                  <a:lnTo>
                    <a:pt x="1734" y="1100"/>
                  </a:lnTo>
                  <a:lnTo>
                    <a:pt x="1771" y="1080"/>
                  </a:lnTo>
                  <a:lnTo>
                    <a:pt x="1808" y="1060"/>
                  </a:lnTo>
                  <a:lnTo>
                    <a:pt x="1808" y="1060"/>
                  </a:lnTo>
                  <a:lnTo>
                    <a:pt x="1836" y="1048"/>
                  </a:lnTo>
                  <a:lnTo>
                    <a:pt x="1861" y="1039"/>
                  </a:lnTo>
                  <a:lnTo>
                    <a:pt x="1885" y="1029"/>
                  </a:lnTo>
                  <a:lnTo>
                    <a:pt x="1906" y="1019"/>
                  </a:lnTo>
                  <a:lnTo>
                    <a:pt x="1916" y="1013"/>
                  </a:lnTo>
                  <a:lnTo>
                    <a:pt x="1925" y="1007"/>
                  </a:lnTo>
                  <a:lnTo>
                    <a:pt x="1933" y="1000"/>
                  </a:lnTo>
                  <a:lnTo>
                    <a:pt x="1940" y="991"/>
                  </a:lnTo>
                  <a:lnTo>
                    <a:pt x="1946" y="981"/>
                  </a:lnTo>
                  <a:lnTo>
                    <a:pt x="1953" y="971"/>
                  </a:lnTo>
                  <a:lnTo>
                    <a:pt x="1957" y="957"/>
                  </a:lnTo>
                  <a:lnTo>
                    <a:pt x="1961" y="943"/>
                  </a:lnTo>
                  <a:lnTo>
                    <a:pt x="1961" y="943"/>
                  </a:lnTo>
                  <a:lnTo>
                    <a:pt x="1966" y="908"/>
                  </a:lnTo>
                  <a:lnTo>
                    <a:pt x="1970" y="872"/>
                  </a:lnTo>
                  <a:lnTo>
                    <a:pt x="1972" y="835"/>
                  </a:lnTo>
                  <a:lnTo>
                    <a:pt x="1973" y="798"/>
                  </a:lnTo>
                  <a:lnTo>
                    <a:pt x="1973" y="722"/>
                  </a:lnTo>
                  <a:lnTo>
                    <a:pt x="1972" y="649"/>
                  </a:lnTo>
                  <a:lnTo>
                    <a:pt x="1950" y="621"/>
                  </a:lnTo>
                  <a:lnTo>
                    <a:pt x="1950" y="621"/>
                  </a:lnTo>
                  <a:lnTo>
                    <a:pt x="1901" y="578"/>
                  </a:lnTo>
                  <a:lnTo>
                    <a:pt x="1877" y="558"/>
                  </a:lnTo>
                  <a:lnTo>
                    <a:pt x="1852" y="541"/>
                  </a:lnTo>
                  <a:lnTo>
                    <a:pt x="1827" y="523"/>
                  </a:lnTo>
                  <a:lnTo>
                    <a:pt x="1812" y="517"/>
                  </a:lnTo>
                  <a:lnTo>
                    <a:pt x="1799" y="510"/>
                  </a:lnTo>
                  <a:lnTo>
                    <a:pt x="1784" y="505"/>
                  </a:lnTo>
                  <a:lnTo>
                    <a:pt x="1769" y="499"/>
                  </a:lnTo>
                  <a:lnTo>
                    <a:pt x="1753" y="495"/>
                  </a:lnTo>
                  <a:lnTo>
                    <a:pt x="1738" y="493"/>
                  </a:lnTo>
                  <a:lnTo>
                    <a:pt x="1719" y="465"/>
                  </a:lnTo>
                  <a:lnTo>
                    <a:pt x="1719" y="465"/>
                  </a:lnTo>
                  <a:lnTo>
                    <a:pt x="1706" y="442"/>
                  </a:lnTo>
                  <a:lnTo>
                    <a:pt x="1691" y="421"/>
                  </a:lnTo>
                  <a:lnTo>
                    <a:pt x="1691" y="421"/>
                  </a:lnTo>
                  <a:lnTo>
                    <a:pt x="1674" y="397"/>
                  </a:lnTo>
                  <a:lnTo>
                    <a:pt x="1656" y="373"/>
                  </a:lnTo>
                  <a:lnTo>
                    <a:pt x="1638" y="349"/>
                  </a:lnTo>
                  <a:lnTo>
                    <a:pt x="1619" y="326"/>
                  </a:lnTo>
                  <a:lnTo>
                    <a:pt x="1599" y="305"/>
                  </a:lnTo>
                  <a:lnTo>
                    <a:pt x="1579" y="284"/>
                  </a:lnTo>
                  <a:lnTo>
                    <a:pt x="1559" y="264"/>
                  </a:lnTo>
                  <a:lnTo>
                    <a:pt x="1538" y="245"/>
                  </a:lnTo>
                  <a:lnTo>
                    <a:pt x="1515" y="228"/>
                  </a:lnTo>
                  <a:lnTo>
                    <a:pt x="1493" y="211"/>
                  </a:lnTo>
                  <a:lnTo>
                    <a:pt x="1470" y="195"/>
                  </a:lnTo>
                  <a:lnTo>
                    <a:pt x="1446" y="180"/>
                  </a:lnTo>
                  <a:lnTo>
                    <a:pt x="1422" y="165"/>
                  </a:lnTo>
                  <a:lnTo>
                    <a:pt x="1398" y="153"/>
                  </a:lnTo>
                  <a:lnTo>
                    <a:pt x="1372" y="141"/>
                  </a:lnTo>
                  <a:lnTo>
                    <a:pt x="1347" y="131"/>
                  </a:lnTo>
                  <a:lnTo>
                    <a:pt x="1340" y="119"/>
                  </a:lnTo>
                  <a:lnTo>
                    <a:pt x="1340" y="119"/>
                  </a:lnTo>
                  <a:lnTo>
                    <a:pt x="1343" y="116"/>
                  </a:lnTo>
                  <a:lnTo>
                    <a:pt x="1344" y="112"/>
                  </a:lnTo>
                  <a:lnTo>
                    <a:pt x="1344" y="108"/>
                  </a:lnTo>
                  <a:lnTo>
                    <a:pt x="1341" y="103"/>
                  </a:lnTo>
                  <a:lnTo>
                    <a:pt x="1336" y="92"/>
                  </a:lnTo>
                  <a:lnTo>
                    <a:pt x="1325" y="80"/>
                  </a:lnTo>
                  <a:lnTo>
                    <a:pt x="1315" y="69"/>
                  </a:lnTo>
                  <a:lnTo>
                    <a:pt x="1301" y="59"/>
                  </a:lnTo>
                  <a:lnTo>
                    <a:pt x="1289" y="51"/>
                  </a:lnTo>
                  <a:lnTo>
                    <a:pt x="1280" y="45"/>
                  </a:lnTo>
                  <a:lnTo>
                    <a:pt x="1280" y="45"/>
                  </a:lnTo>
                  <a:lnTo>
                    <a:pt x="1248" y="33"/>
                  </a:lnTo>
                  <a:lnTo>
                    <a:pt x="1214" y="23"/>
                  </a:lnTo>
                  <a:lnTo>
                    <a:pt x="1180" y="16"/>
                  </a:lnTo>
                  <a:lnTo>
                    <a:pt x="1146" y="9"/>
                  </a:lnTo>
                  <a:lnTo>
                    <a:pt x="1146" y="9"/>
                  </a:lnTo>
                  <a:lnTo>
                    <a:pt x="1129" y="7"/>
                  </a:lnTo>
                  <a:lnTo>
                    <a:pt x="1101" y="4"/>
                  </a:lnTo>
                  <a:lnTo>
                    <a:pt x="1067" y="2"/>
                  </a:lnTo>
                  <a:lnTo>
                    <a:pt x="1030" y="0"/>
                  </a:lnTo>
                  <a:lnTo>
                    <a:pt x="996" y="2"/>
                  </a:lnTo>
                  <a:lnTo>
                    <a:pt x="981" y="3"/>
                  </a:lnTo>
                  <a:lnTo>
                    <a:pt x="968" y="7"/>
                  </a:lnTo>
                  <a:lnTo>
                    <a:pt x="957" y="9"/>
                  </a:lnTo>
                  <a:lnTo>
                    <a:pt x="950" y="15"/>
                  </a:lnTo>
                  <a:lnTo>
                    <a:pt x="949" y="17"/>
                  </a:lnTo>
                  <a:lnTo>
                    <a:pt x="948" y="20"/>
                  </a:lnTo>
                  <a:lnTo>
                    <a:pt x="948" y="24"/>
                  </a:lnTo>
                  <a:lnTo>
                    <a:pt x="949" y="28"/>
                  </a:lnTo>
                  <a:lnTo>
                    <a:pt x="901" y="24"/>
                  </a:lnTo>
                  <a:lnTo>
                    <a:pt x="901" y="24"/>
                  </a:lnTo>
                  <a:lnTo>
                    <a:pt x="869" y="19"/>
                  </a:lnTo>
                  <a:lnTo>
                    <a:pt x="836" y="15"/>
                  </a:lnTo>
                  <a:lnTo>
                    <a:pt x="801" y="12"/>
                  </a:lnTo>
                  <a:lnTo>
                    <a:pt x="764" y="11"/>
                  </a:lnTo>
                  <a:lnTo>
                    <a:pt x="727" y="11"/>
                  </a:lnTo>
                  <a:lnTo>
                    <a:pt x="690" y="11"/>
                  </a:lnTo>
                  <a:lnTo>
                    <a:pt x="651" y="13"/>
                  </a:lnTo>
                  <a:lnTo>
                    <a:pt x="613" y="16"/>
                  </a:lnTo>
                  <a:lnTo>
                    <a:pt x="574" y="20"/>
                  </a:lnTo>
                  <a:lnTo>
                    <a:pt x="536" y="24"/>
                  </a:lnTo>
                  <a:lnTo>
                    <a:pt x="498" y="31"/>
                  </a:lnTo>
                  <a:lnTo>
                    <a:pt x="462" y="37"/>
                  </a:lnTo>
                  <a:lnTo>
                    <a:pt x="427" y="45"/>
                  </a:lnTo>
                  <a:lnTo>
                    <a:pt x="392" y="55"/>
                  </a:lnTo>
                  <a:lnTo>
                    <a:pt x="360" y="65"/>
                  </a:lnTo>
                  <a:lnTo>
                    <a:pt x="329" y="77"/>
                  </a:lnTo>
                  <a:lnTo>
                    <a:pt x="329" y="77"/>
                  </a:lnTo>
                  <a:lnTo>
                    <a:pt x="299" y="92"/>
                  </a:lnTo>
                  <a:lnTo>
                    <a:pt x="268" y="109"/>
                  </a:lnTo>
                  <a:lnTo>
                    <a:pt x="238" y="129"/>
                  </a:lnTo>
                  <a:lnTo>
                    <a:pt x="210" y="151"/>
                  </a:lnTo>
                  <a:lnTo>
                    <a:pt x="183" y="175"/>
                  </a:lnTo>
                  <a:lnTo>
                    <a:pt x="159" y="200"/>
                  </a:lnTo>
                  <a:lnTo>
                    <a:pt x="137" y="226"/>
                  </a:lnTo>
                  <a:lnTo>
                    <a:pt x="117" y="254"/>
                  </a:lnTo>
                  <a:lnTo>
                    <a:pt x="117" y="254"/>
                  </a:lnTo>
                  <a:lnTo>
                    <a:pt x="85" y="304"/>
                  </a:lnTo>
                  <a:lnTo>
                    <a:pt x="69" y="332"/>
                  </a:lnTo>
                  <a:lnTo>
                    <a:pt x="53" y="361"/>
                  </a:lnTo>
                  <a:lnTo>
                    <a:pt x="40" y="390"/>
                  </a:lnTo>
                  <a:lnTo>
                    <a:pt x="34" y="404"/>
                  </a:lnTo>
                  <a:lnTo>
                    <a:pt x="29" y="418"/>
                  </a:lnTo>
                  <a:lnTo>
                    <a:pt x="25" y="433"/>
                  </a:lnTo>
                  <a:lnTo>
                    <a:pt x="22" y="447"/>
                  </a:lnTo>
                  <a:lnTo>
                    <a:pt x="21" y="461"/>
                  </a:lnTo>
                  <a:lnTo>
                    <a:pt x="21" y="474"/>
                  </a:lnTo>
                  <a:lnTo>
                    <a:pt x="0" y="53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2280061E-7B5B-3687-CE39-6FED080DF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34"/>
              <a:ext cx="658" cy="507"/>
            </a:xfrm>
            <a:custGeom>
              <a:avLst/>
              <a:gdLst>
                <a:gd name="T0" fmla="*/ 4 w 1973"/>
                <a:gd name="T1" fmla="*/ 625 h 1523"/>
                <a:gd name="T2" fmla="*/ 33 w 1973"/>
                <a:gd name="T3" fmla="*/ 782 h 1523"/>
                <a:gd name="T4" fmla="*/ 99 w 1973"/>
                <a:gd name="T5" fmla="*/ 916 h 1523"/>
                <a:gd name="T6" fmla="*/ 210 w 1973"/>
                <a:gd name="T7" fmla="*/ 1028 h 1523"/>
                <a:gd name="T8" fmla="*/ 303 w 1973"/>
                <a:gd name="T9" fmla="*/ 1085 h 1523"/>
                <a:gd name="T10" fmla="*/ 404 w 1973"/>
                <a:gd name="T11" fmla="*/ 1121 h 1523"/>
                <a:gd name="T12" fmla="*/ 617 w 1973"/>
                <a:gd name="T13" fmla="*/ 1153 h 1523"/>
                <a:gd name="T14" fmla="*/ 666 w 1973"/>
                <a:gd name="T15" fmla="*/ 1154 h 1523"/>
                <a:gd name="T16" fmla="*/ 712 w 1973"/>
                <a:gd name="T17" fmla="*/ 1165 h 1523"/>
                <a:gd name="T18" fmla="*/ 723 w 1973"/>
                <a:gd name="T19" fmla="*/ 1188 h 1523"/>
                <a:gd name="T20" fmla="*/ 718 w 1973"/>
                <a:gd name="T21" fmla="*/ 1208 h 1523"/>
                <a:gd name="T22" fmla="*/ 662 w 1973"/>
                <a:gd name="T23" fmla="*/ 1277 h 1523"/>
                <a:gd name="T24" fmla="*/ 646 w 1973"/>
                <a:gd name="T25" fmla="*/ 1302 h 1523"/>
                <a:gd name="T26" fmla="*/ 657 w 1973"/>
                <a:gd name="T27" fmla="*/ 1345 h 1523"/>
                <a:gd name="T28" fmla="*/ 641 w 1973"/>
                <a:gd name="T29" fmla="*/ 1362 h 1523"/>
                <a:gd name="T30" fmla="*/ 623 w 1973"/>
                <a:gd name="T31" fmla="*/ 1422 h 1523"/>
                <a:gd name="T32" fmla="*/ 635 w 1973"/>
                <a:gd name="T33" fmla="*/ 1473 h 1523"/>
                <a:gd name="T34" fmla="*/ 657 w 1973"/>
                <a:gd name="T35" fmla="*/ 1494 h 1523"/>
                <a:gd name="T36" fmla="*/ 710 w 1973"/>
                <a:gd name="T37" fmla="*/ 1515 h 1523"/>
                <a:gd name="T38" fmla="*/ 801 w 1973"/>
                <a:gd name="T39" fmla="*/ 1522 h 1523"/>
                <a:gd name="T40" fmla="*/ 888 w 1973"/>
                <a:gd name="T41" fmla="*/ 1506 h 1523"/>
                <a:gd name="T42" fmla="*/ 970 w 1973"/>
                <a:gd name="T43" fmla="*/ 1473 h 1523"/>
                <a:gd name="T44" fmla="*/ 1017 w 1973"/>
                <a:gd name="T45" fmla="*/ 1437 h 1523"/>
                <a:gd name="T46" fmla="*/ 1085 w 1973"/>
                <a:gd name="T47" fmla="*/ 1407 h 1523"/>
                <a:gd name="T48" fmla="*/ 1211 w 1973"/>
                <a:gd name="T49" fmla="*/ 1350 h 1523"/>
                <a:gd name="T50" fmla="*/ 1320 w 1973"/>
                <a:gd name="T51" fmla="*/ 1257 h 1523"/>
                <a:gd name="T52" fmla="*/ 1380 w 1973"/>
                <a:gd name="T53" fmla="*/ 1242 h 1523"/>
                <a:gd name="T54" fmla="*/ 1517 w 1973"/>
                <a:gd name="T55" fmla="*/ 1184 h 1523"/>
                <a:gd name="T56" fmla="*/ 1656 w 1973"/>
                <a:gd name="T57" fmla="*/ 1128 h 1523"/>
                <a:gd name="T58" fmla="*/ 1715 w 1973"/>
                <a:gd name="T59" fmla="*/ 1108 h 1523"/>
                <a:gd name="T60" fmla="*/ 1808 w 1973"/>
                <a:gd name="T61" fmla="*/ 1060 h 1523"/>
                <a:gd name="T62" fmla="*/ 1906 w 1973"/>
                <a:gd name="T63" fmla="*/ 1019 h 1523"/>
                <a:gd name="T64" fmla="*/ 1940 w 1973"/>
                <a:gd name="T65" fmla="*/ 991 h 1523"/>
                <a:gd name="T66" fmla="*/ 1961 w 1973"/>
                <a:gd name="T67" fmla="*/ 943 h 1523"/>
                <a:gd name="T68" fmla="*/ 1972 w 1973"/>
                <a:gd name="T69" fmla="*/ 835 h 1523"/>
                <a:gd name="T70" fmla="*/ 1950 w 1973"/>
                <a:gd name="T71" fmla="*/ 621 h 1523"/>
                <a:gd name="T72" fmla="*/ 1852 w 1973"/>
                <a:gd name="T73" fmla="*/ 541 h 1523"/>
                <a:gd name="T74" fmla="*/ 1784 w 1973"/>
                <a:gd name="T75" fmla="*/ 505 h 1523"/>
                <a:gd name="T76" fmla="*/ 1719 w 1973"/>
                <a:gd name="T77" fmla="*/ 465 h 1523"/>
                <a:gd name="T78" fmla="*/ 1691 w 1973"/>
                <a:gd name="T79" fmla="*/ 421 h 1523"/>
                <a:gd name="T80" fmla="*/ 1619 w 1973"/>
                <a:gd name="T81" fmla="*/ 326 h 1523"/>
                <a:gd name="T82" fmla="*/ 1538 w 1973"/>
                <a:gd name="T83" fmla="*/ 245 h 1523"/>
                <a:gd name="T84" fmla="*/ 1446 w 1973"/>
                <a:gd name="T85" fmla="*/ 180 h 1523"/>
                <a:gd name="T86" fmla="*/ 1347 w 1973"/>
                <a:gd name="T87" fmla="*/ 131 h 1523"/>
                <a:gd name="T88" fmla="*/ 1344 w 1973"/>
                <a:gd name="T89" fmla="*/ 112 h 1523"/>
                <a:gd name="T90" fmla="*/ 1325 w 1973"/>
                <a:gd name="T91" fmla="*/ 80 h 1523"/>
                <a:gd name="T92" fmla="*/ 1280 w 1973"/>
                <a:gd name="T93" fmla="*/ 45 h 1523"/>
                <a:gd name="T94" fmla="*/ 1180 w 1973"/>
                <a:gd name="T95" fmla="*/ 16 h 1523"/>
                <a:gd name="T96" fmla="*/ 1101 w 1973"/>
                <a:gd name="T97" fmla="*/ 4 h 1523"/>
                <a:gd name="T98" fmla="*/ 981 w 1973"/>
                <a:gd name="T99" fmla="*/ 3 h 1523"/>
                <a:gd name="T100" fmla="*/ 949 w 1973"/>
                <a:gd name="T101" fmla="*/ 17 h 1523"/>
                <a:gd name="T102" fmla="*/ 901 w 1973"/>
                <a:gd name="T103" fmla="*/ 24 h 1523"/>
                <a:gd name="T104" fmla="*/ 801 w 1973"/>
                <a:gd name="T105" fmla="*/ 12 h 1523"/>
                <a:gd name="T106" fmla="*/ 651 w 1973"/>
                <a:gd name="T107" fmla="*/ 13 h 1523"/>
                <a:gd name="T108" fmla="*/ 498 w 1973"/>
                <a:gd name="T109" fmla="*/ 31 h 1523"/>
                <a:gd name="T110" fmla="*/ 360 w 1973"/>
                <a:gd name="T111" fmla="*/ 65 h 1523"/>
                <a:gd name="T112" fmla="*/ 268 w 1973"/>
                <a:gd name="T113" fmla="*/ 109 h 1523"/>
                <a:gd name="T114" fmla="*/ 159 w 1973"/>
                <a:gd name="T115" fmla="*/ 200 h 1523"/>
                <a:gd name="T116" fmla="*/ 85 w 1973"/>
                <a:gd name="T117" fmla="*/ 304 h 1523"/>
                <a:gd name="T118" fmla="*/ 34 w 1973"/>
                <a:gd name="T119" fmla="*/ 404 h 1523"/>
                <a:gd name="T120" fmla="*/ 21 w 1973"/>
                <a:gd name="T121" fmla="*/ 461 h 1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73" h="1523">
                  <a:moveTo>
                    <a:pt x="0" y="538"/>
                  </a:moveTo>
                  <a:lnTo>
                    <a:pt x="0" y="538"/>
                  </a:lnTo>
                  <a:lnTo>
                    <a:pt x="1" y="582"/>
                  </a:lnTo>
                  <a:lnTo>
                    <a:pt x="4" y="625"/>
                  </a:lnTo>
                  <a:lnTo>
                    <a:pt x="8" y="666"/>
                  </a:lnTo>
                  <a:lnTo>
                    <a:pt x="14" y="706"/>
                  </a:lnTo>
                  <a:lnTo>
                    <a:pt x="22" y="744"/>
                  </a:lnTo>
                  <a:lnTo>
                    <a:pt x="33" y="782"/>
                  </a:lnTo>
                  <a:lnTo>
                    <a:pt x="46" y="818"/>
                  </a:lnTo>
                  <a:lnTo>
                    <a:pt x="61" y="852"/>
                  </a:lnTo>
                  <a:lnTo>
                    <a:pt x="78" y="884"/>
                  </a:lnTo>
                  <a:lnTo>
                    <a:pt x="99" y="916"/>
                  </a:lnTo>
                  <a:lnTo>
                    <a:pt x="122" y="947"/>
                  </a:lnTo>
                  <a:lnTo>
                    <a:pt x="149" y="975"/>
                  </a:lnTo>
                  <a:lnTo>
                    <a:pt x="178" y="1001"/>
                  </a:lnTo>
                  <a:lnTo>
                    <a:pt x="210" y="1028"/>
                  </a:lnTo>
                  <a:lnTo>
                    <a:pt x="244" y="1052"/>
                  </a:lnTo>
                  <a:lnTo>
                    <a:pt x="284" y="1075"/>
                  </a:lnTo>
                  <a:lnTo>
                    <a:pt x="284" y="1075"/>
                  </a:lnTo>
                  <a:lnTo>
                    <a:pt x="303" y="1085"/>
                  </a:lnTo>
                  <a:lnTo>
                    <a:pt x="323" y="1093"/>
                  </a:lnTo>
                  <a:lnTo>
                    <a:pt x="343" y="1102"/>
                  </a:lnTo>
                  <a:lnTo>
                    <a:pt x="363" y="1109"/>
                  </a:lnTo>
                  <a:lnTo>
                    <a:pt x="404" y="1121"/>
                  </a:lnTo>
                  <a:lnTo>
                    <a:pt x="446" y="1130"/>
                  </a:lnTo>
                  <a:lnTo>
                    <a:pt x="489" y="1138"/>
                  </a:lnTo>
                  <a:lnTo>
                    <a:pt x="532" y="1144"/>
                  </a:lnTo>
                  <a:lnTo>
                    <a:pt x="617" y="1153"/>
                  </a:lnTo>
                  <a:lnTo>
                    <a:pt x="617" y="1153"/>
                  </a:lnTo>
                  <a:lnTo>
                    <a:pt x="631" y="1153"/>
                  </a:lnTo>
                  <a:lnTo>
                    <a:pt x="649" y="1153"/>
                  </a:lnTo>
                  <a:lnTo>
                    <a:pt x="666" y="1154"/>
                  </a:lnTo>
                  <a:lnTo>
                    <a:pt x="683" y="1156"/>
                  </a:lnTo>
                  <a:lnTo>
                    <a:pt x="699" y="1160"/>
                  </a:lnTo>
                  <a:lnTo>
                    <a:pt x="706" y="1162"/>
                  </a:lnTo>
                  <a:lnTo>
                    <a:pt x="712" y="1165"/>
                  </a:lnTo>
                  <a:lnTo>
                    <a:pt x="716" y="1169"/>
                  </a:lnTo>
                  <a:lnTo>
                    <a:pt x="720" y="1174"/>
                  </a:lnTo>
                  <a:lnTo>
                    <a:pt x="723" y="1181"/>
                  </a:lnTo>
                  <a:lnTo>
                    <a:pt x="723" y="1188"/>
                  </a:lnTo>
                  <a:lnTo>
                    <a:pt x="723" y="1188"/>
                  </a:lnTo>
                  <a:lnTo>
                    <a:pt x="723" y="1194"/>
                  </a:lnTo>
                  <a:lnTo>
                    <a:pt x="720" y="1201"/>
                  </a:lnTo>
                  <a:lnTo>
                    <a:pt x="718" y="1208"/>
                  </a:lnTo>
                  <a:lnTo>
                    <a:pt x="712" y="1216"/>
                  </a:lnTo>
                  <a:lnTo>
                    <a:pt x="702" y="1230"/>
                  </a:lnTo>
                  <a:lnTo>
                    <a:pt x="688" y="1246"/>
                  </a:lnTo>
                  <a:lnTo>
                    <a:pt x="662" y="1277"/>
                  </a:lnTo>
                  <a:lnTo>
                    <a:pt x="651" y="1290"/>
                  </a:lnTo>
                  <a:lnTo>
                    <a:pt x="649" y="1296"/>
                  </a:lnTo>
                  <a:lnTo>
                    <a:pt x="646" y="1302"/>
                  </a:lnTo>
                  <a:lnTo>
                    <a:pt x="646" y="1302"/>
                  </a:lnTo>
                  <a:lnTo>
                    <a:pt x="643" y="1305"/>
                  </a:lnTo>
                  <a:lnTo>
                    <a:pt x="642" y="1309"/>
                  </a:lnTo>
                  <a:lnTo>
                    <a:pt x="642" y="1319"/>
                  </a:lnTo>
                  <a:lnTo>
                    <a:pt x="657" y="1345"/>
                  </a:lnTo>
                  <a:lnTo>
                    <a:pt x="657" y="1345"/>
                  </a:lnTo>
                  <a:lnTo>
                    <a:pt x="650" y="1350"/>
                  </a:lnTo>
                  <a:lnTo>
                    <a:pt x="645" y="1355"/>
                  </a:lnTo>
                  <a:lnTo>
                    <a:pt x="641" y="1362"/>
                  </a:lnTo>
                  <a:lnTo>
                    <a:pt x="637" y="1370"/>
                  </a:lnTo>
                  <a:lnTo>
                    <a:pt x="630" y="1386"/>
                  </a:lnTo>
                  <a:lnTo>
                    <a:pt x="626" y="1405"/>
                  </a:lnTo>
                  <a:lnTo>
                    <a:pt x="623" y="1422"/>
                  </a:lnTo>
                  <a:lnTo>
                    <a:pt x="625" y="1441"/>
                  </a:lnTo>
                  <a:lnTo>
                    <a:pt x="629" y="1458"/>
                  </a:lnTo>
                  <a:lnTo>
                    <a:pt x="631" y="1465"/>
                  </a:lnTo>
                  <a:lnTo>
                    <a:pt x="635" y="1473"/>
                  </a:lnTo>
                  <a:lnTo>
                    <a:pt x="635" y="1473"/>
                  </a:lnTo>
                  <a:lnTo>
                    <a:pt x="641" y="1481"/>
                  </a:lnTo>
                  <a:lnTo>
                    <a:pt x="649" y="1487"/>
                  </a:lnTo>
                  <a:lnTo>
                    <a:pt x="657" y="1494"/>
                  </a:lnTo>
                  <a:lnTo>
                    <a:pt x="666" y="1501"/>
                  </a:lnTo>
                  <a:lnTo>
                    <a:pt x="676" y="1505"/>
                  </a:lnTo>
                  <a:lnTo>
                    <a:pt x="687" y="1509"/>
                  </a:lnTo>
                  <a:lnTo>
                    <a:pt x="710" y="1515"/>
                  </a:lnTo>
                  <a:lnTo>
                    <a:pt x="735" y="1520"/>
                  </a:lnTo>
                  <a:lnTo>
                    <a:pt x="759" y="1522"/>
                  </a:lnTo>
                  <a:lnTo>
                    <a:pt x="782" y="1523"/>
                  </a:lnTo>
                  <a:lnTo>
                    <a:pt x="801" y="1522"/>
                  </a:lnTo>
                  <a:lnTo>
                    <a:pt x="801" y="1522"/>
                  </a:lnTo>
                  <a:lnTo>
                    <a:pt x="825" y="1519"/>
                  </a:lnTo>
                  <a:lnTo>
                    <a:pt x="855" y="1514"/>
                  </a:lnTo>
                  <a:lnTo>
                    <a:pt x="888" y="1506"/>
                  </a:lnTo>
                  <a:lnTo>
                    <a:pt x="922" y="1494"/>
                  </a:lnTo>
                  <a:lnTo>
                    <a:pt x="938" y="1489"/>
                  </a:lnTo>
                  <a:lnTo>
                    <a:pt x="954" y="1481"/>
                  </a:lnTo>
                  <a:lnTo>
                    <a:pt x="970" y="1473"/>
                  </a:lnTo>
                  <a:lnTo>
                    <a:pt x="984" y="1465"/>
                  </a:lnTo>
                  <a:lnTo>
                    <a:pt x="997" y="1455"/>
                  </a:lnTo>
                  <a:lnTo>
                    <a:pt x="1008" y="1446"/>
                  </a:lnTo>
                  <a:lnTo>
                    <a:pt x="1017" y="1437"/>
                  </a:lnTo>
                  <a:lnTo>
                    <a:pt x="1024" y="1426"/>
                  </a:lnTo>
                  <a:lnTo>
                    <a:pt x="1050" y="1419"/>
                  </a:lnTo>
                  <a:lnTo>
                    <a:pt x="1050" y="1419"/>
                  </a:lnTo>
                  <a:lnTo>
                    <a:pt x="1085" y="1407"/>
                  </a:lnTo>
                  <a:lnTo>
                    <a:pt x="1118" y="1395"/>
                  </a:lnTo>
                  <a:lnTo>
                    <a:pt x="1150" y="1382"/>
                  </a:lnTo>
                  <a:lnTo>
                    <a:pt x="1182" y="1367"/>
                  </a:lnTo>
                  <a:lnTo>
                    <a:pt x="1211" y="1350"/>
                  </a:lnTo>
                  <a:lnTo>
                    <a:pt x="1240" y="1331"/>
                  </a:lnTo>
                  <a:lnTo>
                    <a:pt x="1267" y="1309"/>
                  </a:lnTo>
                  <a:lnTo>
                    <a:pt x="1295" y="1284"/>
                  </a:lnTo>
                  <a:lnTo>
                    <a:pt x="1320" y="1257"/>
                  </a:lnTo>
                  <a:lnTo>
                    <a:pt x="1320" y="1257"/>
                  </a:lnTo>
                  <a:lnTo>
                    <a:pt x="1344" y="1252"/>
                  </a:lnTo>
                  <a:lnTo>
                    <a:pt x="1344" y="1252"/>
                  </a:lnTo>
                  <a:lnTo>
                    <a:pt x="1380" y="1242"/>
                  </a:lnTo>
                  <a:lnTo>
                    <a:pt x="1416" y="1230"/>
                  </a:lnTo>
                  <a:lnTo>
                    <a:pt x="1450" y="1216"/>
                  </a:lnTo>
                  <a:lnTo>
                    <a:pt x="1484" y="1201"/>
                  </a:lnTo>
                  <a:lnTo>
                    <a:pt x="1517" y="1184"/>
                  </a:lnTo>
                  <a:lnTo>
                    <a:pt x="1549" y="1164"/>
                  </a:lnTo>
                  <a:lnTo>
                    <a:pt x="1581" y="1144"/>
                  </a:lnTo>
                  <a:lnTo>
                    <a:pt x="1610" y="1121"/>
                  </a:lnTo>
                  <a:lnTo>
                    <a:pt x="1656" y="1128"/>
                  </a:lnTo>
                  <a:lnTo>
                    <a:pt x="1656" y="1128"/>
                  </a:lnTo>
                  <a:lnTo>
                    <a:pt x="1676" y="1122"/>
                  </a:lnTo>
                  <a:lnTo>
                    <a:pt x="1695" y="1116"/>
                  </a:lnTo>
                  <a:lnTo>
                    <a:pt x="1715" y="1108"/>
                  </a:lnTo>
                  <a:lnTo>
                    <a:pt x="1734" y="1100"/>
                  </a:lnTo>
                  <a:lnTo>
                    <a:pt x="1771" y="1080"/>
                  </a:lnTo>
                  <a:lnTo>
                    <a:pt x="1808" y="1060"/>
                  </a:lnTo>
                  <a:lnTo>
                    <a:pt x="1808" y="1060"/>
                  </a:lnTo>
                  <a:lnTo>
                    <a:pt x="1836" y="1048"/>
                  </a:lnTo>
                  <a:lnTo>
                    <a:pt x="1861" y="1039"/>
                  </a:lnTo>
                  <a:lnTo>
                    <a:pt x="1885" y="1029"/>
                  </a:lnTo>
                  <a:lnTo>
                    <a:pt x="1906" y="1019"/>
                  </a:lnTo>
                  <a:lnTo>
                    <a:pt x="1916" y="1013"/>
                  </a:lnTo>
                  <a:lnTo>
                    <a:pt x="1925" y="1007"/>
                  </a:lnTo>
                  <a:lnTo>
                    <a:pt x="1933" y="1000"/>
                  </a:lnTo>
                  <a:lnTo>
                    <a:pt x="1940" y="991"/>
                  </a:lnTo>
                  <a:lnTo>
                    <a:pt x="1946" y="981"/>
                  </a:lnTo>
                  <a:lnTo>
                    <a:pt x="1953" y="971"/>
                  </a:lnTo>
                  <a:lnTo>
                    <a:pt x="1957" y="957"/>
                  </a:lnTo>
                  <a:lnTo>
                    <a:pt x="1961" y="943"/>
                  </a:lnTo>
                  <a:lnTo>
                    <a:pt x="1961" y="943"/>
                  </a:lnTo>
                  <a:lnTo>
                    <a:pt x="1966" y="908"/>
                  </a:lnTo>
                  <a:lnTo>
                    <a:pt x="1970" y="872"/>
                  </a:lnTo>
                  <a:lnTo>
                    <a:pt x="1972" y="835"/>
                  </a:lnTo>
                  <a:lnTo>
                    <a:pt x="1973" y="798"/>
                  </a:lnTo>
                  <a:lnTo>
                    <a:pt x="1973" y="722"/>
                  </a:lnTo>
                  <a:lnTo>
                    <a:pt x="1972" y="649"/>
                  </a:lnTo>
                  <a:lnTo>
                    <a:pt x="1950" y="621"/>
                  </a:lnTo>
                  <a:lnTo>
                    <a:pt x="1950" y="621"/>
                  </a:lnTo>
                  <a:lnTo>
                    <a:pt x="1901" y="578"/>
                  </a:lnTo>
                  <a:lnTo>
                    <a:pt x="1877" y="558"/>
                  </a:lnTo>
                  <a:lnTo>
                    <a:pt x="1852" y="541"/>
                  </a:lnTo>
                  <a:lnTo>
                    <a:pt x="1827" y="523"/>
                  </a:lnTo>
                  <a:lnTo>
                    <a:pt x="1812" y="517"/>
                  </a:lnTo>
                  <a:lnTo>
                    <a:pt x="1799" y="510"/>
                  </a:lnTo>
                  <a:lnTo>
                    <a:pt x="1784" y="505"/>
                  </a:lnTo>
                  <a:lnTo>
                    <a:pt x="1769" y="499"/>
                  </a:lnTo>
                  <a:lnTo>
                    <a:pt x="1753" y="495"/>
                  </a:lnTo>
                  <a:lnTo>
                    <a:pt x="1738" y="493"/>
                  </a:lnTo>
                  <a:lnTo>
                    <a:pt x="1719" y="465"/>
                  </a:lnTo>
                  <a:lnTo>
                    <a:pt x="1719" y="465"/>
                  </a:lnTo>
                  <a:lnTo>
                    <a:pt x="1706" y="442"/>
                  </a:lnTo>
                  <a:lnTo>
                    <a:pt x="1691" y="421"/>
                  </a:lnTo>
                  <a:lnTo>
                    <a:pt x="1691" y="421"/>
                  </a:lnTo>
                  <a:lnTo>
                    <a:pt x="1674" y="397"/>
                  </a:lnTo>
                  <a:lnTo>
                    <a:pt x="1656" y="373"/>
                  </a:lnTo>
                  <a:lnTo>
                    <a:pt x="1638" y="349"/>
                  </a:lnTo>
                  <a:lnTo>
                    <a:pt x="1619" y="326"/>
                  </a:lnTo>
                  <a:lnTo>
                    <a:pt x="1599" y="305"/>
                  </a:lnTo>
                  <a:lnTo>
                    <a:pt x="1579" y="284"/>
                  </a:lnTo>
                  <a:lnTo>
                    <a:pt x="1559" y="264"/>
                  </a:lnTo>
                  <a:lnTo>
                    <a:pt x="1538" y="245"/>
                  </a:lnTo>
                  <a:lnTo>
                    <a:pt x="1515" y="228"/>
                  </a:lnTo>
                  <a:lnTo>
                    <a:pt x="1493" y="211"/>
                  </a:lnTo>
                  <a:lnTo>
                    <a:pt x="1470" y="195"/>
                  </a:lnTo>
                  <a:lnTo>
                    <a:pt x="1446" y="180"/>
                  </a:lnTo>
                  <a:lnTo>
                    <a:pt x="1422" y="165"/>
                  </a:lnTo>
                  <a:lnTo>
                    <a:pt x="1398" y="153"/>
                  </a:lnTo>
                  <a:lnTo>
                    <a:pt x="1372" y="141"/>
                  </a:lnTo>
                  <a:lnTo>
                    <a:pt x="1347" y="131"/>
                  </a:lnTo>
                  <a:lnTo>
                    <a:pt x="1340" y="119"/>
                  </a:lnTo>
                  <a:lnTo>
                    <a:pt x="1340" y="119"/>
                  </a:lnTo>
                  <a:lnTo>
                    <a:pt x="1343" y="116"/>
                  </a:lnTo>
                  <a:lnTo>
                    <a:pt x="1344" y="112"/>
                  </a:lnTo>
                  <a:lnTo>
                    <a:pt x="1344" y="108"/>
                  </a:lnTo>
                  <a:lnTo>
                    <a:pt x="1341" y="103"/>
                  </a:lnTo>
                  <a:lnTo>
                    <a:pt x="1336" y="92"/>
                  </a:lnTo>
                  <a:lnTo>
                    <a:pt x="1325" y="80"/>
                  </a:lnTo>
                  <a:lnTo>
                    <a:pt x="1315" y="69"/>
                  </a:lnTo>
                  <a:lnTo>
                    <a:pt x="1301" y="59"/>
                  </a:lnTo>
                  <a:lnTo>
                    <a:pt x="1289" y="51"/>
                  </a:lnTo>
                  <a:lnTo>
                    <a:pt x="1280" y="45"/>
                  </a:lnTo>
                  <a:lnTo>
                    <a:pt x="1280" y="45"/>
                  </a:lnTo>
                  <a:lnTo>
                    <a:pt x="1248" y="33"/>
                  </a:lnTo>
                  <a:lnTo>
                    <a:pt x="1214" y="23"/>
                  </a:lnTo>
                  <a:lnTo>
                    <a:pt x="1180" y="16"/>
                  </a:lnTo>
                  <a:lnTo>
                    <a:pt x="1146" y="9"/>
                  </a:lnTo>
                  <a:lnTo>
                    <a:pt x="1146" y="9"/>
                  </a:lnTo>
                  <a:lnTo>
                    <a:pt x="1129" y="7"/>
                  </a:lnTo>
                  <a:lnTo>
                    <a:pt x="1101" y="4"/>
                  </a:lnTo>
                  <a:lnTo>
                    <a:pt x="1067" y="2"/>
                  </a:lnTo>
                  <a:lnTo>
                    <a:pt x="1030" y="0"/>
                  </a:lnTo>
                  <a:lnTo>
                    <a:pt x="996" y="2"/>
                  </a:lnTo>
                  <a:lnTo>
                    <a:pt x="981" y="3"/>
                  </a:lnTo>
                  <a:lnTo>
                    <a:pt x="968" y="7"/>
                  </a:lnTo>
                  <a:lnTo>
                    <a:pt x="957" y="9"/>
                  </a:lnTo>
                  <a:lnTo>
                    <a:pt x="950" y="15"/>
                  </a:lnTo>
                  <a:lnTo>
                    <a:pt x="949" y="17"/>
                  </a:lnTo>
                  <a:lnTo>
                    <a:pt x="948" y="20"/>
                  </a:lnTo>
                  <a:lnTo>
                    <a:pt x="948" y="24"/>
                  </a:lnTo>
                  <a:lnTo>
                    <a:pt x="949" y="28"/>
                  </a:lnTo>
                  <a:lnTo>
                    <a:pt x="901" y="24"/>
                  </a:lnTo>
                  <a:lnTo>
                    <a:pt x="901" y="24"/>
                  </a:lnTo>
                  <a:lnTo>
                    <a:pt x="869" y="19"/>
                  </a:lnTo>
                  <a:lnTo>
                    <a:pt x="836" y="15"/>
                  </a:lnTo>
                  <a:lnTo>
                    <a:pt x="801" y="12"/>
                  </a:lnTo>
                  <a:lnTo>
                    <a:pt x="764" y="11"/>
                  </a:lnTo>
                  <a:lnTo>
                    <a:pt x="727" y="11"/>
                  </a:lnTo>
                  <a:lnTo>
                    <a:pt x="690" y="11"/>
                  </a:lnTo>
                  <a:lnTo>
                    <a:pt x="651" y="13"/>
                  </a:lnTo>
                  <a:lnTo>
                    <a:pt x="613" y="16"/>
                  </a:lnTo>
                  <a:lnTo>
                    <a:pt x="574" y="20"/>
                  </a:lnTo>
                  <a:lnTo>
                    <a:pt x="536" y="24"/>
                  </a:lnTo>
                  <a:lnTo>
                    <a:pt x="498" y="31"/>
                  </a:lnTo>
                  <a:lnTo>
                    <a:pt x="462" y="37"/>
                  </a:lnTo>
                  <a:lnTo>
                    <a:pt x="427" y="45"/>
                  </a:lnTo>
                  <a:lnTo>
                    <a:pt x="392" y="55"/>
                  </a:lnTo>
                  <a:lnTo>
                    <a:pt x="360" y="65"/>
                  </a:lnTo>
                  <a:lnTo>
                    <a:pt x="329" y="77"/>
                  </a:lnTo>
                  <a:lnTo>
                    <a:pt x="329" y="77"/>
                  </a:lnTo>
                  <a:lnTo>
                    <a:pt x="299" y="92"/>
                  </a:lnTo>
                  <a:lnTo>
                    <a:pt x="268" y="109"/>
                  </a:lnTo>
                  <a:lnTo>
                    <a:pt x="238" y="129"/>
                  </a:lnTo>
                  <a:lnTo>
                    <a:pt x="210" y="151"/>
                  </a:lnTo>
                  <a:lnTo>
                    <a:pt x="183" y="175"/>
                  </a:lnTo>
                  <a:lnTo>
                    <a:pt x="159" y="200"/>
                  </a:lnTo>
                  <a:lnTo>
                    <a:pt x="137" y="226"/>
                  </a:lnTo>
                  <a:lnTo>
                    <a:pt x="117" y="254"/>
                  </a:lnTo>
                  <a:lnTo>
                    <a:pt x="117" y="254"/>
                  </a:lnTo>
                  <a:lnTo>
                    <a:pt x="85" y="304"/>
                  </a:lnTo>
                  <a:lnTo>
                    <a:pt x="69" y="332"/>
                  </a:lnTo>
                  <a:lnTo>
                    <a:pt x="53" y="361"/>
                  </a:lnTo>
                  <a:lnTo>
                    <a:pt x="40" y="390"/>
                  </a:lnTo>
                  <a:lnTo>
                    <a:pt x="34" y="404"/>
                  </a:lnTo>
                  <a:lnTo>
                    <a:pt x="29" y="418"/>
                  </a:lnTo>
                  <a:lnTo>
                    <a:pt x="25" y="433"/>
                  </a:lnTo>
                  <a:lnTo>
                    <a:pt x="22" y="447"/>
                  </a:lnTo>
                  <a:lnTo>
                    <a:pt x="21" y="461"/>
                  </a:lnTo>
                  <a:lnTo>
                    <a:pt x="21" y="4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CD8622A0-E291-8489-C3A5-60A0CF4D1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" y="2149"/>
              <a:ext cx="166" cy="444"/>
            </a:xfrm>
            <a:custGeom>
              <a:avLst/>
              <a:gdLst>
                <a:gd name="T0" fmla="*/ 335 w 499"/>
                <a:gd name="T1" fmla="*/ 830 h 1333"/>
                <a:gd name="T2" fmla="*/ 388 w 499"/>
                <a:gd name="T3" fmla="*/ 930 h 1333"/>
                <a:gd name="T4" fmla="*/ 413 w 499"/>
                <a:gd name="T5" fmla="*/ 987 h 1333"/>
                <a:gd name="T6" fmla="*/ 420 w 499"/>
                <a:gd name="T7" fmla="*/ 1032 h 1333"/>
                <a:gd name="T8" fmla="*/ 421 w 499"/>
                <a:gd name="T9" fmla="*/ 1071 h 1333"/>
                <a:gd name="T10" fmla="*/ 461 w 499"/>
                <a:gd name="T11" fmla="*/ 1132 h 1333"/>
                <a:gd name="T12" fmla="*/ 488 w 499"/>
                <a:gd name="T13" fmla="*/ 1199 h 1333"/>
                <a:gd name="T14" fmla="*/ 497 w 499"/>
                <a:gd name="T15" fmla="*/ 1249 h 1333"/>
                <a:gd name="T16" fmla="*/ 499 w 499"/>
                <a:gd name="T17" fmla="*/ 1297 h 1333"/>
                <a:gd name="T18" fmla="*/ 491 w 499"/>
                <a:gd name="T19" fmla="*/ 1324 h 1333"/>
                <a:gd name="T20" fmla="*/ 479 w 499"/>
                <a:gd name="T21" fmla="*/ 1332 h 1333"/>
                <a:gd name="T22" fmla="*/ 468 w 499"/>
                <a:gd name="T23" fmla="*/ 1332 h 1333"/>
                <a:gd name="T24" fmla="*/ 429 w 499"/>
                <a:gd name="T25" fmla="*/ 1313 h 1333"/>
                <a:gd name="T26" fmla="*/ 386 w 499"/>
                <a:gd name="T27" fmla="*/ 1278 h 1333"/>
                <a:gd name="T28" fmla="*/ 319 w 499"/>
                <a:gd name="T29" fmla="*/ 1203 h 1333"/>
                <a:gd name="T30" fmla="*/ 241 w 499"/>
                <a:gd name="T31" fmla="*/ 1089 h 1333"/>
                <a:gd name="T32" fmla="*/ 197 w 499"/>
                <a:gd name="T33" fmla="*/ 1032 h 1333"/>
                <a:gd name="T34" fmla="*/ 132 w 499"/>
                <a:gd name="T35" fmla="*/ 938 h 1333"/>
                <a:gd name="T36" fmla="*/ 45 w 499"/>
                <a:gd name="T37" fmla="*/ 812 h 1333"/>
                <a:gd name="T38" fmla="*/ 25 w 499"/>
                <a:gd name="T39" fmla="*/ 779 h 1333"/>
                <a:gd name="T40" fmla="*/ 7 w 499"/>
                <a:gd name="T41" fmla="*/ 722 h 1333"/>
                <a:gd name="T42" fmla="*/ 0 w 499"/>
                <a:gd name="T43" fmla="*/ 658 h 1333"/>
                <a:gd name="T44" fmla="*/ 5 w 499"/>
                <a:gd name="T45" fmla="*/ 488 h 1333"/>
                <a:gd name="T46" fmla="*/ 11 w 499"/>
                <a:gd name="T47" fmla="*/ 243 h 1333"/>
                <a:gd name="T48" fmla="*/ 11 w 499"/>
                <a:gd name="T49" fmla="*/ 99 h 1333"/>
                <a:gd name="T50" fmla="*/ 69 w 499"/>
                <a:gd name="T51" fmla="*/ 71 h 1333"/>
                <a:gd name="T52" fmla="*/ 179 w 499"/>
                <a:gd name="T53" fmla="*/ 36 h 1333"/>
                <a:gd name="T54" fmla="*/ 310 w 499"/>
                <a:gd name="T55" fmla="*/ 8 h 1333"/>
                <a:gd name="T56" fmla="*/ 367 w 499"/>
                <a:gd name="T57" fmla="*/ 30 h 1333"/>
                <a:gd name="T58" fmla="*/ 382 w 499"/>
                <a:gd name="T59" fmla="*/ 80 h 1333"/>
                <a:gd name="T60" fmla="*/ 390 w 499"/>
                <a:gd name="T61" fmla="*/ 176 h 1333"/>
                <a:gd name="T62" fmla="*/ 388 w 499"/>
                <a:gd name="T63" fmla="*/ 264 h 1333"/>
                <a:gd name="T64" fmla="*/ 383 w 499"/>
                <a:gd name="T65" fmla="*/ 422 h 1333"/>
                <a:gd name="T66" fmla="*/ 390 w 499"/>
                <a:gd name="T67" fmla="*/ 517 h 1333"/>
                <a:gd name="T68" fmla="*/ 404 w 499"/>
                <a:gd name="T69" fmla="*/ 575 h 1333"/>
                <a:gd name="T70" fmla="*/ 427 w 499"/>
                <a:gd name="T71" fmla="*/ 634 h 1333"/>
                <a:gd name="T72" fmla="*/ 460 w 499"/>
                <a:gd name="T73" fmla="*/ 718 h 1333"/>
                <a:gd name="T74" fmla="*/ 472 w 499"/>
                <a:gd name="T75" fmla="*/ 769 h 1333"/>
                <a:gd name="T76" fmla="*/ 471 w 499"/>
                <a:gd name="T77" fmla="*/ 816 h 1333"/>
                <a:gd name="T78" fmla="*/ 460 w 499"/>
                <a:gd name="T79" fmla="*/ 842 h 1333"/>
                <a:gd name="T80" fmla="*/ 437 w 499"/>
                <a:gd name="T81" fmla="*/ 859 h 1333"/>
                <a:gd name="T82" fmla="*/ 411 w 499"/>
                <a:gd name="T83" fmla="*/ 856 h 1333"/>
                <a:gd name="T84" fmla="*/ 383 w 499"/>
                <a:gd name="T85" fmla="*/ 839 h 1333"/>
                <a:gd name="T86" fmla="*/ 328 w 499"/>
                <a:gd name="T87" fmla="*/ 782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99" h="1333">
                  <a:moveTo>
                    <a:pt x="330" y="815"/>
                  </a:moveTo>
                  <a:lnTo>
                    <a:pt x="330" y="815"/>
                  </a:lnTo>
                  <a:lnTo>
                    <a:pt x="335" y="830"/>
                  </a:lnTo>
                  <a:lnTo>
                    <a:pt x="342" y="843"/>
                  </a:lnTo>
                  <a:lnTo>
                    <a:pt x="356" y="871"/>
                  </a:lnTo>
                  <a:lnTo>
                    <a:pt x="388" y="930"/>
                  </a:lnTo>
                  <a:lnTo>
                    <a:pt x="402" y="958"/>
                  </a:lnTo>
                  <a:lnTo>
                    <a:pt x="408" y="972"/>
                  </a:lnTo>
                  <a:lnTo>
                    <a:pt x="413" y="987"/>
                  </a:lnTo>
                  <a:lnTo>
                    <a:pt x="417" y="1002"/>
                  </a:lnTo>
                  <a:lnTo>
                    <a:pt x="420" y="1017"/>
                  </a:lnTo>
                  <a:lnTo>
                    <a:pt x="420" y="1032"/>
                  </a:lnTo>
                  <a:lnTo>
                    <a:pt x="420" y="1047"/>
                  </a:lnTo>
                  <a:lnTo>
                    <a:pt x="421" y="1071"/>
                  </a:lnTo>
                  <a:lnTo>
                    <a:pt x="421" y="1071"/>
                  </a:lnTo>
                  <a:lnTo>
                    <a:pt x="436" y="1091"/>
                  </a:lnTo>
                  <a:lnTo>
                    <a:pt x="449" y="1111"/>
                  </a:lnTo>
                  <a:lnTo>
                    <a:pt x="461" y="1132"/>
                  </a:lnTo>
                  <a:lnTo>
                    <a:pt x="472" y="1153"/>
                  </a:lnTo>
                  <a:lnTo>
                    <a:pt x="481" y="1176"/>
                  </a:lnTo>
                  <a:lnTo>
                    <a:pt x="488" y="1199"/>
                  </a:lnTo>
                  <a:lnTo>
                    <a:pt x="493" y="1224"/>
                  </a:lnTo>
                  <a:lnTo>
                    <a:pt x="497" y="1249"/>
                  </a:lnTo>
                  <a:lnTo>
                    <a:pt x="497" y="1249"/>
                  </a:lnTo>
                  <a:lnTo>
                    <a:pt x="499" y="1272"/>
                  </a:lnTo>
                  <a:lnTo>
                    <a:pt x="499" y="1285"/>
                  </a:lnTo>
                  <a:lnTo>
                    <a:pt x="499" y="1297"/>
                  </a:lnTo>
                  <a:lnTo>
                    <a:pt x="497" y="1309"/>
                  </a:lnTo>
                  <a:lnTo>
                    <a:pt x="493" y="1320"/>
                  </a:lnTo>
                  <a:lnTo>
                    <a:pt x="491" y="1324"/>
                  </a:lnTo>
                  <a:lnTo>
                    <a:pt x="488" y="1326"/>
                  </a:lnTo>
                  <a:lnTo>
                    <a:pt x="484" y="1330"/>
                  </a:lnTo>
                  <a:lnTo>
                    <a:pt x="479" y="1332"/>
                  </a:lnTo>
                  <a:lnTo>
                    <a:pt x="479" y="1332"/>
                  </a:lnTo>
                  <a:lnTo>
                    <a:pt x="473" y="1333"/>
                  </a:lnTo>
                  <a:lnTo>
                    <a:pt x="468" y="1332"/>
                  </a:lnTo>
                  <a:lnTo>
                    <a:pt x="456" y="1329"/>
                  </a:lnTo>
                  <a:lnTo>
                    <a:pt x="443" y="1322"/>
                  </a:lnTo>
                  <a:lnTo>
                    <a:pt x="429" y="1313"/>
                  </a:lnTo>
                  <a:lnTo>
                    <a:pt x="403" y="1293"/>
                  </a:lnTo>
                  <a:lnTo>
                    <a:pt x="386" y="1278"/>
                  </a:lnTo>
                  <a:lnTo>
                    <a:pt x="386" y="1278"/>
                  </a:lnTo>
                  <a:lnTo>
                    <a:pt x="363" y="1254"/>
                  </a:lnTo>
                  <a:lnTo>
                    <a:pt x="340" y="1229"/>
                  </a:lnTo>
                  <a:lnTo>
                    <a:pt x="319" y="1203"/>
                  </a:lnTo>
                  <a:lnTo>
                    <a:pt x="299" y="1173"/>
                  </a:lnTo>
                  <a:lnTo>
                    <a:pt x="261" y="1116"/>
                  </a:lnTo>
                  <a:lnTo>
                    <a:pt x="241" y="1089"/>
                  </a:lnTo>
                  <a:lnTo>
                    <a:pt x="221" y="1063"/>
                  </a:lnTo>
                  <a:lnTo>
                    <a:pt x="221" y="1063"/>
                  </a:lnTo>
                  <a:lnTo>
                    <a:pt x="197" y="1032"/>
                  </a:lnTo>
                  <a:lnTo>
                    <a:pt x="174" y="1002"/>
                  </a:lnTo>
                  <a:lnTo>
                    <a:pt x="153" y="970"/>
                  </a:lnTo>
                  <a:lnTo>
                    <a:pt x="132" y="938"/>
                  </a:lnTo>
                  <a:lnTo>
                    <a:pt x="90" y="874"/>
                  </a:lnTo>
                  <a:lnTo>
                    <a:pt x="68" y="843"/>
                  </a:lnTo>
                  <a:lnTo>
                    <a:pt x="45" y="812"/>
                  </a:lnTo>
                  <a:lnTo>
                    <a:pt x="45" y="812"/>
                  </a:lnTo>
                  <a:lnTo>
                    <a:pt x="35" y="796"/>
                  </a:lnTo>
                  <a:lnTo>
                    <a:pt x="25" y="779"/>
                  </a:lnTo>
                  <a:lnTo>
                    <a:pt x="17" y="762"/>
                  </a:lnTo>
                  <a:lnTo>
                    <a:pt x="12" y="742"/>
                  </a:lnTo>
                  <a:lnTo>
                    <a:pt x="7" y="722"/>
                  </a:lnTo>
                  <a:lnTo>
                    <a:pt x="4" y="701"/>
                  </a:lnTo>
                  <a:lnTo>
                    <a:pt x="1" y="679"/>
                  </a:lnTo>
                  <a:lnTo>
                    <a:pt x="0" y="658"/>
                  </a:lnTo>
                  <a:lnTo>
                    <a:pt x="0" y="614"/>
                  </a:lnTo>
                  <a:lnTo>
                    <a:pt x="1" y="570"/>
                  </a:lnTo>
                  <a:lnTo>
                    <a:pt x="5" y="488"/>
                  </a:lnTo>
                  <a:lnTo>
                    <a:pt x="5" y="488"/>
                  </a:lnTo>
                  <a:lnTo>
                    <a:pt x="9" y="324"/>
                  </a:lnTo>
                  <a:lnTo>
                    <a:pt x="11" y="243"/>
                  </a:lnTo>
                  <a:lnTo>
                    <a:pt x="11" y="160"/>
                  </a:lnTo>
                  <a:lnTo>
                    <a:pt x="11" y="160"/>
                  </a:lnTo>
                  <a:lnTo>
                    <a:pt x="11" y="99"/>
                  </a:lnTo>
                  <a:lnTo>
                    <a:pt x="33" y="86"/>
                  </a:lnTo>
                  <a:lnTo>
                    <a:pt x="33" y="86"/>
                  </a:lnTo>
                  <a:lnTo>
                    <a:pt x="69" y="71"/>
                  </a:lnTo>
                  <a:lnTo>
                    <a:pt x="105" y="59"/>
                  </a:lnTo>
                  <a:lnTo>
                    <a:pt x="141" y="47"/>
                  </a:lnTo>
                  <a:lnTo>
                    <a:pt x="179" y="36"/>
                  </a:lnTo>
                  <a:lnTo>
                    <a:pt x="219" y="26"/>
                  </a:lnTo>
                  <a:lnTo>
                    <a:pt x="263" y="16"/>
                  </a:lnTo>
                  <a:lnTo>
                    <a:pt x="310" y="8"/>
                  </a:lnTo>
                  <a:lnTo>
                    <a:pt x="362" y="0"/>
                  </a:lnTo>
                  <a:lnTo>
                    <a:pt x="367" y="30"/>
                  </a:lnTo>
                  <a:lnTo>
                    <a:pt x="367" y="30"/>
                  </a:lnTo>
                  <a:lnTo>
                    <a:pt x="371" y="40"/>
                  </a:lnTo>
                  <a:lnTo>
                    <a:pt x="376" y="54"/>
                  </a:lnTo>
                  <a:lnTo>
                    <a:pt x="382" y="80"/>
                  </a:lnTo>
                  <a:lnTo>
                    <a:pt x="386" y="111"/>
                  </a:lnTo>
                  <a:lnTo>
                    <a:pt x="388" y="144"/>
                  </a:lnTo>
                  <a:lnTo>
                    <a:pt x="390" y="176"/>
                  </a:lnTo>
                  <a:lnTo>
                    <a:pt x="390" y="208"/>
                  </a:lnTo>
                  <a:lnTo>
                    <a:pt x="388" y="264"/>
                  </a:lnTo>
                  <a:lnTo>
                    <a:pt x="388" y="264"/>
                  </a:lnTo>
                  <a:lnTo>
                    <a:pt x="384" y="344"/>
                  </a:lnTo>
                  <a:lnTo>
                    <a:pt x="383" y="384"/>
                  </a:lnTo>
                  <a:lnTo>
                    <a:pt x="383" y="422"/>
                  </a:lnTo>
                  <a:lnTo>
                    <a:pt x="383" y="460"/>
                  </a:lnTo>
                  <a:lnTo>
                    <a:pt x="387" y="498"/>
                  </a:lnTo>
                  <a:lnTo>
                    <a:pt x="390" y="517"/>
                  </a:lnTo>
                  <a:lnTo>
                    <a:pt x="394" y="537"/>
                  </a:lnTo>
                  <a:lnTo>
                    <a:pt x="399" y="556"/>
                  </a:lnTo>
                  <a:lnTo>
                    <a:pt x="404" y="575"/>
                  </a:lnTo>
                  <a:lnTo>
                    <a:pt x="404" y="575"/>
                  </a:lnTo>
                  <a:lnTo>
                    <a:pt x="415" y="603"/>
                  </a:lnTo>
                  <a:lnTo>
                    <a:pt x="427" y="634"/>
                  </a:lnTo>
                  <a:lnTo>
                    <a:pt x="441" y="666"/>
                  </a:lnTo>
                  <a:lnTo>
                    <a:pt x="455" y="701"/>
                  </a:lnTo>
                  <a:lnTo>
                    <a:pt x="460" y="718"/>
                  </a:lnTo>
                  <a:lnTo>
                    <a:pt x="465" y="734"/>
                  </a:lnTo>
                  <a:lnTo>
                    <a:pt x="469" y="751"/>
                  </a:lnTo>
                  <a:lnTo>
                    <a:pt x="472" y="769"/>
                  </a:lnTo>
                  <a:lnTo>
                    <a:pt x="473" y="785"/>
                  </a:lnTo>
                  <a:lnTo>
                    <a:pt x="473" y="800"/>
                  </a:lnTo>
                  <a:lnTo>
                    <a:pt x="471" y="816"/>
                  </a:lnTo>
                  <a:lnTo>
                    <a:pt x="465" y="831"/>
                  </a:lnTo>
                  <a:lnTo>
                    <a:pt x="465" y="831"/>
                  </a:lnTo>
                  <a:lnTo>
                    <a:pt x="460" y="842"/>
                  </a:lnTo>
                  <a:lnTo>
                    <a:pt x="452" y="851"/>
                  </a:lnTo>
                  <a:lnTo>
                    <a:pt x="445" y="856"/>
                  </a:lnTo>
                  <a:lnTo>
                    <a:pt x="437" y="859"/>
                  </a:lnTo>
                  <a:lnTo>
                    <a:pt x="429" y="860"/>
                  </a:lnTo>
                  <a:lnTo>
                    <a:pt x="420" y="859"/>
                  </a:lnTo>
                  <a:lnTo>
                    <a:pt x="411" y="856"/>
                  </a:lnTo>
                  <a:lnTo>
                    <a:pt x="402" y="852"/>
                  </a:lnTo>
                  <a:lnTo>
                    <a:pt x="392" y="847"/>
                  </a:lnTo>
                  <a:lnTo>
                    <a:pt x="383" y="839"/>
                  </a:lnTo>
                  <a:lnTo>
                    <a:pt x="363" y="822"/>
                  </a:lnTo>
                  <a:lnTo>
                    <a:pt x="346" y="802"/>
                  </a:lnTo>
                  <a:lnTo>
                    <a:pt x="328" y="782"/>
                  </a:lnTo>
                  <a:lnTo>
                    <a:pt x="330" y="815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1B028ECB-7051-1D2A-E811-3AD27298F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" y="2149"/>
              <a:ext cx="166" cy="444"/>
            </a:xfrm>
            <a:custGeom>
              <a:avLst/>
              <a:gdLst>
                <a:gd name="T0" fmla="*/ 335 w 499"/>
                <a:gd name="T1" fmla="*/ 830 h 1333"/>
                <a:gd name="T2" fmla="*/ 388 w 499"/>
                <a:gd name="T3" fmla="*/ 930 h 1333"/>
                <a:gd name="T4" fmla="*/ 413 w 499"/>
                <a:gd name="T5" fmla="*/ 987 h 1333"/>
                <a:gd name="T6" fmla="*/ 420 w 499"/>
                <a:gd name="T7" fmla="*/ 1032 h 1333"/>
                <a:gd name="T8" fmla="*/ 421 w 499"/>
                <a:gd name="T9" fmla="*/ 1071 h 1333"/>
                <a:gd name="T10" fmla="*/ 461 w 499"/>
                <a:gd name="T11" fmla="*/ 1132 h 1333"/>
                <a:gd name="T12" fmla="*/ 488 w 499"/>
                <a:gd name="T13" fmla="*/ 1199 h 1333"/>
                <a:gd name="T14" fmla="*/ 497 w 499"/>
                <a:gd name="T15" fmla="*/ 1249 h 1333"/>
                <a:gd name="T16" fmla="*/ 499 w 499"/>
                <a:gd name="T17" fmla="*/ 1297 h 1333"/>
                <a:gd name="T18" fmla="*/ 491 w 499"/>
                <a:gd name="T19" fmla="*/ 1324 h 1333"/>
                <a:gd name="T20" fmla="*/ 479 w 499"/>
                <a:gd name="T21" fmla="*/ 1332 h 1333"/>
                <a:gd name="T22" fmla="*/ 468 w 499"/>
                <a:gd name="T23" fmla="*/ 1332 h 1333"/>
                <a:gd name="T24" fmla="*/ 429 w 499"/>
                <a:gd name="T25" fmla="*/ 1313 h 1333"/>
                <a:gd name="T26" fmla="*/ 386 w 499"/>
                <a:gd name="T27" fmla="*/ 1278 h 1333"/>
                <a:gd name="T28" fmla="*/ 319 w 499"/>
                <a:gd name="T29" fmla="*/ 1203 h 1333"/>
                <a:gd name="T30" fmla="*/ 241 w 499"/>
                <a:gd name="T31" fmla="*/ 1089 h 1333"/>
                <a:gd name="T32" fmla="*/ 197 w 499"/>
                <a:gd name="T33" fmla="*/ 1032 h 1333"/>
                <a:gd name="T34" fmla="*/ 132 w 499"/>
                <a:gd name="T35" fmla="*/ 938 h 1333"/>
                <a:gd name="T36" fmla="*/ 45 w 499"/>
                <a:gd name="T37" fmla="*/ 812 h 1333"/>
                <a:gd name="T38" fmla="*/ 25 w 499"/>
                <a:gd name="T39" fmla="*/ 779 h 1333"/>
                <a:gd name="T40" fmla="*/ 7 w 499"/>
                <a:gd name="T41" fmla="*/ 722 h 1333"/>
                <a:gd name="T42" fmla="*/ 0 w 499"/>
                <a:gd name="T43" fmla="*/ 658 h 1333"/>
                <a:gd name="T44" fmla="*/ 5 w 499"/>
                <a:gd name="T45" fmla="*/ 488 h 1333"/>
                <a:gd name="T46" fmla="*/ 11 w 499"/>
                <a:gd name="T47" fmla="*/ 243 h 1333"/>
                <a:gd name="T48" fmla="*/ 11 w 499"/>
                <a:gd name="T49" fmla="*/ 99 h 1333"/>
                <a:gd name="T50" fmla="*/ 69 w 499"/>
                <a:gd name="T51" fmla="*/ 71 h 1333"/>
                <a:gd name="T52" fmla="*/ 179 w 499"/>
                <a:gd name="T53" fmla="*/ 36 h 1333"/>
                <a:gd name="T54" fmla="*/ 310 w 499"/>
                <a:gd name="T55" fmla="*/ 8 h 1333"/>
                <a:gd name="T56" fmla="*/ 367 w 499"/>
                <a:gd name="T57" fmla="*/ 30 h 1333"/>
                <a:gd name="T58" fmla="*/ 382 w 499"/>
                <a:gd name="T59" fmla="*/ 80 h 1333"/>
                <a:gd name="T60" fmla="*/ 390 w 499"/>
                <a:gd name="T61" fmla="*/ 176 h 1333"/>
                <a:gd name="T62" fmla="*/ 388 w 499"/>
                <a:gd name="T63" fmla="*/ 264 h 1333"/>
                <a:gd name="T64" fmla="*/ 383 w 499"/>
                <a:gd name="T65" fmla="*/ 422 h 1333"/>
                <a:gd name="T66" fmla="*/ 390 w 499"/>
                <a:gd name="T67" fmla="*/ 517 h 1333"/>
                <a:gd name="T68" fmla="*/ 404 w 499"/>
                <a:gd name="T69" fmla="*/ 575 h 1333"/>
                <a:gd name="T70" fmla="*/ 427 w 499"/>
                <a:gd name="T71" fmla="*/ 634 h 1333"/>
                <a:gd name="T72" fmla="*/ 460 w 499"/>
                <a:gd name="T73" fmla="*/ 718 h 1333"/>
                <a:gd name="T74" fmla="*/ 472 w 499"/>
                <a:gd name="T75" fmla="*/ 769 h 1333"/>
                <a:gd name="T76" fmla="*/ 471 w 499"/>
                <a:gd name="T77" fmla="*/ 816 h 1333"/>
                <a:gd name="T78" fmla="*/ 460 w 499"/>
                <a:gd name="T79" fmla="*/ 842 h 1333"/>
                <a:gd name="T80" fmla="*/ 437 w 499"/>
                <a:gd name="T81" fmla="*/ 859 h 1333"/>
                <a:gd name="T82" fmla="*/ 411 w 499"/>
                <a:gd name="T83" fmla="*/ 856 h 1333"/>
                <a:gd name="T84" fmla="*/ 383 w 499"/>
                <a:gd name="T85" fmla="*/ 839 h 1333"/>
                <a:gd name="T86" fmla="*/ 328 w 499"/>
                <a:gd name="T87" fmla="*/ 782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99" h="1333">
                  <a:moveTo>
                    <a:pt x="330" y="815"/>
                  </a:moveTo>
                  <a:lnTo>
                    <a:pt x="330" y="815"/>
                  </a:lnTo>
                  <a:lnTo>
                    <a:pt x="335" y="830"/>
                  </a:lnTo>
                  <a:lnTo>
                    <a:pt x="342" y="843"/>
                  </a:lnTo>
                  <a:lnTo>
                    <a:pt x="356" y="871"/>
                  </a:lnTo>
                  <a:lnTo>
                    <a:pt x="388" y="930"/>
                  </a:lnTo>
                  <a:lnTo>
                    <a:pt x="402" y="958"/>
                  </a:lnTo>
                  <a:lnTo>
                    <a:pt x="408" y="972"/>
                  </a:lnTo>
                  <a:lnTo>
                    <a:pt x="413" y="987"/>
                  </a:lnTo>
                  <a:lnTo>
                    <a:pt x="417" y="1002"/>
                  </a:lnTo>
                  <a:lnTo>
                    <a:pt x="420" y="1017"/>
                  </a:lnTo>
                  <a:lnTo>
                    <a:pt x="420" y="1032"/>
                  </a:lnTo>
                  <a:lnTo>
                    <a:pt x="420" y="1047"/>
                  </a:lnTo>
                  <a:lnTo>
                    <a:pt x="421" y="1071"/>
                  </a:lnTo>
                  <a:lnTo>
                    <a:pt x="421" y="1071"/>
                  </a:lnTo>
                  <a:lnTo>
                    <a:pt x="436" y="1091"/>
                  </a:lnTo>
                  <a:lnTo>
                    <a:pt x="449" y="1111"/>
                  </a:lnTo>
                  <a:lnTo>
                    <a:pt x="461" y="1132"/>
                  </a:lnTo>
                  <a:lnTo>
                    <a:pt x="472" y="1153"/>
                  </a:lnTo>
                  <a:lnTo>
                    <a:pt x="481" y="1176"/>
                  </a:lnTo>
                  <a:lnTo>
                    <a:pt x="488" y="1199"/>
                  </a:lnTo>
                  <a:lnTo>
                    <a:pt x="493" y="1224"/>
                  </a:lnTo>
                  <a:lnTo>
                    <a:pt x="497" y="1249"/>
                  </a:lnTo>
                  <a:lnTo>
                    <a:pt x="497" y="1249"/>
                  </a:lnTo>
                  <a:lnTo>
                    <a:pt x="499" y="1272"/>
                  </a:lnTo>
                  <a:lnTo>
                    <a:pt x="499" y="1285"/>
                  </a:lnTo>
                  <a:lnTo>
                    <a:pt x="499" y="1297"/>
                  </a:lnTo>
                  <a:lnTo>
                    <a:pt x="497" y="1309"/>
                  </a:lnTo>
                  <a:lnTo>
                    <a:pt x="493" y="1320"/>
                  </a:lnTo>
                  <a:lnTo>
                    <a:pt x="491" y="1324"/>
                  </a:lnTo>
                  <a:lnTo>
                    <a:pt x="488" y="1326"/>
                  </a:lnTo>
                  <a:lnTo>
                    <a:pt x="484" y="1330"/>
                  </a:lnTo>
                  <a:lnTo>
                    <a:pt x="479" y="1332"/>
                  </a:lnTo>
                  <a:lnTo>
                    <a:pt x="479" y="1332"/>
                  </a:lnTo>
                  <a:lnTo>
                    <a:pt x="473" y="1333"/>
                  </a:lnTo>
                  <a:lnTo>
                    <a:pt x="468" y="1332"/>
                  </a:lnTo>
                  <a:lnTo>
                    <a:pt x="456" y="1329"/>
                  </a:lnTo>
                  <a:lnTo>
                    <a:pt x="443" y="1322"/>
                  </a:lnTo>
                  <a:lnTo>
                    <a:pt x="429" y="1313"/>
                  </a:lnTo>
                  <a:lnTo>
                    <a:pt x="403" y="1293"/>
                  </a:lnTo>
                  <a:lnTo>
                    <a:pt x="386" y="1278"/>
                  </a:lnTo>
                  <a:lnTo>
                    <a:pt x="386" y="1278"/>
                  </a:lnTo>
                  <a:lnTo>
                    <a:pt x="363" y="1254"/>
                  </a:lnTo>
                  <a:lnTo>
                    <a:pt x="340" y="1229"/>
                  </a:lnTo>
                  <a:lnTo>
                    <a:pt x="319" y="1203"/>
                  </a:lnTo>
                  <a:lnTo>
                    <a:pt x="299" y="1173"/>
                  </a:lnTo>
                  <a:lnTo>
                    <a:pt x="261" y="1116"/>
                  </a:lnTo>
                  <a:lnTo>
                    <a:pt x="241" y="1089"/>
                  </a:lnTo>
                  <a:lnTo>
                    <a:pt x="221" y="1063"/>
                  </a:lnTo>
                  <a:lnTo>
                    <a:pt x="221" y="1063"/>
                  </a:lnTo>
                  <a:lnTo>
                    <a:pt x="197" y="1032"/>
                  </a:lnTo>
                  <a:lnTo>
                    <a:pt x="174" y="1002"/>
                  </a:lnTo>
                  <a:lnTo>
                    <a:pt x="153" y="970"/>
                  </a:lnTo>
                  <a:lnTo>
                    <a:pt x="132" y="938"/>
                  </a:lnTo>
                  <a:lnTo>
                    <a:pt x="90" y="874"/>
                  </a:lnTo>
                  <a:lnTo>
                    <a:pt x="68" y="843"/>
                  </a:lnTo>
                  <a:lnTo>
                    <a:pt x="45" y="812"/>
                  </a:lnTo>
                  <a:lnTo>
                    <a:pt x="45" y="812"/>
                  </a:lnTo>
                  <a:lnTo>
                    <a:pt x="35" y="796"/>
                  </a:lnTo>
                  <a:lnTo>
                    <a:pt x="25" y="779"/>
                  </a:lnTo>
                  <a:lnTo>
                    <a:pt x="17" y="762"/>
                  </a:lnTo>
                  <a:lnTo>
                    <a:pt x="12" y="742"/>
                  </a:lnTo>
                  <a:lnTo>
                    <a:pt x="7" y="722"/>
                  </a:lnTo>
                  <a:lnTo>
                    <a:pt x="4" y="701"/>
                  </a:lnTo>
                  <a:lnTo>
                    <a:pt x="1" y="679"/>
                  </a:lnTo>
                  <a:lnTo>
                    <a:pt x="0" y="658"/>
                  </a:lnTo>
                  <a:lnTo>
                    <a:pt x="0" y="614"/>
                  </a:lnTo>
                  <a:lnTo>
                    <a:pt x="1" y="570"/>
                  </a:lnTo>
                  <a:lnTo>
                    <a:pt x="5" y="488"/>
                  </a:lnTo>
                  <a:lnTo>
                    <a:pt x="5" y="488"/>
                  </a:lnTo>
                  <a:lnTo>
                    <a:pt x="9" y="324"/>
                  </a:lnTo>
                  <a:lnTo>
                    <a:pt x="11" y="243"/>
                  </a:lnTo>
                  <a:lnTo>
                    <a:pt x="11" y="160"/>
                  </a:lnTo>
                  <a:lnTo>
                    <a:pt x="11" y="160"/>
                  </a:lnTo>
                  <a:lnTo>
                    <a:pt x="11" y="99"/>
                  </a:lnTo>
                  <a:lnTo>
                    <a:pt x="33" y="86"/>
                  </a:lnTo>
                  <a:lnTo>
                    <a:pt x="33" y="86"/>
                  </a:lnTo>
                  <a:lnTo>
                    <a:pt x="69" y="71"/>
                  </a:lnTo>
                  <a:lnTo>
                    <a:pt x="105" y="59"/>
                  </a:lnTo>
                  <a:lnTo>
                    <a:pt x="141" y="47"/>
                  </a:lnTo>
                  <a:lnTo>
                    <a:pt x="179" y="36"/>
                  </a:lnTo>
                  <a:lnTo>
                    <a:pt x="219" y="26"/>
                  </a:lnTo>
                  <a:lnTo>
                    <a:pt x="263" y="16"/>
                  </a:lnTo>
                  <a:lnTo>
                    <a:pt x="310" y="8"/>
                  </a:lnTo>
                  <a:lnTo>
                    <a:pt x="362" y="0"/>
                  </a:lnTo>
                  <a:lnTo>
                    <a:pt x="367" y="30"/>
                  </a:lnTo>
                  <a:lnTo>
                    <a:pt x="367" y="30"/>
                  </a:lnTo>
                  <a:lnTo>
                    <a:pt x="371" y="40"/>
                  </a:lnTo>
                  <a:lnTo>
                    <a:pt x="376" y="54"/>
                  </a:lnTo>
                  <a:lnTo>
                    <a:pt x="382" y="80"/>
                  </a:lnTo>
                  <a:lnTo>
                    <a:pt x="386" y="111"/>
                  </a:lnTo>
                  <a:lnTo>
                    <a:pt x="388" y="144"/>
                  </a:lnTo>
                  <a:lnTo>
                    <a:pt x="390" y="176"/>
                  </a:lnTo>
                  <a:lnTo>
                    <a:pt x="390" y="208"/>
                  </a:lnTo>
                  <a:lnTo>
                    <a:pt x="388" y="264"/>
                  </a:lnTo>
                  <a:lnTo>
                    <a:pt x="388" y="264"/>
                  </a:lnTo>
                  <a:lnTo>
                    <a:pt x="384" y="344"/>
                  </a:lnTo>
                  <a:lnTo>
                    <a:pt x="383" y="384"/>
                  </a:lnTo>
                  <a:lnTo>
                    <a:pt x="383" y="422"/>
                  </a:lnTo>
                  <a:lnTo>
                    <a:pt x="383" y="460"/>
                  </a:lnTo>
                  <a:lnTo>
                    <a:pt x="387" y="498"/>
                  </a:lnTo>
                  <a:lnTo>
                    <a:pt x="390" y="517"/>
                  </a:lnTo>
                  <a:lnTo>
                    <a:pt x="394" y="537"/>
                  </a:lnTo>
                  <a:lnTo>
                    <a:pt x="399" y="556"/>
                  </a:lnTo>
                  <a:lnTo>
                    <a:pt x="404" y="575"/>
                  </a:lnTo>
                  <a:lnTo>
                    <a:pt x="404" y="575"/>
                  </a:lnTo>
                  <a:lnTo>
                    <a:pt x="415" y="603"/>
                  </a:lnTo>
                  <a:lnTo>
                    <a:pt x="427" y="634"/>
                  </a:lnTo>
                  <a:lnTo>
                    <a:pt x="441" y="666"/>
                  </a:lnTo>
                  <a:lnTo>
                    <a:pt x="455" y="701"/>
                  </a:lnTo>
                  <a:lnTo>
                    <a:pt x="460" y="718"/>
                  </a:lnTo>
                  <a:lnTo>
                    <a:pt x="465" y="734"/>
                  </a:lnTo>
                  <a:lnTo>
                    <a:pt x="469" y="751"/>
                  </a:lnTo>
                  <a:lnTo>
                    <a:pt x="472" y="769"/>
                  </a:lnTo>
                  <a:lnTo>
                    <a:pt x="473" y="785"/>
                  </a:lnTo>
                  <a:lnTo>
                    <a:pt x="473" y="800"/>
                  </a:lnTo>
                  <a:lnTo>
                    <a:pt x="471" y="816"/>
                  </a:lnTo>
                  <a:lnTo>
                    <a:pt x="465" y="831"/>
                  </a:lnTo>
                  <a:lnTo>
                    <a:pt x="465" y="831"/>
                  </a:lnTo>
                  <a:lnTo>
                    <a:pt x="460" y="842"/>
                  </a:lnTo>
                  <a:lnTo>
                    <a:pt x="452" y="851"/>
                  </a:lnTo>
                  <a:lnTo>
                    <a:pt x="445" y="856"/>
                  </a:lnTo>
                  <a:lnTo>
                    <a:pt x="437" y="859"/>
                  </a:lnTo>
                  <a:lnTo>
                    <a:pt x="429" y="860"/>
                  </a:lnTo>
                  <a:lnTo>
                    <a:pt x="420" y="859"/>
                  </a:lnTo>
                  <a:lnTo>
                    <a:pt x="411" y="856"/>
                  </a:lnTo>
                  <a:lnTo>
                    <a:pt x="402" y="852"/>
                  </a:lnTo>
                  <a:lnTo>
                    <a:pt x="392" y="847"/>
                  </a:lnTo>
                  <a:lnTo>
                    <a:pt x="383" y="839"/>
                  </a:lnTo>
                  <a:lnTo>
                    <a:pt x="363" y="822"/>
                  </a:lnTo>
                  <a:lnTo>
                    <a:pt x="346" y="802"/>
                  </a:lnTo>
                  <a:lnTo>
                    <a:pt x="328" y="78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28156034-10AB-DD91-2CB5-372078B5A0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2" y="1552"/>
              <a:ext cx="231" cy="428"/>
            </a:xfrm>
            <a:custGeom>
              <a:avLst/>
              <a:gdLst>
                <a:gd name="T0" fmla="*/ 105 w 693"/>
                <a:gd name="T1" fmla="*/ 573 h 1285"/>
                <a:gd name="T2" fmla="*/ 80 w 693"/>
                <a:gd name="T3" fmla="*/ 686 h 1285"/>
                <a:gd name="T4" fmla="*/ 71 w 693"/>
                <a:gd name="T5" fmla="*/ 771 h 1285"/>
                <a:gd name="T6" fmla="*/ 72 w 693"/>
                <a:gd name="T7" fmla="*/ 856 h 1285"/>
                <a:gd name="T8" fmla="*/ 88 w 693"/>
                <a:gd name="T9" fmla="*/ 939 h 1285"/>
                <a:gd name="T10" fmla="*/ 111 w 693"/>
                <a:gd name="T11" fmla="*/ 951 h 1285"/>
                <a:gd name="T12" fmla="*/ 133 w 693"/>
                <a:gd name="T13" fmla="*/ 915 h 1285"/>
                <a:gd name="T14" fmla="*/ 155 w 693"/>
                <a:gd name="T15" fmla="*/ 863 h 1285"/>
                <a:gd name="T16" fmla="*/ 155 w 693"/>
                <a:gd name="T17" fmla="*/ 870 h 1285"/>
                <a:gd name="T18" fmla="*/ 165 w 693"/>
                <a:gd name="T19" fmla="*/ 1064 h 1285"/>
                <a:gd name="T20" fmla="*/ 178 w 693"/>
                <a:gd name="T21" fmla="*/ 1159 h 1285"/>
                <a:gd name="T22" fmla="*/ 194 w 693"/>
                <a:gd name="T23" fmla="*/ 1211 h 1285"/>
                <a:gd name="T24" fmla="*/ 216 w 693"/>
                <a:gd name="T25" fmla="*/ 1241 h 1285"/>
                <a:gd name="T26" fmla="*/ 233 w 693"/>
                <a:gd name="T27" fmla="*/ 1249 h 1285"/>
                <a:gd name="T28" fmla="*/ 254 w 693"/>
                <a:gd name="T29" fmla="*/ 1247 h 1285"/>
                <a:gd name="T30" fmla="*/ 278 w 693"/>
                <a:gd name="T31" fmla="*/ 1232 h 1285"/>
                <a:gd name="T32" fmla="*/ 290 w 693"/>
                <a:gd name="T33" fmla="*/ 1213 h 1285"/>
                <a:gd name="T34" fmla="*/ 301 w 693"/>
                <a:gd name="T35" fmla="*/ 1169 h 1285"/>
                <a:gd name="T36" fmla="*/ 325 w 693"/>
                <a:gd name="T37" fmla="*/ 1132 h 1285"/>
                <a:gd name="T38" fmla="*/ 330 w 693"/>
                <a:gd name="T39" fmla="*/ 1189 h 1285"/>
                <a:gd name="T40" fmla="*/ 349 w 693"/>
                <a:gd name="T41" fmla="*/ 1256 h 1285"/>
                <a:gd name="T42" fmla="*/ 363 w 693"/>
                <a:gd name="T43" fmla="*/ 1276 h 1285"/>
                <a:gd name="T44" fmla="*/ 382 w 693"/>
                <a:gd name="T45" fmla="*/ 1285 h 1285"/>
                <a:gd name="T46" fmla="*/ 396 w 693"/>
                <a:gd name="T47" fmla="*/ 1283 h 1285"/>
                <a:gd name="T48" fmla="*/ 418 w 693"/>
                <a:gd name="T49" fmla="*/ 1272 h 1285"/>
                <a:gd name="T50" fmla="*/ 434 w 693"/>
                <a:gd name="T51" fmla="*/ 1251 h 1285"/>
                <a:gd name="T52" fmla="*/ 459 w 693"/>
                <a:gd name="T53" fmla="*/ 1185 h 1285"/>
                <a:gd name="T54" fmla="*/ 467 w 693"/>
                <a:gd name="T55" fmla="*/ 1175 h 1285"/>
                <a:gd name="T56" fmla="*/ 478 w 693"/>
                <a:gd name="T57" fmla="*/ 1215 h 1285"/>
                <a:gd name="T58" fmla="*/ 496 w 693"/>
                <a:gd name="T59" fmla="*/ 1229 h 1285"/>
                <a:gd name="T60" fmla="*/ 520 w 693"/>
                <a:gd name="T61" fmla="*/ 1225 h 1285"/>
                <a:gd name="T62" fmla="*/ 544 w 693"/>
                <a:gd name="T63" fmla="*/ 1207 h 1285"/>
                <a:gd name="T64" fmla="*/ 573 w 693"/>
                <a:gd name="T65" fmla="*/ 1168 h 1285"/>
                <a:gd name="T66" fmla="*/ 589 w 693"/>
                <a:gd name="T67" fmla="*/ 1128 h 1285"/>
                <a:gd name="T68" fmla="*/ 601 w 693"/>
                <a:gd name="T69" fmla="*/ 1068 h 1285"/>
                <a:gd name="T70" fmla="*/ 616 w 693"/>
                <a:gd name="T71" fmla="*/ 1030 h 1285"/>
                <a:gd name="T72" fmla="*/ 627 w 693"/>
                <a:gd name="T73" fmla="*/ 1040 h 1285"/>
                <a:gd name="T74" fmla="*/ 641 w 693"/>
                <a:gd name="T75" fmla="*/ 1043 h 1285"/>
                <a:gd name="T76" fmla="*/ 653 w 693"/>
                <a:gd name="T77" fmla="*/ 1032 h 1285"/>
                <a:gd name="T78" fmla="*/ 672 w 693"/>
                <a:gd name="T79" fmla="*/ 984 h 1285"/>
                <a:gd name="T80" fmla="*/ 690 w 693"/>
                <a:gd name="T81" fmla="*/ 871 h 1285"/>
                <a:gd name="T82" fmla="*/ 693 w 693"/>
                <a:gd name="T83" fmla="*/ 813 h 1285"/>
                <a:gd name="T84" fmla="*/ 673 w 693"/>
                <a:gd name="T85" fmla="*/ 570 h 1285"/>
                <a:gd name="T86" fmla="*/ 661 w 693"/>
                <a:gd name="T87" fmla="*/ 484 h 1285"/>
                <a:gd name="T88" fmla="*/ 631 w 693"/>
                <a:gd name="T89" fmla="*/ 332 h 1285"/>
                <a:gd name="T90" fmla="*/ 580 w 693"/>
                <a:gd name="T91" fmla="*/ 188 h 1285"/>
                <a:gd name="T92" fmla="*/ 543 w 693"/>
                <a:gd name="T93" fmla="*/ 114 h 1285"/>
                <a:gd name="T94" fmla="*/ 488 w 693"/>
                <a:gd name="T95" fmla="*/ 28 h 1285"/>
                <a:gd name="T96" fmla="*/ 415 w 693"/>
                <a:gd name="T97" fmla="*/ 12 h 1285"/>
                <a:gd name="T98" fmla="*/ 327 w 693"/>
                <a:gd name="T99" fmla="*/ 34 h 1285"/>
                <a:gd name="T100" fmla="*/ 240 w 693"/>
                <a:gd name="T101" fmla="*/ 67 h 1285"/>
                <a:gd name="T102" fmla="*/ 184 w 693"/>
                <a:gd name="T103" fmla="*/ 99 h 1285"/>
                <a:gd name="T104" fmla="*/ 71 w 693"/>
                <a:gd name="T105" fmla="*/ 164 h 1285"/>
                <a:gd name="T106" fmla="*/ 11 w 693"/>
                <a:gd name="T107" fmla="*/ 192 h 1285"/>
                <a:gd name="T108" fmla="*/ 20 w 693"/>
                <a:gd name="T109" fmla="*/ 212 h 1285"/>
                <a:gd name="T110" fmla="*/ 63 w 693"/>
                <a:gd name="T111" fmla="*/ 351 h 1285"/>
                <a:gd name="T112" fmla="*/ 111 w 693"/>
                <a:gd name="T113" fmla="*/ 488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93" h="1285">
                  <a:moveTo>
                    <a:pt x="120" y="520"/>
                  </a:moveTo>
                  <a:lnTo>
                    <a:pt x="120" y="520"/>
                  </a:lnTo>
                  <a:lnTo>
                    <a:pt x="105" y="573"/>
                  </a:lnTo>
                  <a:lnTo>
                    <a:pt x="92" y="629"/>
                  </a:lnTo>
                  <a:lnTo>
                    <a:pt x="85" y="657"/>
                  </a:lnTo>
                  <a:lnTo>
                    <a:pt x="80" y="686"/>
                  </a:lnTo>
                  <a:lnTo>
                    <a:pt x="76" y="714"/>
                  </a:lnTo>
                  <a:lnTo>
                    <a:pt x="72" y="743"/>
                  </a:lnTo>
                  <a:lnTo>
                    <a:pt x="71" y="771"/>
                  </a:lnTo>
                  <a:lnTo>
                    <a:pt x="69" y="801"/>
                  </a:lnTo>
                  <a:lnTo>
                    <a:pt x="69" y="829"/>
                  </a:lnTo>
                  <a:lnTo>
                    <a:pt x="72" y="856"/>
                  </a:lnTo>
                  <a:lnTo>
                    <a:pt x="76" y="884"/>
                  </a:lnTo>
                  <a:lnTo>
                    <a:pt x="81" y="912"/>
                  </a:lnTo>
                  <a:lnTo>
                    <a:pt x="88" y="939"/>
                  </a:lnTo>
                  <a:lnTo>
                    <a:pt x="97" y="966"/>
                  </a:lnTo>
                  <a:lnTo>
                    <a:pt x="97" y="966"/>
                  </a:lnTo>
                  <a:lnTo>
                    <a:pt x="111" y="951"/>
                  </a:lnTo>
                  <a:lnTo>
                    <a:pt x="123" y="935"/>
                  </a:lnTo>
                  <a:lnTo>
                    <a:pt x="128" y="924"/>
                  </a:lnTo>
                  <a:lnTo>
                    <a:pt x="133" y="915"/>
                  </a:lnTo>
                  <a:lnTo>
                    <a:pt x="137" y="904"/>
                  </a:lnTo>
                  <a:lnTo>
                    <a:pt x="140" y="892"/>
                  </a:lnTo>
                  <a:lnTo>
                    <a:pt x="155" y="863"/>
                  </a:lnTo>
                  <a:lnTo>
                    <a:pt x="155" y="863"/>
                  </a:lnTo>
                  <a:lnTo>
                    <a:pt x="155" y="870"/>
                  </a:lnTo>
                  <a:lnTo>
                    <a:pt x="155" y="870"/>
                  </a:lnTo>
                  <a:lnTo>
                    <a:pt x="157" y="967"/>
                  </a:lnTo>
                  <a:lnTo>
                    <a:pt x="161" y="1016"/>
                  </a:lnTo>
                  <a:lnTo>
                    <a:pt x="165" y="1064"/>
                  </a:lnTo>
                  <a:lnTo>
                    <a:pt x="165" y="1064"/>
                  </a:lnTo>
                  <a:lnTo>
                    <a:pt x="172" y="1121"/>
                  </a:lnTo>
                  <a:lnTo>
                    <a:pt x="178" y="1159"/>
                  </a:lnTo>
                  <a:lnTo>
                    <a:pt x="184" y="1177"/>
                  </a:lnTo>
                  <a:lnTo>
                    <a:pt x="189" y="1195"/>
                  </a:lnTo>
                  <a:lnTo>
                    <a:pt x="194" y="1211"/>
                  </a:lnTo>
                  <a:lnTo>
                    <a:pt x="202" y="1225"/>
                  </a:lnTo>
                  <a:lnTo>
                    <a:pt x="212" y="1237"/>
                  </a:lnTo>
                  <a:lnTo>
                    <a:pt x="216" y="1241"/>
                  </a:lnTo>
                  <a:lnTo>
                    <a:pt x="221" y="1245"/>
                  </a:lnTo>
                  <a:lnTo>
                    <a:pt x="228" y="1248"/>
                  </a:lnTo>
                  <a:lnTo>
                    <a:pt x="233" y="1249"/>
                  </a:lnTo>
                  <a:lnTo>
                    <a:pt x="240" y="1249"/>
                  </a:lnTo>
                  <a:lnTo>
                    <a:pt x="246" y="1249"/>
                  </a:lnTo>
                  <a:lnTo>
                    <a:pt x="254" y="1247"/>
                  </a:lnTo>
                  <a:lnTo>
                    <a:pt x="262" y="1243"/>
                  </a:lnTo>
                  <a:lnTo>
                    <a:pt x="270" y="1239"/>
                  </a:lnTo>
                  <a:lnTo>
                    <a:pt x="278" y="1232"/>
                  </a:lnTo>
                  <a:lnTo>
                    <a:pt x="278" y="1232"/>
                  </a:lnTo>
                  <a:lnTo>
                    <a:pt x="285" y="1224"/>
                  </a:lnTo>
                  <a:lnTo>
                    <a:pt x="290" y="1213"/>
                  </a:lnTo>
                  <a:lnTo>
                    <a:pt x="295" y="1200"/>
                  </a:lnTo>
                  <a:lnTo>
                    <a:pt x="298" y="1185"/>
                  </a:lnTo>
                  <a:lnTo>
                    <a:pt x="301" y="1169"/>
                  </a:lnTo>
                  <a:lnTo>
                    <a:pt x="302" y="1152"/>
                  </a:lnTo>
                  <a:lnTo>
                    <a:pt x="305" y="1113"/>
                  </a:lnTo>
                  <a:lnTo>
                    <a:pt x="325" y="1132"/>
                  </a:lnTo>
                  <a:lnTo>
                    <a:pt x="325" y="1132"/>
                  </a:lnTo>
                  <a:lnTo>
                    <a:pt x="327" y="1161"/>
                  </a:lnTo>
                  <a:lnTo>
                    <a:pt x="330" y="1189"/>
                  </a:lnTo>
                  <a:lnTo>
                    <a:pt x="335" y="1216"/>
                  </a:lnTo>
                  <a:lnTo>
                    <a:pt x="341" y="1237"/>
                  </a:lnTo>
                  <a:lnTo>
                    <a:pt x="349" y="1256"/>
                  </a:lnTo>
                  <a:lnTo>
                    <a:pt x="353" y="1264"/>
                  </a:lnTo>
                  <a:lnTo>
                    <a:pt x="358" y="1271"/>
                  </a:lnTo>
                  <a:lnTo>
                    <a:pt x="363" y="1276"/>
                  </a:lnTo>
                  <a:lnTo>
                    <a:pt x="369" y="1281"/>
                  </a:lnTo>
                  <a:lnTo>
                    <a:pt x="375" y="1284"/>
                  </a:lnTo>
                  <a:lnTo>
                    <a:pt x="382" y="1285"/>
                  </a:lnTo>
                  <a:lnTo>
                    <a:pt x="382" y="1285"/>
                  </a:lnTo>
                  <a:lnTo>
                    <a:pt x="390" y="1285"/>
                  </a:lnTo>
                  <a:lnTo>
                    <a:pt x="396" y="1283"/>
                  </a:lnTo>
                  <a:lnTo>
                    <a:pt x="404" y="1280"/>
                  </a:lnTo>
                  <a:lnTo>
                    <a:pt x="411" y="1276"/>
                  </a:lnTo>
                  <a:lnTo>
                    <a:pt x="418" y="1272"/>
                  </a:lnTo>
                  <a:lnTo>
                    <a:pt x="423" y="1265"/>
                  </a:lnTo>
                  <a:lnTo>
                    <a:pt x="428" y="1259"/>
                  </a:lnTo>
                  <a:lnTo>
                    <a:pt x="434" y="1251"/>
                  </a:lnTo>
                  <a:lnTo>
                    <a:pt x="444" y="1232"/>
                  </a:lnTo>
                  <a:lnTo>
                    <a:pt x="452" y="1209"/>
                  </a:lnTo>
                  <a:lnTo>
                    <a:pt x="459" y="1185"/>
                  </a:lnTo>
                  <a:lnTo>
                    <a:pt x="466" y="1159"/>
                  </a:lnTo>
                  <a:lnTo>
                    <a:pt x="467" y="1175"/>
                  </a:lnTo>
                  <a:lnTo>
                    <a:pt x="467" y="1175"/>
                  </a:lnTo>
                  <a:lnTo>
                    <a:pt x="470" y="1191"/>
                  </a:lnTo>
                  <a:lnTo>
                    <a:pt x="472" y="1204"/>
                  </a:lnTo>
                  <a:lnTo>
                    <a:pt x="478" y="1215"/>
                  </a:lnTo>
                  <a:lnTo>
                    <a:pt x="483" y="1223"/>
                  </a:lnTo>
                  <a:lnTo>
                    <a:pt x="490" y="1227"/>
                  </a:lnTo>
                  <a:lnTo>
                    <a:pt x="496" y="1229"/>
                  </a:lnTo>
                  <a:lnTo>
                    <a:pt x="504" y="1231"/>
                  </a:lnTo>
                  <a:lnTo>
                    <a:pt x="512" y="1228"/>
                  </a:lnTo>
                  <a:lnTo>
                    <a:pt x="520" y="1225"/>
                  </a:lnTo>
                  <a:lnTo>
                    <a:pt x="528" y="1220"/>
                  </a:lnTo>
                  <a:lnTo>
                    <a:pt x="536" y="1213"/>
                  </a:lnTo>
                  <a:lnTo>
                    <a:pt x="544" y="1207"/>
                  </a:lnTo>
                  <a:lnTo>
                    <a:pt x="552" y="1197"/>
                  </a:lnTo>
                  <a:lnTo>
                    <a:pt x="560" y="1188"/>
                  </a:lnTo>
                  <a:lnTo>
                    <a:pt x="573" y="1168"/>
                  </a:lnTo>
                  <a:lnTo>
                    <a:pt x="573" y="1168"/>
                  </a:lnTo>
                  <a:lnTo>
                    <a:pt x="583" y="1148"/>
                  </a:lnTo>
                  <a:lnTo>
                    <a:pt x="589" y="1128"/>
                  </a:lnTo>
                  <a:lnTo>
                    <a:pt x="595" y="1108"/>
                  </a:lnTo>
                  <a:lnTo>
                    <a:pt x="599" y="1088"/>
                  </a:lnTo>
                  <a:lnTo>
                    <a:pt x="601" y="1068"/>
                  </a:lnTo>
                  <a:lnTo>
                    <a:pt x="603" y="1048"/>
                  </a:lnTo>
                  <a:lnTo>
                    <a:pt x="605" y="1004"/>
                  </a:lnTo>
                  <a:lnTo>
                    <a:pt x="616" y="1030"/>
                  </a:lnTo>
                  <a:lnTo>
                    <a:pt x="616" y="1030"/>
                  </a:lnTo>
                  <a:lnTo>
                    <a:pt x="621" y="1035"/>
                  </a:lnTo>
                  <a:lnTo>
                    <a:pt x="627" y="1040"/>
                  </a:lnTo>
                  <a:lnTo>
                    <a:pt x="632" y="1043"/>
                  </a:lnTo>
                  <a:lnTo>
                    <a:pt x="636" y="1044"/>
                  </a:lnTo>
                  <a:lnTo>
                    <a:pt x="641" y="1043"/>
                  </a:lnTo>
                  <a:lnTo>
                    <a:pt x="645" y="1040"/>
                  </a:lnTo>
                  <a:lnTo>
                    <a:pt x="649" y="1038"/>
                  </a:lnTo>
                  <a:lnTo>
                    <a:pt x="653" y="1032"/>
                  </a:lnTo>
                  <a:lnTo>
                    <a:pt x="660" y="1020"/>
                  </a:lnTo>
                  <a:lnTo>
                    <a:pt x="666" y="1003"/>
                  </a:lnTo>
                  <a:lnTo>
                    <a:pt x="672" y="984"/>
                  </a:lnTo>
                  <a:lnTo>
                    <a:pt x="677" y="962"/>
                  </a:lnTo>
                  <a:lnTo>
                    <a:pt x="685" y="915"/>
                  </a:lnTo>
                  <a:lnTo>
                    <a:pt x="690" y="871"/>
                  </a:lnTo>
                  <a:lnTo>
                    <a:pt x="693" y="834"/>
                  </a:lnTo>
                  <a:lnTo>
                    <a:pt x="693" y="813"/>
                  </a:lnTo>
                  <a:lnTo>
                    <a:pt x="693" y="813"/>
                  </a:lnTo>
                  <a:lnTo>
                    <a:pt x="684" y="674"/>
                  </a:lnTo>
                  <a:lnTo>
                    <a:pt x="677" y="605"/>
                  </a:lnTo>
                  <a:lnTo>
                    <a:pt x="673" y="570"/>
                  </a:lnTo>
                  <a:lnTo>
                    <a:pt x="669" y="536"/>
                  </a:lnTo>
                  <a:lnTo>
                    <a:pt x="669" y="536"/>
                  </a:lnTo>
                  <a:lnTo>
                    <a:pt x="661" y="484"/>
                  </a:lnTo>
                  <a:lnTo>
                    <a:pt x="652" y="432"/>
                  </a:lnTo>
                  <a:lnTo>
                    <a:pt x="642" y="383"/>
                  </a:lnTo>
                  <a:lnTo>
                    <a:pt x="631" y="332"/>
                  </a:lnTo>
                  <a:lnTo>
                    <a:pt x="616" y="284"/>
                  </a:lnTo>
                  <a:lnTo>
                    <a:pt x="600" y="236"/>
                  </a:lnTo>
                  <a:lnTo>
                    <a:pt x="580" y="188"/>
                  </a:lnTo>
                  <a:lnTo>
                    <a:pt x="559" y="143"/>
                  </a:lnTo>
                  <a:lnTo>
                    <a:pt x="559" y="143"/>
                  </a:lnTo>
                  <a:lnTo>
                    <a:pt x="543" y="114"/>
                  </a:lnTo>
                  <a:lnTo>
                    <a:pt x="527" y="84"/>
                  </a:lnTo>
                  <a:lnTo>
                    <a:pt x="508" y="56"/>
                  </a:lnTo>
                  <a:lnTo>
                    <a:pt x="488" y="28"/>
                  </a:lnTo>
                  <a:lnTo>
                    <a:pt x="474" y="0"/>
                  </a:lnTo>
                  <a:lnTo>
                    <a:pt x="474" y="0"/>
                  </a:lnTo>
                  <a:lnTo>
                    <a:pt x="415" y="12"/>
                  </a:lnTo>
                  <a:lnTo>
                    <a:pt x="386" y="19"/>
                  </a:lnTo>
                  <a:lnTo>
                    <a:pt x="357" y="26"/>
                  </a:lnTo>
                  <a:lnTo>
                    <a:pt x="327" y="34"/>
                  </a:lnTo>
                  <a:lnTo>
                    <a:pt x="298" y="43"/>
                  </a:lnTo>
                  <a:lnTo>
                    <a:pt x="269" y="55"/>
                  </a:lnTo>
                  <a:lnTo>
                    <a:pt x="240" y="67"/>
                  </a:lnTo>
                  <a:lnTo>
                    <a:pt x="240" y="67"/>
                  </a:lnTo>
                  <a:lnTo>
                    <a:pt x="212" y="83"/>
                  </a:lnTo>
                  <a:lnTo>
                    <a:pt x="184" y="99"/>
                  </a:lnTo>
                  <a:lnTo>
                    <a:pt x="128" y="132"/>
                  </a:lnTo>
                  <a:lnTo>
                    <a:pt x="100" y="148"/>
                  </a:lnTo>
                  <a:lnTo>
                    <a:pt x="71" y="164"/>
                  </a:lnTo>
                  <a:lnTo>
                    <a:pt x="41" y="179"/>
                  </a:lnTo>
                  <a:lnTo>
                    <a:pt x="11" y="192"/>
                  </a:lnTo>
                  <a:lnTo>
                    <a:pt x="11" y="192"/>
                  </a:lnTo>
                  <a:lnTo>
                    <a:pt x="0" y="195"/>
                  </a:lnTo>
                  <a:lnTo>
                    <a:pt x="20" y="212"/>
                  </a:lnTo>
                  <a:lnTo>
                    <a:pt x="20" y="212"/>
                  </a:lnTo>
                  <a:lnTo>
                    <a:pt x="30" y="248"/>
                  </a:lnTo>
                  <a:lnTo>
                    <a:pt x="40" y="283"/>
                  </a:lnTo>
                  <a:lnTo>
                    <a:pt x="63" y="351"/>
                  </a:lnTo>
                  <a:lnTo>
                    <a:pt x="88" y="419"/>
                  </a:lnTo>
                  <a:lnTo>
                    <a:pt x="100" y="453"/>
                  </a:lnTo>
                  <a:lnTo>
                    <a:pt x="111" y="488"/>
                  </a:lnTo>
                  <a:lnTo>
                    <a:pt x="120" y="52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6F8D0EB1-4560-F004-541B-41BCFBDF5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2" y="1552"/>
              <a:ext cx="231" cy="428"/>
            </a:xfrm>
            <a:custGeom>
              <a:avLst/>
              <a:gdLst>
                <a:gd name="T0" fmla="*/ 105 w 693"/>
                <a:gd name="T1" fmla="*/ 573 h 1285"/>
                <a:gd name="T2" fmla="*/ 80 w 693"/>
                <a:gd name="T3" fmla="*/ 686 h 1285"/>
                <a:gd name="T4" fmla="*/ 71 w 693"/>
                <a:gd name="T5" fmla="*/ 771 h 1285"/>
                <a:gd name="T6" fmla="*/ 72 w 693"/>
                <a:gd name="T7" fmla="*/ 856 h 1285"/>
                <a:gd name="T8" fmla="*/ 88 w 693"/>
                <a:gd name="T9" fmla="*/ 939 h 1285"/>
                <a:gd name="T10" fmla="*/ 111 w 693"/>
                <a:gd name="T11" fmla="*/ 951 h 1285"/>
                <a:gd name="T12" fmla="*/ 133 w 693"/>
                <a:gd name="T13" fmla="*/ 915 h 1285"/>
                <a:gd name="T14" fmla="*/ 155 w 693"/>
                <a:gd name="T15" fmla="*/ 863 h 1285"/>
                <a:gd name="T16" fmla="*/ 155 w 693"/>
                <a:gd name="T17" fmla="*/ 870 h 1285"/>
                <a:gd name="T18" fmla="*/ 165 w 693"/>
                <a:gd name="T19" fmla="*/ 1064 h 1285"/>
                <a:gd name="T20" fmla="*/ 178 w 693"/>
                <a:gd name="T21" fmla="*/ 1159 h 1285"/>
                <a:gd name="T22" fmla="*/ 194 w 693"/>
                <a:gd name="T23" fmla="*/ 1211 h 1285"/>
                <a:gd name="T24" fmla="*/ 216 w 693"/>
                <a:gd name="T25" fmla="*/ 1241 h 1285"/>
                <a:gd name="T26" fmla="*/ 233 w 693"/>
                <a:gd name="T27" fmla="*/ 1249 h 1285"/>
                <a:gd name="T28" fmla="*/ 254 w 693"/>
                <a:gd name="T29" fmla="*/ 1247 h 1285"/>
                <a:gd name="T30" fmla="*/ 278 w 693"/>
                <a:gd name="T31" fmla="*/ 1232 h 1285"/>
                <a:gd name="T32" fmla="*/ 290 w 693"/>
                <a:gd name="T33" fmla="*/ 1213 h 1285"/>
                <a:gd name="T34" fmla="*/ 301 w 693"/>
                <a:gd name="T35" fmla="*/ 1169 h 1285"/>
                <a:gd name="T36" fmla="*/ 325 w 693"/>
                <a:gd name="T37" fmla="*/ 1132 h 1285"/>
                <a:gd name="T38" fmla="*/ 330 w 693"/>
                <a:gd name="T39" fmla="*/ 1189 h 1285"/>
                <a:gd name="T40" fmla="*/ 349 w 693"/>
                <a:gd name="T41" fmla="*/ 1256 h 1285"/>
                <a:gd name="T42" fmla="*/ 363 w 693"/>
                <a:gd name="T43" fmla="*/ 1276 h 1285"/>
                <a:gd name="T44" fmla="*/ 382 w 693"/>
                <a:gd name="T45" fmla="*/ 1285 h 1285"/>
                <a:gd name="T46" fmla="*/ 396 w 693"/>
                <a:gd name="T47" fmla="*/ 1283 h 1285"/>
                <a:gd name="T48" fmla="*/ 418 w 693"/>
                <a:gd name="T49" fmla="*/ 1272 h 1285"/>
                <a:gd name="T50" fmla="*/ 434 w 693"/>
                <a:gd name="T51" fmla="*/ 1251 h 1285"/>
                <a:gd name="T52" fmla="*/ 459 w 693"/>
                <a:gd name="T53" fmla="*/ 1185 h 1285"/>
                <a:gd name="T54" fmla="*/ 467 w 693"/>
                <a:gd name="T55" fmla="*/ 1175 h 1285"/>
                <a:gd name="T56" fmla="*/ 478 w 693"/>
                <a:gd name="T57" fmla="*/ 1215 h 1285"/>
                <a:gd name="T58" fmla="*/ 496 w 693"/>
                <a:gd name="T59" fmla="*/ 1229 h 1285"/>
                <a:gd name="T60" fmla="*/ 520 w 693"/>
                <a:gd name="T61" fmla="*/ 1225 h 1285"/>
                <a:gd name="T62" fmla="*/ 544 w 693"/>
                <a:gd name="T63" fmla="*/ 1207 h 1285"/>
                <a:gd name="T64" fmla="*/ 573 w 693"/>
                <a:gd name="T65" fmla="*/ 1168 h 1285"/>
                <a:gd name="T66" fmla="*/ 589 w 693"/>
                <a:gd name="T67" fmla="*/ 1128 h 1285"/>
                <a:gd name="T68" fmla="*/ 601 w 693"/>
                <a:gd name="T69" fmla="*/ 1068 h 1285"/>
                <a:gd name="T70" fmla="*/ 616 w 693"/>
                <a:gd name="T71" fmla="*/ 1030 h 1285"/>
                <a:gd name="T72" fmla="*/ 627 w 693"/>
                <a:gd name="T73" fmla="*/ 1040 h 1285"/>
                <a:gd name="T74" fmla="*/ 641 w 693"/>
                <a:gd name="T75" fmla="*/ 1043 h 1285"/>
                <a:gd name="T76" fmla="*/ 653 w 693"/>
                <a:gd name="T77" fmla="*/ 1032 h 1285"/>
                <a:gd name="T78" fmla="*/ 672 w 693"/>
                <a:gd name="T79" fmla="*/ 984 h 1285"/>
                <a:gd name="T80" fmla="*/ 690 w 693"/>
                <a:gd name="T81" fmla="*/ 871 h 1285"/>
                <a:gd name="T82" fmla="*/ 693 w 693"/>
                <a:gd name="T83" fmla="*/ 813 h 1285"/>
                <a:gd name="T84" fmla="*/ 673 w 693"/>
                <a:gd name="T85" fmla="*/ 570 h 1285"/>
                <a:gd name="T86" fmla="*/ 661 w 693"/>
                <a:gd name="T87" fmla="*/ 484 h 1285"/>
                <a:gd name="T88" fmla="*/ 631 w 693"/>
                <a:gd name="T89" fmla="*/ 332 h 1285"/>
                <a:gd name="T90" fmla="*/ 580 w 693"/>
                <a:gd name="T91" fmla="*/ 188 h 1285"/>
                <a:gd name="T92" fmla="*/ 543 w 693"/>
                <a:gd name="T93" fmla="*/ 114 h 1285"/>
                <a:gd name="T94" fmla="*/ 488 w 693"/>
                <a:gd name="T95" fmla="*/ 28 h 1285"/>
                <a:gd name="T96" fmla="*/ 415 w 693"/>
                <a:gd name="T97" fmla="*/ 12 h 1285"/>
                <a:gd name="T98" fmla="*/ 327 w 693"/>
                <a:gd name="T99" fmla="*/ 34 h 1285"/>
                <a:gd name="T100" fmla="*/ 240 w 693"/>
                <a:gd name="T101" fmla="*/ 67 h 1285"/>
                <a:gd name="T102" fmla="*/ 184 w 693"/>
                <a:gd name="T103" fmla="*/ 99 h 1285"/>
                <a:gd name="T104" fmla="*/ 71 w 693"/>
                <a:gd name="T105" fmla="*/ 164 h 1285"/>
                <a:gd name="T106" fmla="*/ 11 w 693"/>
                <a:gd name="T107" fmla="*/ 192 h 1285"/>
                <a:gd name="T108" fmla="*/ 20 w 693"/>
                <a:gd name="T109" fmla="*/ 212 h 1285"/>
                <a:gd name="T110" fmla="*/ 63 w 693"/>
                <a:gd name="T111" fmla="*/ 351 h 1285"/>
                <a:gd name="T112" fmla="*/ 111 w 693"/>
                <a:gd name="T113" fmla="*/ 488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93" h="1285">
                  <a:moveTo>
                    <a:pt x="120" y="520"/>
                  </a:moveTo>
                  <a:lnTo>
                    <a:pt x="120" y="520"/>
                  </a:lnTo>
                  <a:lnTo>
                    <a:pt x="105" y="573"/>
                  </a:lnTo>
                  <a:lnTo>
                    <a:pt x="92" y="629"/>
                  </a:lnTo>
                  <a:lnTo>
                    <a:pt x="85" y="657"/>
                  </a:lnTo>
                  <a:lnTo>
                    <a:pt x="80" y="686"/>
                  </a:lnTo>
                  <a:lnTo>
                    <a:pt x="76" y="714"/>
                  </a:lnTo>
                  <a:lnTo>
                    <a:pt x="72" y="743"/>
                  </a:lnTo>
                  <a:lnTo>
                    <a:pt x="71" y="771"/>
                  </a:lnTo>
                  <a:lnTo>
                    <a:pt x="69" y="801"/>
                  </a:lnTo>
                  <a:lnTo>
                    <a:pt x="69" y="829"/>
                  </a:lnTo>
                  <a:lnTo>
                    <a:pt x="72" y="856"/>
                  </a:lnTo>
                  <a:lnTo>
                    <a:pt x="76" y="884"/>
                  </a:lnTo>
                  <a:lnTo>
                    <a:pt x="81" y="912"/>
                  </a:lnTo>
                  <a:lnTo>
                    <a:pt x="88" y="939"/>
                  </a:lnTo>
                  <a:lnTo>
                    <a:pt x="97" y="966"/>
                  </a:lnTo>
                  <a:lnTo>
                    <a:pt x="97" y="966"/>
                  </a:lnTo>
                  <a:lnTo>
                    <a:pt x="111" y="951"/>
                  </a:lnTo>
                  <a:lnTo>
                    <a:pt x="123" y="935"/>
                  </a:lnTo>
                  <a:lnTo>
                    <a:pt x="128" y="924"/>
                  </a:lnTo>
                  <a:lnTo>
                    <a:pt x="133" y="915"/>
                  </a:lnTo>
                  <a:lnTo>
                    <a:pt x="137" y="904"/>
                  </a:lnTo>
                  <a:lnTo>
                    <a:pt x="140" y="892"/>
                  </a:lnTo>
                  <a:lnTo>
                    <a:pt x="155" y="863"/>
                  </a:lnTo>
                  <a:lnTo>
                    <a:pt x="155" y="863"/>
                  </a:lnTo>
                  <a:lnTo>
                    <a:pt x="155" y="870"/>
                  </a:lnTo>
                  <a:lnTo>
                    <a:pt x="155" y="870"/>
                  </a:lnTo>
                  <a:lnTo>
                    <a:pt x="157" y="967"/>
                  </a:lnTo>
                  <a:lnTo>
                    <a:pt x="161" y="1016"/>
                  </a:lnTo>
                  <a:lnTo>
                    <a:pt x="165" y="1064"/>
                  </a:lnTo>
                  <a:lnTo>
                    <a:pt x="165" y="1064"/>
                  </a:lnTo>
                  <a:lnTo>
                    <a:pt x="172" y="1121"/>
                  </a:lnTo>
                  <a:lnTo>
                    <a:pt x="178" y="1159"/>
                  </a:lnTo>
                  <a:lnTo>
                    <a:pt x="184" y="1177"/>
                  </a:lnTo>
                  <a:lnTo>
                    <a:pt x="189" y="1195"/>
                  </a:lnTo>
                  <a:lnTo>
                    <a:pt x="194" y="1211"/>
                  </a:lnTo>
                  <a:lnTo>
                    <a:pt x="202" y="1225"/>
                  </a:lnTo>
                  <a:lnTo>
                    <a:pt x="212" y="1237"/>
                  </a:lnTo>
                  <a:lnTo>
                    <a:pt x="216" y="1241"/>
                  </a:lnTo>
                  <a:lnTo>
                    <a:pt x="221" y="1245"/>
                  </a:lnTo>
                  <a:lnTo>
                    <a:pt x="228" y="1248"/>
                  </a:lnTo>
                  <a:lnTo>
                    <a:pt x="233" y="1249"/>
                  </a:lnTo>
                  <a:lnTo>
                    <a:pt x="240" y="1249"/>
                  </a:lnTo>
                  <a:lnTo>
                    <a:pt x="246" y="1249"/>
                  </a:lnTo>
                  <a:lnTo>
                    <a:pt x="254" y="1247"/>
                  </a:lnTo>
                  <a:lnTo>
                    <a:pt x="262" y="1243"/>
                  </a:lnTo>
                  <a:lnTo>
                    <a:pt x="270" y="1239"/>
                  </a:lnTo>
                  <a:lnTo>
                    <a:pt x="278" y="1232"/>
                  </a:lnTo>
                  <a:lnTo>
                    <a:pt x="278" y="1232"/>
                  </a:lnTo>
                  <a:lnTo>
                    <a:pt x="285" y="1224"/>
                  </a:lnTo>
                  <a:lnTo>
                    <a:pt x="290" y="1213"/>
                  </a:lnTo>
                  <a:lnTo>
                    <a:pt x="295" y="1200"/>
                  </a:lnTo>
                  <a:lnTo>
                    <a:pt x="298" y="1185"/>
                  </a:lnTo>
                  <a:lnTo>
                    <a:pt x="301" y="1169"/>
                  </a:lnTo>
                  <a:lnTo>
                    <a:pt x="302" y="1152"/>
                  </a:lnTo>
                  <a:lnTo>
                    <a:pt x="305" y="1113"/>
                  </a:lnTo>
                  <a:lnTo>
                    <a:pt x="325" y="1132"/>
                  </a:lnTo>
                  <a:lnTo>
                    <a:pt x="325" y="1132"/>
                  </a:lnTo>
                  <a:lnTo>
                    <a:pt x="327" y="1161"/>
                  </a:lnTo>
                  <a:lnTo>
                    <a:pt x="330" y="1189"/>
                  </a:lnTo>
                  <a:lnTo>
                    <a:pt x="335" y="1216"/>
                  </a:lnTo>
                  <a:lnTo>
                    <a:pt x="341" y="1237"/>
                  </a:lnTo>
                  <a:lnTo>
                    <a:pt x="349" y="1256"/>
                  </a:lnTo>
                  <a:lnTo>
                    <a:pt x="353" y="1264"/>
                  </a:lnTo>
                  <a:lnTo>
                    <a:pt x="358" y="1271"/>
                  </a:lnTo>
                  <a:lnTo>
                    <a:pt x="363" y="1276"/>
                  </a:lnTo>
                  <a:lnTo>
                    <a:pt x="369" y="1281"/>
                  </a:lnTo>
                  <a:lnTo>
                    <a:pt x="375" y="1284"/>
                  </a:lnTo>
                  <a:lnTo>
                    <a:pt x="382" y="1285"/>
                  </a:lnTo>
                  <a:lnTo>
                    <a:pt x="382" y="1285"/>
                  </a:lnTo>
                  <a:lnTo>
                    <a:pt x="390" y="1285"/>
                  </a:lnTo>
                  <a:lnTo>
                    <a:pt x="396" y="1283"/>
                  </a:lnTo>
                  <a:lnTo>
                    <a:pt x="404" y="1280"/>
                  </a:lnTo>
                  <a:lnTo>
                    <a:pt x="411" y="1276"/>
                  </a:lnTo>
                  <a:lnTo>
                    <a:pt x="418" y="1272"/>
                  </a:lnTo>
                  <a:lnTo>
                    <a:pt x="423" y="1265"/>
                  </a:lnTo>
                  <a:lnTo>
                    <a:pt x="428" y="1259"/>
                  </a:lnTo>
                  <a:lnTo>
                    <a:pt x="434" y="1251"/>
                  </a:lnTo>
                  <a:lnTo>
                    <a:pt x="444" y="1232"/>
                  </a:lnTo>
                  <a:lnTo>
                    <a:pt x="452" y="1209"/>
                  </a:lnTo>
                  <a:lnTo>
                    <a:pt x="459" y="1185"/>
                  </a:lnTo>
                  <a:lnTo>
                    <a:pt x="466" y="1159"/>
                  </a:lnTo>
                  <a:lnTo>
                    <a:pt x="467" y="1175"/>
                  </a:lnTo>
                  <a:lnTo>
                    <a:pt x="467" y="1175"/>
                  </a:lnTo>
                  <a:lnTo>
                    <a:pt x="470" y="1191"/>
                  </a:lnTo>
                  <a:lnTo>
                    <a:pt x="472" y="1204"/>
                  </a:lnTo>
                  <a:lnTo>
                    <a:pt x="478" y="1215"/>
                  </a:lnTo>
                  <a:lnTo>
                    <a:pt x="483" y="1223"/>
                  </a:lnTo>
                  <a:lnTo>
                    <a:pt x="490" y="1227"/>
                  </a:lnTo>
                  <a:lnTo>
                    <a:pt x="496" y="1229"/>
                  </a:lnTo>
                  <a:lnTo>
                    <a:pt x="504" y="1231"/>
                  </a:lnTo>
                  <a:lnTo>
                    <a:pt x="512" y="1228"/>
                  </a:lnTo>
                  <a:lnTo>
                    <a:pt x="520" y="1225"/>
                  </a:lnTo>
                  <a:lnTo>
                    <a:pt x="528" y="1220"/>
                  </a:lnTo>
                  <a:lnTo>
                    <a:pt x="536" y="1213"/>
                  </a:lnTo>
                  <a:lnTo>
                    <a:pt x="544" y="1207"/>
                  </a:lnTo>
                  <a:lnTo>
                    <a:pt x="552" y="1197"/>
                  </a:lnTo>
                  <a:lnTo>
                    <a:pt x="560" y="1188"/>
                  </a:lnTo>
                  <a:lnTo>
                    <a:pt x="573" y="1168"/>
                  </a:lnTo>
                  <a:lnTo>
                    <a:pt x="573" y="1168"/>
                  </a:lnTo>
                  <a:lnTo>
                    <a:pt x="583" y="1148"/>
                  </a:lnTo>
                  <a:lnTo>
                    <a:pt x="589" y="1128"/>
                  </a:lnTo>
                  <a:lnTo>
                    <a:pt x="595" y="1108"/>
                  </a:lnTo>
                  <a:lnTo>
                    <a:pt x="599" y="1088"/>
                  </a:lnTo>
                  <a:lnTo>
                    <a:pt x="601" y="1068"/>
                  </a:lnTo>
                  <a:lnTo>
                    <a:pt x="603" y="1048"/>
                  </a:lnTo>
                  <a:lnTo>
                    <a:pt x="605" y="1004"/>
                  </a:lnTo>
                  <a:lnTo>
                    <a:pt x="616" y="1030"/>
                  </a:lnTo>
                  <a:lnTo>
                    <a:pt x="616" y="1030"/>
                  </a:lnTo>
                  <a:lnTo>
                    <a:pt x="621" y="1035"/>
                  </a:lnTo>
                  <a:lnTo>
                    <a:pt x="627" y="1040"/>
                  </a:lnTo>
                  <a:lnTo>
                    <a:pt x="632" y="1043"/>
                  </a:lnTo>
                  <a:lnTo>
                    <a:pt x="636" y="1044"/>
                  </a:lnTo>
                  <a:lnTo>
                    <a:pt x="641" y="1043"/>
                  </a:lnTo>
                  <a:lnTo>
                    <a:pt x="645" y="1040"/>
                  </a:lnTo>
                  <a:lnTo>
                    <a:pt x="649" y="1038"/>
                  </a:lnTo>
                  <a:lnTo>
                    <a:pt x="653" y="1032"/>
                  </a:lnTo>
                  <a:lnTo>
                    <a:pt x="660" y="1020"/>
                  </a:lnTo>
                  <a:lnTo>
                    <a:pt x="666" y="1003"/>
                  </a:lnTo>
                  <a:lnTo>
                    <a:pt x="672" y="984"/>
                  </a:lnTo>
                  <a:lnTo>
                    <a:pt x="677" y="962"/>
                  </a:lnTo>
                  <a:lnTo>
                    <a:pt x="685" y="915"/>
                  </a:lnTo>
                  <a:lnTo>
                    <a:pt x="690" y="871"/>
                  </a:lnTo>
                  <a:lnTo>
                    <a:pt x="693" y="834"/>
                  </a:lnTo>
                  <a:lnTo>
                    <a:pt x="693" y="813"/>
                  </a:lnTo>
                  <a:lnTo>
                    <a:pt x="693" y="813"/>
                  </a:lnTo>
                  <a:lnTo>
                    <a:pt x="684" y="674"/>
                  </a:lnTo>
                  <a:lnTo>
                    <a:pt x="677" y="605"/>
                  </a:lnTo>
                  <a:lnTo>
                    <a:pt x="673" y="570"/>
                  </a:lnTo>
                  <a:lnTo>
                    <a:pt x="669" y="536"/>
                  </a:lnTo>
                  <a:lnTo>
                    <a:pt x="669" y="536"/>
                  </a:lnTo>
                  <a:lnTo>
                    <a:pt x="661" y="484"/>
                  </a:lnTo>
                  <a:lnTo>
                    <a:pt x="652" y="432"/>
                  </a:lnTo>
                  <a:lnTo>
                    <a:pt x="642" y="383"/>
                  </a:lnTo>
                  <a:lnTo>
                    <a:pt x="631" y="332"/>
                  </a:lnTo>
                  <a:lnTo>
                    <a:pt x="616" y="284"/>
                  </a:lnTo>
                  <a:lnTo>
                    <a:pt x="600" y="236"/>
                  </a:lnTo>
                  <a:lnTo>
                    <a:pt x="580" y="188"/>
                  </a:lnTo>
                  <a:lnTo>
                    <a:pt x="559" y="143"/>
                  </a:lnTo>
                  <a:lnTo>
                    <a:pt x="559" y="143"/>
                  </a:lnTo>
                  <a:lnTo>
                    <a:pt x="543" y="114"/>
                  </a:lnTo>
                  <a:lnTo>
                    <a:pt x="527" y="84"/>
                  </a:lnTo>
                  <a:lnTo>
                    <a:pt x="508" y="56"/>
                  </a:lnTo>
                  <a:lnTo>
                    <a:pt x="488" y="28"/>
                  </a:lnTo>
                  <a:lnTo>
                    <a:pt x="474" y="0"/>
                  </a:lnTo>
                  <a:lnTo>
                    <a:pt x="474" y="0"/>
                  </a:lnTo>
                  <a:lnTo>
                    <a:pt x="415" y="12"/>
                  </a:lnTo>
                  <a:lnTo>
                    <a:pt x="386" y="19"/>
                  </a:lnTo>
                  <a:lnTo>
                    <a:pt x="357" y="26"/>
                  </a:lnTo>
                  <a:lnTo>
                    <a:pt x="327" y="34"/>
                  </a:lnTo>
                  <a:lnTo>
                    <a:pt x="298" y="43"/>
                  </a:lnTo>
                  <a:lnTo>
                    <a:pt x="269" y="55"/>
                  </a:lnTo>
                  <a:lnTo>
                    <a:pt x="240" y="67"/>
                  </a:lnTo>
                  <a:lnTo>
                    <a:pt x="240" y="67"/>
                  </a:lnTo>
                  <a:lnTo>
                    <a:pt x="212" y="83"/>
                  </a:lnTo>
                  <a:lnTo>
                    <a:pt x="184" y="99"/>
                  </a:lnTo>
                  <a:lnTo>
                    <a:pt x="128" y="132"/>
                  </a:lnTo>
                  <a:lnTo>
                    <a:pt x="100" y="148"/>
                  </a:lnTo>
                  <a:lnTo>
                    <a:pt x="71" y="164"/>
                  </a:lnTo>
                  <a:lnTo>
                    <a:pt x="41" y="179"/>
                  </a:lnTo>
                  <a:lnTo>
                    <a:pt x="11" y="192"/>
                  </a:lnTo>
                  <a:lnTo>
                    <a:pt x="11" y="192"/>
                  </a:lnTo>
                  <a:lnTo>
                    <a:pt x="0" y="195"/>
                  </a:lnTo>
                  <a:lnTo>
                    <a:pt x="20" y="212"/>
                  </a:lnTo>
                  <a:lnTo>
                    <a:pt x="20" y="212"/>
                  </a:lnTo>
                  <a:lnTo>
                    <a:pt x="30" y="248"/>
                  </a:lnTo>
                  <a:lnTo>
                    <a:pt x="40" y="283"/>
                  </a:lnTo>
                  <a:lnTo>
                    <a:pt x="63" y="351"/>
                  </a:lnTo>
                  <a:lnTo>
                    <a:pt x="88" y="419"/>
                  </a:lnTo>
                  <a:lnTo>
                    <a:pt x="100" y="453"/>
                  </a:lnTo>
                  <a:lnTo>
                    <a:pt x="111" y="4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4A0BBAD8-4B7B-3F30-FC7C-E91C4CBD74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" y="4"/>
              <a:ext cx="401" cy="500"/>
            </a:xfrm>
            <a:custGeom>
              <a:avLst/>
              <a:gdLst>
                <a:gd name="T0" fmla="*/ 1006 w 1203"/>
                <a:gd name="T1" fmla="*/ 47 h 1499"/>
                <a:gd name="T2" fmla="*/ 784 w 1203"/>
                <a:gd name="T3" fmla="*/ 4 h 1499"/>
                <a:gd name="T4" fmla="*/ 671 w 1203"/>
                <a:gd name="T5" fmla="*/ 1 h 1499"/>
                <a:gd name="T6" fmla="*/ 538 w 1203"/>
                <a:gd name="T7" fmla="*/ 12 h 1499"/>
                <a:gd name="T8" fmla="*/ 408 w 1203"/>
                <a:gd name="T9" fmla="*/ 41 h 1499"/>
                <a:gd name="T10" fmla="*/ 286 w 1203"/>
                <a:gd name="T11" fmla="*/ 91 h 1499"/>
                <a:gd name="T12" fmla="*/ 198 w 1203"/>
                <a:gd name="T13" fmla="*/ 145 h 1499"/>
                <a:gd name="T14" fmla="*/ 104 w 1203"/>
                <a:gd name="T15" fmla="*/ 237 h 1499"/>
                <a:gd name="T16" fmla="*/ 44 w 1203"/>
                <a:gd name="T17" fmla="*/ 341 h 1499"/>
                <a:gd name="T18" fmla="*/ 11 w 1203"/>
                <a:gd name="T19" fmla="*/ 461 h 1499"/>
                <a:gd name="T20" fmla="*/ 1 w 1203"/>
                <a:gd name="T21" fmla="*/ 558 h 1499"/>
                <a:gd name="T22" fmla="*/ 4 w 1203"/>
                <a:gd name="T23" fmla="*/ 651 h 1499"/>
                <a:gd name="T24" fmla="*/ 21 w 1203"/>
                <a:gd name="T25" fmla="*/ 706 h 1499"/>
                <a:gd name="T26" fmla="*/ 66 w 1203"/>
                <a:gd name="T27" fmla="*/ 772 h 1499"/>
                <a:gd name="T28" fmla="*/ 108 w 1203"/>
                <a:gd name="T29" fmla="*/ 884 h 1499"/>
                <a:gd name="T30" fmla="*/ 96 w 1203"/>
                <a:gd name="T31" fmla="*/ 1001 h 1499"/>
                <a:gd name="T32" fmla="*/ 113 w 1203"/>
                <a:gd name="T33" fmla="*/ 1108 h 1499"/>
                <a:gd name="T34" fmla="*/ 162 w 1203"/>
                <a:gd name="T35" fmla="*/ 1205 h 1499"/>
                <a:gd name="T36" fmla="*/ 225 w 1203"/>
                <a:gd name="T37" fmla="*/ 1275 h 1499"/>
                <a:gd name="T38" fmla="*/ 359 w 1203"/>
                <a:gd name="T39" fmla="*/ 1382 h 1499"/>
                <a:gd name="T40" fmla="*/ 499 w 1203"/>
                <a:gd name="T41" fmla="*/ 1451 h 1499"/>
                <a:gd name="T42" fmla="*/ 649 w 1203"/>
                <a:gd name="T43" fmla="*/ 1488 h 1499"/>
                <a:gd name="T44" fmla="*/ 812 w 1203"/>
                <a:gd name="T45" fmla="*/ 1499 h 1499"/>
                <a:gd name="T46" fmla="*/ 879 w 1203"/>
                <a:gd name="T47" fmla="*/ 1490 h 1499"/>
                <a:gd name="T48" fmla="*/ 933 w 1203"/>
                <a:gd name="T49" fmla="*/ 1462 h 1499"/>
                <a:gd name="T50" fmla="*/ 944 w 1203"/>
                <a:gd name="T51" fmla="*/ 1392 h 1499"/>
                <a:gd name="T52" fmla="*/ 951 w 1203"/>
                <a:gd name="T53" fmla="*/ 1379 h 1499"/>
                <a:gd name="T54" fmla="*/ 1004 w 1203"/>
                <a:gd name="T55" fmla="*/ 1314 h 1499"/>
                <a:gd name="T56" fmla="*/ 1025 w 1203"/>
                <a:gd name="T57" fmla="*/ 1278 h 1499"/>
                <a:gd name="T58" fmla="*/ 1022 w 1203"/>
                <a:gd name="T59" fmla="*/ 1258 h 1499"/>
                <a:gd name="T60" fmla="*/ 1001 w 1203"/>
                <a:gd name="T61" fmla="*/ 1243 h 1499"/>
                <a:gd name="T62" fmla="*/ 933 w 1203"/>
                <a:gd name="T63" fmla="*/ 1237 h 1499"/>
                <a:gd name="T64" fmla="*/ 791 w 1203"/>
                <a:gd name="T65" fmla="*/ 1222 h 1499"/>
                <a:gd name="T66" fmla="*/ 645 w 1203"/>
                <a:gd name="T67" fmla="*/ 1186 h 1499"/>
                <a:gd name="T68" fmla="*/ 586 w 1203"/>
                <a:gd name="T69" fmla="*/ 1158 h 1499"/>
                <a:gd name="T70" fmla="*/ 451 w 1203"/>
                <a:gd name="T71" fmla="*/ 1058 h 1499"/>
                <a:gd name="T72" fmla="*/ 363 w 1203"/>
                <a:gd name="T73" fmla="*/ 936 h 1499"/>
                <a:gd name="T74" fmla="*/ 316 w 1203"/>
                <a:gd name="T75" fmla="*/ 789 h 1499"/>
                <a:gd name="T76" fmla="*/ 302 w 1203"/>
                <a:gd name="T77" fmla="*/ 622 h 1499"/>
                <a:gd name="T78" fmla="*/ 324 w 1203"/>
                <a:gd name="T79" fmla="*/ 531 h 1499"/>
                <a:gd name="T80" fmla="*/ 342 w 1203"/>
                <a:gd name="T81" fmla="*/ 474 h 1499"/>
                <a:gd name="T82" fmla="*/ 419 w 1203"/>
                <a:gd name="T83" fmla="*/ 338 h 1499"/>
                <a:gd name="T84" fmla="*/ 485 w 1203"/>
                <a:gd name="T85" fmla="*/ 258 h 1499"/>
                <a:gd name="T86" fmla="*/ 601 w 1203"/>
                <a:gd name="T87" fmla="*/ 176 h 1499"/>
                <a:gd name="T88" fmla="*/ 694 w 1203"/>
                <a:gd name="T89" fmla="*/ 138 h 1499"/>
                <a:gd name="T90" fmla="*/ 838 w 1203"/>
                <a:gd name="T91" fmla="*/ 108 h 1499"/>
                <a:gd name="T92" fmla="*/ 992 w 1203"/>
                <a:gd name="T93" fmla="*/ 95 h 1499"/>
                <a:gd name="T94" fmla="*/ 1138 w 1203"/>
                <a:gd name="T95" fmla="*/ 98 h 1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03" h="1499">
                  <a:moveTo>
                    <a:pt x="1097" y="65"/>
                  </a:moveTo>
                  <a:lnTo>
                    <a:pt x="1097" y="65"/>
                  </a:lnTo>
                  <a:lnTo>
                    <a:pt x="1052" y="56"/>
                  </a:lnTo>
                  <a:lnTo>
                    <a:pt x="1006" y="47"/>
                  </a:lnTo>
                  <a:lnTo>
                    <a:pt x="919" y="27"/>
                  </a:lnTo>
                  <a:lnTo>
                    <a:pt x="875" y="17"/>
                  </a:lnTo>
                  <a:lnTo>
                    <a:pt x="830" y="9"/>
                  </a:lnTo>
                  <a:lnTo>
                    <a:pt x="784" y="4"/>
                  </a:lnTo>
                  <a:lnTo>
                    <a:pt x="738" y="1"/>
                  </a:lnTo>
                  <a:lnTo>
                    <a:pt x="738" y="1"/>
                  </a:lnTo>
                  <a:lnTo>
                    <a:pt x="705" y="0"/>
                  </a:lnTo>
                  <a:lnTo>
                    <a:pt x="671" y="1"/>
                  </a:lnTo>
                  <a:lnTo>
                    <a:pt x="638" y="3"/>
                  </a:lnTo>
                  <a:lnTo>
                    <a:pt x="605" y="5"/>
                  </a:lnTo>
                  <a:lnTo>
                    <a:pt x="572" y="8"/>
                  </a:lnTo>
                  <a:lnTo>
                    <a:pt x="538" y="12"/>
                  </a:lnTo>
                  <a:lnTo>
                    <a:pt x="505" y="17"/>
                  </a:lnTo>
                  <a:lnTo>
                    <a:pt x="472" y="24"/>
                  </a:lnTo>
                  <a:lnTo>
                    <a:pt x="440" y="32"/>
                  </a:lnTo>
                  <a:lnTo>
                    <a:pt x="408" y="41"/>
                  </a:lnTo>
                  <a:lnTo>
                    <a:pt x="376" y="52"/>
                  </a:lnTo>
                  <a:lnTo>
                    <a:pt x="346" y="64"/>
                  </a:lnTo>
                  <a:lnTo>
                    <a:pt x="315" y="76"/>
                  </a:lnTo>
                  <a:lnTo>
                    <a:pt x="286" y="91"/>
                  </a:lnTo>
                  <a:lnTo>
                    <a:pt x="257" y="108"/>
                  </a:lnTo>
                  <a:lnTo>
                    <a:pt x="227" y="125"/>
                  </a:lnTo>
                  <a:lnTo>
                    <a:pt x="227" y="125"/>
                  </a:lnTo>
                  <a:lnTo>
                    <a:pt x="198" y="145"/>
                  </a:lnTo>
                  <a:lnTo>
                    <a:pt x="171" y="166"/>
                  </a:lnTo>
                  <a:lnTo>
                    <a:pt x="146" y="189"/>
                  </a:lnTo>
                  <a:lnTo>
                    <a:pt x="125" y="212"/>
                  </a:lnTo>
                  <a:lnTo>
                    <a:pt x="104" y="237"/>
                  </a:lnTo>
                  <a:lnTo>
                    <a:pt x="86" y="261"/>
                  </a:lnTo>
                  <a:lnTo>
                    <a:pt x="70" y="288"/>
                  </a:lnTo>
                  <a:lnTo>
                    <a:pt x="56" y="314"/>
                  </a:lnTo>
                  <a:lnTo>
                    <a:pt x="44" y="341"/>
                  </a:lnTo>
                  <a:lnTo>
                    <a:pt x="33" y="370"/>
                  </a:lnTo>
                  <a:lnTo>
                    <a:pt x="24" y="399"/>
                  </a:lnTo>
                  <a:lnTo>
                    <a:pt x="16" y="429"/>
                  </a:lnTo>
                  <a:lnTo>
                    <a:pt x="11" y="461"/>
                  </a:lnTo>
                  <a:lnTo>
                    <a:pt x="7" y="493"/>
                  </a:lnTo>
                  <a:lnTo>
                    <a:pt x="3" y="525"/>
                  </a:lnTo>
                  <a:lnTo>
                    <a:pt x="1" y="558"/>
                  </a:lnTo>
                  <a:lnTo>
                    <a:pt x="1" y="558"/>
                  </a:lnTo>
                  <a:lnTo>
                    <a:pt x="0" y="600"/>
                  </a:lnTo>
                  <a:lnTo>
                    <a:pt x="0" y="618"/>
                  </a:lnTo>
                  <a:lnTo>
                    <a:pt x="1" y="635"/>
                  </a:lnTo>
                  <a:lnTo>
                    <a:pt x="4" y="651"/>
                  </a:lnTo>
                  <a:lnTo>
                    <a:pt x="7" y="666"/>
                  </a:lnTo>
                  <a:lnTo>
                    <a:pt x="11" y="679"/>
                  </a:lnTo>
                  <a:lnTo>
                    <a:pt x="15" y="692"/>
                  </a:lnTo>
                  <a:lnTo>
                    <a:pt x="21" y="706"/>
                  </a:lnTo>
                  <a:lnTo>
                    <a:pt x="28" y="719"/>
                  </a:lnTo>
                  <a:lnTo>
                    <a:pt x="36" y="731"/>
                  </a:lnTo>
                  <a:lnTo>
                    <a:pt x="45" y="744"/>
                  </a:lnTo>
                  <a:lnTo>
                    <a:pt x="66" y="772"/>
                  </a:lnTo>
                  <a:lnTo>
                    <a:pt x="93" y="803"/>
                  </a:lnTo>
                  <a:lnTo>
                    <a:pt x="114" y="853"/>
                  </a:lnTo>
                  <a:lnTo>
                    <a:pt x="114" y="853"/>
                  </a:lnTo>
                  <a:lnTo>
                    <a:pt x="108" y="884"/>
                  </a:lnTo>
                  <a:lnTo>
                    <a:pt x="102" y="915"/>
                  </a:lnTo>
                  <a:lnTo>
                    <a:pt x="98" y="944"/>
                  </a:lnTo>
                  <a:lnTo>
                    <a:pt x="97" y="973"/>
                  </a:lnTo>
                  <a:lnTo>
                    <a:pt x="96" y="1001"/>
                  </a:lnTo>
                  <a:lnTo>
                    <a:pt x="97" y="1029"/>
                  </a:lnTo>
                  <a:lnTo>
                    <a:pt x="101" y="1056"/>
                  </a:lnTo>
                  <a:lnTo>
                    <a:pt x="105" y="1081"/>
                  </a:lnTo>
                  <a:lnTo>
                    <a:pt x="113" y="1108"/>
                  </a:lnTo>
                  <a:lnTo>
                    <a:pt x="121" y="1132"/>
                  </a:lnTo>
                  <a:lnTo>
                    <a:pt x="133" y="1157"/>
                  </a:lnTo>
                  <a:lnTo>
                    <a:pt x="146" y="1181"/>
                  </a:lnTo>
                  <a:lnTo>
                    <a:pt x="162" y="1205"/>
                  </a:lnTo>
                  <a:lnTo>
                    <a:pt x="181" y="1229"/>
                  </a:lnTo>
                  <a:lnTo>
                    <a:pt x="201" y="1251"/>
                  </a:lnTo>
                  <a:lnTo>
                    <a:pt x="225" y="1275"/>
                  </a:lnTo>
                  <a:lnTo>
                    <a:pt x="225" y="1275"/>
                  </a:lnTo>
                  <a:lnTo>
                    <a:pt x="258" y="1306"/>
                  </a:lnTo>
                  <a:lnTo>
                    <a:pt x="291" y="1334"/>
                  </a:lnTo>
                  <a:lnTo>
                    <a:pt x="324" y="1359"/>
                  </a:lnTo>
                  <a:lnTo>
                    <a:pt x="359" y="1382"/>
                  </a:lnTo>
                  <a:lnTo>
                    <a:pt x="394" y="1403"/>
                  </a:lnTo>
                  <a:lnTo>
                    <a:pt x="428" y="1420"/>
                  </a:lnTo>
                  <a:lnTo>
                    <a:pt x="463" y="1436"/>
                  </a:lnTo>
                  <a:lnTo>
                    <a:pt x="499" y="1451"/>
                  </a:lnTo>
                  <a:lnTo>
                    <a:pt x="534" y="1463"/>
                  </a:lnTo>
                  <a:lnTo>
                    <a:pt x="572" y="1474"/>
                  </a:lnTo>
                  <a:lnTo>
                    <a:pt x="610" y="1482"/>
                  </a:lnTo>
                  <a:lnTo>
                    <a:pt x="649" y="1488"/>
                  </a:lnTo>
                  <a:lnTo>
                    <a:pt x="689" y="1492"/>
                  </a:lnTo>
                  <a:lnTo>
                    <a:pt x="729" y="1496"/>
                  </a:lnTo>
                  <a:lnTo>
                    <a:pt x="770" y="1499"/>
                  </a:lnTo>
                  <a:lnTo>
                    <a:pt x="812" y="1499"/>
                  </a:lnTo>
                  <a:lnTo>
                    <a:pt x="852" y="1492"/>
                  </a:lnTo>
                  <a:lnTo>
                    <a:pt x="852" y="1492"/>
                  </a:lnTo>
                  <a:lnTo>
                    <a:pt x="866" y="1491"/>
                  </a:lnTo>
                  <a:lnTo>
                    <a:pt x="879" y="1490"/>
                  </a:lnTo>
                  <a:lnTo>
                    <a:pt x="924" y="1488"/>
                  </a:lnTo>
                  <a:lnTo>
                    <a:pt x="924" y="1488"/>
                  </a:lnTo>
                  <a:lnTo>
                    <a:pt x="928" y="1475"/>
                  </a:lnTo>
                  <a:lnTo>
                    <a:pt x="933" y="1462"/>
                  </a:lnTo>
                  <a:lnTo>
                    <a:pt x="944" y="1436"/>
                  </a:lnTo>
                  <a:lnTo>
                    <a:pt x="944" y="1403"/>
                  </a:lnTo>
                  <a:lnTo>
                    <a:pt x="944" y="1403"/>
                  </a:lnTo>
                  <a:lnTo>
                    <a:pt x="944" y="1392"/>
                  </a:lnTo>
                  <a:lnTo>
                    <a:pt x="945" y="1389"/>
                  </a:lnTo>
                  <a:lnTo>
                    <a:pt x="948" y="1386"/>
                  </a:lnTo>
                  <a:lnTo>
                    <a:pt x="948" y="1386"/>
                  </a:lnTo>
                  <a:lnTo>
                    <a:pt x="951" y="1379"/>
                  </a:lnTo>
                  <a:lnTo>
                    <a:pt x="953" y="1374"/>
                  </a:lnTo>
                  <a:lnTo>
                    <a:pt x="964" y="1361"/>
                  </a:lnTo>
                  <a:lnTo>
                    <a:pt x="991" y="1330"/>
                  </a:lnTo>
                  <a:lnTo>
                    <a:pt x="1004" y="1314"/>
                  </a:lnTo>
                  <a:lnTo>
                    <a:pt x="1014" y="1299"/>
                  </a:lnTo>
                  <a:lnTo>
                    <a:pt x="1020" y="1291"/>
                  </a:lnTo>
                  <a:lnTo>
                    <a:pt x="1022" y="1285"/>
                  </a:lnTo>
                  <a:lnTo>
                    <a:pt x="1025" y="1278"/>
                  </a:lnTo>
                  <a:lnTo>
                    <a:pt x="1025" y="1271"/>
                  </a:lnTo>
                  <a:lnTo>
                    <a:pt x="1025" y="1271"/>
                  </a:lnTo>
                  <a:lnTo>
                    <a:pt x="1025" y="1265"/>
                  </a:lnTo>
                  <a:lnTo>
                    <a:pt x="1022" y="1258"/>
                  </a:lnTo>
                  <a:lnTo>
                    <a:pt x="1018" y="1253"/>
                  </a:lnTo>
                  <a:lnTo>
                    <a:pt x="1014" y="1249"/>
                  </a:lnTo>
                  <a:lnTo>
                    <a:pt x="1008" y="1246"/>
                  </a:lnTo>
                  <a:lnTo>
                    <a:pt x="1001" y="1243"/>
                  </a:lnTo>
                  <a:lnTo>
                    <a:pt x="985" y="1239"/>
                  </a:lnTo>
                  <a:lnTo>
                    <a:pt x="968" y="1238"/>
                  </a:lnTo>
                  <a:lnTo>
                    <a:pt x="951" y="1237"/>
                  </a:lnTo>
                  <a:lnTo>
                    <a:pt x="933" y="1237"/>
                  </a:lnTo>
                  <a:lnTo>
                    <a:pt x="919" y="1237"/>
                  </a:lnTo>
                  <a:lnTo>
                    <a:pt x="919" y="1237"/>
                  </a:lnTo>
                  <a:lnTo>
                    <a:pt x="834" y="1227"/>
                  </a:lnTo>
                  <a:lnTo>
                    <a:pt x="791" y="1222"/>
                  </a:lnTo>
                  <a:lnTo>
                    <a:pt x="749" y="1214"/>
                  </a:lnTo>
                  <a:lnTo>
                    <a:pt x="706" y="1205"/>
                  </a:lnTo>
                  <a:lnTo>
                    <a:pt x="665" y="1193"/>
                  </a:lnTo>
                  <a:lnTo>
                    <a:pt x="645" y="1186"/>
                  </a:lnTo>
                  <a:lnTo>
                    <a:pt x="625" y="1177"/>
                  </a:lnTo>
                  <a:lnTo>
                    <a:pt x="605" y="1169"/>
                  </a:lnTo>
                  <a:lnTo>
                    <a:pt x="586" y="1158"/>
                  </a:lnTo>
                  <a:lnTo>
                    <a:pt x="586" y="1158"/>
                  </a:lnTo>
                  <a:lnTo>
                    <a:pt x="546" y="1136"/>
                  </a:lnTo>
                  <a:lnTo>
                    <a:pt x="512" y="1112"/>
                  </a:lnTo>
                  <a:lnTo>
                    <a:pt x="480" y="1085"/>
                  </a:lnTo>
                  <a:lnTo>
                    <a:pt x="451" y="1058"/>
                  </a:lnTo>
                  <a:lnTo>
                    <a:pt x="424" y="1030"/>
                  </a:lnTo>
                  <a:lnTo>
                    <a:pt x="402" y="1000"/>
                  </a:lnTo>
                  <a:lnTo>
                    <a:pt x="380" y="968"/>
                  </a:lnTo>
                  <a:lnTo>
                    <a:pt x="363" y="936"/>
                  </a:lnTo>
                  <a:lnTo>
                    <a:pt x="348" y="901"/>
                  </a:lnTo>
                  <a:lnTo>
                    <a:pt x="335" y="865"/>
                  </a:lnTo>
                  <a:lnTo>
                    <a:pt x="324" y="828"/>
                  </a:lnTo>
                  <a:lnTo>
                    <a:pt x="316" y="789"/>
                  </a:lnTo>
                  <a:lnTo>
                    <a:pt x="310" y="749"/>
                  </a:lnTo>
                  <a:lnTo>
                    <a:pt x="306" y="708"/>
                  </a:lnTo>
                  <a:lnTo>
                    <a:pt x="303" y="666"/>
                  </a:lnTo>
                  <a:lnTo>
                    <a:pt x="302" y="622"/>
                  </a:lnTo>
                  <a:lnTo>
                    <a:pt x="323" y="558"/>
                  </a:lnTo>
                  <a:lnTo>
                    <a:pt x="323" y="558"/>
                  </a:lnTo>
                  <a:lnTo>
                    <a:pt x="323" y="544"/>
                  </a:lnTo>
                  <a:lnTo>
                    <a:pt x="324" y="531"/>
                  </a:lnTo>
                  <a:lnTo>
                    <a:pt x="327" y="517"/>
                  </a:lnTo>
                  <a:lnTo>
                    <a:pt x="331" y="502"/>
                  </a:lnTo>
                  <a:lnTo>
                    <a:pt x="336" y="487"/>
                  </a:lnTo>
                  <a:lnTo>
                    <a:pt x="342" y="474"/>
                  </a:lnTo>
                  <a:lnTo>
                    <a:pt x="355" y="445"/>
                  </a:lnTo>
                  <a:lnTo>
                    <a:pt x="371" y="415"/>
                  </a:lnTo>
                  <a:lnTo>
                    <a:pt x="387" y="387"/>
                  </a:lnTo>
                  <a:lnTo>
                    <a:pt x="419" y="338"/>
                  </a:lnTo>
                  <a:lnTo>
                    <a:pt x="419" y="338"/>
                  </a:lnTo>
                  <a:lnTo>
                    <a:pt x="439" y="310"/>
                  </a:lnTo>
                  <a:lnTo>
                    <a:pt x="461" y="284"/>
                  </a:lnTo>
                  <a:lnTo>
                    <a:pt x="485" y="258"/>
                  </a:lnTo>
                  <a:lnTo>
                    <a:pt x="512" y="234"/>
                  </a:lnTo>
                  <a:lnTo>
                    <a:pt x="540" y="213"/>
                  </a:lnTo>
                  <a:lnTo>
                    <a:pt x="570" y="193"/>
                  </a:lnTo>
                  <a:lnTo>
                    <a:pt x="601" y="176"/>
                  </a:lnTo>
                  <a:lnTo>
                    <a:pt x="632" y="161"/>
                  </a:lnTo>
                  <a:lnTo>
                    <a:pt x="632" y="161"/>
                  </a:lnTo>
                  <a:lnTo>
                    <a:pt x="662" y="149"/>
                  </a:lnTo>
                  <a:lnTo>
                    <a:pt x="694" y="138"/>
                  </a:lnTo>
                  <a:lnTo>
                    <a:pt x="729" y="129"/>
                  </a:lnTo>
                  <a:lnTo>
                    <a:pt x="765" y="121"/>
                  </a:lnTo>
                  <a:lnTo>
                    <a:pt x="800" y="114"/>
                  </a:lnTo>
                  <a:lnTo>
                    <a:pt x="838" y="108"/>
                  </a:lnTo>
                  <a:lnTo>
                    <a:pt x="876" y="104"/>
                  </a:lnTo>
                  <a:lnTo>
                    <a:pt x="915" y="100"/>
                  </a:lnTo>
                  <a:lnTo>
                    <a:pt x="953" y="97"/>
                  </a:lnTo>
                  <a:lnTo>
                    <a:pt x="992" y="95"/>
                  </a:lnTo>
                  <a:lnTo>
                    <a:pt x="1029" y="95"/>
                  </a:lnTo>
                  <a:lnTo>
                    <a:pt x="1066" y="95"/>
                  </a:lnTo>
                  <a:lnTo>
                    <a:pt x="1104" y="96"/>
                  </a:lnTo>
                  <a:lnTo>
                    <a:pt x="1138" y="98"/>
                  </a:lnTo>
                  <a:lnTo>
                    <a:pt x="1171" y="102"/>
                  </a:lnTo>
                  <a:lnTo>
                    <a:pt x="1203" y="108"/>
                  </a:lnTo>
                  <a:lnTo>
                    <a:pt x="1097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4C6CC689-96A1-7970-3838-25E37A129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" y="4"/>
              <a:ext cx="401" cy="500"/>
            </a:xfrm>
            <a:custGeom>
              <a:avLst/>
              <a:gdLst>
                <a:gd name="T0" fmla="*/ 1006 w 1203"/>
                <a:gd name="T1" fmla="*/ 47 h 1499"/>
                <a:gd name="T2" fmla="*/ 784 w 1203"/>
                <a:gd name="T3" fmla="*/ 4 h 1499"/>
                <a:gd name="T4" fmla="*/ 671 w 1203"/>
                <a:gd name="T5" fmla="*/ 1 h 1499"/>
                <a:gd name="T6" fmla="*/ 538 w 1203"/>
                <a:gd name="T7" fmla="*/ 12 h 1499"/>
                <a:gd name="T8" fmla="*/ 408 w 1203"/>
                <a:gd name="T9" fmla="*/ 41 h 1499"/>
                <a:gd name="T10" fmla="*/ 286 w 1203"/>
                <a:gd name="T11" fmla="*/ 91 h 1499"/>
                <a:gd name="T12" fmla="*/ 198 w 1203"/>
                <a:gd name="T13" fmla="*/ 145 h 1499"/>
                <a:gd name="T14" fmla="*/ 104 w 1203"/>
                <a:gd name="T15" fmla="*/ 237 h 1499"/>
                <a:gd name="T16" fmla="*/ 44 w 1203"/>
                <a:gd name="T17" fmla="*/ 341 h 1499"/>
                <a:gd name="T18" fmla="*/ 11 w 1203"/>
                <a:gd name="T19" fmla="*/ 461 h 1499"/>
                <a:gd name="T20" fmla="*/ 1 w 1203"/>
                <a:gd name="T21" fmla="*/ 558 h 1499"/>
                <a:gd name="T22" fmla="*/ 4 w 1203"/>
                <a:gd name="T23" fmla="*/ 651 h 1499"/>
                <a:gd name="T24" fmla="*/ 21 w 1203"/>
                <a:gd name="T25" fmla="*/ 706 h 1499"/>
                <a:gd name="T26" fmla="*/ 66 w 1203"/>
                <a:gd name="T27" fmla="*/ 772 h 1499"/>
                <a:gd name="T28" fmla="*/ 108 w 1203"/>
                <a:gd name="T29" fmla="*/ 884 h 1499"/>
                <a:gd name="T30" fmla="*/ 96 w 1203"/>
                <a:gd name="T31" fmla="*/ 1001 h 1499"/>
                <a:gd name="T32" fmla="*/ 113 w 1203"/>
                <a:gd name="T33" fmla="*/ 1108 h 1499"/>
                <a:gd name="T34" fmla="*/ 162 w 1203"/>
                <a:gd name="T35" fmla="*/ 1205 h 1499"/>
                <a:gd name="T36" fmla="*/ 225 w 1203"/>
                <a:gd name="T37" fmla="*/ 1275 h 1499"/>
                <a:gd name="T38" fmla="*/ 359 w 1203"/>
                <a:gd name="T39" fmla="*/ 1382 h 1499"/>
                <a:gd name="T40" fmla="*/ 499 w 1203"/>
                <a:gd name="T41" fmla="*/ 1451 h 1499"/>
                <a:gd name="T42" fmla="*/ 649 w 1203"/>
                <a:gd name="T43" fmla="*/ 1488 h 1499"/>
                <a:gd name="T44" fmla="*/ 812 w 1203"/>
                <a:gd name="T45" fmla="*/ 1499 h 1499"/>
                <a:gd name="T46" fmla="*/ 879 w 1203"/>
                <a:gd name="T47" fmla="*/ 1490 h 1499"/>
                <a:gd name="T48" fmla="*/ 933 w 1203"/>
                <a:gd name="T49" fmla="*/ 1462 h 1499"/>
                <a:gd name="T50" fmla="*/ 944 w 1203"/>
                <a:gd name="T51" fmla="*/ 1392 h 1499"/>
                <a:gd name="T52" fmla="*/ 951 w 1203"/>
                <a:gd name="T53" fmla="*/ 1379 h 1499"/>
                <a:gd name="T54" fmla="*/ 1004 w 1203"/>
                <a:gd name="T55" fmla="*/ 1314 h 1499"/>
                <a:gd name="T56" fmla="*/ 1025 w 1203"/>
                <a:gd name="T57" fmla="*/ 1278 h 1499"/>
                <a:gd name="T58" fmla="*/ 1022 w 1203"/>
                <a:gd name="T59" fmla="*/ 1258 h 1499"/>
                <a:gd name="T60" fmla="*/ 1001 w 1203"/>
                <a:gd name="T61" fmla="*/ 1243 h 1499"/>
                <a:gd name="T62" fmla="*/ 933 w 1203"/>
                <a:gd name="T63" fmla="*/ 1237 h 1499"/>
                <a:gd name="T64" fmla="*/ 791 w 1203"/>
                <a:gd name="T65" fmla="*/ 1222 h 1499"/>
                <a:gd name="T66" fmla="*/ 645 w 1203"/>
                <a:gd name="T67" fmla="*/ 1186 h 1499"/>
                <a:gd name="T68" fmla="*/ 586 w 1203"/>
                <a:gd name="T69" fmla="*/ 1158 h 1499"/>
                <a:gd name="T70" fmla="*/ 451 w 1203"/>
                <a:gd name="T71" fmla="*/ 1058 h 1499"/>
                <a:gd name="T72" fmla="*/ 363 w 1203"/>
                <a:gd name="T73" fmla="*/ 936 h 1499"/>
                <a:gd name="T74" fmla="*/ 316 w 1203"/>
                <a:gd name="T75" fmla="*/ 789 h 1499"/>
                <a:gd name="T76" fmla="*/ 302 w 1203"/>
                <a:gd name="T77" fmla="*/ 622 h 1499"/>
                <a:gd name="T78" fmla="*/ 324 w 1203"/>
                <a:gd name="T79" fmla="*/ 531 h 1499"/>
                <a:gd name="T80" fmla="*/ 342 w 1203"/>
                <a:gd name="T81" fmla="*/ 474 h 1499"/>
                <a:gd name="T82" fmla="*/ 419 w 1203"/>
                <a:gd name="T83" fmla="*/ 338 h 1499"/>
                <a:gd name="T84" fmla="*/ 485 w 1203"/>
                <a:gd name="T85" fmla="*/ 258 h 1499"/>
                <a:gd name="T86" fmla="*/ 601 w 1203"/>
                <a:gd name="T87" fmla="*/ 176 h 1499"/>
                <a:gd name="T88" fmla="*/ 694 w 1203"/>
                <a:gd name="T89" fmla="*/ 138 h 1499"/>
                <a:gd name="T90" fmla="*/ 838 w 1203"/>
                <a:gd name="T91" fmla="*/ 108 h 1499"/>
                <a:gd name="T92" fmla="*/ 992 w 1203"/>
                <a:gd name="T93" fmla="*/ 95 h 1499"/>
                <a:gd name="T94" fmla="*/ 1138 w 1203"/>
                <a:gd name="T95" fmla="*/ 98 h 1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03" h="1499">
                  <a:moveTo>
                    <a:pt x="1097" y="65"/>
                  </a:moveTo>
                  <a:lnTo>
                    <a:pt x="1097" y="65"/>
                  </a:lnTo>
                  <a:lnTo>
                    <a:pt x="1052" y="56"/>
                  </a:lnTo>
                  <a:lnTo>
                    <a:pt x="1006" y="47"/>
                  </a:lnTo>
                  <a:lnTo>
                    <a:pt x="919" y="27"/>
                  </a:lnTo>
                  <a:lnTo>
                    <a:pt x="875" y="17"/>
                  </a:lnTo>
                  <a:lnTo>
                    <a:pt x="830" y="9"/>
                  </a:lnTo>
                  <a:lnTo>
                    <a:pt x="784" y="4"/>
                  </a:lnTo>
                  <a:lnTo>
                    <a:pt x="738" y="1"/>
                  </a:lnTo>
                  <a:lnTo>
                    <a:pt x="738" y="1"/>
                  </a:lnTo>
                  <a:lnTo>
                    <a:pt x="705" y="0"/>
                  </a:lnTo>
                  <a:lnTo>
                    <a:pt x="671" y="1"/>
                  </a:lnTo>
                  <a:lnTo>
                    <a:pt x="638" y="3"/>
                  </a:lnTo>
                  <a:lnTo>
                    <a:pt x="605" y="5"/>
                  </a:lnTo>
                  <a:lnTo>
                    <a:pt x="572" y="8"/>
                  </a:lnTo>
                  <a:lnTo>
                    <a:pt x="538" y="12"/>
                  </a:lnTo>
                  <a:lnTo>
                    <a:pt x="505" y="17"/>
                  </a:lnTo>
                  <a:lnTo>
                    <a:pt x="472" y="24"/>
                  </a:lnTo>
                  <a:lnTo>
                    <a:pt x="440" y="32"/>
                  </a:lnTo>
                  <a:lnTo>
                    <a:pt x="408" y="41"/>
                  </a:lnTo>
                  <a:lnTo>
                    <a:pt x="376" y="52"/>
                  </a:lnTo>
                  <a:lnTo>
                    <a:pt x="346" y="64"/>
                  </a:lnTo>
                  <a:lnTo>
                    <a:pt x="315" y="76"/>
                  </a:lnTo>
                  <a:lnTo>
                    <a:pt x="286" y="91"/>
                  </a:lnTo>
                  <a:lnTo>
                    <a:pt x="257" y="108"/>
                  </a:lnTo>
                  <a:lnTo>
                    <a:pt x="227" y="125"/>
                  </a:lnTo>
                  <a:lnTo>
                    <a:pt x="227" y="125"/>
                  </a:lnTo>
                  <a:lnTo>
                    <a:pt x="198" y="145"/>
                  </a:lnTo>
                  <a:lnTo>
                    <a:pt x="171" y="166"/>
                  </a:lnTo>
                  <a:lnTo>
                    <a:pt x="146" y="189"/>
                  </a:lnTo>
                  <a:lnTo>
                    <a:pt x="125" y="212"/>
                  </a:lnTo>
                  <a:lnTo>
                    <a:pt x="104" y="237"/>
                  </a:lnTo>
                  <a:lnTo>
                    <a:pt x="86" y="261"/>
                  </a:lnTo>
                  <a:lnTo>
                    <a:pt x="70" y="288"/>
                  </a:lnTo>
                  <a:lnTo>
                    <a:pt x="56" y="314"/>
                  </a:lnTo>
                  <a:lnTo>
                    <a:pt x="44" y="341"/>
                  </a:lnTo>
                  <a:lnTo>
                    <a:pt x="33" y="370"/>
                  </a:lnTo>
                  <a:lnTo>
                    <a:pt x="24" y="399"/>
                  </a:lnTo>
                  <a:lnTo>
                    <a:pt x="16" y="429"/>
                  </a:lnTo>
                  <a:lnTo>
                    <a:pt x="11" y="461"/>
                  </a:lnTo>
                  <a:lnTo>
                    <a:pt x="7" y="493"/>
                  </a:lnTo>
                  <a:lnTo>
                    <a:pt x="3" y="525"/>
                  </a:lnTo>
                  <a:lnTo>
                    <a:pt x="1" y="558"/>
                  </a:lnTo>
                  <a:lnTo>
                    <a:pt x="1" y="558"/>
                  </a:lnTo>
                  <a:lnTo>
                    <a:pt x="0" y="600"/>
                  </a:lnTo>
                  <a:lnTo>
                    <a:pt x="0" y="618"/>
                  </a:lnTo>
                  <a:lnTo>
                    <a:pt x="1" y="635"/>
                  </a:lnTo>
                  <a:lnTo>
                    <a:pt x="4" y="651"/>
                  </a:lnTo>
                  <a:lnTo>
                    <a:pt x="7" y="666"/>
                  </a:lnTo>
                  <a:lnTo>
                    <a:pt x="11" y="679"/>
                  </a:lnTo>
                  <a:lnTo>
                    <a:pt x="15" y="692"/>
                  </a:lnTo>
                  <a:lnTo>
                    <a:pt x="21" y="706"/>
                  </a:lnTo>
                  <a:lnTo>
                    <a:pt x="28" y="719"/>
                  </a:lnTo>
                  <a:lnTo>
                    <a:pt x="36" y="731"/>
                  </a:lnTo>
                  <a:lnTo>
                    <a:pt x="45" y="744"/>
                  </a:lnTo>
                  <a:lnTo>
                    <a:pt x="66" y="772"/>
                  </a:lnTo>
                  <a:lnTo>
                    <a:pt x="93" y="803"/>
                  </a:lnTo>
                  <a:lnTo>
                    <a:pt x="114" y="853"/>
                  </a:lnTo>
                  <a:lnTo>
                    <a:pt x="114" y="853"/>
                  </a:lnTo>
                  <a:lnTo>
                    <a:pt x="108" y="884"/>
                  </a:lnTo>
                  <a:lnTo>
                    <a:pt x="102" y="915"/>
                  </a:lnTo>
                  <a:lnTo>
                    <a:pt x="98" y="944"/>
                  </a:lnTo>
                  <a:lnTo>
                    <a:pt x="97" y="973"/>
                  </a:lnTo>
                  <a:lnTo>
                    <a:pt x="96" y="1001"/>
                  </a:lnTo>
                  <a:lnTo>
                    <a:pt x="97" y="1029"/>
                  </a:lnTo>
                  <a:lnTo>
                    <a:pt x="101" y="1056"/>
                  </a:lnTo>
                  <a:lnTo>
                    <a:pt x="105" y="1081"/>
                  </a:lnTo>
                  <a:lnTo>
                    <a:pt x="113" y="1108"/>
                  </a:lnTo>
                  <a:lnTo>
                    <a:pt x="121" y="1132"/>
                  </a:lnTo>
                  <a:lnTo>
                    <a:pt x="133" y="1157"/>
                  </a:lnTo>
                  <a:lnTo>
                    <a:pt x="146" y="1181"/>
                  </a:lnTo>
                  <a:lnTo>
                    <a:pt x="162" y="1205"/>
                  </a:lnTo>
                  <a:lnTo>
                    <a:pt x="181" y="1229"/>
                  </a:lnTo>
                  <a:lnTo>
                    <a:pt x="201" y="1251"/>
                  </a:lnTo>
                  <a:lnTo>
                    <a:pt x="225" y="1275"/>
                  </a:lnTo>
                  <a:lnTo>
                    <a:pt x="225" y="1275"/>
                  </a:lnTo>
                  <a:lnTo>
                    <a:pt x="258" y="1306"/>
                  </a:lnTo>
                  <a:lnTo>
                    <a:pt x="291" y="1334"/>
                  </a:lnTo>
                  <a:lnTo>
                    <a:pt x="324" y="1359"/>
                  </a:lnTo>
                  <a:lnTo>
                    <a:pt x="359" y="1382"/>
                  </a:lnTo>
                  <a:lnTo>
                    <a:pt x="394" y="1403"/>
                  </a:lnTo>
                  <a:lnTo>
                    <a:pt x="428" y="1420"/>
                  </a:lnTo>
                  <a:lnTo>
                    <a:pt x="463" y="1436"/>
                  </a:lnTo>
                  <a:lnTo>
                    <a:pt x="499" y="1451"/>
                  </a:lnTo>
                  <a:lnTo>
                    <a:pt x="534" y="1463"/>
                  </a:lnTo>
                  <a:lnTo>
                    <a:pt x="572" y="1474"/>
                  </a:lnTo>
                  <a:lnTo>
                    <a:pt x="610" y="1482"/>
                  </a:lnTo>
                  <a:lnTo>
                    <a:pt x="649" y="1488"/>
                  </a:lnTo>
                  <a:lnTo>
                    <a:pt x="689" y="1492"/>
                  </a:lnTo>
                  <a:lnTo>
                    <a:pt x="729" y="1496"/>
                  </a:lnTo>
                  <a:lnTo>
                    <a:pt x="770" y="1499"/>
                  </a:lnTo>
                  <a:lnTo>
                    <a:pt x="812" y="1499"/>
                  </a:lnTo>
                  <a:lnTo>
                    <a:pt x="852" y="1492"/>
                  </a:lnTo>
                  <a:lnTo>
                    <a:pt x="852" y="1492"/>
                  </a:lnTo>
                  <a:lnTo>
                    <a:pt x="866" y="1491"/>
                  </a:lnTo>
                  <a:lnTo>
                    <a:pt x="879" y="1490"/>
                  </a:lnTo>
                  <a:lnTo>
                    <a:pt x="924" y="1488"/>
                  </a:lnTo>
                  <a:lnTo>
                    <a:pt x="924" y="1488"/>
                  </a:lnTo>
                  <a:lnTo>
                    <a:pt x="928" y="1475"/>
                  </a:lnTo>
                  <a:lnTo>
                    <a:pt x="933" y="1462"/>
                  </a:lnTo>
                  <a:lnTo>
                    <a:pt x="944" y="1436"/>
                  </a:lnTo>
                  <a:lnTo>
                    <a:pt x="944" y="1403"/>
                  </a:lnTo>
                  <a:lnTo>
                    <a:pt x="944" y="1403"/>
                  </a:lnTo>
                  <a:lnTo>
                    <a:pt x="944" y="1392"/>
                  </a:lnTo>
                  <a:lnTo>
                    <a:pt x="945" y="1389"/>
                  </a:lnTo>
                  <a:lnTo>
                    <a:pt x="948" y="1386"/>
                  </a:lnTo>
                  <a:lnTo>
                    <a:pt x="948" y="1386"/>
                  </a:lnTo>
                  <a:lnTo>
                    <a:pt x="951" y="1379"/>
                  </a:lnTo>
                  <a:lnTo>
                    <a:pt x="953" y="1374"/>
                  </a:lnTo>
                  <a:lnTo>
                    <a:pt x="964" y="1361"/>
                  </a:lnTo>
                  <a:lnTo>
                    <a:pt x="991" y="1330"/>
                  </a:lnTo>
                  <a:lnTo>
                    <a:pt x="1004" y="1314"/>
                  </a:lnTo>
                  <a:lnTo>
                    <a:pt x="1014" y="1299"/>
                  </a:lnTo>
                  <a:lnTo>
                    <a:pt x="1020" y="1291"/>
                  </a:lnTo>
                  <a:lnTo>
                    <a:pt x="1022" y="1285"/>
                  </a:lnTo>
                  <a:lnTo>
                    <a:pt x="1025" y="1278"/>
                  </a:lnTo>
                  <a:lnTo>
                    <a:pt x="1025" y="1271"/>
                  </a:lnTo>
                  <a:lnTo>
                    <a:pt x="1025" y="1271"/>
                  </a:lnTo>
                  <a:lnTo>
                    <a:pt x="1025" y="1265"/>
                  </a:lnTo>
                  <a:lnTo>
                    <a:pt x="1022" y="1258"/>
                  </a:lnTo>
                  <a:lnTo>
                    <a:pt x="1018" y="1253"/>
                  </a:lnTo>
                  <a:lnTo>
                    <a:pt x="1014" y="1249"/>
                  </a:lnTo>
                  <a:lnTo>
                    <a:pt x="1008" y="1246"/>
                  </a:lnTo>
                  <a:lnTo>
                    <a:pt x="1001" y="1243"/>
                  </a:lnTo>
                  <a:lnTo>
                    <a:pt x="985" y="1239"/>
                  </a:lnTo>
                  <a:lnTo>
                    <a:pt x="968" y="1238"/>
                  </a:lnTo>
                  <a:lnTo>
                    <a:pt x="951" y="1237"/>
                  </a:lnTo>
                  <a:lnTo>
                    <a:pt x="933" y="1237"/>
                  </a:lnTo>
                  <a:lnTo>
                    <a:pt x="919" y="1237"/>
                  </a:lnTo>
                  <a:lnTo>
                    <a:pt x="919" y="1237"/>
                  </a:lnTo>
                  <a:lnTo>
                    <a:pt x="834" y="1227"/>
                  </a:lnTo>
                  <a:lnTo>
                    <a:pt x="791" y="1222"/>
                  </a:lnTo>
                  <a:lnTo>
                    <a:pt x="749" y="1214"/>
                  </a:lnTo>
                  <a:lnTo>
                    <a:pt x="706" y="1205"/>
                  </a:lnTo>
                  <a:lnTo>
                    <a:pt x="665" y="1193"/>
                  </a:lnTo>
                  <a:lnTo>
                    <a:pt x="645" y="1186"/>
                  </a:lnTo>
                  <a:lnTo>
                    <a:pt x="625" y="1177"/>
                  </a:lnTo>
                  <a:lnTo>
                    <a:pt x="605" y="1169"/>
                  </a:lnTo>
                  <a:lnTo>
                    <a:pt x="586" y="1158"/>
                  </a:lnTo>
                  <a:lnTo>
                    <a:pt x="586" y="1158"/>
                  </a:lnTo>
                  <a:lnTo>
                    <a:pt x="546" y="1136"/>
                  </a:lnTo>
                  <a:lnTo>
                    <a:pt x="512" y="1112"/>
                  </a:lnTo>
                  <a:lnTo>
                    <a:pt x="480" y="1085"/>
                  </a:lnTo>
                  <a:lnTo>
                    <a:pt x="451" y="1058"/>
                  </a:lnTo>
                  <a:lnTo>
                    <a:pt x="424" y="1030"/>
                  </a:lnTo>
                  <a:lnTo>
                    <a:pt x="402" y="1000"/>
                  </a:lnTo>
                  <a:lnTo>
                    <a:pt x="380" y="968"/>
                  </a:lnTo>
                  <a:lnTo>
                    <a:pt x="363" y="936"/>
                  </a:lnTo>
                  <a:lnTo>
                    <a:pt x="348" y="901"/>
                  </a:lnTo>
                  <a:lnTo>
                    <a:pt x="335" y="865"/>
                  </a:lnTo>
                  <a:lnTo>
                    <a:pt x="324" y="828"/>
                  </a:lnTo>
                  <a:lnTo>
                    <a:pt x="316" y="789"/>
                  </a:lnTo>
                  <a:lnTo>
                    <a:pt x="310" y="749"/>
                  </a:lnTo>
                  <a:lnTo>
                    <a:pt x="306" y="708"/>
                  </a:lnTo>
                  <a:lnTo>
                    <a:pt x="303" y="666"/>
                  </a:lnTo>
                  <a:lnTo>
                    <a:pt x="302" y="622"/>
                  </a:lnTo>
                  <a:lnTo>
                    <a:pt x="323" y="558"/>
                  </a:lnTo>
                  <a:lnTo>
                    <a:pt x="323" y="558"/>
                  </a:lnTo>
                  <a:lnTo>
                    <a:pt x="323" y="544"/>
                  </a:lnTo>
                  <a:lnTo>
                    <a:pt x="324" y="531"/>
                  </a:lnTo>
                  <a:lnTo>
                    <a:pt x="327" y="517"/>
                  </a:lnTo>
                  <a:lnTo>
                    <a:pt x="331" y="502"/>
                  </a:lnTo>
                  <a:lnTo>
                    <a:pt x="336" y="487"/>
                  </a:lnTo>
                  <a:lnTo>
                    <a:pt x="342" y="474"/>
                  </a:lnTo>
                  <a:lnTo>
                    <a:pt x="355" y="445"/>
                  </a:lnTo>
                  <a:lnTo>
                    <a:pt x="371" y="415"/>
                  </a:lnTo>
                  <a:lnTo>
                    <a:pt x="387" y="387"/>
                  </a:lnTo>
                  <a:lnTo>
                    <a:pt x="419" y="338"/>
                  </a:lnTo>
                  <a:lnTo>
                    <a:pt x="419" y="338"/>
                  </a:lnTo>
                  <a:lnTo>
                    <a:pt x="439" y="310"/>
                  </a:lnTo>
                  <a:lnTo>
                    <a:pt x="461" y="284"/>
                  </a:lnTo>
                  <a:lnTo>
                    <a:pt x="485" y="258"/>
                  </a:lnTo>
                  <a:lnTo>
                    <a:pt x="512" y="234"/>
                  </a:lnTo>
                  <a:lnTo>
                    <a:pt x="540" y="213"/>
                  </a:lnTo>
                  <a:lnTo>
                    <a:pt x="570" y="193"/>
                  </a:lnTo>
                  <a:lnTo>
                    <a:pt x="601" y="176"/>
                  </a:lnTo>
                  <a:lnTo>
                    <a:pt x="632" y="161"/>
                  </a:lnTo>
                  <a:lnTo>
                    <a:pt x="632" y="161"/>
                  </a:lnTo>
                  <a:lnTo>
                    <a:pt x="662" y="149"/>
                  </a:lnTo>
                  <a:lnTo>
                    <a:pt x="694" y="138"/>
                  </a:lnTo>
                  <a:lnTo>
                    <a:pt x="729" y="129"/>
                  </a:lnTo>
                  <a:lnTo>
                    <a:pt x="765" y="121"/>
                  </a:lnTo>
                  <a:lnTo>
                    <a:pt x="800" y="114"/>
                  </a:lnTo>
                  <a:lnTo>
                    <a:pt x="838" y="108"/>
                  </a:lnTo>
                  <a:lnTo>
                    <a:pt x="876" y="104"/>
                  </a:lnTo>
                  <a:lnTo>
                    <a:pt x="915" y="100"/>
                  </a:lnTo>
                  <a:lnTo>
                    <a:pt x="953" y="97"/>
                  </a:lnTo>
                  <a:lnTo>
                    <a:pt x="992" y="95"/>
                  </a:lnTo>
                  <a:lnTo>
                    <a:pt x="1029" y="95"/>
                  </a:lnTo>
                  <a:lnTo>
                    <a:pt x="1066" y="95"/>
                  </a:lnTo>
                  <a:lnTo>
                    <a:pt x="1104" y="96"/>
                  </a:lnTo>
                  <a:lnTo>
                    <a:pt x="1138" y="98"/>
                  </a:lnTo>
                  <a:lnTo>
                    <a:pt x="1171" y="102"/>
                  </a:lnTo>
                  <a:lnTo>
                    <a:pt x="1203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6EF2CE27-764E-DA4A-7747-823EA6606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461"/>
              <a:ext cx="108" cy="40"/>
            </a:xfrm>
            <a:custGeom>
              <a:avLst/>
              <a:gdLst>
                <a:gd name="T0" fmla="*/ 0 w 324"/>
                <a:gd name="T1" fmla="*/ 27 h 121"/>
                <a:gd name="T2" fmla="*/ 0 w 324"/>
                <a:gd name="T3" fmla="*/ 27 h 121"/>
                <a:gd name="T4" fmla="*/ 8 w 324"/>
                <a:gd name="T5" fmla="*/ 28 h 121"/>
                <a:gd name="T6" fmla="*/ 15 w 324"/>
                <a:gd name="T7" fmla="*/ 31 h 121"/>
                <a:gd name="T8" fmla="*/ 20 w 324"/>
                <a:gd name="T9" fmla="*/ 33 h 121"/>
                <a:gd name="T10" fmla="*/ 24 w 324"/>
                <a:gd name="T11" fmla="*/ 37 h 121"/>
                <a:gd name="T12" fmla="*/ 27 w 324"/>
                <a:gd name="T13" fmla="*/ 41 h 121"/>
                <a:gd name="T14" fmla="*/ 29 w 324"/>
                <a:gd name="T15" fmla="*/ 45 h 121"/>
                <a:gd name="T16" fmla="*/ 33 w 324"/>
                <a:gd name="T17" fmla="*/ 56 h 121"/>
                <a:gd name="T18" fmla="*/ 36 w 324"/>
                <a:gd name="T19" fmla="*/ 67 h 121"/>
                <a:gd name="T20" fmla="*/ 37 w 324"/>
                <a:gd name="T21" fmla="*/ 77 h 121"/>
                <a:gd name="T22" fmla="*/ 40 w 324"/>
                <a:gd name="T23" fmla="*/ 87 h 121"/>
                <a:gd name="T24" fmla="*/ 44 w 324"/>
                <a:gd name="T25" fmla="*/ 96 h 121"/>
                <a:gd name="T26" fmla="*/ 44 w 324"/>
                <a:gd name="T27" fmla="*/ 96 h 121"/>
                <a:gd name="T28" fmla="*/ 49 w 324"/>
                <a:gd name="T29" fmla="*/ 107 h 121"/>
                <a:gd name="T30" fmla="*/ 53 w 324"/>
                <a:gd name="T31" fmla="*/ 113 h 121"/>
                <a:gd name="T32" fmla="*/ 56 w 324"/>
                <a:gd name="T33" fmla="*/ 116 h 121"/>
                <a:gd name="T34" fmla="*/ 59 w 324"/>
                <a:gd name="T35" fmla="*/ 117 h 121"/>
                <a:gd name="T36" fmla="*/ 69 w 324"/>
                <a:gd name="T37" fmla="*/ 121 h 121"/>
                <a:gd name="T38" fmla="*/ 69 w 324"/>
                <a:gd name="T39" fmla="*/ 121 h 121"/>
                <a:gd name="T40" fmla="*/ 76 w 324"/>
                <a:gd name="T41" fmla="*/ 121 h 121"/>
                <a:gd name="T42" fmla="*/ 84 w 324"/>
                <a:gd name="T43" fmla="*/ 120 h 121"/>
                <a:gd name="T44" fmla="*/ 92 w 324"/>
                <a:gd name="T45" fmla="*/ 119 h 121"/>
                <a:gd name="T46" fmla="*/ 100 w 324"/>
                <a:gd name="T47" fmla="*/ 116 h 121"/>
                <a:gd name="T48" fmla="*/ 128 w 324"/>
                <a:gd name="T49" fmla="*/ 105 h 121"/>
                <a:gd name="T50" fmla="*/ 128 w 324"/>
                <a:gd name="T51" fmla="*/ 105 h 121"/>
                <a:gd name="T52" fmla="*/ 152 w 324"/>
                <a:gd name="T53" fmla="*/ 96 h 121"/>
                <a:gd name="T54" fmla="*/ 178 w 324"/>
                <a:gd name="T55" fmla="*/ 88 h 121"/>
                <a:gd name="T56" fmla="*/ 207 w 324"/>
                <a:gd name="T57" fmla="*/ 80 h 121"/>
                <a:gd name="T58" fmla="*/ 238 w 324"/>
                <a:gd name="T59" fmla="*/ 69 h 121"/>
                <a:gd name="T60" fmla="*/ 253 w 324"/>
                <a:gd name="T61" fmla="*/ 64 h 121"/>
                <a:gd name="T62" fmla="*/ 266 w 324"/>
                <a:gd name="T63" fmla="*/ 57 h 121"/>
                <a:gd name="T64" fmla="*/ 279 w 324"/>
                <a:gd name="T65" fmla="*/ 51 h 121"/>
                <a:gd name="T66" fmla="*/ 291 w 324"/>
                <a:gd name="T67" fmla="*/ 43 h 121"/>
                <a:gd name="T68" fmla="*/ 302 w 324"/>
                <a:gd name="T69" fmla="*/ 33 h 121"/>
                <a:gd name="T70" fmla="*/ 311 w 324"/>
                <a:gd name="T71" fmla="*/ 24 h 121"/>
                <a:gd name="T72" fmla="*/ 318 w 324"/>
                <a:gd name="T73" fmla="*/ 14 h 121"/>
                <a:gd name="T74" fmla="*/ 324 w 324"/>
                <a:gd name="T75" fmla="*/ 2 h 121"/>
                <a:gd name="T76" fmla="*/ 324 w 324"/>
                <a:gd name="T77" fmla="*/ 2 h 121"/>
                <a:gd name="T78" fmla="*/ 307 w 324"/>
                <a:gd name="T79" fmla="*/ 0 h 121"/>
                <a:gd name="T80" fmla="*/ 289 w 324"/>
                <a:gd name="T81" fmla="*/ 0 h 121"/>
                <a:gd name="T82" fmla="*/ 249 w 324"/>
                <a:gd name="T83" fmla="*/ 0 h 121"/>
                <a:gd name="T84" fmla="*/ 207 w 324"/>
                <a:gd name="T85" fmla="*/ 3 h 121"/>
                <a:gd name="T86" fmla="*/ 164 w 324"/>
                <a:gd name="T87" fmla="*/ 7 h 121"/>
                <a:gd name="T88" fmla="*/ 79 w 324"/>
                <a:gd name="T89" fmla="*/ 15 h 121"/>
                <a:gd name="T90" fmla="*/ 39 w 324"/>
                <a:gd name="T91" fmla="*/ 19 h 121"/>
                <a:gd name="T92" fmla="*/ 3 w 324"/>
                <a:gd name="T93" fmla="*/ 20 h 121"/>
                <a:gd name="T94" fmla="*/ 0 w 324"/>
                <a:gd name="T95" fmla="*/ 2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4" h="121">
                  <a:moveTo>
                    <a:pt x="0" y="27"/>
                  </a:moveTo>
                  <a:lnTo>
                    <a:pt x="0" y="27"/>
                  </a:lnTo>
                  <a:lnTo>
                    <a:pt x="8" y="28"/>
                  </a:lnTo>
                  <a:lnTo>
                    <a:pt x="15" y="31"/>
                  </a:lnTo>
                  <a:lnTo>
                    <a:pt x="20" y="33"/>
                  </a:lnTo>
                  <a:lnTo>
                    <a:pt x="24" y="37"/>
                  </a:lnTo>
                  <a:lnTo>
                    <a:pt x="27" y="41"/>
                  </a:lnTo>
                  <a:lnTo>
                    <a:pt x="29" y="45"/>
                  </a:lnTo>
                  <a:lnTo>
                    <a:pt x="33" y="56"/>
                  </a:lnTo>
                  <a:lnTo>
                    <a:pt x="36" y="67"/>
                  </a:lnTo>
                  <a:lnTo>
                    <a:pt x="37" y="77"/>
                  </a:lnTo>
                  <a:lnTo>
                    <a:pt x="40" y="87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9" y="107"/>
                  </a:lnTo>
                  <a:lnTo>
                    <a:pt x="53" y="113"/>
                  </a:lnTo>
                  <a:lnTo>
                    <a:pt x="56" y="116"/>
                  </a:lnTo>
                  <a:lnTo>
                    <a:pt x="59" y="117"/>
                  </a:lnTo>
                  <a:lnTo>
                    <a:pt x="69" y="121"/>
                  </a:lnTo>
                  <a:lnTo>
                    <a:pt x="69" y="121"/>
                  </a:lnTo>
                  <a:lnTo>
                    <a:pt x="76" y="121"/>
                  </a:lnTo>
                  <a:lnTo>
                    <a:pt x="84" y="120"/>
                  </a:lnTo>
                  <a:lnTo>
                    <a:pt x="92" y="119"/>
                  </a:lnTo>
                  <a:lnTo>
                    <a:pt x="100" y="116"/>
                  </a:lnTo>
                  <a:lnTo>
                    <a:pt x="128" y="105"/>
                  </a:lnTo>
                  <a:lnTo>
                    <a:pt x="128" y="105"/>
                  </a:lnTo>
                  <a:lnTo>
                    <a:pt x="152" y="96"/>
                  </a:lnTo>
                  <a:lnTo>
                    <a:pt x="178" y="88"/>
                  </a:lnTo>
                  <a:lnTo>
                    <a:pt x="207" y="80"/>
                  </a:lnTo>
                  <a:lnTo>
                    <a:pt x="238" y="69"/>
                  </a:lnTo>
                  <a:lnTo>
                    <a:pt x="253" y="64"/>
                  </a:lnTo>
                  <a:lnTo>
                    <a:pt x="266" y="57"/>
                  </a:lnTo>
                  <a:lnTo>
                    <a:pt x="279" y="51"/>
                  </a:lnTo>
                  <a:lnTo>
                    <a:pt x="291" y="43"/>
                  </a:lnTo>
                  <a:lnTo>
                    <a:pt x="302" y="33"/>
                  </a:lnTo>
                  <a:lnTo>
                    <a:pt x="311" y="24"/>
                  </a:lnTo>
                  <a:lnTo>
                    <a:pt x="318" y="14"/>
                  </a:lnTo>
                  <a:lnTo>
                    <a:pt x="324" y="2"/>
                  </a:lnTo>
                  <a:lnTo>
                    <a:pt x="324" y="2"/>
                  </a:lnTo>
                  <a:lnTo>
                    <a:pt x="307" y="0"/>
                  </a:lnTo>
                  <a:lnTo>
                    <a:pt x="289" y="0"/>
                  </a:lnTo>
                  <a:lnTo>
                    <a:pt x="249" y="0"/>
                  </a:lnTo>
                  <a:lnTo>
                    <a:pt x="207" y="3"/>
                  </a:lnTo>
                  <a:lnTo>
                    <a:pt x="164" y="7"/>
                  </a:lnTo>
                  <a:lnTo>
                    <a:pt x="79" y="15"/>
                  </a:lnTo>
                  <a:lnTo>
                    <a:pt x="39" y="19"/>
                  </a:lnTo>
                  <a:lnTo>
                    <a:pt x="3" y="2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08207212-CD24-B7AB-33B2-61B385B92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461"/>
              <a:ext cx="108" cy="40"/>
            </a:xfrm>
            <a:custGeom>
              <a:avLst/>
              <a:gdLst>
                <a:gd name="T0" fmla="*/ 0 w 324"/>
                <a:gd name="T1" fmla="*/ 27 h 121"/>
                <a:gd name="T2" fmla="*/ 0 w 324"/>
                <a:gd name="T3" fmla="*/ 27 h 121"/>
                <a:gd name="T4" fmla="*/ 8 w 324"/>
                <a:gd name="T5" fmla="*/ 28 h 121"/>
                <a:gd name="T6" fmla="*/ 15 w 324"/>
                <a:gd name="T7" fmla="*/ 31 h 121"/>
                <a:gd name="T8" fmla="*/ 20 w 324"/>
                <a:gd name="T9" fmla="*/ 33 h 121"/>
                <a:gd name="T10" fmla="*/ 24 w 324"/>
                <a:gd name="T11" fmla="*/ 37 h 121"/>
                <a:gd name="T12" fmla="*/ 27 w 324"/>
                <a:gd name="T13" fmla="*/ 41 h 121"/>
                <a:gd name="T14" fmla="*/ 29 w 324"/>
                <a:gd name="T15" fmla="*/ 45 h 121"/>
                <a:gd name="T16" fmla="*/ 33 w 324"/>
                <a:gd name="T17" fmla="*/ 56 h 121"/>
                <a:gd name="T18" fmla="*/ 36 w 324"/>
                <a:gd name="T19" fmla="*/ 67 h 121"/>
                <a:gd name="T20" fmla="*/ 37 w 324"/>
                <a:gd name="T21" fmla="*/ 77 h 121"/>
                <a:gd name="T22" fmla="*/ 40 w 324"/>
                <a:gd name="T23" fmla="*/ 87 h 121"/>
                <a:gd name="T24" fmla="*/ 44 w 324"/>
                <a:gd name="T25" fmla="*/ 96 h 121"/>
                <a:gd name="T26" fmla="*/ 44 w 324"/>
                <a:gd name="T27" fmla="*/ 96 h 121"/>
                <a:gd name="T28" fmla="*/ 49 w 324"/>
                <a:gd name="T29" fmla="*/ 107 h 121"/>
                <a:gd name="T30" fmla="*/ 53 w 324"/>
                <a:gd name="T31" fmla="*/ 113 h 121"/>
                <a:gd name="T32" fmla="*/ 56 w 324"/>
                <a:gd name="T33" fmla="*/ 116 h 121"/>
                <a:gd name="T34" fmla="*/ 59 w 324"/>
                <a:gd name="T35" fmla="*/ 117 h 121"/>
                <a:gd name="T36" fmla="*/ 69 w 324"/>
                <a:gd name="T37" fmla="*/ 121 h 121"/>
                <a:gd name="T38" fmla="*/ 69 w 324"/>
                <a:gd name="T39" fmla="*/ 121 h 121"/>
                <a:gd name="T40" fmla="*/ 76 w 324"/>
                <a:gd name="T41" fmla="*/ 121 h 121"/>
                <a:gd name="T42" fmla="*/ 84 w 324"/>
                <a:gd name="T43" fmla="*/ 120 h 121"/>
                <a:gd name="T44" fmla="*/ 92 w 324"/>
                <a:gd name="T45" fmla="*/ 119 h 121"/>
                <a:gd name="T46" fmla="*/ 100 w 324"/>
                <a:gd name="T47" fmla="*/ 116 h 121"/>
                <a:gd name="T48" fmla="*/ 128 w 324"/>
                <a:gd name="T49" fmla="*/ 105 h 121"/>
                <a:gd name="T50" fmla="*/ 128 w 324"/>
                <a:gd name="T51" fmla="*/ 105 h 121"/>
                <a:gd name="T52" fmla="*/ 152 w 324"/>
                <a:gd name="T53" fmla="*/ 96 h 121"/>
                <a:gd name="T54" fmla="*/ 178 w 324"/>
                <a:gd name="T55" fmla="*/ 88 h 121"/>
                <a:gd name="T56" fmla="*/ 207 w 324"/>
                <a:gd name="T57" fmla="*/ 80 h 121"/>
                <a:gd name="T58" fmla="*/ 238 w 324"/>
                <a:gd name="T59" fmla="*/ 69 h 121"/>
                <a:gd name="T60" fmla="*/ 253 w 324"/>
                <a:gd name="T61" fmla="*/ 64 h 121"/>
                <a:gd name="T62" fmla="*/ 266 w 324"/>
                <a:gd name="T63" fmla="*/ 57 h 121"/>
                <a:gd name="T64" fmla="*/ 279 w 324"/>
                <a:gd name="T65" fmla="*/ 51 h 121"/>
                <a:gd name="T66" fmla="*/ 291 w 324"/>
                <a:gd name="T67" fmla="*/ 43 h 121"/>
                <a:gd name="T68" fmla="*/ 302 w 324"/>
                <a:gd name="T69" fmla="*/ 33 h 121"/>
                <a:gd name="T70" fmla="*/ 311 w 324"/>
                <a:gd name="T71" fmla="*/ 24 h 121"/>
                <a:gd name="T72" fmla="*/ 318 w 324"/>
                <a:gd name="T73" fmla="*/ 14 h 121"/>
                <a:gd name="T74" fmla="*/ 324 w 324"/>
                <a:gd name="T75" fmla="*/ 2 h 121"/>
                <a:gd name="T76" fmla="*/ 324 w 324"/>
                <a:gd name="T77" fmla="*/ 2 h 121"/>
                <a:gd name="T78" fmla="*/ 307 w 324"/>
                <a:gd name="T79" fmla="*/ 0 h 121"/>
                <a:gd name="T80" fmla="*/ 289 w 324"/>
                <a:gd name="T81" fmla="*/ 0 h 121"/>
                <a:gd name="T82" fmla="*/ 249 w 324"/>
                <a:gd name="T83" fmla="*/ 0 h 121"/>
                <a:gd name="T84" fmla="*/ 207 w 324"/>
                <a:gd name="T85" fmla="*/ 3 h 121"/>
                <a:gd name="T86" fmla="*/ 164 w 324"/>
                <a:gd name="T87" fmla="*/ 7 h 121"/>
                <a:gd name="T88" fmla="*/ 79 w 324"/>
                <a:gd name="T89" fmla="*/ 15 h 121"/>
                <a:gd name="T90" fmla="*/ 39 w 324"/>
                <a:gd name="T91" fmla="*/ 19 h 121"/>
                <a:gd name="T92" fmla="*/ 3 w 324"/>
                <a:gd name="T93" fmla="*/ 2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4" h="121">
                  <a:moveTo>
                    <a:pt x="0" y="27"/>
                  </a:moveTo>
                  <a:lnTo>
                    <a:pt x="0" y="27"/>
                  </a:lnTo>
                  <a:lnTo>
                    <a:pt x="8" y="28"/>
                  </a:lnTo>
                  <a:lnTo>
                    <a:pt x="15" y="31"/>
                  </a:lnTo>
                  <a:lnTo>
                    <a:pt x="20" y="33"/>
                  </a:lnTo>
                  <a:lnTo>
                    <a:pt x="24" y="37"/>
                  </a:lnTo>
                  <a:lnTo>
                    <a:pt x="27" y="41"/>
                  </a:lnTo>
                  <a:lnTo>
                    <a:pt x="29" y="45"/>
                  </a:lnTo>
                  <a:lnTo>
                    <a:pt x="33" y="56"/>
                  </a:lnTo>
                  <a:lnTo>
                    <a:pt x="36" y="67"/>
                  </a:lnTo>
                  <a:lnTo>
                    <a:pt x="37" y="77"/>
                  </a:lnTo>
                  <a:lnTo>
                    <a:pt x="40" y="87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9" y="107"/>
                  </a:lnTo>
                  <a:lnTo>
                    <a:pt x="53" y="113"/>
                  </a:lnTo>
                  <a:lnTo>
                    <a:pt x="56" y="116"/>
                  </a:lnTo>
                  <a:lnTo>
                    <a:pt x="59" y="117"/>
                  </a:lnTo>
                  <a:lnTo>
                    <a:pt x="69" y="121"/>
                  </a:lnTo>
                  <a:lnTo>
                    <a:pt x="69" y="121"/>
                  </a:lnTo>
                  <a:lnTo>
                    <a:pt x="76" y="121"/>
                  </a:lnTo>
                  <a:lnTo>
                    <a:pt x="84" y="120"/>
                  </a:lnTo>
                  <a:lnTo>
                    <a:pt x="92" y="119"/>
                  </a:lnTo>
                  <a:lnTo>
                    <a:pt x="100" y="116"/>
                  </a:lnTo>
                  <a:lnTo>
                    <a:pt x="128" y="105"/>
                  </a:lnTo>
                  <a:lnTo>
                    <a:pt x="128" y="105"/>
                  </a:lnTo>
                  <a:lnTo>
                    <a:pt x="152" y="96"/>
                  </a:lnTo>
                  <a:lnTo>
                    <a:pt x="178" y="88"/>
                  </a:lnTo>
                  <a:lnTo>
                    <a:pt x="207" y="80"/>
                  </a:lnTo>
                  <a:lnTo>
                    <a:pt x="238" y="69"/>
                  </a:lnTo>
                  <a:lnTo>
                    <a:pt x="253" y="64"/>
                  </a:lnTo>
                  <a:lnTo>
                    <a:pt x="266" y="57"/>
                  </a:lnTo>
                  <a:lnTo>
                    <a:pt x="279" y="51"/>
                  </a:lnTo>
                  <a:lnTo>
                    <a:pt x="291" y="43"/>
                  </a:lnTo>
                  <a:lnTo>
                    <a:pt x="302" y="33"/>
                  </a:lnTo>
                  <a:lnTo>
                    <a:pt x="311" y="24"/>
                  </a:lnTo>
                  <a:lnTo>
                    <a:pt x="318" y="14"/>
                  </a:lnTo>
                  <a:lnTo>
                    <a:pt x="324" y="2"/>
                  </a:lnTo>
                  <a:lnTo>
                    <a:pt x="324" y="2"/>
                  </a:lnTo>
                  <a:lnTo>
                    <a:pt x="307" y="0"/>
                  </a:lnTo>
                  <a:lnTo>
                    <a:pt x="289" y="0"/>
                  </a:lnTo>
                  <a:lnTo>
                    <a:pt x="249" y="0"/>
                  </a:lnTo>
                  <a:lnTo>
                    <a:pt x="207" y="3"/>
                  </a:lnTo>
                  <a:lnTo>
                    <a:pt x="164" y="7"/>
                  </a:lnTo>
                  <a:lnTo>
                    <a:pt x="79" y="15"/>
                  </a:lnTo>
                  <a:lnTo>
                    <a:pt x="39" y="19"/>
                  </a:lnTo>
                  <a:lnTo>
                    <a:pt x="3" y="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1B737A37-7678-DCA8-7389-50FBD98E4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" y="476"/>
              <a:ext cx="147" cy="72"/>
            </a:xfrm>
            <a:custGeom>
              <a:avLst/>
              <a:gdLst>
                <a:gd name="T0" fmla="*/ 30 w 441"/>
                <a:gd name="T1" fmla="*/ 15 h 216"/>
                <a:gd name="T2" fmla="*/ 10 w 441"/>
                <a:gd name="T3" fmla="*/ 47 h 216"/>
                <a:gd name="T4" fmla="*/ 0 w 441"/>
                <a:gd name="T5" fmla="*/ 85 h 216"/>
                <a:gd name="T6" fmla="*/ 4 w 441"/>
                <a:gd name="T7" fmla="*/ 124 h 216"/>
                <a:gd name="T8" fmla="*/ 19 w 441"/>
                <a:gd name="T9" fmla="*/ 159 h 216"/>
                <a:gd name="T10" fmla="*/ 46 w 441"/>
                <a:gd name="T11" fmla="*/ 187 h 216"/>
                <a:gd name="T12" fmla="*/ 67 w 441"/>
                <a:gd name="T13" fmla="*/ 198 h 216"/>
                <a:gd name="T14" fmla="*/ 115 w 441"/>
                <a:gd name="T15" fmla="*/ 212 h 216"/>
                <a:gd name="T16" fmla="*/ 192 w 441"/>
                <a:gd name="T17" fmla="*/ 214 h 216"/>
                <a:gd name="T18" fmla="*/ 240 w 441"/>
                <a:gd name="T19" fmla="*/ 209 h 216"/>
                <a:gd name="T20" fmla="*/ 306 w 441"/>
                <a:gd name="T21" fmla="*/ 193 h 216"/>
                <a:gd name="T22" fmla="*/ 370 w 441"/>
                <a:gd name="T23" fmla="*/ 165 h 216"/>
                <a:gd name="T24" fmla="*/ 409 w 441"/>
                <a:gd name="T25" fmla="*/ 141 h 216"/>
                <a:gd name="T26" fmla="*/ 430 w 441"/>
                <a:gd name="T27" fmla="*/ 117 h 216"/>
                <a:gd name="T28" fmla="*/ 439 w 441"/>
                <a:gd name="T29" fmla="*/ 92 h 216"/>
                <a:gd name="T30" fmla="*/ 439 w 441"/>
                <a:gd name="T31" fmla="*/ 65 h 216"/>
                <a:gd name="T32" fmla="*/ 429 w 441"/>
                <a:gd name="T33" fmla="*/ 40 h 216"/>
                <a:gd name="T34" fmla="*/ 410 w 441"/>
                <a:gd name="T35" fmla="*/ 16 h 216"/>
                <a:gd name="T36" fmla="*/ 398 w 441"/>
                <a:gd name="T37" fmla="*/ 7 h 216"/>
                <a:gd name="T38" fmla="*/ 381 w 441"/>
                <a:gd name="T39" fmla="*/ 5 h 216"/>
                <a:gd name="T40" fmla="*/ 369 w 441"/>
                <a:gd name="T41" fmla="*/ 23 h 216"/>
                <a:gd name="T42" fmla="*/ 373 w 441"/>
                <a:gd name="T43" fmla="*/ 32 h 216"/>
                <a:gd name="T44" fmla="*/ 386 w 441"/>
                <a:gd name="T45" fmla="*/ 44 h 216"/>
                <a:gd name="T46" fmla="*/ 403 w 441"/>
                <a:gd name="T47" fmla="*/ 68 h 216"/>
                <a:gd name="T48" fmla="*/ 405 w 441"/>
                <a:gd name="T49" fmla="*/ 81 h 216"/>
                <a:gd name="T50" fmla="*/ 398 w 441"/>
                <a:gd name="T51" fmla="*/ 99 h 216"/>
                <a:gd name="T52" fmla="*/ 374 w 441"/>
                <a:gd name="T53" fmla="*/ 120 h 216"/>
                <a:gd name="T54" fmla="*/ 345 w 441"/>
                <a:gd name="T55" fmla="*/ 137 h 216"/>
                <a:gd name="T56" fmla="*/ 278 w 441"/>
                <a:gd name="T57" fmla="*/ 163 h 216"/>
                <a:gd name="T58" fmla="*/ 226 w 441"/>
                <a:gd name="T59" fmla="*/ 173 h 216"/>
                <a:gd name="T60" fmla="*/ 172 w 441"/>
                <a:gd name="T61" fmla="*/ 179 h 216"/>
                <a:gd name="T62" fmla="*/ 119 w 441"/>
                <a:gd name="T63" fmla="*/ 173 h 216"/>
                <a:gd name="T64" fmla="*/ 91 w 441"/>
                <a:gd name="T65" fmla="*/ 167 h 216"/>
                <a:gd name="T66" fmla="*/ 63 w 441"/>
                <a:gd name="T67" fmla="*/ 152 h 216"/>
                <a:gd name="T68" fmla="*/ 44 w 441"/>
                <a:gd name="T69" fmla="*/ 129 h 216"/>
                <a:gd name="T70" fmla="*/ 38 w 441"/>
                <a:gd name="T71" fmla="*/ 108 h 216"/>
                <a:gd name="T72" fmla="*/ 42 w 441"/>
                <a:gd name="T73" fmla="*/ 72 h 216"/>
                <a:gd name="T74" fmla="*/ 58 w 441"/>
                <a:gd name="T75" fmla="*/ 40 h 216"/>
                <a:gd name="T76" fmla="*/ 68 w 441"/>
                <a:gd name="T77" fmla="*/ 28 h 216"/>
                <a:gd name="T78" fmla="*/ 71 w 441"/>
                <a:gd name="T79" fmla="*/ 19 h 216"/>
                <a:gd name="T80" fmla="*/ 60 w 441"/>
                <a:gd name="T81" fmla="*/ 3 h 216"/>
                <a:gd name="T82" fmla="*/ 42 w 441"/>
                <a:gd name="T83" fmla="*/ 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1" h="216">
                  <a:moveTo>
                    <a:pt x="39" y="5"/>
                  </a:moveTo>
                  <a:lnTo>
                    <a:pt x="39" y="5"/>
                  </a:lnTo>
                  <a:lnTo>
                    <a:pt x="30" y="15"/>
                  </a:lnTo>
                  <a:lnTo>
                    <a:pt x="22" y="24"/>
                  </a:lnTo>
                  <a:lnTo>
                    <a:pt x="15" y="36"/>
                  </a:lnTo>
                  <a:lnTo>
                    <a:pt x="10" y="47"/>
                  </a:lnTo>
                  <a:lnTo>
                    <a:pt x="6" y="60"/>
                  </a:lnTo>
                  <a:lnTo>
                    <a:pt x="2" y="72"/>
                  </a:lnTo>
                  <a:lnTo>
                    <a:pt x="0" y="85"/>
                  </a:lnTo>
                  <a:lnTo>
                    <a:pt x="0" y="99"/>
                  </a:lnTo>
                  <a:lnTo>
                    <a:pt x="2" y="111"/>
                  </a:lnTo>
                  <a:lnTo>
                    <a:pt x="4" y="124"/>
                  </a:lnTo>
                  <a:lnTo>
                    <a:pt x="7" y="136"/>
                  </a:lnTo>
                  <a:lnTo>
                    <a:pt x="12" y="148"/>
                  </a:lnTo>
                  <a:lnTo>
                    <a:pt x="19" y="159"/>
                  </a:lnTo>
                  <a:lnTo>
                    <a:pt x="27" y="169"/>
                  </a:lnTo>
                  <a:lnTo>
                    <a:pt x="35" y="179"/>
                  </a:lnTo>
                  <a:lnTo>
                    <a:pt x="46" y="187"/>
                  </a:lnTo>
                  <a:lnTo>
                    <a:pt x="46" y="187"/>
                  </a:lnTo>
                  <a:lnTo>
                    <a:pt x="56" y="192"/>
                  </a:lnTo>
                  <a:lnTo>
                    <a:pt x="67" y="198"/>
                  </a:lnTo>
                  <a:lnTo>
                    <a:pt x="78" y="202"/>
                  </a:lnTo>
                  <a:lnTo>
                    <a:pt x="89" y="206"/>
                  </a:lnTo>
                  <a:lnTo>
                    <a:pt x="115" y="212"/>
                  </a:lnTo>
                  <a:lnTo>
                    <a:pt x="140" y="216"/>
                  </a:lnTo>
                  <a:lnTo>
                    <a:pt x="165" y="216"/>
                  </a:lnTo>
                  <a:lnTo>
                    <a:pt x="192" y="214"/>
                  </a:lnTo>
                  <a:lnTo>
                    <a:pt x="217" y="213"/>
                  </a:lnTo>
                  <a:lnTo>
                    <a:pt x="240" y="209"/>
                  </a:lnTo>
                  <a:lnTo>
                    <a:pt x="240" y="209"/>
                  </a:lnTo>
                  <a:lnTo>
                    <a:pt x="262" y="205"/>
                  </a:lnTo>
                  <a:lnTo>
                    <a:pt x="285" y="198"/>
                  </a:lnTo>
                  <a:lnTo>
                    <a:pt x="306" y="193"/>
                  </a:lnTo>
                  <a:lnTo>
                    <a:pt x="329" y="185"/>
                  </a:lnTo>
                  <a:lnTo>
                    <a:pt x="350" y="176"/>
                  </a:lnTo>
                  <a:lnTo>
                    <a:pt x="370" y="165"/>
                  </a:lnTo>
                  <a:lnTo>
                    <a:pt x="390" y="155"/>
                  </a:lnTo>
                  <a:lnTo>
                    <a:pt x="409" y="141"/>
                  </a:lnTo>
                  <a:lnTo>
                    <a:pt x="409" y="141"/>
                  </a:lnTo>
                  <a:lnTo>
                    <a:pt x="417" y="133"/>
                  </a:lnTo>
                  <a:lnTo>
                    <a:pt x="423" y="125"/>
                  </a:lnTo>
                  <a:lnTo>
                    <a:pt x="430" y="117"/>
                  </a:lnTo>
                  <a:lnTo>
                    <a:pt x="434" y="109"/>
                  </a:lnTo>
                  <a:lnTo>
                    <a:pt x="438" y="100"/>
                  </a:lnTo>
                  <a:lnTo>
                    <a:pt x="439" y="92"/>
                  </a:lnTo>
                  <a:lnTo>
                    <a:pt x="441" y="83"/>
                  </a:lnTo>
                  <a:lnTo>
                    <a:pt x="441" y="75"/>
                  </a:lnTo>
                  <a:lnTo>
                    <a:pt x="439" y="65"/>
                  </a:lnTo>
                  <a:lnTo>
                    <a:pt x="437" y="57"/>
                  </a:lnTo>
                  <a:lnTo>
                    <a:pt x="433" y="48"/>
                  </a:lnTo>
                  <a:lnTo>
                    <a:pt x="429" y="40"/>
                  </a:lnTo>
                  <a:lnTo>
                    <a:pt x="423" y="32"/>
                  </a:lnTo>
                  <a:lnTo>
                    <a:pt x="417" y="24"/>
                  </a:lnTo>
                  <a:lnTo>
                    <a:pt x="410" y="16"/>
                  </a:lnTo>
                  <a:lnTo>
                    <a:pt x="402" y="8"/>
                  </a:lnTo>
                  <a:lnTo>
                    <a:pt x="402" y="8"/>
                  </a:lnTo>
                  <a:lnTo>
                    <a:pt x="398" y="7"/>
                  </a:lnTo>
                  <a:lnTo>
                    <a:pt x="395" y="4"/>
                  </a:lnTo>
                  <a:lnTo>
                    <a:pt x="387" y="4"/>
                  </a:lnTo>
                  <a:lnTo>
                    <a:pt x="381" y="5"/>
                  </a:lnTo>
                  <a:lnTo>
                    <a:pt x="375" y="11"/>
                  </a:lnTo>
                  <a:lnTo>
                    <a:pt x="371" y="16"/>
                  </a:lnTo>
                  <a:lnTo>
                    <a:pt x="369" y="23"/>
                  </a:lnTo>
                  <a:lnTo>
                    <a:pt x="370" y="25"/>
                  </a:lnTo>
                  <a:lnTo>
                    <a:pt x="370" y="29"/>
                  </a:lnTo>
                  <a:lnTo>
                    <a:pt x="373" y="32"/>
                  </a:lnTo>
                  <a:lnTo>
                    <a:pt x="375" y="35"/>
                  </a:lnTo>
                  <a:lnTo>
                    <a:pt x="375" y="35"/>
                  </a:lnTo>
                  <a:lnTo>
                    <a:pt x="386" y="44"/>
                  </a:lnTo>
                  <a:lnTo>
                    <a:pt x="397" y="56"/>
                  </a:lnTo>
                  <a:lnTo>
                    <a:pt x="401" y="61"/>
                  </a:lnTo>
                  <a:lnTo>
                    <a:pt x="403" y="68"/>
                  </a:lnTo>
                  <a:lnTo>
                    <a:pt x="405" y="75"/>
                  </a:lnTo>
                  <a:lnTo>
                    <a:pt x="405" y="81"/>
                  </a:lnTo>
                  <a:lnTo>
                    <a:pt x="405" y="81"/>
                  </a:lnTo>
                  <a:lnTo>
                    <a:pt x="403" y="88"/>
                  </a:lnTo>
                  <a:lnTo>
                    <a:pt x="401" y="93"/>
                  </a:lnTo>
                  <a:lnTo>
                    <a:pt x="398" y="99"/>
                  </a:lnTo>
                  <a:lnTo>
                    <a:pt x="394" y="104"/>
                  </a:lnTo>
                  <a:lnTo>
                    <a:pt x="385" y="112"/>
                  </a:lnTo>
                  <a:lnTo>
                    <a:pt x="374" y="120"/>
                  </a:lnTo>
                  <a:lnTo>
                    <a:pt x="374" y="120"/>
                  </a:lnTo>
                  <a:lnTo>
                    <a:pt x="359" y="129"/>
                  </a:lnTo>
                  <a:lnTo>
                    <a:pt x="345" y="137"/>
                  </a:lnTo>
                  <a:lnTo>
                    <a:pt x="329" y="145"/>
                  </a:lnTo>
                  <a:lnTo>
                    <a:pt x="312" y="152"/>
                  </a:lnTo>
                  <a:lnTo>
                    <a:pt x="278" y="163"/>
                  </a:lnTo>
                  <a:lnTo>
                    <a:pt x="244" y="171"/>
                  </a:lnTo>
                  <a:lnTo>
                    <a:pt x="244" y="171"/>
                  </a:lnTo>
                  <a:lnTo>
                    <a:pt x="226" y="173"/>
                  </a:lnTo>
                  <a:lnTo>
                    <a:pt x="208" y="176"/>
                  </a:lnTo>
                  <a:lnTo>
                    <a:pt x="191" y="177"/>
                  </a:lnTo>
                  <a:lnTo>
                    <a:pt x="172" y="179"/>
                  </a:lnTo>
                  <a:lnTo>
                    <a:pt x="155" y="177"/>
                  </a:lnTo>
                  <a:lnTo>
                    <a:pt x="136" y="176"/>
                  </a:lnTo>
                  <a:lnTo>
                    <a:pt x="119" y="173"/>
                  </a:lnTo>
                  <a:lnTo>
                    <a:pt x="101" y="169"/>
                  </a:lnTo>
                  <a:lnTo>
                    <a:pt x="101" y="169"/>
                  </a:lnTo>
                  <a:lnTo>
                    <a:pt x="91" y="167"/>
                  </a:lnTo>
                  <a:lnTo>
                    <a:pt x="80" y="163"/>
                  </a:lnTo>
                  <a:lnTo>
                    <a:pt x="71" y="159"/>
                  </a:lnTo>
                  <a:lnTo>
                    <a:pt x="63" y="152"/>
                  </a:lnTo>
                  <a:lnTo>
                    <a:pt x="55" y="147"/>
                  </a:lnTo>
                  <a:lnTo>
                    <a:pt x="48" y="139"/>
                  </a:lnTo>
                  <a:lnTo>
                    <a:pt x="44" y="129"/>
                  </a:lnTo>
                  <a:lnTo>
                    <a:pt x="40" y="119"/>
                  </a:lnTo>
                  <a:lnTo>
                    <a:pt x="40" y="119"/>
                  </a:lnTo>
                  <a:lnTo>
                    <a:pt x="38" y="108"/>
                  </a:lnTo>
                  <a:lnTo>
                    <a:pt x="38" y="96"/>
                  </a:lnTo>
                  <a:lnTo>
                    <a:pt x="39" y="84"/>
                  </a:lnTo>
                  <a:lnTo>
                    <a:pt x="42" y="72"/>
                  </a:lnTo>
                  <a:lnTo>
                    <a:pt x="46" y="60"/>
                  </a:lnTo>
                  <a:lnTo>
                    <a:pt x="51" y="49"/>
                  </a:lnTo>
                  <a:lnTo>
                    <a:pt x="58" y="40"/>
                  </a:lnTo>
                  <a:lnTo>
                    <a:pt x="66" y="32"/>
                  </a:lnTo>
                  <a:lnTo>
                    <a:pt x="66" y="32"/>
                  </a:lnTo>
                  <a:lnTo>
                    <a:pt x="68" y="28"/>
                  </a:lnTo>
                  <a:lnTo>
                    <a:pt x="70" y="25"/>
                  </a:lnTo>
                  <a:lnTo>
                    <a:pt x="71" y="21"/>
                  </a:lnTo>
                  <a:lnTo>
                    <a:pt x="71" y="19"/>
                  </a:lnTo>
                  <a:lnTo>
                    <a:pt x="70" y="12"/>
                  </a:lnTo>
                  <a:lnTo>
                    <a:pt x="66" y="7"/>
                  </a:lnTo>
                  <a:lnTo>
                    <a:pt x="60" y="3"/>
                  </a:lnTo>
                  <a:lnTo>
                    <a:pt x="54" y="0"/>
                  </a:lnTo>
                  <a:lnTo>
                    <a:pt x="46" y="1"/>
                  </a:lnTo>
                  <a:lnTo>
                    <a:pt x="42" y="3"/>
                  </a:lnTo>
                  <a:lnTo>
                    <a:pt x="39" y="5"/>
                  </a:lnTo>
                  <a:lnTo>
                    <a:pt x="3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97D2F588-3AF1-E376-76E2-432C68192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4" y="28"/>
              <a:ext cx="144" cy="53"/>
            </a:xfrm>
            <a:custGeom>
              <a:avLst/>
              <a:gdLst>
                <a:gd name="T0" fmla="*/ 48 w 432"/>
                <a:gd name="T1" fmla="*/ 50 h 161"/>
                <a:gd name="T2" fmla="*/ 36 w 432"/>
                <a:gd name="T3" fmla="*/ 38 h 161"/>
                <a:gd name="T4" fmla="*/ 36 w 432"/>
                <a:gd name="T5" fmla="*/ 41 h 161"/>
                <a:gd name="T6" fmla="*/ 33 w 432"/>
                <a:gd name="T7" fmla="*/ 45 h 161"/>
                <a:gd name="T8" fmla="*/ 35 w 432"/>
                <a:gd name="T9" fmla="*/ 45 h 161"/>
                <a:gd name="T10" fmla="*/ 53 w 432"/>
                <a:gd name="T11" fmla="*/ 39 h 161"/>
                <a:gd name="T12" fmla="*/ 72 w 432"/>
                <a:gd name="T13" fmla="*/ 38 h 161"/>
                <a:gd name="T14" fmla="*/ 125 w 432"/>
                <a:gd name="T15" fmla="*/ 37 h 161"/>
                <a:gd name="T16" fmla="*/ 177 w 432"/>
                <a:gd name="T17" fmla="*/ 41 h 161"/>
                <a:gd name="T18" fmla="*/ 210 w 432"/>
                <a:gd name="T19" fmla="*/ 45 h 161"/>
                <a:gd name="T20" fmla="*/ 275 w 432"/>
                <a:gd name="T21" fmla="*/ 58 h 161"/>
                <a:gd name="T22" fmla="*/ 307 w 432"/>
                <a:gd name="T23" fmla="*/ 67 h 161"/>
                <a:gd name="T24" fmla="*/ 343 w 432"/>
                <a:gd name="T25" fmla="*/ 82 h 161"/>
                <a:gd name="T26" fmla="*/ 374 w 432"/>
                <a:gd name="T27" fmla="*/ 103 h 161"/>
                <a:gd name="T28" fmla="*/ 384 w 432"/>
                <a:gd name="T29" fmla="*/ 113 h 161"/>
                <a:gd name="T30" fmla="*/ 392 w 432"/>
                <a:gd name="T31" fmla="*/ 125 h 161"/>
                <a:gd name="T32" fmla="*/ 394 w 432"/>
                <a:gd name="T33" fmla="*/ 129 h 161"/>
                <a:gd name="T34" fmla="*/ 395 w 432"/>
                <a:gd name="T35" fmla="*/ 123 h 161"/>
                <a:gd name="T36" fmla="*/ 398 w 432"/>
                <a:gd name="T37" fmla="*/ 122 h 161"/>
                <a:gd name="T38" fmla="*/ 387 w 432"/>
                <a:gd name="T39" fmla="*/ 123 h 161"/>
                <a:gd name="T40" fmla="*/ 378 w 432"/>
                <a:gd name="T41" fmla="*/ 122 h 161"/>
                <a:gd name="T42" fmla="*/ 370 w 432"/>
                <a:gd name="T43" fmla="*/ 123 h 161"/>
                <a:gd name="T44" fmla="*/ 364 w 432"/>
                <a:gd name="T45" fmla="*/ 127 h 161"/>
                <a:gd name="T46" fmla="*/ 360 w 432"/>
                <a:gd name="T47" fmla="*/ 141 h 161"/>
                <a:gd name="T48" fmla="*/ 364 w 432"/>
                <a:gd name="T49" fmla="*/ 153 h 161"/>
                <a:gd name="T50" fmla="*/ 374 w 432"/>
                <a:gd name="T51" fmla="*/ 159 h 161"/>
                <a:gd name="T52" fmla="*/ 378 w 432"/>
                <a:gd name="T53" fmla="*/ 159 h 161"/>
                <a:gd name="T54" fmla="*/ 396 w 432"/>
                <a:gd name="T55" fmla="*/ 159 h 161"/>
                <a:gd name="T56" fmla="*/ 414 w 432"/>
                <a:gd name="T57" fmla="*/ 155 h 161"/>
                <a:gd name="T58" fmla="*/ 426 w 432"/>
                <a:gd name="T59" fmla="*/ 146 h 161"/>
                <a:gd name="T60" fmla="*/ 432 w 432"/>
                <a:gd name="T61" fmla="*/ 129 h 161"/>
                <a:gd name="T62" fmla="*/ 431 w 432"/>
                <a:gd name="T63" fmla="*/ 119 h 161"/>
                <a:gd name="T64" fmla="*/ 423 w 432"/>
                <a:gd name="T65" fmla="*/ 102 h 161"/>
                <a:gd name="T66" fmla="*/ 402 w 432"/>
                <a:gd name="T67" fmla="*/ 78 h 161"/>
                <a:gd name="T68" fmla="*/ 388 w 432"/>
                <a:gd name="T69" fmla="*/ 66 h 161"/>
                <a:gd name="T70" fmla="*/ 367 w 432"/>
                <a:gd name="T71" fmla="*/ 51 h 161"/>
                <a:gd name="T72" fmla="*/ 319 w 432"/>
                <a:gd name="T73" fmla="*/ 30 h 161"/>
                <a:gd name="T74" fmla="*/ 269 w 432"/>
                <a:gd name="T75" fmla="*/ 17 h 161"/>
                <a:gd name="T76" fmla="*/ 192 w 432"/>
                <a:gd name="T77" fmla="*/ 5 h 161"/>
                <a:gd name="T78" fmla="*/ 154 w 432"/>
                <a:gd name="T79" fmla="*/ 1 h 161"/>
                <a:gd name="T80" fmla="*/ 80 w 432"/>
                <a:gd name="T81" fmla="*/ 0 h 161"/>
                <a:gd name="T82" fmla="*/ 44 w 432"/>
                <a:gd name="T83" fmla="*/ 4 h 161"/>
                <a:gd name="T84" fmla="*/ 28 w 432"/>
                <a:gd name="T85" fmla="*/ 8 h 161"/>
                <a:gd name="T86" fmla="*/ 16 w 432"/>
                <a:gd name="T87" fmla="*/ 14 h 161"/>
                <a:gd name="T88" fmla="*/ 8 w 432"/>
                <a:gd name="T89" fmla="*/ 22 h 161"/>
                <a:gd name="T90" fmla="*/ 3 w 432"/>
                <a:gd name="T91" fmla="*/ 31 h 161"/>
                <a:gd name="T92" fmla="*/ 0 w 432"/>
                <a:gd name="T93" fmla="*/ 42 h 161"/>
                <a:gd name="T94" fmla="*/ 3 w 432"/>
                <a:gd name="T95" fmla="*/ 53 h 161"/>
                <a:gd name="T96" fmla="*/ 9 w 432"/>
                <a:gd name="T97" fmla="*/ 65 h 161"/>
                <a:gd name="T98" fmla="*/ 21 w 432"/>
                <a:gd name="T99" fmla="*/ 77 h 161"/>
                <a:gd name="T100" fmla="*/ 24 w 432"/>
                <a:gd name="T101" fmla="*/ 78 h 161"/>
                <a:gd name="T102" fmla="*/ 36 w 432"/>
                <a:gd name="T103" fmla="*/ 81 h 161"/>
                <a:gd name="T104" fmla="*/ 48 w 432"/>
                <a:gd name="T105" fmla="*/ 74 h 161"/>
                <a:gd name="T106" fmla="*/ 53 w 432"/>
                <a:gd name="T107" fmla="*/ 62 h 161"/>
                <a:gd name="T108" fmla="*/ 52 w 432"/>
                <a:gd name="T109" fmla="*/ 55 h 161"/>
                <a:gd name="T110" fmla="*/ 48 w 432"/>
                <a:gd name="T111" fmla="*/ 5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2" h="161">
                  <a:moveTo>
                    <a:pt x="48" y="50"/>
                  </a:moveTo>
                  <a:lnTo>
                    <a:pt x="48" y="50"/>
                  </a:lnTo>
                  <a:lnTo>
                    <a:pt x="41" y="45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36" y="41"/>
                  </a:lnTo>
                  <a:lnTo>
                    <a:pt x="35" y="43"/>
                  </a:lnTo>
                  <a:lnTo>
                    <a:pt x="33" y="45"/>
                  </a:lnTo>
                  <a:lnTo>
                    <a:pt x="35" y="45"/>
                  </a:lnTo>
                  <a:lnTo>
                    <a:pt x="35" y="45"/>
                  </a:lnTo>
                  <a:lnTo>
                    <a:pt x="44" y="41"/>
                  </a:lnTo>
                  <a:lnTo>
                    <a:pt x="53" y="39"/>
                  </a:lnTo>
                  <a:lnTo>
                    <a:pt x="72" y="38"/>
                  </a:lnTo>
                  <a:lnTo>
                    <a:pt x="72" y="38"/>
                  </a:lnTo>
                  <a:lnTo>
                    <a:pt x="99" y="37"/>
                  </a:lnTo>
                  <a:lnTo>
                    <a:pt x="125" y="37"/>
                  </a:lnTo>
                  <a:lnTo>
                    <a:pt x="150" y="38"/>
                  </a:lnTo>
                  <a:lnTo>
                    <a:pt x="177" y="41"/>
                  </a:lnTo>
                  <a:lnTo>
                    <a:pt x="177" y="41"/>
                  </a:lnTo>
                  <a:lnTo>
                    <a:pt x="210" y="45"/>
                  </a:lnTo>
                  <a:lnTo>
                    <a:pt x="243" y="51"/>
                  </a:lnTo>
                  <a:lnTo>
                    <a:pt x="275" y="58"/>
                  </a:lnTo>
                  <a:lnTo>
                    <a:pt x="307" y="67"/>
                  </a:lnTo>
                  <a:lnTo>
                    <a:pt x="307" y="67"/>
                  </a:lnTo>
                  <a:lnTo>
                    <a:pt x="326" y="74"/>
                  </a:lnTo>
                  <a:lnTo>
                    <a:pt x="343" y="82"/>
                  </a:lnTo>
                  <a:lnTo>
                    <a:pt x="358" y="91"/>
                  </a:lnTo>
                  <a:lnTo>
                    <a:pt x="374" y="103"/>
                  </a:lnTo>
                  <a:lnTo>
                    <a:pt x="374" y="103"/>
                  </a:lnTo>
                  <a:lnTo>
                    <a:pt x="384" y="113"/>
                  </a:lnTo>
                  <a:lnTo>
                    <a:pt x="392" y="125"/>
                  </a:lnTo>
                  <a:lnTo>
                    <a:pt x="392" y="125"/>
                  </a:lnTo>
                  <a:lnTo>
                    <a:pt x="395" y="129"/>
                  </a:lnTo>
                  <a:lnTo>
                    <a:pt x="394" y="129"/>
                  </a:lnTo>
                  <a:lnTo>
                    <a:pt x="394" y="125"/>
                  </a:lnTo>
                  <a:lnTo>
                    <a:pt x="395" y="123"/>
                  </a:lnTo>
                  <a:lnTo>
                    <a:pt x="398" y="122"/>
                  </a:lnTo>
                  <a:lnTo>
                    <a:pt x="398" y="122"/>
                  </a:lnTo>
                  <a:lnTo>
                    <a:pt x="392" y="123"/>
                  </a:lnTo>
                  <a:lnTo>
                    <a:pt x="387" y="123"/>
                  </a:lnTo>
                  <a:lnTo>
                    <a:pt x="378" y="122"/>
                  </a:lnTo>
                  <a:lnTo>
                    <a:pt x="378" y="122"/>
                  </a:lnTo>
                  <a:lnTo>
                    <a:pt x="374" y="122"/>
                  </a:lnTo>
                  <a:lnTo>
                    <a:pt x="370" y="123"/>
                  </a:lnTo>
                  <a:lnTo>
                    <a:pt x="367" y="125"/>
                  </a:lnTo>
                  <a:lnTo>
                    <a:pt x="364" y="127"/>
                  </a:lnTo>
                  <a:lnTo>
                    <a:pt x="362" y="133"/>
                  </a:lnTo>
                  <a:lnTo>
                    <a:pt x="360" y="141"/>
                  </a:lnTo>
                  <a:lnTo>
                    <a:pt x="362" y="147"/>
                  </a:lnTo>
                  <a:lnTo>
                    <a:pt x="364" y="153"/>
                  </a:lnTo>
                  <a:lnTo>
                    <a:pt x="370" y="158"/>
                  </a:lnTo>
                  <a:lnTo>
                    <a:pt x="374" y="159"/>
                  </a:lnTo>
                  <a:lnTo>
                    <a:pt x="378" y="159"/>
                  </a:lnTo>
                  <a:lnTo>
                    <a:pt x="378" y="159"/>
                  </a:lnTo>
                  <a:lnTo>
                    <a:pt x="387" y="161"/>
                  </a:lnTo>
                  <a:lnTo>
                    <a:pt x="396" y="159"/>
                  </a:lnTo>
                  <a:lnTo>
                    <a:pt x="406" y="158"/>
                  </a:lnTo>
                  <a:lnTo>
                    <a:pt x="414" y="155"/>
                  </a:lnTo>
                  <a:lnTo>
                    <a:pt x="420" y="151"/>
                  </a:lnTo>
                  <a:lnTo>
                    <a:pt x="426" y="146"/>
                  </a:lnTo>
                  <a:lnTo>
                    <a:pt x="430" y="138"/>
                  </a:lnTo>
                  <a:lnTo>
                    <a:pt x="432" y="129"/>
                  </a:lnTo>
                  <a:lnTo>
                    <a:pt x="432" y="129"/>
                  </a:lnTo>
                  <a:lnTo>
                    <a:pt x="431" y="119"/>
                  </a:lnTo>
                  <a:lnTo>
                    <a:pt x="428" y="110"/>
                  </a:lnTo>
                  <a:lnTo>
                    <a:pt x="423" y="102"/>
                  </a:lnTo>
                  <a:lnTo>
                    <a:pt x="416" y="93"/>
                  </a:lnTo>
                  <a:lnTo>
                    <a:pt x="402" y="78"/>
                  </a:lnTo>
                  <a:lnTo>
                    <a:pt x="388" y="66"/>
                  </a:lnTo>
                  <a:lnTo>
                    <a:pt x="388" y="66"/>
                  </a:lnTo>
                  <a:lnTo>
                    <a:pt x="378" y="59"/>
                  </a:lnTo>
                  <a:lnTo>
                    <a:pt x="367" y="51"/>
                  </a:lnTo>
                  <a:lnTo>
                    <a:pt x="345" y="39"/>
                  </a:lnTo>
                  <a:lnTo>
                    <a:pt x="319" y="30"/>
                  </a:lnTo>
                  <a:lnTo>
                    <a:pt x="294" y="22"/>
                  </a:lnTo>
                  <a:lnTo>
                    <a:pt x="269" y="17"/>
                  </a:lnTo>
                  <a:lnTo>
                    <a:pt x="242" y="12"/>
                  </a:lnTo>
                  <a:lnTo>
                    <a:pt x="192" y="5"/>
                  </a:lnTo>
                  <a:lnTo>
                    <a:pt x="192" y="5"/>
                  </a:lnTo>
                  <a:lnTo>
                    <a:pt x="154" y="1"/>
                  </a:lnTo>
                  <a:lnTo>
                    <a:pt x="117" y="0"/>
                  </a:lnTo>
                  <a:lnTo>
                    <a:pt x="80" y="0"/>
                  </a:lnTo>
                  <a:lnTo>
                    <a:pt x="61" y="1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28" y="8"/>
                  </a:lnTo>
                  <a:lnTo>
                    <a:pt x="23" y="10"/>
                  </a:lnTo>
                  <a:lnTo>
                    <a:pt x="16" y="14"/>
                  </a:lnTo>
                  <a:lnTo>
                    <a:pt x="12" y="18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3" y="31"/>
                  </a:lnTo>
                  <a:lnTo>
                    <a:pt x="1" y="37"/>
                  </a:lnTo>
                  <a:lnTo>
                    <a:pt x="0" y="42"/>
                  </a:lnTo>
                  <a:lnTo>
                    <a:pt x="1" y="47"/>
                  </a:lnTo>
                  <a:lnTo>
                    <a:pt x="3" y="53"/>
                  </a:lnTo>
                  <a:lnTo>
                    <a:pt x="5" y="59"/>
                  </a:lnTo>
                  <a:lnTo>
                    <a:pt x="9" y="65"/>
                  </a:lnTo>
                  <a:lnTo>
                    <a:pt x="15" y="70"/>
                  </a:lnTo>
                  <a:lnTo>
                    <a:pt x="21" y="77"/>
                  </a:lnTo>
                  <a:lnTo>
                    <a:pt x="21" y="77"/>
                  </a:lnTo>
                  <a:lnTo>
                    <a:pt x="24" y="78"/>
                  </a:lnTo>
                  <a:lnTo>
                    <a:pt x="28" y="79"/>
                  </a:lnTo>
                  <a:lnTo>
                    <a:pt x="36" y="81"/>
                  </a:lnTo>
                  <a:lnTo>
                    <a:pt x="43" y="78"/>
                  </a:lnTo>
                  <a:lnTo>
                    <a:pt x="48" y="74"/>
                  </a:lnTo>
                  <a:lnTo>
                    <a:pt x="52" y="69"/>
                  </a:lnTo>
                  <a:lnTo>
                    <a:pt x="53" y="62"/>
                  </a:lnTo>
                  <a:lnTo>
                    <a:pt x="53" y="59"/>
                  </a:lnTo>
                  <a:lnTo>
                    <a:pt x="52" y="55"/>
                  </a:lnTo>
                  <a:lnTo>
                    <a:pt x="51" y="53"/>
                  </a:lnTo>
                  <a:lnTo>
                    <a:pt x="48" y="50"/>
                  </a:lnTo>
                  <a:lnTo>
                    <a:pt x="48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30DEC663-1DA9-1746-BA7F-7F1C8CF48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58"/>
              <a:ext cx="317" cy="415"/>
            </a:xfrm>
            <a:custGeom>
              <a:avLst/>
              <a:gdLst>
                <a:gd name="T0" fmla="*/ 305 w 951"/>
                <a:gd name="T1" fmla="*/ 39 h 1245"/>
                <a:gd name="T2" fmla="*/ 378 w 951"/>
                <a:gd name="T3" fmla="*/ 49 h 1245"/>
                <a:gd name="T4" fmla="*/ 448 w 951"/>
                <a:gd name="T5" fmla="*/ 67 h 1245"/>
                <a:gd name="T6" fmla="*/ 515 w 951"/>
                <a:gd name="T7" fmla="*/ 92 h 1245"/>
                <a:gd name="T8" fmla="*/ 580 w 951"/>
                <a:gd name="T9" fmla="*/ 127 h 1245"/>
                <a:gd name="T10" fmla="*/ 640 w 951"/>
                <a:gd name="T11" fmla="*/ 168 h 1245"/>
                <a:gd name="T12" fmla="*/ 713 w 951"/>
                <a:gd name="T13" fmla="*/ 233 h 1245"/>
                <a:gd name="T14" fmla="*/ 779 w 951"/>
                <a:gd name="T15" fmla="*/ 308 h 1245"/>
                <a:gd name="T16" fmla="*/ 822 w 951"/>
                <a:gd name="T17" fmla="*/ 369 h 1245"/>
                <a:gd name="T18" fmla="*/ 856 w 951"/>
                <a:gd name="T19" fmla="*/ 433 h 1245"/>
                <a:gd name="T20" fmla="*/ 875 w 951"/>
                <a:gd name="T21" fmla="*/ 478 h 1245"/>
                <a:gd name="T22" fmla="*/ 898 w 951"/>
                <a:gd name="T23" fmla="*/ 551 h 1245"/>
                <a:gd name="T24" fmla="*/ 911 w 951"/>
                <a:gd name="T25" fmla="*/ 626 h 1245"/>
                <a:gd name="T26" fmla="*/ 912 w 951"/>
                <a:gd name="T27" fmla="*/ 702 h 1245"/>
                <a:gd name="T28" fmla="*/ 903 w 951"/>
                <a:gd name="T29" fmla="*/ 778 h 1245"/>
                <a:gd name="T30" fmla="*/ 880 w 951"/>
                <a:gd name="T31" fmla="*/ 849 h 1245"/>
                <a:gd name="T32" fmla="*/ 858 w 951"/>
                <a:gd name="T33" fmla="*/ 895 h 1245"/>
                <a:gd name="T34" fmla="*/ 816 w 951"/>
                <a:gd name="T35" fmla="*/ 953 h 1245"/>
                <a:gd name="T36" fmla="*/ 769 w 951"/>
                <a:gd name="T37" fmla="*/ 1007 h 1245"/>
                <a:gd name="T38" fmla="*/ 713 w 951"/>
                <a:gd name="T39" fmla="*/ 1052 h 1245"/>
                <a:gd name="T40" fmla="*/ 653 w 951"/>
                <a:gd name="T41" fmla="*/ 1092 h 1245"/>
                <a:gd name="T42" fmla="*/ 589 w 951"/>
                <a:gd name="T43" fmla="*/ 1124 h 1245"/>
                <a:gd name="T44" fmla="*/ 491 w 951"/>
                <a:gd name="T45" fmla="*/ 1158 h 1245"/>
                <a:gd name="T46" fmla="*/ 390 w 951"/>
                <a:gd name="T47" fmla="*/ 1180 h 1245"/>
                <a:gd name="T48" fmla="*/ 283 w 951"/>
                <a:gd name="T49" fmla="*/ 1194 h 1245"/>
                <a:gd name="T50" fmla="*/ 94 w 951"/>
                <a:gd name="T51" fmla="*/ 1206 h 1245"/>
                <a:gd name="T52" fmla="*/ 13 w 951"/>
                <a:gd name="T53" fmla="*/ 1208 h 1245"/>
                <a:gd name="T54" fmla="*/ 5 w 951"/>
                <a:gd name="T55" fmla="*/ 1213 h 1245"/>
                <a:gd name="T56" fmla="*/ 1 w 951"/>
                <a:gd name="T57" fmla="*/ 1233 h 1245"/>
                <a:gd name="T58" fmla="*/ 11 w 951"/>
                <a:gd name="T59" fmla="*/ 1243 h 1245"/>
                <a:gd name="T60" fmla="*/ 19 w 951"/>
                <a:gd name="T61" fmla="*/ 1245 h 1245"/>
                <a:gd name="T62" fmla="*/ 180 w 951"/>
                <a:gd name="T63" fmla="*/ 1241 h 1245"/>
                <a:gd name="T64" fmla="*/ 344 w 951"/>
                <a:gd name="T65" fmla="*/ 1226 h 1245"/>
                <a:gd name="T66" fmla="*/ 504 w 951"/>
                <a:gd name="T67" fmla="*/ 1193 h 1245"/>
                <a:gd name="T68" fmla="*/ 581 w 951"/>
                <a:gd name="T69" fmla="*/ 1166 h 1245"/>
                <a:gd name="T70" fmla="*/ 654 w 951"/>
                <a:gd name="T71" fmla="*/ 1133 h 1245"/>
                <a:gd name="T72" fmla="*/ 722 w 951"/>
                <a:gd name="T73" fmla="*/ 1092 h 1245"/>
                <a:gd name="T74" fmla="*/ 786 w 951"/>
                <a:gd name="T75" fmla="*/ 1040 h 1245"/>
                <a:gd name="T76" fmla="*/ 826 w 951"/>
                <a:gd name="T77" fmla="*/ 1001 h 1245"/>
                <a:gd name="T78" fmla="*/ 870 w 951"/>
                <a:gd name="T79" fmla="*/ 945 h 1245"/>
                <a:gd name="T80" fmla="*/ 904 w 951"/>
                <a:gd name="T81" fmla="*/ 884 h 1245"/>
                <a:gd name="T82" fmla="*/ 929 w 951"/>
                <a:gd name="T83" fmla="*/ 820 h 1245"/>
                <a:gd name="T84" fmla="*/ 945 w 951"/>
                <a:gd name="T85" fmla="*/ 752 h 1245"/>
                <a:gd name="T86" fmla="*/ 951 w 951"/>
                <a:gd name="T87" fmla="*/ 682 h 1245"/>
                <a:gd name="T88" fmla="*/ 948 w 951"/>
                <a:gd name="T89" fmla="*/ 632 h 1245"/>
                <a:gd name="T90" fmla="*/ 937 w 951"/>
                <a:gd name="T91" fmla="*/ 559 h 1245"/>
                <a:gd name="T92" fmla="*/ 917 w 951"/>
                <a:gd name="T93" fmla="*/ 489 h 1245"/>
                <a:gd name="T94" fmla="*/ 890 w 951"/>
                <a:gd name="T95" fmla="*/ 421 h 1245"/>
                <a:gd name="T96" fmla="*/ 855 w 951"/>
                <a:gd name="T97" fmla="*/ 356 h 1245"/>
                <a:gd name="T98" fmla="*/ 814 w 951"/>
                <a:gd name="T99" fmla="*/ 294 h 1245"/>
                <a:gd name="T100" fmla="*/ 762 w 951"/>
                <a:gd name="T101" fmla="*/ 232 h 1245"/>
                <a:gd name="T102" fmla="*/ 677 w 951"/>
                <a:gd name="T103" fmla="*/ 151 h 1245"/>
                <a:gd name="T104" fmla="*/ 580 w 951"/>
                <a:gd name="T105" fmla="*/ 85 h 1245"/>
                <a:gd name="T106" fmla="*/ 475 w 951"/>
                <a:gd name="T107" fmla="*/ 37 h 1245"/>
                <a:gd name="T108" fmla="*/ 360 w 951"/>
                <a:gd name="T109" fmla="*/ 8 h 1245"/>
                <a:gd name="T110" fmla="*/ 281 w 951"/>
                <a:gd name="T111" fmla="*/ 0 h 1245"/>
                <a:gd name="T112" fmla="*/ 270 w 951"/>
                <a:gd name="T113" fmla="*/ 4 h 1245"/>
                <a:gd name="T114" fmla="*/ 262 w 951"/>
                <a:gd name="T115" fmla="*/ 19 h 1245"/>
                <a:gd name="T116" fmla="*/ 273 w 951"/>
                <a:gd name="T117" fmla="*/ 36 h 1245"/>
                <a:gd name="T118" fmla="*/ 281 w 951"/>
                <a:gd name="T119" fmla="*/ 37 h 1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51" h="1245">
                  <a:moveTo>
                    <a:pt x="281" y="37"/>
                  </a:moveTo>
                  <a:lnTo>
                    <a:pt x="281" y="37"/>
                  </a:lnTo>
                  <a:lnTo>
                    <a:pt x="305" y="39"/>
                  </a:lnTo>
                  <a:lnTo>
                    <a:pt x="330" y="41"/>
                  </a:lnTo>
                  <a:lnTo>
                    <a:pt x="354" y="44"/>
                  </a:lnTo>
                  <a:lnTo>
                    <a:pt x="378" y="49"/>
                  </a:lnTo>
                  <a:lnTo>
                    <a:pt x="402" y="53"/>
                  </a:lnTo>
                  <a:lnTo>
                    <a:pt x="424" y="60"/>
                  </a:lnTo>
                  <a:lnTo>
                    <a:pt x="448" y="67"/>
                  </a:lnTo>
                  <a:lnTo>
                    <a:pt x="471" y="75"/>
                  </a:lnTo>
                  <a:lnTo>
                    <a:pt x="493" y="83"/>
                  </a:lnTo>
                  <a:lnTo>
                    <a:pt x="515" y="92"/>
                  </a:lnTo>
                  <a:lnTo>
                    <a:pt x="537" y="103"/>
                  </a:lnTo>
                  <a:lnTo>
                    <a:pt x="558" y="115"/>
                  </a:lnTo>
                  <a:lnTo>
                    <a:pt x="580" y="127"/>
                  </a:lnTo>
                  <a:lnTo>
                    <a:pt x="600" y="139"/>
                  </a:lnTo>
                  <a:lnTo>
                    <a:pt x="621" y="153"/>
                  </a:lnTo>
                  <a:lnTo>
                    <a:pt x="640" y="168"/>
                  </a:lnTo>
                  <a:lnTo>
                    <a:pt x="640" y="168"/>
                  </a:lnTo>
                  <a:lnTo>
                    <a:pt x="677" y="198"/>
                  </a:lnTo>
                  <a:lnTo>
                    <a:pt x="713" y="233"/>
                  </a:lnTo>
                  <a:lnTo>
                    <a:pt x="747" y="269"/>
                  </a:lnTo>
                  <a:lnTo>
                    <a:pt x="763" y="288"/>
                  </a:lnTo>
                  <a:lnTo>
                    <a:pt x="779" y="308"/>
                  </a:lnTo>
                  <a:lnTo>
                    <a:pt x="794" y="328"/>
                  </a:lnTo>
                  <a:lnTo>
                    <a:pt x="808" y="348"/>
                  </a:lnTo>
                  <a:lnTo>
                    <a:pt x="822" y="369"/>
                  </a:lnTo>
                  <a:lnTo>
                    <a:pt x="834" y="390"/>
                  </a:lnTo>
                  <a:lnTo>
                    <a:pt x="846" y="411"/>
                  </a:lnTo>
                  <a:lnTo>
                    <a:pt x="856" y="433"/>
                  </a:lnTo>
                  <a:lnTo>
                    <a:pt x="867" y="455"/>
                  </a:lnTo>
                  <a:lnTo>
                    <a:pt x="875" y="478"/>
                  </a:lnTo>
                  <a:lnTo>
                    <a:pt x="875" y="478"/>
                  </a:lnTo>
                  <a:lnTo>
                    <a:pt x="884" y="502"/>
                  </a:lnTo>
                  <a:lnTo>
                    <a:pt x="891" y="526"/>
                  </a:lnTo>
                  <a:lnTo>
                    <a:pt x="898" y="551"/>
                  </a:lnTo>
                  <a:lnTo>
                    <a:pt x="903" y="577"/>
                  </a:lnTo>
                  <a:lnTo>
                    <a:pt x="907" y="602"/>
                  </a:lnTo>
                  <a:lnTo>
                    <a:pt x="911" y="626"/>
                  </a:lnTo>
                  <a:lnTo>
                    <a:pt x="912" y="651"/>
                  </a:lnTo>
                  <a:lnTo>
                    <a:pt x="913" y="676"/>
                  </a:lnTo>
                  <a:lnTo>
                    <a:pt x="912" y="702"/>
                  </a:lnTo>
                  <a:lnTo>
                    <a:pt x="911" y="727"/>
                  </a:lnTo>
                  <a:lnTo>
                    <a:pt x="908" y="752"/>
                  </a:lnTo>
                  <a:lnTo>
                    <a:pt x="903" y="778"/>
                  </a:lnTo>
                  <a:lnTo>
                    <a:pt x="898" y="801"/>
                  </a:lnTo>
                  <a:lnTo>
                    <a:pt x="890" y="825"/>
                  </a:lnTo>
                  <a:lnTo>
                    <a:pt x="880" y="849"/>
                  </a:lnTo>
                  <a:lnTo>
                    <a:pt x="870" y="873"/>
                  </a:lnTo>
                  <a:lnTo>
                    <a:pt x="870" y="873"/>
                  </a:lnTo>
                  <a:lnTo>
                    <a:pt x="858" y="895"/>
                  </a:lnTo>
                  <a:lnTo>
                    <a:pt x="846" y="915"/>
                  </a:lnTo>
                  <a:lnTo>
                    <a:pt x="831" y="935"/>
                  </a:lnTo>
                  <a:lnTo>
                    <a:pt x="816" y="953"/>
                  </a:lnTo>
                  <a:lnTo>
                    <a:pt x="802" y="972"/>
                  </a:lnTo>
                  <a:lnTo>
                    <a:pt x="786" y="989"/>
                  </a:lnTo>
                  <a:lnTo>
                    <a:pt x="769" y="1007"/>
                  </a:lnTo>
                  <a:lnTo>
                    <a:pt x="750" y="1022"/>
                  </a:lnTo>
                  <a:lnTo>
                    <a:pt x="733" y="1037"/>
                  </a:lnTo>
                  <a:lnTo>
                    <a:pt x="713" y="1052"/>
                  </a:lnTo>
                  <a:lnTo>
                    <a:pt x="693" y="1066"/>
                  </a:lnTo>
                  <a:lnTo>
                    <a:pt x="673" y="1078"/>
                  </a:lnTo>
                  <a:lnTo>
                    <a:pt x="653" y="1092"/>
                  </a:lnTo>
                  <a:lnTo>
                    <a:pt x="632" y="1102"/>
                  </a:lnTo>
                  <a:lnTo>
                    <a:pt x="589" y="1124"/>
                  </a:lnTo>
                  <a:lnTo>
                    <a:pt x="589" y="1124"/>
                  </a:lnTo>
                  <a:lnTo>
                    <a:pt x="556" y="1137"/>
                  </a:lnTo>
                  <a:lnTo>
                    <a:pt x="524" y="1149"/>
                  </a:lnTo>
                  <a:lnTo>
                    <a:pt x="491" y="1158"/>
                  </a:lnTo>
                  <a:lnTo>
                    <a:pt x="457" y="1166"/>
                  </a:lnTo>
                  <a:lnTo>
                    <a:pt x="423" y="1174"/>
                  </a:lnTo>
                  <a:lnTo>
                    <a:pt x="390" y="1180"/>
                  </a:lnTo>
                  <a:lnTo>
                    <a:pt x="320" y="1190"/>
                  </a:lnTo>
                  <a:lnTo>
                    <a:pt x="320" y="1190"/>
                  </a:lnTo>
                  <a:lnTo>
                    <a:pt x="283" y="1194"/>
                  </a:lnTo>
                  <a:lnTo>
                    <a:pt x="246" y="1198"/>
                  </a:lnTo>
                  <a:lnTo>
                    <a:pt x="170" y="1204"/>
                  </a:lnTo>
                  <a:lnTo>
                    <a:pt x="94" y="1206"/>
                  </a:lnTo>
                  <a:lnTo>
                    <a:pt x="19" y="1208"/>
                  </a:lnTo>
                  <a:lnTo>
                    <a:pt x="19" y="1208"/>
                  </a:lnTo>
                  <a:lnTo>
                    <a:pt x="13" y="1208"/>
                  </a:lnTo>
                  <a:lnTo>
                    <a:pt x="11" y="1209"/>
                  </a:lnTo>
                  <a:lnTo>
                    <a:pt x="7" y="1212"/>
                  </a:lnTo>
                  <a:lnTo>
                    <a:pt x="5" y="1213"/>
                  </a:lnTo>
                  <a:lnTo>
                    <a:pt x="1" y="1220"/>
                  </a:lnTo>
                  <a:lnTo>
                    <a:pt x="0" y="1226"/>
                  </a:lnTo>
                  <a:lnTo>
                    <a:pt x="1" y="1233"/>
                  </a:lnTo>
                  <a:lnTo>
                    <a:pt x="5" y="1239"/>
                  </a:lnTo>
                  <a:lnTo>
                    <a:pt x="7" y="1241"/>
                  </a:lnTo>
                  <a:lnTo>
                    <a:pt x="11" y="1243"/>
                  </a:lnTo>
                  <a:lnTo>
                    <a:pt x="13" y="1245"/>
                  </a:lnTo>
                  <a:lnTo>
                    <a:pt x="19" y="1245"/>
                  </a:lnTo>
                  <a:lnTo>
                    <a:pt x="19" y="1245"/>
                  </a:lnTo>
                  <a:lnTo>
                    <a:pt x="72" y="1245"/>
                  </a:lnTo>
                  <a:lnTo>
                    <a:pt x="125" y="1243"/>
                  </a:lnTo>
                  <a:lnTo>
                    <a:pt x="180" y="1241"/>
                  </a:lnTo>
                  <a:lnTo>
                    <a:pt x="234" y="1238"/>
                  </a:lnTo>
                  <a:lnTo>
                    <a:pt x="290" y="1233"/>
                  </a:lnTo>
                  <a:lnTo>
                    <a:pt x="344" y="1226"/>
                  </a:lnTo>
                  <a:lnTo>
                    <a:pt x="398" y="1217"/>
                  </a:lnTo>
                  <a:lnTo>
                    <a:pt x="452" y="1206"/>
                  </a:lnTo>
                  <a:lnTo>
                    <a:pt x="504" y="1193"/>
                  </a:lnTo>
                  <a:lnTo>
                    <a:pt x="531" y="1185"/>
                  </a:lnTo>
                  <a:lnTo>
                    <a:pt x="556" y="1176"/>
                  </a:lnTo>
                  <a:lnTo>
                    <a:pt x="581" y="1166"/>
                  </a:lnTo>
                  <a:lnTo>
                    <a:pt x="605" y="1156"/>
                  </a:lnTo>
                  <a:lnTo>
                    <a:pt x="630" y="1145"/>
                  </a:lnTo>
                  <a:lnTo>
                    <a:pt x="654" y="1133"/>
                  </a:lnTo>
                  <a:lnTo>
                    <a:pt x="677" y="1120"/>
                  </a:lnTo>
                  <a:lnTo>
                    <a:pt x="701" y="1106"/>
                  </a:lnTo>
                  <a:lnTo>
                    <a:pt x="722" y="1092"/>
                  </a:lnTo>
                  <a:lnTo>
                    <a:pt x="745" y="1076"/>
                  </a:lnTo>
                  <a:lnTo>
                    <a:pt x="766" y="1058"/>
                  </a:lnTo>
                  <a:lnTo>
                    <a:pt x="786" y="1040"/>
                  </a:lnTo>
                  <a:lnTo>
                    <a:pt x="806" y="1021"/>
                  </a:lnTo>
                  <a:lnTo>
                    <a:pt x="826" y="1001"/>
                  </a:lnTo>
                  <a:lnTo>
                    <a:pt x="826" y="1001"/>
                  </a:lnTo>
                  <a:lnTo>
                    <a:pt x="842" y="983"/>
                  </a:lnTo>
                  <a:lnTo>
                    <a:pt x="856" y="964"/>
                  </a:lnTo>
                  <a:lnTo>
                    <a:pt x="870" y="945"/>
                  </a:lnTo>
                  <a:lnTo>
                    <a:pt x="883" y="925"/>
                  </a:lnTo>
                  <a:lnTo>
                    <a:pt x="894" y="905"/>
                  </a:lnTo>
                  <a:lnTo>
                    <a:pt x="904" y="884"/>
                  </a:lnTo>
                  <a:lnTo>
                    <a:pt x="913" y="863"/>
                  </a:lnTo>
                  <a:lnTo>
                    <a:pt x="923" y="841"/>
                  </a:lnTo>
                  <a:lnTo>
                    <a:pt x="929" y="820"/>
                  </a:lnTo>
                  <a:lnTo>
                    <a:pt x="936" y="798"/>
                  </a:lnTo>
                  <a:lnTo>
                    <a:pt x="941" y="775"/>
                  </a:lnTo>
                  <a:lnTo>
                    <a:pt x="945" y="752"/>
                  </a:lnTo>
                  <a:lnTo>
                    <a:pt x="948" y="728"/>
                  </a:lnTo>
                  <a:lnTo>
                    <a:pt x="949" y="706"/>
                  </a:lnTo>
                  <a:lnTo>
                    <a:pt x="951" y="682"/>
                  </a:lnTo>
                  <a:lnTo>
                    <a:pt x="949" y="658"/>
                  </a:lnTo>
                  <a:lnTo>
                    <a:pt x="949" y="658"/>
                  </a:lnTo>
                  <a:lnTo>
                    <a:pt x="948" y="632"/>
                  </a:lnTo>
                  <a:lnTo>
                    <a:pt x="945" y="608"/>
                  </a:lnTo>
                  <a:lnTo>
                    <a:pt x="941" y="583"/>
                  </a:lnTo>
                  <a:lnTo>
                    <a:pt x="937" y="559"/>
                  </a:lnTo>
                  <a:lnTo>
                    <a:pt x="932" y="535"/>
                  </a:lnTo>
                  <a:lnTo>
                    <a:pt x="925" y="511"/>
                  </a:lnTo>
                  <a:lnTo>
                    <a:pt x="917" y="489"/>
                  </a:lnTo>
                  <a:lnTo>
                    <a:pt x="909" y="466"/>
                  </a:lnTo>
                  <a:lnTo>
                    <a:pt x="900" y="443"/>
                  </a:lnTo>
                  <a:lnTo>
                    <a:pt x="890" y="421"/>
                  </a:lnTo>
                  <a:lnTo>
                    <a:pt x="879" y="398"/>
                  </a:lnTo>
                  <a:lnTo>
                    <a:pt x="868" y="377"/>
                  </a:lnTo>
                  <a:lnTo>
                    <a:pt x="855" y="356"/>
                  </a:lnTo>
                  <a:lnTo>
                    <a:pt x="842" y="334"/>
                  </a:lnTo>
                  <a:lnTo>
                    <a:pt x="828" y="314"/>
                  </a:lnTo>
                  <a:lnTo>
                    <a:pt x="814" y="294"/>
                  </a:lnTo>
                  <a:lnTo>
                    <a:pt x="814" y="294"/>
                  </a:lnTo>
                  <a:lnTo>
                    <a:pt x="788" y="262"/>
                  </a:lnTo>
                  <a:lnTo>
                    <a:pt x="762" y="232"/>
                  </a:lnTo>
                  <a:lnTo>
                    <a:pt x="735" y="204"/>
                  </a:lnTo>
                  <a:lnTo>
                    <a:pt x="706" y="177"/>
                  </a:lnTo>
                  <a:lnTo>
                    <a:pt x="677" y="151"/>
                  </a:lnTo>
                  <a:lnTo>
                    <a:pt x="646" y="128"/>
                  </a:lnTo>
                  <a:lnTo>
                    <a:pt x="613" y="105"/>
                  </a:lnTo>
                  <a:lnTo>
                    <a:pt x="580" y="85"/>
                  </a:lnTo>
                  <a:lnTo>
                    <a:pt x="546" y="68"/>
                  </a:lnTo>
                  <a:lnTo>
                    <a:pt x="511" y="52"/>
                  </a:lnTo>
                  <a:lnTo>
                    <a:pt x="475" y="37"/>
                  </a:lnTo>
                  <a:lnTo>
                    <a:pt x="437" y="25"/>
                  </a:lnTo>
                  <a:lnTo>
                    <a:pt x="400" y="16"/>
                  </a:lnTo>
                  <a:lnTo>
                    <a:pt x="360" y="8"/>
                  </a:lnTo>
                  <a:lnTo>
                    <a:pt x="320" y="3"/>
                  </a:lnTo>
                  <a:lnTo>
                    <a:pt x="281" y="0"/>
                  </a:lnTo>
                  <a:lnTo>
                    <a:pt x="281" y="0"/>
                  </a:lnTo>
                  <a:lnTo>
                    <a:pt x="277" y="1"/>
                  </a:lnTo>
                  <a:lnTo>
                    <a:pt x="273" y="1"/>
                  </a:lnTo>
                  <a:lnTo>
                    <a:pt x="270" y="4"/>
                  </a:lnTo>
                  <a:lnTo>
                    <a:pt x="267" y="5"/>
                  </a:lnTo>
                  <a:lnTo>
                    <a:pt x="263" y="12"/>
                  </a:lnTo>
                  <a:lnTo>
                    <a:pt x="262" y="19"/>
                  </a:lnTo>
                  <a:lnTo>
                    <a:pt x="263" y="25"/>
                  </a:lnTo>
                  <a:lnTo>
                    <a:pt x="267" y="32"/>
                  </a:lnTo>
                  <a:lnTo>
                    <a:pt x="273" y="36"/>
                  </a:lnTo>
                  <a:lnTo>
                    <a:pt x="277" y="37"/>
                  </a:lnTo>
                  <a:lnTo>
                    <a:pt x="281" y="37"/>
                  </a:lnTo>
                  <a:lnTo>
                    <a:pt x="281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646FE329-A04A-1A93-A3A1-382689F99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" y="31"/>
              <a:ext cx="306" cy="167"/>
            </a:xfrm>
            <a:custGeom>
              <a:avLst/>
              <a:gdLst>
                <a:gd name="T0" fmla="*/ 903 w 918"/>
                <a:gd name="T1" fmla="*/ 14 h 501"/>
                <a:gd name="T2" fmla="*/ 835 w 918"/>
                <a:gd name="T3" fmla="*/ 4 h 501"/>
                <a:gd name="T4" fmla="*/ 766 w 918"/>
                <a:gd name="T5" fmla="*/ 0 h 501"/>
                <a:gd name="T6" fmla="*/ 697 w 918"/>
                <a:gd name="T7" fmla="*/ 0 h 501"/>
                <a:gd name="T8" fmla="*/ 628 w 918"/>
                <a:gd name="T9" fmla="*/ 4 h 501"/>
                <a:gd name="T10" fmla="*/ 592 w 918"/>
                <a:gd name="T11" fmla="*/ 7 h 501"/>
                <a:gd name="T12" fmla="*/ 521 w 918"/>
                <a:gd name="T13" fmla="*/ 15 h 501"/>
                <a:gd name="T14" fmla="*/ 451 w 918"/>
                <a:gd name="T15" fmla="*/ 28 h 501"/>
                <a:gd name="T16" fmla="*/ 383 w 918"/>
                <a:gd name="T17" fmla="*/ 45 h 501"/>
                <a:gd name="T18" fmla="*/ 348 w 918"/>
                <a:gd name="T19" fmla="*/ 57 h 501"/>
                <a:gd name="T20" fmla="*/ 281 w 918"/>
                <a:gd name="T21" fmla="*/ 87 h 501"/>
                <a:gd name="T22" fmla="*/ 218 w 918"/>
                <a:gd name="T23" fmla="*/ 127 h 501"/>
                <a:gd name="T24" fmla="*/ 162 w 918"/>
                <a:gd name="T25" fmla="*/ 176 h 501"/>
                <a:gd name="T26" fmla="*/ 113 w 918"/>
                <a:gd name="T27" fmla="*/ 232 h 501"/>
                <a:gd name="T28" fmla="*/ 92 w 918"/>
                <a:gd name="T29" fmla="*/ 261 h 501"/>
                <a:gd name="T30" fmla="*/ 55 w 918"/>
                <a:gd name="T31" fmla="*/ 324 h 501"/>
                <a:gd name="T32" fmla="*/ 37 w 918"/>
                <a:gd name="T33" fmla="*/ 356 h 501"/>
                <a:gd name="T34" fmla="*/ 16 w 918"/>
                <a:gd name="T35" fmla="*/ 401 h 501"/>
                <a:gd name="T36" fmla="*/ 7 w 918"/>
                <a:gd name="T37" fmla="*/ 433 h 501"/>
                <a:gd name="T38" fmla="*/ 1 w 918"/>
                <a:gd name="T39" fmla="*/ 466 h 501"/>
                <a:gd name="T40" fmla="*/ 0 w 918"/>
                <a:gd name="T41" fmla="*/ 482 h 501"/>
                <a:gd name="T42" fmla="*/ 3 w 918"/>
                <a:gd name="T43" fmla="*/ 490 h 501"/>
                <a:gd name="T44" fmla="*/ 12 w 918"/>
                <a:gd name="T45" fmla="*/ 499 h 501"/>
                <a:gd name="T46" fmla="*/ 27 w 918"/>
                <a:gd name="T47" fmla="*/ 499 h 501"/>
                <a:gd name="T48" fmla="*/ 35 w 918"/>
                <a:gd name="T49" fmla="*/ 494 h 501"/>
                <a:gd name="T50" fmla="*/ 37 w 918"/>
                <a:gd name="T51" fmla="*/ 487 h 501"/>
                <a:gd name="T52" fmla="*/ 37 w 918"/>
                <a:gd name="T53" fmla="*/ 482 h 501"/>
                <a:gd name="T54" fmla="*/ 40 w 918"/>
                <a:gd name="T55" fmla="*/ 450 h 501"/>
                <a:gd name="T56" fmla="*/ 49 w 918"/>
                <a:gd name="T57" fmla="*/ 418 h 501"/>
                <a:gd name="T58" fmla="*/ 63 w 918"/>
                <a:gd name="T59" fmla="*/ 389 h 501"/>
                <a:gd name="T60" fmla="*/ 77 w 918"/>
                <a:gd name="T61" fmla="*/ 360 h 501"/>
                <a:gd name="T62" fmla="*/ 109 w 918"/>
                <a:gd name="T63" fmla="*/ 304 h 501"/>
                <a:gd name="T64" fmla="*/ 145 w 918"/>
                <a:gd name="T65" fmla="*/ 250 h 501"/>
                <a:gd name="T66" fmla="*/ 169 w 918"/>
                <a:gd name="T67" fmla="*/ 223 h 501"/>
                <a:gd name="T68" fmla="*/ 221 w 918"/>
                <a:gd name="T69" fmla="*/ 172 h 501"/>
                <a:gd name="T70" fmla="*/ 281 w 918"/>
                <a:gd name="T71" fmla="*/ 131 h 501"/>
                <a:gd name="T72" fmla="*/ 346 w 918"/>
                <a:gd name="T73" fmla="*/ 99 h 501"/>
                <a:gd name="T74" fmla="*/ 379 w 918"/>
                <a:gd name="T75" fmla="*/ 85 h 501"/>
                <a:gd name="T76" fmla="*/ 442 w 918"/>
                <a:gd name="T77" fmla="*/ 68 h 501"/>
                <a:gd name="T78" fmla="*/ 505 w 918"/>
                <a:gd name="T79" fmla="*/ 56 h 501"/>
                <a:gd name="T80" fmla="*/ 571 w 918"/>
                <a:gd name="T81" fmla="*/ 47 h 501"/>
                <a:gd name="T82" fmla="*/ 636 w 918"/>
                <a:gd name="T83" fmla="*/ 40 h 501"/>
                <a:gd name="T84" fmla="*/ 733 w 918"/>
                <a:gd name="T85" fmla="*/ 37 h 501"/>
                <a:gd name="T86" fmla="*/ 797 w 918"/>
                <a:gd name="T87" fmla="*/ 39 h 501"/>
                <a:gd name="T88" fmla="*/ 862 w 918"/>
                <a:gd name="T89" fmla="*/ 45 h 501"/>
                <a:gd name="T90" fmla="*/ 894 w 918"/>
                <a:gd name="T91" fmla="*/ 49 h 501"/>
                <a:gd name="T92" fmla="*/ 902 w 918"/>
                <a:gd name="T93" fmla="*/ 49 h 501"/>
                <a:gd name="T94" fmla="*/ 914 w 918"/>
                <a:gd name="T95" fmla="*/ 41 h 501"/>
                <a:gd name="T96" fmla="*/ 918 w 918"/>
                <a:gd name="T97" fmla="*/ 28 h 501"/>
                <a:gd name="T98" fmla="*/ 914 w 918"/>
                <a:gd name="T99" fmla="*/ 19 h 501"/>
                <a:gd name="T100" fmla="*/ 907 w 918"/>
                <a:gd name="T101" fmla="*/ 15 h 501"/>
                <a:gd name="T102" fmla="*/ 903 w 918"/>
                <a:gd name="T103" fmla="*/ 14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18" h="501">
                  <a:moveTo>
                    <a:pt x="903" y="14"/>
                  </a:moveTo>
                  <a:lnTo>
                    <a:pt x="903" y="14"/>
                  </a:lnTo>
                  <a:lnTo>
                    <a:pt x="870" y="8"/>
                  </a:lnTo>
                  <a:lnTo>
                    <a:pt x="835" y="4"/>
                  </a:lnTo>
                  <a:lnTo>
                    <a:pt x="801" y="2"/>
                  </a:lnTo>
                  <a:lnTo>
                    <a:pt x="766" y="0"/>
                  </a:lnTo>
                  <a:lnTo>
                    <a:pt x="731" y="0"/>
                  </a:lnTo>
                  <a:lnTo>
                    <a:pt x="697" y="0"/>
                  </a:lnTo>
                  <a:lnTo>
                    <a:pt x="662" y="2"/>
                  </a:lnTo>
                  <a:lnTo>
                    <a:pt x="628" y="4"/>
                  </a:lnTo>
                  <a:lnTo>
                    <a:pt x="628" y="4"/>
                  </a:lnTo>
                  <a:lnTo>
                    <a:pt x="592" y="7"/>
                  </a:lnTo>
                  <a:lnTo>
                    <a:pt x="556" y="11"/>
                  </a:lnTo>
                  <a:lnTo>
                    <a:pt x="521" y="15"/>
                  </a:lnTo>
                  <a:lnTo>
                    <a:pt x="487" y="21"/>
                  </a:lnTo>
                  <a:lnTo>
                    <a:pt x="451" y="28"/>
                  </a:lnTo>
                  <a:lnTo>
                    <a:pt x="416" y="36"/>
                  </a:lnTo>
                  <a:lnTo>
                    <a:pt x="383" y="45"/>
                  </a:lnTo>
                  <a:lnTo>
                    <a:pt x="348" y="57"/>
                  </a:lnTo>
                  <a:lnTo>
                    <a:pt x="348" y="57"/>
                  </a:lnTo>
                  <a:lnTo>
                    <a:pt x="314" y="71"/>
                  </a:lnTo>
                  <a:lnTo>
                    <a:pt x="281" y="87"/>
                  </a:lnTo>
                  <a:lnTo>
                    <a:pt x="249" y="107"/>
                  </a:lnTo>
                  <a:lnTo>
                    <a:pt x="218" y="127"/>
                  </a:lnTo>
                  <a:lnTo>
                    <a:pt x="190" y="151"/>
                  </a:lnTo>
                  <a:lnTo>
                    <a:pt x="162" y="176"/>
                  </a:lnTo>
                  <a:lnTo>
                    <a:pt x="137" y="204"/>
                  </a:lnTo>
                  <a:lnTo>
                    <a:pt x="113" y="232"/>
                  </a:lnTo>
                  <a:lnTo>
                    <a:pt x="113" y="232"/>
                  </a:lnTo>
                  <a:lnTo>
                    <a:pt x="92" y="261"/>
                  </a:lnTo>
                  <a:lnTo>
                    <a:pt x="73" y="292"/>
                  </a:lnTo>
                  <a:lnTo>
                    <a:pt x="55" y="324"/>
                  </a:lnTo>
                  <a:lnTo>
                    <a:pt x="37" y="356"/>
                  </a:lnTo>
                  <a:lnTo>
                    <a:pt x="37" y="356"/>
                  </a:lnTo>
                  <a:lnTo>
                    <a:pt x="23" y="385"/>
                  </a:lnTo>
                  <a:lnTo>
                    <a:pt x="16" y="401"/>
                  </a:lnTo>
                  <a:lnTo>
                    <a:pt x="11" y="417"/>
                  </a:lnTo>
                  <a:lnTo>
                    <a:pt x="7" y="433"/>
                  </a:lnTo>
                  <a:lnTo>
                    <a:pt x="3" y="449"/>
                  </a:lnTo>
                  <a:lnTo>
                    <a:pt x="1" y="466"/>
                  </a:lnTo>
                  <a:lnTo>
                    <a:pt x="0" y="482"/>
                  </a:lnTo>
                  <a:lnTo>
                    <a:pt x="0" y="482"/>
                  </a:lnTo>
                  <a:lnTo>
                    <a:pt x="1" y="487"/>
                  </a:lnTo>
                  <a:lnTo>
                    <a:pt x="3" y="490"/>
                  </a:lnTo>
                  <a:lnTo>
                    <a:pt x="7" y="495"/>
                  </a:lnTo>
                  <a:lnTo>
                    <a:pt x="12" y="499"/>
                  </a:lnTo>
                  <a:lnTo>
                    <a:pt x="20" y="501"/>
                  </a:lnTo>
                  <a:lnTo>
                    <a:pt x="27" y="499"/>
                  </a:lnTo>
                  <a:lnTo>
                    <a:pt x="32" y="495"/>
                  </a:lnTo>
                  <a:lnTo>
                    <a:pt x="35" y="494"/>
                  </a:lnTo>
                  <a:lnTo>
                    <a:pt x="36" y="490"/>
                  </a:lnTo>
                  <a:lnTo>
                    <a:pt x="37" y="487"/>
                  </a:lnTo>
                  <a:lnTo>
                    <a:pt x="37" y="482"/>
                  </a:lnTo>
                  <a:lnTo>
                    <a:pt x="37" y="482"/>
                  </a:lnTo>
                  <a:lnTo>
                    <a:pt x="39" y="466"/>
                  </a:lnTo>
                  <a:lnTo>
                    <a:pt x="40" y="450"/>
                  </a:lnTo>
                  <a:lnTo>
                    <a:pt x="44" y="434"/>
                  </a:lnTo>
                  <a:lnTo>
                    <a:pt x="49" y="418"/>
                  </a:lnTo>
                  <a:lnTo>
                    <a:pt x="55" y="404"/>
                  </a:lnTo>
                  <a:lnTo>
                    <a:pt x="63" y="389"/>
                  </a:lnTo>
                  <a:lnTo>
                    <a:pt x="77" y="360"/>
                  </a:lnTo>
                  <a:lnTo>
                    <a:pt x="77" y="360"/>
                  </a:lnTo>
                  <a:lnTo>
                    <a:pt x="93" y="332"/>
                  </a:lnTo>
                  <a:lnTo>
                    <a:pt x="109" y="304"/>
                  </a:lnTo>
                  <a:lnTo>
                    <a:pt x="128" y="277"/>
                  </a:lnTo>
                  <a:lnTo>
                    <a:pt x="145" y="250"/>
                  </a:lnTo>
                  <a:lnTo>
                    <a:pt x="145" y="250"/>
                  </a:lnTo>
                  <a:lnTo>
                    <a:pt x="169" y="223"/>
                  </a:lnTo>
                  <a:lnTo>
                    <a:pt x="194" y="196"/>
                  </a:lnTo>
                  <a:lnTo>
                    <a:pt x="221" y="172"/>
                  </a:lnTo>
                  <a:lnTo>
                    <a:pt x="250" y="151"/>
                  </a:lnTo>
                  <a:lnTo>
                    <a:pt x="281" y="131"/>
                  </a:lnTo>
                  <a:lnTo>
                    <a:pt x="313" y="113"/>
                  </a:lnTo>
                  <a:lnTo>
                    <a:pt x="346" y="99"/>
                  </a:lnTo>
                  <a:lnTo>
                    <a:pt x="379" y="85"/>
                  </a:lnTo>
                  <a:lnTo>
                    <a:pt x="379" y="85"/>
                  </a:lnTo>
                  <a:lnTo>
                    <a:pt x="411" y="76"/>
                  </a:lnTo>
                  <a:lnTo>
                    <a:pt x="442" y="68"/>
                  </a:lnTo>
                  <a:lnTo>
                    <a:pt x="473" y="61"/>
                  </a:lnTo>
                  <a:lnTo>
                    <a:pt x="505" y="56"/>
                  </a:lnTo>
                  <a:lnTo>
                    <a:pt x="539" y="51"/>
                  </a:lnTo>
                  <a:lnTo>
                    <a:pt x="571" y="47"/>
                  </a:lnTo>
                  <a:lnTo>
                    <a:pt x="636" y="40"/>
                  </a:lnTo>
                  <a:lnTo>
                    <a:pt x="636" y="40"/>
                  </a:lnTo>
                  <a:lnTo>
                    <a:pt x="699" y="37"/>
                  </a:lnTo>
                  <a:lnTo>
                    <a:pt x="733" y="37"/>
                  </a:lnTo>
                  <a:lnTo>
                    <a:pt x="765" y="37"/>
                  </a:lnTo>
                  <a:lnTo>
                    <a:pt x="797" y="39"/>
                  </a:lnTo>
                  <a:lnTo>
                    <a:pt x="830" y="41"/>
                  </a:lnTo>
                  <a:lnTo>
                    <a:pt x="862" y="45"/>
                  </a:lnTo>
                  <a:lnTo>
                    <a:pt x="894" y="49"/>
                  </a:lnTo>
                  <a:lnTo>
                    <a:pt x="894" y="49"/>
                  </a:lnTo>
                  <a:lnTo>
                    <a:pt x="898" y="49"/>
                  </a:lnTo>
                  <a:lnTo>
                    <a:pt x="902" y="49"/>
                  </a:lnTo>
                  <a:lnTo>
                    <a:pt x="908" y="47"/>
                  </a:lnTo>
                  <a:lnTo>
                    <a:pt x="914" y="41"/>
                  </a:lnTo>
                  <a:lnTo>
                    <a:pt x="916" y="35"/>
                  </a:lnTo>
                  <a:lnTo>
                    <a:pt x="918" y="28"/>
                  </a:lnTo>
                  <a:lnTo>
                    <a:pt x="915" y="21"/>
                  </a:lnTo>
                  <a:lnTo>
                    <a:pt x="914" y="19"/>
                  </a:lnTo>
                  <a:lnTo>
                    <a:pt x="911" y="16"/>
                  </a:lnTo>
                  <a:lnTo>
                    <a:pt x="907" y="15"/>
                  </a:lnTo>
                  <a:lnTo>
                    <a:pt x="903" y="14"/>
                  </a:lnTo>
                  <a:lnTo>
                    <a:pt x="90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55325AD4-8128-B697-55ED-B8F69E680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207"/>
              <a:ext cx="253" cy="273"/>
            </a:xfrm>
            <a:custGeom>
              <a:avLst/>
              <a:gdLst>
                <a:gd name="T0" fmla="*/ 1 w 760"/>
                <a:gd name="T1" fmla="*/ 57 h 817"/>
                <a:gd name="T2" fmla="*/ 13 w 760"/>
                <a:gd name="T3" fmla="*/ 174 h 817"/>
                <a:gd name="T4" fmla="*/ 42 w 760"/>
                <a:gd name="T5" fmla="*/ 289 h 817"/>
                <a:gd name="T6" fmla="*/ 65 w 760"/>
                <a:gd name="T7" fmla="*/ 343 h 817"/>
                <a:gd name="T8" fmla="*/ 93 w 760"/>
                <a:gd name="T9" fmla="*/ 392 h 817"/>
                <a:gd name="T10" fmla="*/ 167 w 760"/>
                <a:gd name="T11" fmla="*/ 480 h 817"/>
                <a:gd name="T12" fmla="*/ 259 w 760"/>
                <a:gd name="T13" fmla="*/ 550 h 817"/>
                <a:gd name="T14" fmla="*/ 303 w 760"/>
                <a:gd name="T15" fmla="*/ 575 h 817"/>
                <a:gd name="T16" fmla="*/ 372 w 760"/>
                <a:gd name="T17" fmla="*/ 603 h 817"/>
                <a:gd name="T18" fmla="*/ 443 w 760"/>
                <a:gd name="T19" fmla="*/ 623 h 817"/>
                <a:gd name="T20" fmla="*/ 590 w 760"/>
                <a:gd name="T21" fmla="*/ 647 h 817"/>
                <a:gd name="T22" fmla="*/ 657 w 760"/>
                <a:gd name="T23" fmla="*/ 651 h 817"/>
                <a:gd name="T24" fmla="*/ 703 w 760"/>
                <a:gd name="T25" fmla="*/ 653 h 817"/>
                <a:gd name="T26" fmla="*/ 716 w 760"/>
                <a:gd name="T27" fmla="*/ 659 h 817"/>
                <a:gd name="T28" fmla="*/ 722 w 760"/>
                <a:gd name="T29" fmla="*/ 671 h 817"/>
                <a:gd name="T30" fmla="*/ 712 w 760"/>
                <a:gd name="T31" fmla="*/ 688 h 817"/>
                <a:gd name="T32" fmla="*/ 669 w 760"/>
                <a:gd name="T33" fmla="*/ 740 h 817"/>
                <a:gd name="T34" fmla="*/ 647 w 760"/>
                <a:gd name="T35" fmla="*/ 775 h 817"/>
                <a:gd name="T36" fmla="*/ 642 w 760"/>
                <a:gd name="T37" fmla="*/ 798 h 817"/>
                <a:gd name="T38" fmla="*/ 643 w 760"/>
                <a:gd name="T39" fmla="*/ 806 h 817"/>
                <a:gd name="T40" fmla="*/ 654 w 760"/>
                <a:gd name="T41" fmla="*/ 816 h 817"/>
                <a:gd name="T42" fmla="*/ 673 w 760"/>
                <a:gd name="T43" fmla="*/ 812 h 817"/>
                <a:gd name="T44" fmla="*/ 679 w 760"/>
                <a:gd name="T45" fmla="*/ 798 h 817"/>
                <a:gd name="T46" fmla="*/ 683 w 760"/>
                <a:gd name="T47" fmla="*/ 784 h 817"/>
                <a:gd name="T48" fmla="*/ 703 w 760"/>
                <a:gd name="T49" fmla="*/ 757 h 817"/>
                <a:gd name="T50" fmla="*/ 735 w 760"/>
                <a:gd name="T51" fmla="*/ 721 h 817"/>
                <a:gd name="T52" fmla="*/ 754 w 760"/>
                <a:gd name="T53" fmla="*/ 693 h 817"/>
                <a:gd name="T54" fmla="*/ 760 w 760"/>
                <a:gd name="T55" fmla="*/ 672 h 817"/>
                <a:gd name="T56" fmla="*/ 758 w 760"/>
                <a:gd name="T57" fmla="*/ 653 h 817"/>
                <a:gd name="T58" fmla="*/ 744 w 760"/>
                <a:gd name="T59" fmla="*/ 633 h 817"/>
                <a:gd name="T60" fmla="*/ 707 w 760"/>
                <a:gd name="T61" fmla="*/ 617 h 817"/>
                <a:gd name="T62" fmla="*/ 677 w 760"/>
                <a:gd name="T63" fmla="*/ 615 h 817"/>
                <a:gd name="T64" fmla="*/ 622 w 760"/>
                <a:gd name="T65" fmla="*/ 612 h 817"/>
                <a:gd name="T66" fmla="*/ 553 w 760"/>
                <a:gd name="T67" fmla="*/ 604 h 817"/>
                <a:gd name="T68" fmla="*/ 443 w 760"/>
                <a:gd name="T69" fmla="*/ 585 h 817"/>
                <a:gd name="T70" fmla="*/ 363 w 760"/>
                <a:gd name="T71" fmla="*/ 562 h 817"/>
                <a:gd name="T72" fmla="*/ 300 w 760"/>
                <a:gd name="T73" fmla="*/ 532 h 817"/>
                <a:gd name="T74" fmla="*/ 231 w 760"/>
                <a:gd name="T75" fmla="*/ 486 h 817"/>
                <a:gd name="T76" fmla="*/ 186 w 760"/>
                <a:gd name="T77" fmla="*/ 446 h 817"/>
                <a:gd name="T78" fmla="*/ 145 w 760"/>
                <a:gd name="T79" fmla="*/ 399 h 817"/>
                <a:gd name="T80" fmla="*/ 110 w 760"/>
                <a:gd name="T81" fmla="*/ 349 h 817"/>
                <a:gd name="T82" fmla="*/ 92 w 760"/>
                <a:gd name="T83" fmla="*/ 313 h 817"/>
                <a:gd name="T84" fmla="*/ 69 w 760"/>
                <a:gd name="T85" fmla="*/ 255 h 817"/>
                <a:gd name="T86" fmla="*/ 44 w 760"/>
                <a:gd name="T87" fmla="*/ 138 h 817"/>
                <a:gd name="T88" fmla="*/ 37 w 760"/>
                <a:gd name="T89" fmla="*/ 17 h 817"/>
                <a:gd name="T90" fmla="*/ 36 w 760"/>
                <a:gd name="T91" fmla="*/ 9 h 817"/>
                <a:gd name="T92" fmla="*/ 25 w 760"/>
                <a:gd name="T93" fmla="*/ 1 h 817"/>
                <a:gd name="T94" fmla="*/ 6 w 760"/>
                <a:gd name="T95" fmla="*/ 4 h 817"/>
                <a:gd name="T96" fmla="*/ 1 w 760"/>
                <a:gd name="T97" fmla="*/ 13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60" h="817">
                  <a:moveTo>
                    <a:pt x="0" y="17"/>
                  </a:moveTo>
                  <a:lnTo>
                    <a:pt x="0" y="17"/>
                  </a:lnTo>
                  <a:lnTo>
                    <a:pt x="1" y="57"/>
                  </a:lnTo>
                  <a:lnTo>
                    <a:pt x="4" y="97"/>
                  </a:lnTo>
                  <a:lnTo>
                    <a:pt x="6" y="135"/>
                  </a:lnTo>
                  <a:lnTo>
                    <a:pt x="13" y="174"/>
                  </a:lnTo>
                  <a:lnTo>
                    <a:pt x="20" y="213"/>
                  </a:lnTo>
                  <a:lnTo>
                    <a:pt x="30" y="251"/>
                  </a:lnTo>
                  <a:lnTo>
                    <a:pt x="42" y="289"/>
                  </a:lnTo>
                  <a:lnTo>
                    <a:pt x="57" y="326"/>
                  </a:lnTo>
                  <a:lnTo>
                    <a:pt x="57" y="326"/>
                  </a:lnTo>
                  <a:lnTo>
                    <a:pt x="65" y="343"/>
                  </a:lnTo>
                  <a:lnTo>
                    <a:pt x="74" y="360"/>
                  </a:lnTo>
                  <a:lnTo>
                    <a:pt x="84" y="376"/>
                  </a:lnTo>
                  <a:lnTo>
                    <a:pt x="93" y="392"/>
                  </a:lnTo>
                  <a:lnTo>
                    <a:pt x="115" y="423"/>
                  </a:lnTo>
                  <a:lnTo>
                    <a:pt x="141" y="452"/>
                  </a:lnTo>
                  <a:lnTo>
                    <a:pt x="167" y="480"/>
                  </a:lnTo>
                  <a:lnTo>
                    <a:pt x="197" y="506"/>
                  </a:lnTo>
                  <a:lnTo>
                    <a:pt x="227" y="528"/>
                  </a:lnTo>
                  <a:lnTo>
                    <a:pt x="259" y="550"/>
                  </a:lnTo>
                  <a:lnTo>
                    <a:pt x="259" y="550"/>
                  </a:lnTo>
                  <a:lnTo>
                    <a:pt x="280" y="563"/>
                  </a:lnTo>
                  <a:lnTo>
                    <a:pt x="303" y="575"/>
                  </a:lnTo>
                  <a:lnTo>
                    <a:pt x="326" y="585"/>
                  </a:lnTo>
                  <a:lnTo>
                    <a:pt x="348" y="595"/>
                  </a:lnTo>
                  <a:lnTo>
                    <a:pt x="372" y="603"/>
                  </a:lnTo>
                  <a:lnTo>
                    <a:pt x="395" y="611"/>
                  </a:lnTo>
                  <a:lnTo>
                    <a:pt x="419" y="617"/>
                  </a:lnTo>
                  <a:lnTo>
                    <a:pt x="443" y="623"/>
                  </a:lnTo>
                  <a:lnTo>
                    <a:pt x="492" y="633"/>
                  </a:lnTo>
                  <a:lnTo>
                    <a:pt x="541" y="640"/>
                  </a:lnTo>
                  <a:lnTo>
                    <a:pt x="590" y="647"/>
                  </a:lnTo>
                  <a:lnTo>
                    <a:pt x="641" y="651"/>
                  </a:lnTo>
                  <a:lnTo>
                    <a:pt x="641" y="651"/>
                  </a:lnTo>
                  <a:lnTo>
                    <a:pt x="657" y="651"/>
                  </a:lnTo>
                  <a:lnTo>
                    <a:pt x="671" y="652"/>
                  </a:lnTo>
                  <a:lnTo>
                    <a:pt x="687" y="652"/>
                  </a:lnTo>
                  <a:lnTo>
                    <a:pt x="703" y="653"/>
                  </a:lnTo>
                  <a:lnTo>
                    <a:pt x="703" y="653"/>
                  </a:lnTo>
                  <a:lnTo>
                    <a:pt x="711" y="656"/>
                  </a:lnTo>
                  <a:lnTo>
                    <a:pt x="716" y="659"/>
                  </a:lnTo>
                  <a:lnTo>
                    <a:pt x="720" y="661"/>
                  </a:lnTo>
                  <a:lnTo>
                    <a:pt x="722" y="665"/>
                  </a:lnTo>
                  <a:lnTo>
                    <a:pt x="722" y="671"/>
                  </a:lnTo>
                  <a:lnTo>
                    <a:pt x="720" y="676"/>
                  </a:lnTo>
                  <a:lnTo>
                    <a:pt x="712" y="688"/>
                  </a:lnTo>
                  <a:lnTo>
                    <a:pt x="712" y="688"/>
                  </a:lnTo>
                  <a:lnTo>
                    <a:pt x="703" y="701"/>
                  </a:lnTo>
                  <a:lnTo>
                    <a:pt x="693" y="715"/>
                  </a:lnTo>
                  <a:lnTo>
                    <a:pt x="669" y="740"/>
                  </a:lnTo>
                  <a:lnTo>
                    <a:pt x="659" y="753"/>
                  </a:lnTo>
                  <a:lnTo>
                    <a:pt x="650" y="767"/>
                  </a:lnTo>
                  <a:lnTo>
                    <a:pt x="647" y="775"/>
                  </a:lnTo>
                  <a:lnTo>
                    <a:pt x="645" y="782"/>
                  </a:lnTo>
                  <a:lnTo>
                    <a:pt x="643" y="790"/>
                  </a:lnTo>
                  <a:lnTo>
                    <a:pt x="642" y="798"/>
                  </a:lnTo>
                  <a:lnTo>
                    <a:pt x="642" y="798"/>
                  </a:lnTo>
                  <a:lnTo>
                    <a:pt x="642" y="802"/>
                  </a:lnTo>
                  <a:lnTo>
                    <a:pt x="643" y="806"/>
                  </a:lnTo>
                  <a:lnTo>
                    <a:pt x="645" y="809"/>
                  </a:lnTo>
                  <a:lnTo>
                    <a:pt x="647" y="812"/>
                  </a:lnTo>
                  <a:lnTo>
                    <a:pt x="654" y="816"/>
                  </a:lnTo>
                  <a:lnTo>
                    <a:pt x="661" y="817"/>
                  </a:lnTo>
                  <a:lnTo>
                    <a:pt x="667" y="816"/>
                  </a:lnTo>
                  <a:lnTo>
                    <a:pt x="673" y="812"/>
                  </a:lnTo>
                  <a:lnTo>
                    <a:pt x="678" y="806"/>
                  </a:lnTo>
                  <a:lnTo>
                    <a:pt x="679" y="802"/>
                  </a:lnTo>
                  <a:lnTo>
                    <a:pt x="679" y="798"/>
                  </a:lnTo>
                  <a:lnTo>
                    <a:pt x="679" y="798"/>
                  </a:lnTo>
                  <a:lnTo>
                    <a:pt x="681" y="790"/>
                  </a:lnTo>
                  <a:lnTo>
                    <a:pt x="683" y="784"/>
                  </a:lnTo>
                  <a:lnTo>
                    <a:pt x="687" y="777"/>
                  </a:lnTo>
                  <a:lnTo>
                    <a:pt x="693" y="769"/>
                  </a:lnTo>
                  <a:lnTo>
                    <a:pt x="703" y="757"/>
                  </a:lnTo>
                  <a:lnTo>
                    <a:pt x="714" y="747"/>
                  </a:lnTo>
                  <a:lnTo>
                    <a:pt x="714" y="747"/>
                  </a:lnTo>
                  <a:lnTo>
                    <a:pt x="735" y="721"/>
                  </a:lnTo>
                  <a:lnTo>
                    <a:pt x="744" y="708"/>
                  </a:lnTo>
                  <a:lnTo>
                    <a:pt x="754" y="693"/>
                  </a:lnTo>
                  <a:lnTo>
                    <a:pt x="754" y="693"/>
                  </a:lnTo>
                  <a:lnTo>
                    <a:pt x="756" y="687"/>
                  </a:lnTo>
                  <a:lnTo>
                    <a:pt x="759" y="679"/>
                  </a:lnTo>
                  <a:lnTo>
                    <a:pt x="760" y="672"/>
                  </a:lnTo>
                  <a:lnTo>
                    <a:pt x="760" y="665"/>
                  </a:lnTo>
                  <a:lnTo>
                    <a:pt x="760" y="660"/>
                  </a:lnTo>
                  <a:lnTo>
                    <a:pt x="758" y="653"/>
                  </a:lnTo>
                  <a:lnTo>
                    <a:pt x="756" y="648"/>
                  </a:lnTo>
                  <a:lnTo>
                    <a:pt x="752" y="643"/>
                  </a:lnTo>
                  <a:lnTo>
                    <a:pt x="744" y="633"/>
                  </a:lnTo>
                  <a:lnTo>
                    <a:pt x="734" y="625"/>
                  </a:lnTo>
                  <a:lnTo>
                    <a:pt x="722" y="620"/>
                  </a:lnTo>
                  <a:lnTo>
                    <a:pt x="707" y="617"/>
                  </a:lnTo>
                  <a:lnTo>
                    <a:pt x="707" y="617"/>
                  </a:lnTo>
                  <a:lnTo>
                    <a:pt x="691" y="615"/>
                  </a:lnTo>
                  <a:lnTo>
                    <a:pt x="677" y="615"/>
                  </a:lnTo>
                  <a:lnTo>
                    <a:pt x="646" y="613"/>
                  </a:lnTo>
                  <a:lnTo>
                    <a:pt x="646" y="613"/>
                  </a:lnTo>
                  <a:lnTo>
                    <a:pt x="622" y="612"/>
                  </a:lnTo>
                  <a:lnTo>
                    <a:pt x="599" y="609"/>
                  </a:lnTo>
                  <a:lnTo>
                    <a:pt x="553" y="604"/>
                  </a:lnTo>
                  <a:lnTo>
                    <a:pt x="553" y="604"/>
                  </a:lnTo>
                  <a:lnTo>
                    <a:pt x="497" y="597"/>
                  </a:lnTo>
                  <a:lnTo>
                    <a:pt x="471" y="592"/>
                  </a:lnTo>
                  <a:lnTo>
                    <a:pt x="443" y="585"/>
                  </a:lnTo>
                  <a:lnTo>
                    <a:pt x="416" y="579"/>
                  </a:lnTo>
                  <a:lnTo>
                    <a:pt x="389" y="571"/>
                  </a:lnTo>
                  <a:lnTo>
                    <a:pt x="363" y="562"/>
                  </a:lnTo>
                  <a:lnTo>
                    <a:pt x="338" y="551"/>
                  </a:lnTo>
                  <a:lnTo>
                    <a:pt x="338" y="551"/>
                  </a:lnTo>
                  <a:lnTo>
                    <a:pt x="300" y="532"/>
                  </a:lnTo>
                  <a:lnTo>
                    <a:pt x="266" y="511"/>
                  </a:lnTo>
                  <a:lnTo>
                    <a:pt x="248" y="499"/>
                  </a:lnTo>
                  <a:lnTo>
                    <a:pt x="231" y="486"/>
                  </a:lnTo>
                  <a:lnTo>
                    <a:pt x="215" y="474"/>
                  </a:lnTo>
                  <a:lnTo>
                    <a:pt x="201" y="460"/>
                  </a:lnTo>
                  <a:lnTo>
                    <a:pt x="186" y="446"/>
                  </a:lnTo>
                  <a:lnTo>
                    <a:pt x="171" y="431"/>
                  </a:lnTo>
                  <a:lnTo>
                    <a:pt x="158" y="415"/>
                  </a:lnTo>
                  <a:lnTo>
                    <a:pt x="145" y="399"/>
                  </a:lnTo>
                  <a:lnTo>
                    <a:pt x="133" y="383"/>
                  </a:lnTo>
                  <a:lnTo>
                    <a:pt x="121" y="366"/>
                  </a:lnTo>
                  <a:lnTo>
                    <a:pt x="110" y="349"/>
                  </a:lnTo>
                  <a:lnTo>
                    <a:pt x="100" y="330"/>
                  </a:lnTo>
                  <a:lnTo>
                    <a:pt x="100" y="330"/>
                  </a:lnTo>
                  <a:lnTo>
                    <a:pt x="92" y="313"/>
                  </a:lnTo>
                  <a:lnTo>
                    <a:pt x="84" y="294"/>
                  </a:lnTo>
                  <a:lnTo>
                    <a:pt x="76" y="275"/>
                  </a:lnTo>
                  <a:lnTo>
                    <a:pt x="69" y="255"/>
                  </a:lnTo>
                  <a:lnTo>
                    <a:pt x="58" y="217"/>
                  </a:lnTo>
                  <a:lnTo>
                    <a:pt x="50" y="178"/>
                  </a:lnTo>
                  <a:lnTo>
                    <a:pt x="44" y="138"/>
                  </a:lnTo>
                  <a:lnTo>
                    <a:pt x="41" y="98"/>
                  </a:lnTo>
                  <a:lnTo>
                    <a:pt x="38" y="5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3"/>
                  </a:lnTo>
                  <a:lnTo>
                    <a:pt x="36" y="9"/>
                  </a:lnTo>
                  <a:lnTo>
                    <a:pt x="34" y="6"/>
                  </a:lnTo>
                  <a:lnTo>
                    <a:pt x="32" y="4"/>
                  </a:lnTo>
                  <a:lnTo>
                    <a:pt x="25" y="1"/>
                  </a:lnTo>
                  <a:lnTo>
                    <a:pt x="18" y="0"/>
                  </a:lnTo>
                  <a:lnTo>
                    <a:pt x="12" y="1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9"/>
                  </a:lnTo>
                  <a:lnTo>
                    <a:pt x="1" y="13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8F98325E-E822-0687-B36D-3445AD820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284"/>
              <a:ext cx="251" cy="228"/>
            </a:xfrm>
            <a:custGeom>
              <a:avLst/>
              <a:gdLst>
                <a:gd name="T0" fmla="*/ 19 w 753"/>
                <a:gd name="T1" fmla="*/ 13 h 683"/>
                <a:gd name="T2" fmla="*/ 5 w 753"/>
                <a:gd name="T3" fmla="*/ 80 h 683"/>
                <a:gd name="T4" fmla="*/ 0 w 753"/>
                <a:gd name="T5" fmla="*/ 148 h 683"/>
                <a:gd name="T6" fmla="*/ 3 w 753"/>
                <a:gd name="T7" fmla="*/ 216 h 683"/>
                <a:gd name="T8" fmla="*/ 13 w 753"/>
                <a:gd name="T9" fmla="*/ 265 h 683"/>
                <a:gd name="T10" fmla="*/ 17 w 753"/>
                <a:gd name="T11" fmla="*/ 282 h 683"/>
                <a:gd name="T12" fmla="*/ 31 w 753"/>
                <a:gd name="T13" fmla="*/ 316 h 683"/>
                <a:gd name="T14" fmla="*/ 47 w 753"/>
                <a:gd name="T15" fmla="*/ 347 h 683"/>
                <a:gd name="T16" fmla="*/ 67 w 753"/>
                <a:gd name="T17" fmla="*/ 378 h 683"/>
                <a:gd name="T18" fmla="*/ 112 w 753"/>
                <a:gd name="T19" fmla="*/ 433 h 683"/>
                <a:gd name="T20" fmla="*/ 165 w 753"/>
                <a:gd name="T21" fmla="*/ 483 h 683"/>
                <a:gd name="T22" fmla="*/ 192 w 753"/>
                <a:gd name="T23" fmla="*/ 506 h 683"/>
                <a:gd name="T24" fmla="*/ 249 w 753"/>
                <a:gd name="T25" fmla="*/ 549 h 683"/>
                <a:gd name="T26" fmla="*/ 310 w 753"/>
                <a:gd name="T27" fmla="*/ 586 h 683"/>
                <a:gd name="T28" fmla="*/ 374 w 753"/>
                <a:gd name="T29" fmla="*/ 618 h 683"/>
                <a:gd name="T30" fmla="*/ 440 w 753"/>
                <a:gd name="T31" fmla="*/ 643 h 683"/>
                <a:gd name="T32" fmla="*/ 476 w 753"/>
                <a:gd name="T33" fmla="*/ 654 h 683"/>
                <a:gd name="T34" fmla="*/ 549 w 753"/>
                <a:gd name="T35" fmla="*/ 668 h 683"/>
                <a:gd name="T36" fmla="*/ 622 w 753"/>
                <a:gd name="T37" fmla="*/ 678 h 683"/>
                <a:gd name="T38" fmla="*/ 697 w 753"/>
                <a:gd name="T39" fmla="*/ 683 h 683"/>
                <a:gd name="T40" fmla="*/ 734 w 753"/>
                <a:gd name="T41" fmla="*/ 683 h 683"/>
                <a:gd name="T42" fmla="*/ 742 w 753"/>
                <a:gd name="T43" fmla="*/ 682 h 683"/>
                <a:gd name="T44" fmla="*/ 747 w 753"/>
                <a:gd name="T45" fmla="*/ 678 h 683"/>
                <a:gd name="T46" fmla="*/ 753 w 753"/>
                <a:gd name="T47" fmla="*/ 664 h 683"/>
                <a:gd name="T48" fmla="*/ 747 w 753"/>
                <a:gd name="T49" fmla="*/ 651 h 683"/>
                <a:gd name="T50" fmla="*/ 742 w 753"/>
                <a:gd name="T51" fmla="*/ 647 h 683"/>
                <a:gd name="T52" fmla="*/ 734 w 753"/>
                <a:gd name="T53" fmla="*/ 646 h 683"/>
                <a:gd name="T54" fmla="*/ 701 w 753"/>
                <a:gd name="T55" fmla="*/ 646 h 683"/>
                <a:gd name="T56" fmla="*/ 636 w 753"/>
                <a:gd name="T57" fmla="*/ 642 h 683"/>
                <a:gd name="T58" fmla="*/ 569 w 753"/>
                <a:gd name="T59" fmla="*/ 634 h 683"/>
                <a:gd name="T60" fmla="*/ 504 w 753"/>
                <a:gd name="T61" fmla="*/ 622 h 683"/>
                <a:gd name="T62" fmla="*/ 472 w 753"/>
                <a:gd name="T63" fmla="*/ 614 h 683"/>
                <a:gd name="T64" fmla="*/ 408 w 753"/>
                <a:gd name="T65" fmla="*/ 592 h 683"/>
                <a:gd name="T66" fmla="*/ 347 w 753"/>
                <a:gd name="T67" fmla="*/ 564 h 683"/>
                <a:gd name="T68" fmla="*/ 290 w 753"/>
                <a:gd name="T69" fmla="*/ 531 h 683"/>
                <a:gd name="T70" fmla="*/ 234 w 753"/>
                <a:gd name="T71" fmla="*/ 493 h 683"/>
                <a:gd name="T72" fmla="*/ 207 w 753"/>
                <a:gd name="T73" fmla="*/ 471 h 683"/>
                <a:gd name="T74" fmla="*/ 154 w 753"/>
                <a:gd name="T75" fmla="*/ 423 h 683"/>
                <a:gd name="T76" fmla="*/ 108 w 753"/>
                <a:gd name="T77" fmla="*/ 370 h 683"/>
                <a:gd name="T78" fmla="*/ 79 w 753"/>
                <a:gd name="T79" fmla="*/ 326 h 683"/>
                <a:gd name="T80" fmla="*/ 63 w 753"/>
                <a:gd name="T81" fmla="*/ 294 h 683"/>
                <a:gd name="T82" fmla="*/ 56 w 753"/>
                <a:gd name="T83" fmla="*/ 278 h 683"/>
                <a:gd name="T84" fmla="*/ 47 w 753"/>
                <a:gd name="T85" fmla="*/ 248 h 683"/>
                <a:gd name="T86" fmla="*/ 40 w 753"/>
                <a:gd name="T87" fmla="*/ 216 h 683"/>
                <a:gd name="T88" fmla="*/ 36 w 753"/>
                <a:gd name="T89" fmla="*/ 152 h 683"/>
                <a:gd name="T90" fmla="*/ 43 w 753"/>
                <a:gd name="T91" fmla="*/ 87 h 683"/>
                <a:gd name="T92" fmla="*/ 55 w 753"/>
                <a:gd name="T93" fmla="*/ 23 h 683"/>
                <a:gd name="T94" fmla="*/ 55 w 753"/>
                <a:gd name="T95" fmla="*/ 19 h 683"/>
                <a:gd name="T96" fmla="*/ 52 w 753"/>
                <a:gd name="T97" fmla="*/ 8 h 683"/>
                <a:gd name="T98" fmla="*/ 40 w 753"/>
                <a:gd name="T99" fmla="*/ 0 h 683"/>
                <a:gd name="T100" fmla="*/ 27 w 753"/>
                <a:gd name="T101" fmla="*/ 1 h 683"/>
                <a:gd name="T102" fmla="*/ 21 w 753"/>
                <a:gd name="T103" fmla="*/ 5 h 683"/>
                <a:gd name="T104" fmla="*/ 19 w 753"/>
                <a:gd name="T105" fmla="*/ 13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3" h="683">
                  <a:moveTo>
                    <a:pt x="19" y="13"/>
                  </a:moveTo>
                  <a:lnTo>
                    <a:pt x="19" y="13"/>
                  </a:lnTo>
                  <a:lnTo>
                    <a:pt x="11" y="47"/>
                  </a:lnTo>
                  <a:lnTo>
                    <a:pt x="5" y="80"/>
                  </a:lnTo>
                  <a:lnTo>
                    <a:pt x="1" y="115"/>
                  </a:lnTo>
                  <a:lnTo>
                    <a:pt x="0" y="148"/>
                  </a:lnTo>
                  <a:lnTo>
                    <a:pt x="0" y="181"/>
                  </a:lnTo>
                  <a:lnTo>
                    <a:pt x="3" y="216"/>
                  </a:lnTo>
                  <a:lnTo>
                    <a:pt x="9" y="249"/>
                  </a:lnTo>
                  <a:lnTo>
                    <a:pt x="13" y="265"/>
                  </a:lnTo>
                  <a:lnTo>
                    <a:pt x="17" y="282"/>
                  </a:lnTo>
                  <a:lnTo>
                    <a:pt x="17" y="282"/>
                  </a:lnTo>
                  <a:lnTo>
                    <a:pt x="24" y="300"/>
                  </a:lnTo>
                  <a:lnTo>
                    <a:pt x="31" y="316"/>
                  </a:lnTo>
                  <a:lnTo>
                    <a:pt x="39" y="332"/>
                  </a:lnTo>
                  <a:lnTo>
                    <a:pt x="47" y="347"/>
                  </a:lnTo>
                  <a:lnTo>
                    <a:pt x="56" y="363"/>
                  </a:lnTo>
                  <a:lnTo>
                    <a:pt x="67" y="378"/>
                  </a:lnTo>
                  <a:lnTo>
                    <a:pt x="88" y="406"/>
                  </a:lnTo>
                  <a:lnTo>
                    <a:pt x="112" y="433"/>
                  </a:lnTo>
                  <a:lnTo>
                    <a:pt x="138" y="459"/>
                  </a:lnTo>
                  <a:lnTo>
                    <a:pt x="165" y="483"/>
                  </a:lnTo>
                  <a:lnTo>
                    <a:pt x="192" y="506"/>
                  </a:lnTo>
                  <a:lnTo>
                    <a:pt x="192" y="506"/>
                  </a:lnTo>
                  <a:lnTo>
                    <a:pt x="221" y="529"/>
                  </a:lnTo>
                  <a:lnTo>
                    <a:pt x="249" y="549"/>
                  </a:lnTo>
                  <a:lnTo>
                    <a:pt x="279" y="568"/>
                  </a:lnTo>
                  <a:lnTo>
                    <a:pt x="310" y="586"/>
                  </a:lnTo>
                  <a:lnTo>
                    <a:pt x="342" y="603"/>
                  </a:lnTo>
                  <a:lnTo>
                    <a:pt x="374" y="618"/>
                  </a:lnTo>
                  <a:lnTo>
                    <a:pt x="407" y="631"/>
                  </a:lnTo>
                  <a:lnTo>
                    <a:pt x="440" y="643"/>
                  </a:lnTo>
                  <a:lnTo>
                    <a:pt x="440" y="643"/>
                  </a:lnTo>
                  <a:lnTo>
                    <a:pt x="476" y="654"/>
                  </a:lnTo>
                  <a:lnTo>
                    <a:pt x="512" y="662"/>
                  </a:lnTo>
                  <a:lnTo>
                    <a:pt x="549" y="668"/>
                  </a:lnTo>
                  <a:lnTo>
                    <a:pt x="586" y="674"/>
                  </a:lnTo>
                  <a:lnTo>
                    <a:pt x="622" y="678"/>
                  </a:lnTo>
                  <a:lnTo>
                    <a:pt x="660" y="680"/>
                  </a:lnTo>
                  <a:lnTo>
                    <a:pt x="697" y="683"/>
                  </a:lnTo>
                  <a:lnTo>
                    <a:pt x="734" y="683"/>
                  </a:lnTo>
                  <a:lnTo>
                    <a:pt x="734" y="683"/>
                  </a:lnTo>
                  <a:lnTo>
                    <a:pt x="739" y="683"/>
                  </a:lnTo>
                  <a:lnTo>
                    <a:pt x="742" y="682"/>
                  </a:lnTo>
                  <a:lnTo>
                    <a:pt x="746" y="679"/>
                  </a:lnTo>
                  <a:lnTo>
                    <a:pt x="747" y="678"/>
                  </a:lnTo>
                  <a:lnTo>
                    <a:pt x="751" y="671"/>
                  </a:lnTo>
                  <a:lnTo>
                    <a:pt x="753" y="664"/>
                  </a:lnTo>
                  <a:lnTo>
                    <a:pt x="751" y="658"/>
                  </a:lnTo>
                  <a:lnTo>
                    <a:pt x="747" y="651"/>
                  </a:lnTo>
                  <a:lnTo>
                    <a:pt x="746" y="650"/>
                  </a:lnTo>
                  <a:lnTo>
                    <a:pt x="742" y="647"/>
                  </a:lnTo>
                  <a:lnTo>
                    <a:pt x="739" y="646"/>
                  </a:lnTo>
                  <a:lnTo>
                    <a:pt x="734" y="646"/>
                  </a:lnTo>
                  <a:lnTo>
                    <a:pt x="734" y="646"/>
                  </a:lnTo>
                  <a:lnTo>
                    <a:pt x="701" y="646"/>
                  </a:lnTo>
                  <a:lnTo>
                    <a:pt x="668" y="644"/>
                  </a:lnTo>
                  <a:lnTo>
                    <a:pt x="636" y="642"/>
                  </a:lnTo>
                  <a:lnTo>
                    <a:pt x="602" y="639"/>
                  </a:lnTo>
                  <a:lnTo>
                    <a:pt x="569" y="634"/>
                  </a:lnTo>
                  <a:lnTo>
                    <a:pt x="537" y="628"/>
                  </a:lnTo>
                  <a:lnTo>
                    <a:pt x="504" y="622"/>
                  </a:lnTo>
                  <a:lnTo>
                    <a:pt x="472" y="614"/>
                  </a:lnTo>
                  <a:lnTo>
                    <a:pt x="472" y="614"/>
                  </a:lnTo>
                  <a:lnTo>
                    <a:pt x="440" y="603"/>
                  </a:lnTo>
                  <a:lnTo>
                    <a:pt x="408" y="592"/>
                  </a:lnTo>
                  <a:lnTo>
                    <a:pt x="378" y="579"/>
                  </a:lnTo>
                  <a:lnTo>
                    <a:pt x="347" y="564"/>
                  </a:lnTo>
                  <a:lnTo>
                    <a:pt x="318" y="549"/>
                  </a:lnTo>
                  <a:lnTo>
                    <a:pt x="290" y="531"/>
                  </a:lnTo>
                  <a:lnTo>
                    <a:pt x="262" y="513"/>
                  </a:lnTo>
                  <a:lnTo>
                    <a:pt x="234" y="493"/>
                  </a:lnTo>
                  <a:lnTo>
                    <a:pt x="234" y="493"/>
                  </a:lnTo>
                  <a:lnTo>
                    <a:pt x="207" y="471"/>
                  </a:lnTo>
                  <a:lnTo>
                    <a:pt x="180" y="449"/>
                  </a:lnTo>
                  <a:lnTo>
                    <a:pt x="154" y="423"/>
                  </a:lnTo>
                  <a:lnTo>
                    <a:pt x="129" y="398"/>
                  </a:lnTo>
                  <a:lnTo>
                    <a:pt x="108" y="370"/>
                  </a:lnTo>
                  <a:lnTo>
                    <a:pt x="86" y="342"/>
                  </a:lnTo>
                  <a:lnTo>
                    <a:pt x="79" y="326"/>
                  </a:lnTo>
                  <a:lnTo>
                    <a:pt x="69" y="312"/>
                  </a:lnTo>
                  <a:lnTo>
                    <a:pt x="63" y="294"/>
                  </a:lnTo>
                  <a:lnTo>
                    <a:pt x="56" y="278"/>
                  </a:lnTo>
                  <a:lnTo>
                    <a:pt x="56" y="278"/>
                  </a:lnTo>
                  <a:lnTo>
                    <a:pt x="51" y="264"/>
                  </a:lnTo>
                  <a:lnTo>
                    <a:pt x="47" y="248"/>
                  </a:lnTo>
                  <a:lnTo>
                    <a:pt x="43" y="232"/>
                  </a:lnTo>
                  <a:lnTo>
                    <a:pt x="40" y="216"/>
                  </a:lnTo>
                  <a:lnTo>
                    <a:pt x="37" y="184"/>
                  </a:lnTo>
                  <a:lnTo>
                    <a:pt x="36" y="152"/>
                  </a:lnTo>
                  <a:lnTo>
                    <a:pt x="39" y="119"/>
                  </a:lnTo>
                  <a:lnTo>
                    <a:pt x="43" y="87"/>
                  </a:lnTo>
                  <a:lnTo>
                    <a:pt x="48" y="55"/>
                  </a:lnTo>
                  <a:lnTo>
                    <a:pt x="55" y="23"/>
                  </a:lnTo>
                  <a:lnTo>
                    <a:pt x="55" y="23"/>
                  </a:lnTo>
                  <a:lnTo>
                    <a:pt x="55" y="19"/>
                  </a:lnTo>
                  <a:lnTo>
                    <a:pt x="55" y="15"/>
                  </a:lnTo>
                  <a:lnTo>
                    <a:pt x="52" y="8"/>
                  </a:lnTo>
                  <a:lnTo>
                    <a:pt x="47" y="4"/>
                  </a:lnTo>
                  <a:lnTo>
                    <a:pt x="40" y="0"/>
                  </a:lnTo>
                  <a:lnTo>
                    <a:pt x="33" y="0"/>
                  </a:lnTo>
                  <a:lnTo>
                    <a:pt x="27" y="1"/>
                  </a:lnTo>
                  <a:lnTo>
                    <a:pt x="24" y="4"/>
                  </a:lnTo>
                  <a:lnTo>
                    <a:pt x="21" y="5"/>
                  </a:lnTo>
                  <a:lnTo>
                    <a:pt x="19" y="9"/>
                  </a:lnTo>
                  <a:lnTo>
                    <a:pt x="19" y="13"/>
                  </a:lnTo>
                  <a:lnTo>
                    <a:pt x="19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735FA25F-F139-31CE-441B-5ECB3AA6C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0"/>
              <a:ext cx="378" cy="280"/>
            </a:xfrm>
            <a:custGeom>
              <a:avLst/>
              <a:gdLst>
                <a:gd name="T0" fmla="*/ 100 w 1133"/>
                <a:gd name="T1" fmla="*/ 777 h 840"/>
                <a:gd name="T2" fmla="*/ 65 w 1133"/>
                <a:gd name="T3" fmla="*/ 730 h 840"/>
                <a:gd name="T4" fmla="*/ 43 w 1133"/>
                <a:gd name="T5" fmla="*/ 676 h 840"/>
                <a:gd name="T6" fmla="*/ 36 w 1133"/>
                <a:gd name="T7" fmla="*/ 630 h 840"/>
                <a:gd name="T8" fmla="*/ 37 w 1133"/>
                <a:gd name="T9" fmla="*/ 559 h 840"/>
                <a:gd name="T10" fmla="*/ 47 w 1133"/>
                <a:gd name="T11" fmla="*/ 490 h 840"/>
                <a:gd name="T12" fmla="*/ 61 w 1133"/>
                <a:gd name="T13" fmla="*/ 422 h 840"/>
                <a:gd name="T14" fmla="*/ 84 w 1133"/>
                <a:gd name="T15" fmla="*/ 358 h 840"/>
                <a:gd name="T16" fmla="*/ 116 w 1133"/>
                <a:gd name="T17" fmla="*/ 300 h 840"/>
                <a:gd name="T18" fmla="*/ 156 w 1133"/>
                <a:gd name="T19" fmla="*/ 245 h 840"/>
                <a:gd name="T20" fmla="*/ 203 w 1133"/>
                <a:gd name="T21" fmla="*/ 197 h 840"/>
                <a:gd name="T22" fmla="*/ 245 w 1133"/>
                <a:gd name="T23" fmla="*/ 166 h 840"/>
                <a:gd name="T24" fmla="*/ 315 w 1133"/>
                <a:gd name="T25" fmla="*/ 124 h 840"/>
                <a:gd name="T26" fmla="*/ 391 w 1133"/>
                <a:gd name="T27" fmla="*/ 91 h 840"/>
                <a:gd name="T28" fmla="*/ 469 w 1133"/>
                <a:gd name="T29" fmla="*/ 67 h 840"/>
                <a:gd name="T30" fmla="*/ 577 w 1133"/>
                <a:gd name="T31" fmla="*/ 45 h 840"/>
                <a:gd name="T32" fmla="*/ 662 w 1133"/>
                <a:gd name="T33" fmla="*/ 39 h 840"/>
                <a:gd name="T34" fmla="*/ 751 w 1133"/>
                <a:gd name="T35" fmla="*/ 37 h 840"/>
                <a:gd name="T36" fmla="*/ 840 w 1133"/>
                <a:gd name="T37" fmla="*/ 44 h 840"/>
                <a:gd name="T38" fmla="*/ 931 w 1133"/>
                <a:gd name="T39" fmla="*/ 61 h 840"/>
                <a:gd name="T40" fmla="*/ 1110 w 1133"/>
                <a:gd name="T41" fmla="*/ 100 h 840"/>
                <a:gd name="T42" fmla="*/ 1118 w 1133"/>
                <a:gd name="T43" fmla="*/ 100 h 840"/>
                <a:gd name="T44" fmla="*/ 1133 w 1133"/>
                <a:gd name="T45" fmla="*/ 85 h 840"/>
                <a:gd name="T46" fmla="*/ 1130 w 1133"/>
                <a:gd name="T47" fmla="*/ 69 h 840"/>
                <a:gd name="T48" fmla="*/ 1120 w 1133"/>
                <a:gd name="T49" fmla="*/ 64 h 840"/>
                <a:gd name="T50" fmla="*/ 1000 w 1133"/>
                <a:gd name="T51" fmla="*/ 39 h 840"/>
                <a:gd name="T52" fmla="*/ 880 w 1133"/>
                <a:gd name="T53" fmla="*/ 13 h 840"/>
                <a:gd name="T54" fmla="*/ 794 w 1133"/>
                <a:gd name="T55" fmla="*/ 3 h 840"/>
                <a:gd name="T56" fmla="*/ 707 w 1133"/>
                <a:gd name="T57" fmla="*/ 0 h 840"/>
                <a:gd name="T58" fmla="*/ 596 w 1133"/>
                <a:gd name="T59" fmla="*/ 7 h 840"/>
                <a:gd name="T60" fmla="*/ 488 w 1133"/>
                <a:gd name="T61" fmla="*/ 24 h 840"/>
                <a:gd name="T62" fmla="*/ 410 w 1133"/>
                <a:gd name="T63" fmla="*/ 45 h 840"/>
                <a:gd name="T64" fmla="*/ 332 w 1133"/>
                <a:gd name="T65" fmla="*/ 75 h 840"/>
                <a:gd name="T66" fmla="*/ 261 w 1133"/>
                <a:gd name="T67" fmla="*/ 112 h 840"/>
                <a:gd name="T68" fmla="*/ 218 w 1133"/>
                <a:gd name="T69" fmla="*/ 140 h 840"/>
                <a:gd name="T70" fmla="*/ 165 w 1133"/>
                <a:gd name="T71" fmla="*/ 182 h 840"/>
                <a:gd name="T72" fmla="*/ 120 w 1133"/>
                <a:gd name="T73" fmla="*/ 230 h 840"/>
                <a:gd name="T74" fmla="*/ 80 w 1133"/>
                <a:gd name="T75" fmla="*/ 285 h 840"/>
                <a:gd name="T76" fmla="*/ 49 w 1133"/>
                <a:gd name="T77" fmla="*/ 343 h 840"/>
                <a:gd name="T78" fmla="*/ 25 w 1133"/>
                <a:gd name="T79" fmla="*/ 409 h 840"/>
                <a:gd name="T80" fmla="*/ 15 w 1133"/>
                <a:gd name="T81" fmla="*/ 454 h 840"/>
                <a:gd name="T82" fmla="*/ 3 w 1133"/>
                <a:gd name="T83" fmla="*/ 546 h 840"/>
                <a:gd name="T84" fmla="*/ 0 w 1133"/>
                <a:gd name="T85" fmla="*/ 612 h 840"/>
                <a:gd name="T86" fmla="*/ 4 w 1133"/>
                <a:gd name="T87" fmla="*/ 670 h 840"/>
                <a:gd name="T88" fmla="*/ 20 w 1133"/>
                <a:gd name="T89" fmla="*/ 724 h 840"/>
                <a:gd name="T90" fmla="*/ 36 w 1133"/>
                <a:gd name="T91" fmla="*/ 755 h 840"/>
                <a:gd name="T92" fmla="*/ 80 w 1133"/>
                <a:gd name="T93" fmla="*/ 812 h 840"/>
                <a:gd name="T94" fmla="*/ 101 w 1133"/>
                <a:gd name="T95" fmla="*/ 836 h 840"/>
                <a:gd name="T96" fmla="*/ 112 w 1133"/>
                <a:gd name="T97" fmla="*/ 840 h 840"/>
                <a:gd name="T98" fmla="*/ 128 w 1133"/>
                <a:gd name="T99" fmla="*/ 828 h 840"/>
                <a:gd name="T100" fmla="*/ 128 w 1133"/>
                <a:gd name="T101" fmla="*/ 811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33" h="840">
                  <a:moveTo>
                    <a:pt x="125" y="807"/>
                  </a:moveTo>
                  <a:lnTo>
                    <a:pt x="125" y="807"/>
                  </a:lnTo>
                  <a:lnTo>
                    <a:pt x="100" y="777"/>
                  </a:lnTo>
                  <a:lnTo>
                    <a:pt x="86" y="761"/>
                  </a:lnTo>
                  <a:lnTo>
                    <a:pt x="76" y="747"/>
                  </a:lnTo>
                  <a:lnTo>
                    <a:pt x="65" y="730"/>
                  </a:lnTo>
                  <a:lnTo>
                    <a:pt x="56" y="712"/>
                  </a:lnTo>
                  <a:lnTo>
                    <a:pt x="48" y="695"/>
                  </a:lnTo>
                  <a:lnTo>
                    <a:pt x="43" y="676"/>
                  </a:lnTo>
                  <a:lnTo>
                    <a:pt x="43" y="676"/>
                  </a:lnTo>
                  <a:lnTo>
                    <a:pt x="39" y="654"/>
                  </a:lnTo>
                  <a:lnTo>
                    <a:pt x="36" y="630"/>
                  </a:lnTo>
                  <a:lnTo>
                    <a:pt x="35" y="607"/>
                  </a:lnTo>
                  <a:lnTo>
                    <a:pt x="36" y="583"/>
                  </a:lnTo>
                  <a:lnTo>
                    <a:pt x="37" y="559"/>
                  </a:lnTo>
                  <a:lnTo>
                    <a:pt x="40" y="535"/>
                  </a:lnTo>
                  <a:lnTo>
                    <a:pt x="47" y="490"/>
                  </a:lnTo>
                  <a:lnTo>
                    <a:pt x="47" y="490"/>
                  </a:lnTo>
                  <a:lnTo>
                    <a:pt x="51" y="466"/>
                  </a:lnTo>
                  <a:lnTo>
                    <a:pt x="55" y="443"/>
                  </a:lnTo>
                  <a:lnTo>
                    <a:pt x="61" y="422"/>
                  </a:lnTo>
                  <a:lnTo>
                    <a:pt x="68" y="401"/>
                  </a:lnTo>
                  <a:lnTo>
                    <a:pt x="74" y="379"/>
                  </a:lnTo>
                  <a:lnTo>
                    <a:pt x="84" y="358"/>
                  </a:lnTo>
                  <a:lnTo>
                    <a:pt x="93" y="338"/>
                  </a:lnTo>
                  <a:lnTo>
                    <a:pt x="104" y="318"/>
                  </a:lnTo>
                  <a:lnTo>
                    <a:pt x="116" y="300"/>
                  </a:lnTo>
                  <a:lnTo>
                    <a:pt x="128" y="281"/>
                  </a:lnTo>
                  <a:lnTo>
                    <a:pt x="141" y="262"/>
                  </a:lnTo>
                  <a:lnTo>
                    <a:pt x="156" y="245"/>
                  </a:lnTo>
                  <a:lnTo>
                    <a:pt x="170" y="229"/>
                  </a:lnTo>
                  <a:lnTo>
                    <a:pt x="186" y="212"/>
                  </a:lnTo>
                  <a:lnTo>
                    <a:pt x="203" y="197"/>
                  </a:lnTo>
                  <a:lnTo>
                    <a:pt x="222" y="182"/>
                  </a:lnTo>
                  <a:lnTo>
                    <a:pt x="222" y="182"/>
                  </a:lnTo>
                  <a:lnTo>
                    <a:pt x="245" y="166"/>
                  </a:lnTo>
                  <a:lnTo>
                    <a:pt x="267" y="150"/>
                  </a:lnTo>
                  <a:lnTo>
                    <a:pt x="291" y="137"/>
                  </a:lnTo>
                  <a:lnTo>
                    <a:pt x="315" y="124"/>
                  </a:lnTo>
                  <a:lnTo>
                    <a:pt x="340" y="112"/>
                  </a:lnTo>
                  <a:lnTo>
                    <a:pt x="366" y="101"/>
                  </a:lnTo>
                  <a:lnTo>
                    <a:pt x="391" y="91"/>
                  </a:lnTo>
                  <a:lnTo>
                    <a:pt x="416" y="81"/>
                  </a:lnTo>
                  <a:lnTo>
                    <a:pt x="443" y="73"/>
                  </a:lnTo>
                  <a:lnTo>
                    <a:pt x="469" y="67"/>
                  </a:lnTo>
                  <a:lnTo>
                    <a:pt x="496" y="60"/>
                  </a:lnTo>
                  <a:lnTo>
                    <a:pt x="523" y="55"/>
                  </a:lnTo>
                  <a:lnTo>
                    <a:pt x="577" y="45"/>
                  </a:lnTo>
                  <a:lnTo>
                    <a:pt x="633" y="40"/>
                  </a:lnTo>
                  <a:lnTo>
                    <a:pt x="633" y="40"/>
                  </a:lnTo>
                  <a:lnTo>
                    <a:pt x="662" y="39"/>
                  </a:lnTo>
                  <a:lnTo>
                    <a:pt x="691" y="37"/>
                  </a:lnTo>
                  <a:lnTo>
                    <a:pt x="722" y="36"/>
                  </a:lnTo>
                  <a:lnTo>
                    <a:pt x="751" y="37"/>
                  </a:lnTo>
                  <a:lnTo>
                    <a:pt x="782" y="39"/>
                  </a:lnTo>
                  <a:lnTo>
                    <a:pt x="811" y="41"/>
                  </a:lnTo>
                  <a:lnTo>
                    <a:pt x="840" y="44"/>
                  </a:lnTo>
                  <a:lnTo>
                    <a:pt x="870" y="49"/>
                  </a:lnTo>
                  <a:lnTo>
                    <a:pt x="870" y="49"/>
                  </a:lnTo>
                  <a:lnTo>
                    <a:pt x="931" y="61"/>
                  </a:lnTo>
                  <a:lnTo>
                    <a:pt x="991" y="75"/>
                  </a:lnTo>
                  <a:lnTo>
                    <a:pt x="1050" y="88"/>
                  </a:lnTo>
                  <a:lnTo>
                    <a:pt x="1110" y="100"/>
                  </a:lnTo>
                  <a:lnTo>
                    <a:pt x="1110" y="100"/>
                  </a:lnTo>
                  <a:lnTo>
                    <a:pt x="1114" y="100"/>
                  </a:lnTo>
                  <a:lnTo>
                    <a:pt x="1118" y="100"/>
                  </a:lnTo>
                  <a:lnTo>
                    <a:pt x="1125" y="97"/>
                  </a:lnTo>
                  <a:lnTo>
                    <a:pt x="1130" y="92"/>
                  </a:lnTo>
                  <a:lnTo>
                    <a:pt x="1133" y="85"/>
                  </a:lnTo>
                  <a:lnTo>
                    <a:pt x="1133" y="79"/>
                  </a:lnTo>
                  <a:lnTo>
                    <a:pt x="1132" y="72"/>
                  </a:lnTo>
                  <a:lnTo>
                    <a:pt x="1130" y="69"/>
                  </a:lnTo>
                  <a:lnTo>
                    <a:pt x="1128" y="67"/>
                  </a:lnTo>
                  <a:lnTo>
                    <a:pt x="1124" y="65"/>
                  </a:lnTo>
                  <a:lnTo>
                    <a:pt x="1120" y="64"/>
                  </a:lnTo>
                  <a:lnTo>
                    <a:pt x="1120" y="64"/>
                  </a:lnTo>
                  <a:lnTo>
                    <a:pt x="1060" y="52"/>
                  </a:lnTo>
                  <a:lnTo>
                    <a:pt x="1000" y="39"/>
                  </a:lnTo>
                  <a:lnTo>
                    <a:pt x="940" y="25"/>
                  </a:lnTo>
                  <a:lnTo>
                    <a:pt x="880" y="13"/>
                  </a:lnTo>
                  <a:lnTo>
                    <a:pt x="880" y="13"/>
                  </a:lnTo>
                  <a:lnTo>
                    <a:pt x="851" y="8"/>
                  </a:lnTo>
                  <a:lnTo>
                    <a:pt x="823" y="5"/>
                  </a:lnTo>
                  <a:lnTo>
                    <a:pt x="794" y="3"/>
                  </a:lnTo>
                  <a:lnTo>
                    <a:pt x="766" y="0"/>
                  </a:lnTo>
                  <a:lnTo>
                    <a:pt x="737" y="0"/>
                  </a:lnTo>
                  <a:lnTo>
                    <a:pt x="707" y="0"/>
                  </a:lnTo>
                  <a:lnTo>
                    <a:pt x="650" y="1"/>
                  </a:lnTo>
                  <a:lnTo>
                    <a:pt x="650" y="1"/>
                  </a:lnTo>
                  <a:lnTo>
                    <a:pt x="596" y="7"/>
                  </a:lnTo>
                  <a:lnTo>
                    <a:pt x="541" y="13"/>
                  </a:lnTo>
                  <a:lnTo>
                    <a:pt x="515" y="17"/>
                  </a:lnTo>
                  <a:lnTo>
                    <a:pt x="488" y="24"/>
                  </a:lnTo>
                  <a:lnTo>
                    <a:pt x="461" y="29"/>
                  </a:lnTo>
                  <a:lnTo>
                    <a:pt x="435" y="37"/>
                  </a:lnTo>
                  <a:lnTo>
                    <a:pt x="410" y="45"/>
                  </a:lnTo>
                  <a:lnTo>
                    <a:pt x="383" y="53"/>
                  </a:lnTo>
                  <a:lnTo>
                    <a:pt x="358" y="64"/>
                  </a:lnTo>
                  <a:lnTo>
                    <a:pt x="332" y="75"/>
                  </a:lnTo>
                  <a:lnTo>
                    <a:pt x="308" y="85"/>
                  </a:lnTo>
                  <a:lnTo>
                    <a:pt x="285" y="99"/>
                  </a:lnTo>
                  <a:lnTo>
                    <a:pt x="261" y="112"/>
                  </a:lnTo>
                  <a:lnTo>
                    <a:pt x="237" y="126"/>
                  </a:lnTo>
                  <a:lnTo>
                    <a:pt x="237" y="126"/>
                  </a:lnTo>
                  <a:lnTo>
                    <a:pt x="218" y="140"/>
                  </a:lnTo>
                  <a:lnTo>
                    <a:pt x="199" y="153"/>
                  </a:lnTo>
                  <a:lnTo>
                    <a:pt x="182" y="168"/>
                  </a:lnTo>
                  <a:lnTo>
                    <a:pt x="165" y="182"/>
                  </a:lnTo>
                  <a:lnTo>
                    <a:pt x="149" y="198"/>
                  </a:lnTo>
                  <a:lnTo>
                    <a:pt x="134" y="214"/>
                  </a:lnTo>
                  <a:lnTo>
                    <a:pt x="120" y="230"/>
                  </a:lnTo>
                  <a:lnTo>
                    <a:pt x="105" y="248"/>
                  </a:lnTo>
                  <a:lnTo>
                    <a:pt x="92" y="266"/>
                  </a:lnTo>
                  <a:lnTo>
                    <a:pt x="80" y="285"/>
                  </a:lnTo>
                  <a:lnTo>
                    <a:pt x="69" y="304"/>
                  </a:lnTo>
                  <a:lnTo>
                    <a:pt x="59" y="324"/>
                  </a:lnTo>
                  <a:lnTo>
                    <a:pt x="49" y="343"/>
                  </a:lnTo>
                  <a:lnTo>
                    <a:pt x="40" y="365"/>
                  </a:lnTo>
                  <a:lnTo>
                    <a:pt x="32" y="386"/>
                  </a:lnTo>
                  <a:lnTo>
                    <a:pt x="25" y="409"/>
                  </a:lnTo>
                  <a:lnTo>
                    <a:pt x="25" y="409"/>
                  </a:lnTo>
                  <a:lnTo>
                    <a:pt x="20" y="431"/>
                  </a:lnTo>
                  <a:lnTo>
                    <a:pt x="15" y="454"/>
                  </a:lnTo>
                  <a:lnTo>
                    <a:pt x="11" y="477"/>
                  </a:lnTo>
                  <a:lnTo>
                    <a:pt x="7" y="499"/>
                  </a:lnTo>
                  <a:lnTo>
                    <a:pt x="3" y="546"/>
                  </a:lnTo>
                  <a:lnTo>
                    <a:pt x="0" y="592"/>
                  </a:lnTo>
                  <a:lnTo>
                    <a:pt x="0" y="592"/>
                  </a:lnTo>
                  <a:lnTo>
                    <a:pt x="0" y="612"/>
                  </a:lnTo>
                  <a:lnTo>
                    <a:pt x="0" y="631"/>
                  </a:lnTo>
                  <a:lnTo>
                    <a:pt x="1" y="651"/>
                  </a:lnTo>
                  <a:lnTo>
                    <a:pt x="4" y="670"/>
                  </a:lnTo>
                  <a:lnTo>
                    <a:pt x="8" y="688"/>
                  </a:lnTo>
                  <a:lnTo>
                    <a:pt x="13" y="707"/>
                  </a:lnTo>
                  <a:lnTo>
                    <a:pt x="20" y="724"/>
                  </a:lnTo>
                  <a:lnTo>
                    <a:pt x="28" y="742"/>
                  </a:lnTo>
                  <a:lnTo>
                    <a:pt x="28" y="742"/>
                  </a:lnTo>
                  <a:lnTo>
                    <a:pt x="36" y="755"/>
                  </a:lnTo>
                  <a:lnTo>
                    <a:pt x="44" y="767"/>
                  </a:lnTo>
                  <a:lnTo>
                    <a:pt x="61" y="789"/>
                  </a:lnTo>
                  <a:lnTo>
                    <a:pt x="80" y="812"/>
                  </a:lnTo>
                  <a:lnTo>
                    <a:pt x="98" y="833"/>
                  </a:lnTo>
                  <a:lnTo>
                    <a:pt x="98" y="833"/>
                  </a:lnTo>
                  <a:lnTo>
                    <a:pt x="101" y="836"/>
                  </a:lnTo>
                  <a:lnTo>
                    <a:pt x="105" y="839"/>
                  </a:lnTo>
                  <a:lnTo>
                    <a:pt x="108" y="840"/>
                  </a:lnTo>
                  <a:lnTo>
                    <a:pt x="112" y="840"/>
                  </a:lnTo>
                  <a:lnTo>
                    <a:pt x="118" y="839"/>
                  </a:lnTo>
                  <a:lnTo>
                    <a:pt x="124" y="835"/>
                  </a:lnTo>
                  <a:lnTo>
                    <a:pt x="128" y="828"/>
                  </a:lnTo>
                  <a:lnTo>
                    <a:pt x="129" y="821"/>
                  </a:lnTo>
                  <a:lnTo>
                    <a:pt x="129" y="815"/>
                  </a:lnTo>
                  <a:lnTo>
                    <a:pt x="128" y="811"/>
                  </a:lnTo>
                  <a:lnTo>
                    <a:pt x="125" y="807"/>
                  </a:lnTo>
                  <a:lnTo>
                    <a:pt x="125" y="8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58E247B4-6825-345E-9C87-93E2EB003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7" y="192"/>
              <a:ext cx="84" cy="54"/>
            </a:xfrm>
            <a:custGeom>
              <a:avLst/>
              <a:gdLst>
                <a:gd name="T0" fmla="*/ 13 w 251"/>
                <a:gd name="T1" fmla="*/ 36 h 164"/>
                <a:gd name="T2" fmla="*/ 13 w 251"/>
                <a:gd name="T3" fmla="*/ 36 h 164"/>
                <a:gd name="T4" fmla="*/ 29 w 251"/>
                <a:gd name="T5" fmla="*/ 40 h 164"/>
                <a:gd name="T6" fmla="*/ 44 w 251"/>
                <a:gd name="T7" fmla="*/ 44 h 164"/>
                <a:gd name="T8" fmla="*/ 58 w 251"/>
                <a:gd name="T9" fmla="*/ 48 h 164"/>
                <a:gd name="T10" fmla="*/ 71 w 251"/>
                <a:gd name="T11" fmla="*/ 55 h 164"/>
                <a:gd name="T12" fmla="*/ 98 w 251"/>
                <a:gd name="T13" fmla="*/ 68 h 164"/>
                <a:gd name="T14" fmla="*/ 123 w 251"/>
                <a:gd name="T15" fmla="*/ 84 h 164"/>
                <a:gd name="T16" fmla="*/ 147 w 251"/>
                <a:gd name="T17" fmla="*/ 101 h 164"/>
                <a:gd name="T18" fmla="*/ 171 w 251"/>
                <a:gd name="T19" fmla="*/ 120 h 164"/>
                <a:gd name="T20" fmla="*/ 218 w 251"/>
                <a:gd name="T21" fmla="*/ 160 h 164"/>
                <a:gd name="T22" fmla="*/ 218 w 251"/>
                <a:gd name="T23" fmla="*/ 160 h 164"/>
                <a:gd name="T24" fmla="*/ 222 w 251"/>
                <a:gd name="T25" fmla="*/ 161 h 164"/>
                <a:gd name="T26" fmla="*/ 224 w 251"/>
                <a:gd name="T27" fmla="*/ 164 h 164"/>
                <a:gd name="T28" fmla="*/ 232 w 251"/>
                <a:gd name="T29" fmla="*/ 164 h 164"/>
                <a:gd name="T30" fmla="*/ 239 w 251"/>
                <a:gd name="T31" fmla="*/ 161 h 164"/>
                <a:gd name="T32" fmla="*/ 244 w 251"/>
                <a:gd name="T33" fmla="*/ 157 h 164"/>
                <a:gd name="T34" fmla="*/ 248 w 251"/>
                <a:gd name="T35" fmla="*/ 152 h 164"/>
                <a:gd name="T36" fmla="*/ 251 w 251"/>
                <a:gd name="T37" fmla="*/ 145 h 164"/>
                <a:gd name="T38" fmla="*/ 250 w 251"/>
                <a:gd name="T39" fmla="*/ 143 h 164"/>
                <a:gd name="T40" fmla="*/ 250 w 251"/>
                <a:gd name="T41" fmla="*/ 139 h 164"/>
                <a:gd name="T42" fmla="*/ 247 w 251"/>
                <a:gd name="T43" fmla="*/ 136 h 164"/>
                <a:gd name="T44" fmla="*/ 244 w 251"/>
                <a:gd name="T45" fmla="*/ 133 h 164"/>
                <a:gd name="T46" fmla="*/ 244 w 251"/>
                <a:gd name="T47" fmla="*/ 133 h 164"/>
                <a:gd name="T48" fmla="*/ 194 w 251"/>
                <a:gd name="T49" fmla="*/ 91 h 164"/>
                <a:gd name="T50" fmla="*/ 168 w 251"/>
                <a:gd name="T51" fmla="*/ 71 h 164"/>
                <a:gd name="T52" fmla="*/ 142 w 251"/>
                <a:gd name="T53" fmla="*/ 51 h 164"/>
                <a:gd name="T54" fmla="*/ 115 w 251"/>
                <a:gd name="T55" fmla="*/ 35 h 164"/>
                <a:gd name="T56" fmla="*/ 101 w 251"/>
                <a:gd name="T57" fmla="*/ 27 h 164"/>
                <a:gd name="T58" fmla="*/ 86 w 251"/>
                <a:gd name="T59" fmla="*/ 20 h 164"/>
                <a:gd name="T60" fmla="*/ 71 w 251"/>
                <a:gd name="T61" fmla="*/ 13 h 164"/>
                <a:gd name="T62" fmla="*/ 55 w 251"/>
                <a:gd name="T63" fmla="*/ 8 h 164"/>
                <a:gd name="T64" fmla="*/ 40 w 251"/>
                <a:gd name="T65" fmla="*/ 4 h 164"/>
                <a:gd name="T66" fmla="*/ 24 w 251"/>
                <a:gd name="T67" fmla="*/ 0 h 164"/>
                <a:gd name="T68" fmla="*/ 24 w 251"/>
                <a:gd name="T69" fmla="*/ 0 h 164"/>
                <a:gd name="T70" fmla="*/ 20 w 251"/>
                <a:gd name="T71" fmla="*/ 0 h 164"/>
                <a:gd name="T72" fmla="*/ 16 w 251"/>
                <a:gd name="T73" fmla="*/ 0 h 164"/>
                <a:gd name="T74" fmla="*/ 9 w 251"/>
                <a:gd name="T75" fmla="*/ 4 h 164"/>
                <a:gd name="T76" fmla="*/ 4 w 251"/>
                <a:gd name="T77" fmla="*/ 8 h 164"/>
                <a:gd name="T78" fmla="*/ 1 w 251"/>
                <a:gd name="T79" fmla="*/ 15 h 164"/>
                <a:gd name="T80" fmla="*/ 0 w 251"/>
                <a:gd name="T81" fmla="*/ 21 h 164"/>
                <a:gd name="T82" fmla="*/ 1 w 251"/>
                <a:gd name="T83" fmla="*/ 28 h 164"/>
                <a:gd name="T84" fmla="*/ 4 w 251"/>
                <a:gd name="T85" fmla="*/ 31 h 164"/>
                <a:gd name="T86" fmla="*/ 6 w 251"/>
                <a:gd name="T87" fmla="*/ 33 h 164"/>
                <a:gd name="T88" fmla="*/ 9 w 251"/>
                <a:gd name="T89" fmla="*/ 35 h 164"/>
                <a:gd name="T90" fmla="*/ 13 w 251"/>
                <a:gd name="T91" fmla="*/ 36 h 164"/>
                <a:gd name="T92" fmla="*/ 13 w 251"/>
                <a:gd name="T93" fmla="*/ 36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1" h="164">
                  <a:moveTo>
                    <a:pt x="13" y="36"/>
                  </a:moveTo>
                  <a:lnTo>
                    <a:pt x="13" y="36"/>
                  </a:lnTo>
                  <a:lnTo>
                    <a:pt x="29" y="40"/>
                  </a:lnTo>
                  <a:lnTo>
                    <a:pt x="44" y="44"/>
                  </a:lnTo>
                  <a:lnTo>
                    <a:pt x="58" y="48"/>
                  </a:lnTo>
                  <a:lnTo>
                    <a:pt x="71" y="55"/>
                  </a:lnTo>
                  <a:lnTo>
                    <a:pt x="98" y="68"/>
                  </a:lnTo>
                  <a:lnTo>
                    <a:pt x="123" y="84"/>
                  </a:lnTo>
                  <a:lnTo>
                    <a:pt x="147" y="101"/>
                  </a:lnTo>
                  <a:lnTo>
                    <a:pt x="171" y="120"/>
                  </a:lnTo>
                  <a:lnTo>
                    <a:pt x="218" y="160"/>
                  </a:lnTo>
                  <a:lnTo>
                    <a:pt x="218" y="160"/>
                  </a:lnTo>
                  <a:lnTo>
                    <a:pt x="222" y="161"/>
                  </a:lnTo>
                  <a:lnTo>
                    <a:pt x="224" y="164"/>
                  </a:lnTo>
                  <a:lnTo>
                    <a:pt x="232" y="164"/>
                  </a:lnTo>
                  <a:lnTo>
                    <a:pt x="239" y="161"/>
                  </a:lnTo>
                  <a:lnTo>
                    <a:pt x="244" y="157"/>
                  </a:lnTo>
                  <a:lnTo>
                    <a:pt x="248" y="152"/>
                  </a:lnTo>
                  <a:lnTo>
                    <a:pt x="251" y="145"/>
                  </a:lnTo>
                  <a:lnTo>
                    <a:pt x="250" y="143"/>
                  </a:lnTo>
                  <a:lnTo>
                    <a:pt x="250" y="139"/>
                  </a:lnTo>
                  <a:lnTo>
                    <a:pt x="247" y="136"/>
                  </a:lnTo>
                  <a:lnTo>
                    <a:pt x="244" y="133"/>
                  </a:lnTo>
                  <a:lnTo>
                    <a:pt x="244" y="133"/>
                  </a:lnTo>
                  <a:lnTo>
                    <a:pt x="194" y="91"/>
                  </a:lnTo>
                  <a:lnTo>
                    <a:pt x="168" y="71"/>
                  </a:lnTo>
                  <a:lnTo>
                    <a:pt x="142" y="51"/>
                  </a:lnTo>
                  <a:lnTo>
                    <a:pt x="115" y="35"/>
                  </a:lnTo>
                  <a:lnTo>
                    <a:pt x="101" y="27"/>
                  </a:lnTo>
                  <a:lnTo>
                    <a:pt x="86" y="20"/>
                  </a:lnTo>
                  <a:lnTo>
                    <a:pt x="71" y="13"/>
                  </a:lnTo>
                  <a:lnTo>
                    <a:pt x="55" y="8"/>
                  </a:lnTo>
                  <a:lnTo>
                    <a:pt x="40" y="4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9" y="4"/>
                  </a:lnTo>
                  <a:lnTo>
                    <a:pt x="4" y="8"/>
                  </a:lnTo>
                  <a:lnTo>
                    <a:pt x="1" y="15"/>
                  </a:lnTo>
                  <a:lnTo>
                    <a:pt x="0" y="21"/>
                  </a:lnTo>
                  <a:lnTo>
                    <a:pt x="1" y="28"/>
                  </a:lnTo>
                  <a:lnTo>
                    <a:pt x="4" y="31"/>
                  </a:lnTo>
                  <a:lnTo>
                    <a:pt x="6" y="33"/>
                  </a:lnTo>
                  <a:lnTo>
                    <a:pt x="9" y="35"/>
                  </a:lnTo>
                  <a:lnTo>
                    <a:pt x="13" y="36"/>
                  </a:lnTo>
                  <a:lnTo>
                    <a:pt x="13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1105CE23-AFF0-6588-87B8-C0817EE2E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8" y="455"/>
              <a:ext cx="94" cy="58"/>
            </a:xfrm>
            <a:custGeom>
              <a:avLst/>
              <a:gdLst>
                <a:gd name="T0" fmla="*/ 23 w 282"/>
                <a:gd name="T1" fmla="*/ 172 h 173"/>
                <a:gd name="T2" fmla="*/ 23 w 282"/>
                <a:gd name="T3" fmla="*/ 172 h 173"/>
                <a:gd name="T4" fmla="*/ 59 w 282"/>
                <a:gd name="T5" fmla="*/ 161 h 173"/>
                <a:gd name="T6" fmla="*/ 93 w 282"/>
                <a:gd name="T7" fmla="*/ 148 h 173"/>
                <a:gd name="T8" fmla="*/ 127 w 282"/>
                <a:gd name="T9" fmla="*/ 133 h 173"/>
                <a:gd name="T10" fmla="*/ 158 w 282"/>
                <a:gd name="T11" fmla="*/ 117 h 173"/>
                <a:gd name="T12" fmla="*/ 190 w 282"/>
                <a:gd name="T13" fmla="*/ 100 h 173"/>
                <a:gd name="T14" fmla="*/ 220 w 282"/>
                <a:gd name="T15" fmla="*/ 80 h 173"/>
                <a:gd name="T16" fmla="*/ 249 w 282"/>
                <a:gd name="T17" fmla="*/ 57 h 173"/>
                <a:gd name="T18" fmla="*/ 277 w 282"/>
                <a:gd name="T19" fmla="*/ 32 h 173"/>
                <a:gd name="T20" fmla="*/ 277 w 282"/>
                <a:gd name="T21" fmla="*/ 32 h 173"/>
                <a:gd name="T22" fmla="*/ 279 w 282"/>
                <a:gd name="T23" fmla="*/ 29 h 173"/>
                <a:gd name="T24" fmla="*/ 281 w 282"/>
                <a:gd name="T25" fmla="*/ 25 h 173"/>
                <a:gd name="T26" fmla="*/ 282 w 282"/>
                <a:gd name="T27" fmla="*/ 23 h 173"/>
                <a:gd name="T28" fmla="*/ 282 w 282"/>
                <a:gd name="T29" fmla="*/ 19 h 173"/>
                <a:gd name="T30" fmla="*/ 279 w 282"/>
                <a:gd name="T31" fmla="*/ 12 h 173"/>
                <a:gd name="T32" fmla="*/ 275 w 282"/>
                <a:gd name="T33" fmla="*/ 7 h 173"/>
                <a:gd name="T34" fmla="*/ 270 w 282"/>
                <a:gd name="T35" fmla="*/ 3 h 173"/>
                <a:gd name="T36" fmla="*/ 263 w 282"/>
                <a:gd name="T37" fmla="*/ 0 h 173"/>
                <a:gd name="T38" fmla="*/ 259 w 282"/>
                <a:gd name="T39" fmla="*/ 0 h 173"/>
                <a:gd name="T40" fmla="*/ 257 w 282"/>
                <a:gd name="T41" fmla="*/ 1 h 173"/>
                <a:gd name="T42" fmla="*/ 253 w 282"/>
                <a:gd name="T43" fmla="*/ 3 h 173"/>
                <a:gd name="T44" fmla="*/ 250 w 282"/>
                <a:gd name="T45" fmla="*/ 5 h 173"/>
                <a:gd name="T46" fmla="*/ 250 w 282"/>
                <a:gd name="T47" fmla="*/ 5 h 173"/>
                <a:gd name="T48" fmla="*/ 224 w 282"/>
                <a:gd name="T49" fmla="*/ 29 h 173"/>
                <a:gd name="T50" fmla="*/ 197 w 282"/>
                <a:gd name="T51" fmla="*/ 50 h 173"/>
                <a:gd name="T52" fmla="*/ 169 w 282"/>
                <a:gd name="T53" fmla="*/ 69 h 173"/>
                <a:gd name="T54" fmla="*/ 140 w 282"/>
                <a:gd name="T55" fmla="*/ 85 h 173"/>
                <a:gd name="T56" fmla="*/ 109 w 282"/>
                <a:gd name="T57" fmla="*/ 100 h 173"/>
                <a:gd name="T58" fmla="*/ 79 w 282"/>
                <a:gd name="T59" fmla="*/ 113 h 173"/>
                <a:gd name="T60" fmla="*/ 47 w 282"/>
                <a:gd name="T61" fmla="*/ 125 h 173"/>
                <a:gd name="T62" fmla="*/ 14 w 282"/>
                <a:gd name="T63" fmla="*/ 136 h 173"/>
                <a:gd name="T64" fmla="*/ 14 w 282"/>
                <a:gd name="T65" fmla="*/ 136 h 173"/>
                <a:gd name="T66" fmla="*/ 10 w 282"/>
                <a:gd name="T67" fmla="*/ 137 h 173"/>
                <a:gd name="T68" fmla="*/ 7 w 282"/>
                <a:gd name="T69" fmla="*/ 140 h 173"/>
                <a:gd name="T70" fmla="*/ 2 w 282"/>
                <a:gd name="T71" fmla="*/ 145 h 173"/>
                <a:gd name="T72" fmla="*/ 0 w 282"/>
                <a:gd name="T73" fmla="*/ 152 h 173"/>
                <a:gd name="T74" fmla="*/ 2 w 282"/>
                <a:gd name="T75" fmla="*/ 160 h 173"/>
                <a:gd name="T76" fmla="*/ 4 w 282"/>
                <a:gd name="T77" fmla="*/ 165 h 173"/>
                <a:gd name="T78" fmla="*/ 8 w 282"/>
                <a:gd name="T79" fmla="*/ 170 h 173"/>
                <a:gd name="T80" fmla="*/ 12 w 282"/>
                <a:gd name="T81" fmla="*/ 172 h 173"/>
                <a:gd name="T82" fmla="*/ 15 w 282"/>
                <a:gd name="T83" fmla="*/ 173 h 173"/>
                <a:gd name="T84" fmla="*/ 19 w 282"/>
                <a:gd name="T85" fmla="*/ 173 h 173"/>
                <a:gd name="T86" fmla="*/ 23 w 282"/>
                <a:gd name="T87" fmla="*/ 172 h 173"/>
                <a:gd name="T88" fmla="*/ 23 w 282"/>
                <a:gd name="T89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2" h="173">
                  <a:moveTo>
                    <a:pt x="23" y="172"/>
                  </a:moveTo>
                  <a:lnTo>
                    <a:pt x="23" y="172"/>
                  </a:lnTo>
                  <a:lnTo>
                    <a:pt x="59" y="161"/>
                  </a:lnTo>
                  <a:lnTo>
                    <a:pt x="93" y="148"/>
                  </a:lnTo>
                  <a:lnTo>
                    <a:pt x="127" y="133"/>
                  </a:lnTo>
                  <a:lnTo>
                    <a:pt x="158" y="117"/>
                  </a:lnTo>
                  <a:lnTo>
                    <a:pt x="190" y="100"/>
                  </a:lnTo>
                  <a:lnTo>
                    <a:pt x="220" y="80"/>
                  </a:lnTo>
                  <a:lnTo>
                    <a:pt x="249" y="57"/>
                  </a:lnTo>
                  <a:lnTo>
                    <a:pt x="277" y="32"/>
                  </a:lnTo>
                  <a:lnTo>
                    <a:pt x="277" y="32"/>
                  </a:lnTo>
                  <a:lnTo>
                    <a:pt x="279" y="29"/>
                  </a:lnTo>
                  <a:lnTo>
                    <a:pt x="281" y="25"/>
                  </a:lnTo>
                  <a:lnTo>
                    <a:pt x="282" y="23"/>
                  </a:lnTo>
                  <a:lnTo>
                    <a:pt x="282" y="19"/>
                  </a:lnTo>
                  <a:lnTo>
                    <a:pt x="279" y="12"/>
                  </a:lnTo>
                  <a:lnTo>
                    <a:pt x="275" y="7"/>
                  </a:lnTo>
                  <a:lnTo>
                    <a:pt x="270" y="3"/>
                  </a:lnTo>
                  <a:lnTo>
                    <a:pt x="263" y="0"/>
                  </a:lnTo>
                  <a:lnTo>
                    <a:pt x="259" y="0"/>
                  </a:lnTo>
                  <a:lnTo>
                    <a:pt x="257" y="1"/>
                  </a:lnTo>
                  <a:lnTo>
                    <a:pt x="253" y="3"/>
                  </a:lnTo>
                  <a:lnTo>
                    <a:pt x="250" y="5"/>
                  </a:lnTo>
                  <a:lnTo>
                    <a:pt x="250" y="5"/>
                  </a:lnTo>
                  <a:lnTo>
                    <a:pt x="224" y="29"/>
                  </a:lnTo>
                  <a:lnTo>
                    <a:pt x="197" y="50"/>
                  </a:lnTo>
                  <a:lnTo>
                    <a:pt x="169" y="69"/>
                  </a:lnTo>
                  <a:lnTo>
                    <a:pt x="140" y="85"/>
                  </a:lnTo>
                  <a:lnTo>
                    <a:pt x="109" y="100"/>
                  </a:lnTo>
                  <a:lnTo>
                    <a:pt x="79" y="113"/>
                  </a:lnTo>
                  <a:lnTo>
                    <a:pt x="47" y="125"/>
                  </a:lnTo>
                  <a:lnTo>
                    <a:pt x="14" y="136"/>
                  </a:lnTo>
                  <a:lnTo>
                    <a:pt x="14" y="136"/>
                  </a:lnTo>
                  <a:lnTo>
                    <a:pt x="10" y="137"/>
                  </a:lnTo>
                  <a:lnTo>
                    <a:pt x="7" y="140"/>
                  </a:lnTo>
                  <a:lnTo>
                    <a:pt x="2" y="145"/>
                  </a:lnTo>
                  <a:lnTo>
                    <a:pt x="0" y="152"/>
                  </a:lnTo>
                  <a:lnTo>
                    <a:pt x="2" y="160"/>
                  </a:lnTo>
                  <a:lnTo>
                    <a:pt x="4" y="165"/>
                  </a:lnTo>
                  <a:lnTo>
                    <a:pt x="8" y="170"/>
                  </a:lnTo>
                  <a:lnTo>
                    <a:pt x="12" y="172"/>
                  </a:lnTo>
                  <a:lnTo>
                    <a:pt x="15" y="173"/>
                  </a:lnTo>
                  <a:lnTo>
                    <a:pt x="19" y="173"/>
                  </a:lnTo>
                  <a:lnTo>
                    <a:pt x="23" y="172"/>
                  </a:lnTo>
                  <a:lnTo>
                    <a:pt x="23" y="1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667B8DFF-0984-64A4-B87A-02F07ACCA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8" y="496"/>
              <a:ext cx="678" cy="403"/>
            </a:xfrm>
            <a:custGeom>
              <a:avLst/>
              <a:gdLst>
                <a:gd name="T0" fmla="*/ 19 w 2033"/>
                <a:gd name="T1" fmla="*/ 37 h 1209"/>
                <a:gd name="T2" fmla="*/ 76 w 2033"/>
                <a:gd name="T3" fmla="*/ 39 h 1209"/>
                <a:gd name="T4" fmla="*/ 133 w 2033"/>
                <a:gd name="T5" fmla="*/ 45 h 1209"/>
                <a:gd name="T6" fmla="*/ 189 w 2033"/>
                <a:gd name="T7" fmla="*/ 56 h 1209"/>
                <a:gd name="T8" fmla="*/ 245 w 2033"/>
                <a:gd name="T9" fmla="*/ 72 h 1209"/>
                <a:gd name="T10" fmla="*/ 299 w 2033"/>
                <a:gd name="T11" fmla="*/ 91 h 1209"/>
                <a:gd name="T12" fmla="*/ 406 w 2033"/>
                <a:gd name="T13" fmla="*/ 136 h 1209"/>
                <a:gd name="T14" fmla="*/ 456 w 2033"/>
                <a:gd name="T15" fmla="*/ 161 h 1209"/>
                <a:gd name="T16" fmla="*/ 564 w 2033"/>
                <a:gd name="T17" fmla="*/ 217 h 1209"/>
                <a:gd name="T18" fmla="*/ 669 w 2033"/>
                <a:gd name="T19" fmla="*/ 277 h 1209"/>
                <a:gd name="T20" fmla="*/ 874 w 2033"/>
                <a:gd name="T21" fmla="*/ 403 h 1209"/>
                <a:gd name="T22" fmla="*/ 977 w 2033"/>
                <a:gd name="T23" fmla="*/ 474 h 1209"/>
                <a:gd name="T24" fmla="*/ 1183 w 2033"/>
                <a:gd name="T25" fmla="*/ 615 h 1209"/>
                <a:gd name="T26" fmla="*/ 1287 w 2033"/>
                <a:gd name="T27" fmla="*/ 684 h 1209"/>
                <a:gd name="T28" fmla="*/ 1393 w 2033"/>
                <a:gd name="T29" fmla="*/ 752 h 1209"/>
                <a:gd name="T30" fmla="*/ 1499 w 2033"/>
                <a:gd name="T31" fmla="*/ 821 h 1209"/>
                <a:gd name="T32" fmla="*/ 1549 w 2033"/>
                <a:gd name="T33" fmla="*/ 856 h 1209"/>
                <a:gd name="T34" fmla="*/ 1695 w 2033"/>
                <a:gd name="T35" fmla="*/ 964 h 1209"/>
                <a:gd name="T36" fmla="*/ 1775 w 2033"/>
                <a:gd name="T37" fmla="*/ 1021 h 1209"/>
                <a:gd name="T38" fmla="*/ 1891 w 2033"/>
                <a:gd name="T39" fmla="*/ 1109 h 1209"/>
                <a:gd name="T40" fmla="*/ 1965 w 2033"/>
                <a:gd name="T41" fmla="*/ 1170 h 1209"/>
                <a:gd name="T42" fmla="*/ 2001 w 2033"/>
                <a:gd name="T43" fmla="*/ 1204 h 1209"/>
                <a:gd name="T44" fmla="*/ 2008 w 2033"/>
                <a:gd name="T45" fmla="*/ 1208 h 1209"/>
                <a:gd name="T46" fmla="*/ 2022 w 2033"/>
                <a:gd name="T47" fmla="*/ 1206 h 1209"/>
                <a:gd name="T48" fmla="*/ 2032 w 2033"/>
                <a:gd name="T49" fmla="*/ 1197 h 1209"/>
                <a:gd name="T50" fmla="*/ 2033 w 2033"/>
                <a:gd name="T51" fmla="*/ 1188 h 1209"/>
                <a:gd name="T52" fmla="*/ 2030 w 2033"/>
                <a:gd name="T53" fmla="*/ 1181 h 1209"/>
                <a:gd name="T54" fmla="*/ 2028 w 2033"/>
                <a:gd name="T55" fmla="*/ 1177 h 1209"/>
                <a:gd name="T56" fmla="*/ 1939 w 2033"/>
                <a:gd name="T57" fmla="*/ 1098 h 1209"/>
                <a:gd name="T58" fmla="*/ 1846 w 2033"/>
                <a:gd name="T59" fmla="*/ 1026 h 1209"/>
                <a:gd name="T60" fmla="*/ 1653 w 2033"/>
                <a:gd name="T61" fmla="*/ 888 h 1209"/>
                <a:gd name="T62" fmla="*/ 1552 w 2033"/>
                <a:gd name="T63" fmla="*/ 815 h 1209"/>
                <a:gd name="T64" fmla="*/ 1451 w 2033"/>
                <a:gd name="T65" fmla="*/ 744 h 1209"/>
                <a:gd name="T66" fmla="*/ 1344 w 2033"/>
                <a:gd name="T67" fmla="*/ 676 h 1209"/>
                <a:gd name="T68" fmla="*/ 1239 w 2033"/>
                <a:gd name="T69" fmla="*/ 608 h 1209"/>
                <a:gd name="T70" fmla="*/ 1136 w 2033"/>
                <a:gd name="T71" fmla="*/ 539 h 1209"/>
                <a:gd name="T72" fmla="*/ 929 w 2033"/>
                <a:gd name="T73" fmla="*/ 397 h 1209"/>
                <a:gd name="T74" fmla="*/ 824 w 2033"/>
                <a:gd name="T75" fmla="*/ 329 h 1209"/>
                <a:gd name="T76" fmla="*/ 725 w 2033"/>
                <a:gd name="T77" fmla="*/ 266 h 1209"/>
                <a:gd name="T78" fmla="*/ 621 w 2033"/>
                <a:gd name="T79" fmla="*/ 206 h 1209"/>
                <a:gd name="T80" fmla="*/ 517 w 2033"/>
                <a:gd name="T81" fmla="*/ 149 h 1209"/>
                <a:gd name="T82" fmla="*/ 410 w 2033"/>
                <a:gd name="T83" fmla="*/ 97 h 1209"/>
                <a:gd name="T84" fmla="*/ 363 w 2033"/>
                <a:gd name="T85" fmla="*/ 76 h 1209"/>
                <a:gd name="T86" fmla="*/ 269 w 2033"/>
                <a:gd name="T87" fmla="*/ 40 h 1209"/>
                <a:gd name="T88" fmla="*/ 170 w 2033"/>
                <a:gd name="T89" fmla="*/ 15 h 1209"/>
                <a:gd name="T90" fmla="*/ 120 w 2033"/>
                <a:gd name="T91" fmla="*/ 5 h 1209"/>
                <a:gd name="T92" fmla="*/ 69 w 2033"/>
                <a:gd name="T93" fmla="*/ 0 h 1209"/>
                <a:gd name="T94" fmla="*/ 19 w 2033"/>
                <a:gd name="T95" fmla="*/ 0 h 1209"/>
                <a:gd name="T96" fmla="*/ 15 w 2033"/>
                <a:gd name="T97" fmla="*/ 0 h 1209"/>
                <a:gd name="T98" fmla="*/ 5 w 2033"/>
                <a:gd name="T99" fmla="*/ 7 h 1209"/>
                <a:gd name="T100" fmla="*/ 0 w 2033"/>
                <a:gd name="T101" fmla="*/ 19 h 1209"/>
                <a:gd name="T102" fmla="*/ 5 w 2033"/>
                <a:gd name="T103" fmla="*/ 32 h 1209"/>
                <a:gd name="T104" fmla="*/ 11 w 2033"/>
                <a:gd name="T105" fmla="*/ 36 h 1209"/>
                <a:gd name="T106" fmla="*/ 19 w 2033"/>
                <a:gd name="T107" fmla="*/ 37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33" h="1209">
                  <a:moveTo>
                    <a:pt x="19" y="37"/>
                  </a:moveTo>
                  <a:lnTo>
                    <a:pt x="19" y="37"/>
                  </a:lnTo>
                  <a:lnTo>
                    <a:pt x="47" y="37"/>
                  </a:lnTo>
                  <a:lnTo>
                    <a:pt x="76" y="39"/>
                  </a:lnTo>
                  <a:lnTo>
                    <a:pt x="104" y="41"/>
                  </a:lnTo>
                  <a:lnTo>
                    <a:pt x="133" y="45"/>
                  </a:lnTo>
                  <a:lnTo>
                    <a:pt x="161" y="51"/>
                  </a:lnTo>
                  <a:lnTo>
                    <a:pt x="189" y="56"/>
                  </a:lnTo>
                  <a:lnTo>
                    <a:pt x="217" y="64"/>
                  </a:lnTo>
                  <a:lnTo>
                    <a:pt x="245" y="72"/>
                  </a:lnTo>
                  <a:lnTo>
                    <a:pt x="271" y="81"/>
                  </a:lnTo>
                  <a:lnTo>
                    <a:pt x="299" y="91"/>
                  </a:lnTo>
                  <a:lnTo>
                    <a:pt x="352" y="112"/>
                  </a:lnTo>
                  <a:lnTo>
                    <a:pt x="406" y="136"/>
                  </a:lnTo>
                  <a:lnTo>
                    <a:pt x="456" y="161"/>
                  </a:lnTo>
                  <a:lnTo>
                    <a:pt x="456" y="161"/>
                  </a:lnTo>
                  <a:lnTo>
                    <a:pt x="511" y="188"/>
                  </a:lnTo>
                  <a:lnTo>
                    <a:pt x="564" y="217"/>
                  </a:lnTo>
                  <a:lnTo>
                    <a:pt x="616" y="246"/>
                  </a:lnTo>
                  <a:lnTo>
                    <a:pt x="669" y="277"/>
                  </a:lnTo>
                  <a:lnTo>
                    <a:pt x="771" y="340"/>
                  </a:lnTo>
                  <a:lnTo>
                    <a:pt x="874" y="403"/>
                  </a:lnTo>
                  <a:lnTo>
                    <a:pt x="874" y="403"/>
                  </a:lnTo>
                  <a:lnTo>
                    <a:pt x="977" y="474"/>
                  </a:lnTo>
                  <a:lnTo>
                    <a:pt x="1080" y="545"/>
                  </a:lnTo>
                  <a:lnTo>
                    <a:pt x="1183" y="615"/>
                  </a:lnTo>
                  <a:lnTo>
                    <a:pt x="1235" y="651"/>
                  </a:lnTo>
                  <a:lnTo>
                    <a:pt x="1287" y="684"/>
                  </a:lnTo>
                  <a:lnTo>
                    <a:pt x="1287" y="684"/>
                  </a:lnTo>
                  <a:lnTo>
                    <a:pt x="1393" y="752"/>
                  </a:lnTo>
                  <a:lnTo>
                    <a:pt x="1447" y="787"/>
                  </a:lnTo>
                  <a:lnTo>
                    <a:pt x="1499" y="821"/>
                  </a:lnTo>
                  <a:lnTo>
                    <a:pt x="1499" y="821"/>
                  </a:lnTo>
                  <a:lnTo>
                    <a:pt x="1549" y="856"/>
                  </a:lnTo>
                  <a:lnTo>
                    <a:pt x="1598" y="892"/>
                  </a:lnTo>
                  <a:lnTo>
                    <a:pt x="1695" y="964"/>
                  </a:lnTo>
                  <a:lnTo>
                    <a:pt x="1695" y="964"/>
                  </a:lnTo>
                  <a:lnTo>
                    <a:pt x="1775" y="1021"/>
                  </a:lnTo>
                  <a:lnTo>
                    <a:pt x="1852" y="1078"/>
                  </a:lnTo>
                  <a:lnTo>
                    <a:pt x="1891" y="1109"/>
                  </a:lnTo>
                  <a:lnTo>
                    <a:pt x="1928" y="1140"/>
                  </a:lnTo>
                  <a:lnTo>
                    <a:pt x="1965" y="1170"/>
                  </a:lnTo>
                  <a:lnTo>
                    <a:pt x="2001" y="1204"/>
                  </a:lnTo>
                  <a:lnTo>
                    <a:pt x="2001" y="1204"/>
                  </a:lnTo>
                  <a:lnTo>
                    <a:pt x="2005" y="1206"/>
                  </a:lnTo>
                  <a:lnTo>
                    <a:pt x="2008" y="1208"/>
                  </a:lnTo>
                  <a:lnTo>
                    <a:pt x="2016" y="1209"/>
                  </a:lnTo>
                  <a:lnTo>
                    <a:pt x="2022" y="1206"/>
                  </a:lnTo>
                  <a:lnTo>
                    <a:pt x="2028" y="1202"/>
                  </a:lnTo>
                  <a:lnTo>
                    <a:pt x="2032" y="1197"/>
                  </a:lnTo>
                  <a:lnTo>
                    <a:pt x="2033" y="1190"/>
                  </a:lnTo>
                  <a:lnTo>
                    <a:pt x="2033" y="1188"/>
                  </a:lnTo>
                  <a:lnTo>
                    <a:pt x="2032" y="1184"/>
                  </a:lnTo>
                  <a:lnTo>
                    <a:pt x="2030" y="1181"/>
                  </a:lnTo>
                  <a:lnTo>
                    <a:pt x="2028" y="1177"/>
                  </a:lnTo>
                  <a:lnTo>
                    <a:pt x="2028" y="1177"/>
                  </a:lnTo>
                  <a:lnTo>
                    <a:pt x="1984" y="1137"/>
                  </a:lnTo>
                  <a:lnTo>
                    <a:pt x="1939" y="1098"/>
                  </a:lnTo>
                  <a:lnTo>
                    <a:pt x="1892" y="1062"/>
                  </a:lnTo>
                  <a:lnTo>
                    <a:pt x="1846" y="1026"/>
                  </a:lnTo>
                  <a:lnTo>
                    <a:pt x="1748" y="956"/>
                  </a:lnTo>
                  <a:lnTo>
                    <a:pt x="1653" y="888"/>
                  </a:lnTo>
                  <a:lnTo>
                    <a:pt x="1653" y="888"/>
                  </a:lnTo>
                  <a:lnTo>
                    <a:pt x="1552" y="815"/>
                  </a:lnTo>
                  <a:lnTo>
                    <a:pt x="1501" y="779"/>
                  </a:lnTo>
                  <a:lnTo>
                    <a:pt x="1451" y="744"/>
                  </a:lnTo>
                  <a:lnTo>
                    <a:pt x="1451" y="744"/>
                  </a:lnTo>
                  <a:lnTo>
                    <a:pt x="1344" y="676"/>
                  </a:lnTo>
                  <a:lnTo>
                    <a:pt x="1239" y="608"/>
                  </a:lnTo>
                  <a:lnTo>
                    <a:pt x="1239" y="608"/>
                  </a:lnTo>
                  <a:lnTo>
                    <a:pt x="1187" y="574"/>
                  </a:lnTo>
                  <a:lnTo>
                    <a:pt x="1136" y="539"/>
                  </a:lnTo>
                  <a:lnTo>
                    <a:pt x="1032" y="469"/>
                  </a:lnTo>
                  <a:lnTo>
                    <a:pt x="929" y="397"/>
                  </a:lnTo>
                  <a:lnTo>
                    <a:pt x="878" y="362"/>
                  </a:lnTo>
                  <a:lnTo>
                    <a:pt x="824" y="329"/>
                  </a:lnTo>
                  <a:lnTo>
                    <a:pt x="824" y="329"/>
                  </a:lnTo>
                  <a:lnTo>
                    <a:pt x="725" y="266"/>
                  </a:lnTo>
                  <a:lnTo>
                    <a:pt x="673" y="236"/>
                  </a:lnTo>
                  <a:lnTo>
                    <a:pt x="621" y="206"/>
                  </a:lnTo>
                  <a:lnTo>
                    <a:pt x="569" y="177"/>
                  </a:lnTo>
                  <a:lnTo>
                    <a:pt x="517" y="149"/>
                  </a:lnTo>
                  <a:lnTo>
                    <a:pt x="464" y="123"/>
                  </a:lnTo>
                  <a:lnTo>
                    <a:pt x="410" y="97"/>
                  </a:lnTo>
                  <a:lnTo>
                    <a:pt x="410" y="97"/>
                  </a:lnTo>
                  <a:lnTo>
                    <a:pt x="363" y="76"/>
                  </a:lnTo>
                  <a:lnTo>
                    <a:pt x="316" y="57"/>
                  </a:lnTo>
                  <a:lnTo>
                    <a:pt x="269" y="40"/>
                  </a:lnTo>
                  <a:lnTo>
                    <a:pt x="219" y="25"/>
                  </a:lnTo>
                  <a:lnTo>
                    <a:pt x="170" y="15"/>
                  </a:lnTo>
                  <a:lnTo>
                    <a:pt x="145" y="9"/>
                  </a:lnTo>
                  <a:lnTo>
                    <a:pt x="120" y="5"/>
                  </a:lnTo>
                  <a:lnTo>
                    <a:pt x="94" y="3"/>
                  </a:lnTo>
                  <a:lnTo>
                    <a:pt x="69" y="0"/>
                  </a:lnTo>
                  <a:lnTo>
                    <a:pt x="44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5" y="7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5" y="32"/>
                  </a:lnTo>
                  <a:lnTo>
                    <a:pt x="7" y="35"/>
                  </a:lnTo>
                  <a:lnTo>
                    <a:pt x="11" y="36"/>
                  </a:lnTo>
                  <a:lnTo>
                    <a:pt x="13" y="37"/>
                  </a:lnTo>
                  <a:lnTo>
                    <a:pt x="19" y="37"/>
                  </a:lnTo>
                  <a:lnTo>
                    <a:pt x="19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C3B4C6B2-D7BC-4559-10D6-0FDE38DCE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0" y="244"/>
              <a:ext cx="118" cy="172"/>
            </a:xfrm>
            <a:custGeom>
              <a:avLst/>
              <a:gdLst>
                <a:gd name="T0" fmla="*/ 315 w 353"/>
                <a:gd name="T1" fmla="*/ 19 h 516"/>
                <a:gd name="T2" fmla="*/ 316 w 353"/>
                <a:gd name="T3" fmla="*/ 156 h 516"/>
                <a:gd name="T4" fmla="*/ 315 w 353"/>
                <a:gd name="T5" fmla="*/ 201 h 516"/>
                <a:gd name="T6" fmla="*/ 313 w 353"/>
                <a:gd name="T7" fmla="*/ 261 h 516"/>
                <a:gd name="T8" fmla="*/ 307 w 353"/>
                <a:gd name="T9" fmla="*/ 303 h 516"/>
                <a:gd name="T10" fmla="*/ 297 w 353"/>
                <a:gd name="T11" fmla="*/ 331 h 516"/>
                <a:gd name="T12" fmla="*/ 288 w 353"/>
                <a:gd name="T13" fmla="*/ 349 h 516"/>
                <a:gd name="T14" fmla="*/ 281 w 353"/>
                <a:gd name="T15" fmla="*/ 357 h 516"/>
                <a:gd name="T16" fmla="*/ 259 w 353"/>
                <a:gd name="T17" fmla="*/ 374 h 516"/>
                <a:gd name="T18" fmla="*/ 231 w 353"/>
                <a:gd name="T19" fmla="*/ 387 h 516"/>
                <a:gd name="T20" fmla="*/ 175 w 353"/>
                <a:gd name="T21" fmla="*/ 409 h 516"/>
                <a:gd name="T22" fmla="*/ 154 w 353"/>
                <a:gd name="T23" fmla="*/ 417 h 516"/>
                <a:gd name="T24" fmla="*/ 95 w 353"/>
                <a:gd name="T25" fmla="*/ 447 h 516"/>
                <a:gd name="T26" fmla="*/ 55 w 353"/>
                <a:gd name="T27" fmla="*/ 466 h 516"/>
                <a:gd name="T28" fmla="*/ 13 w 353"/>
                <a:gd name="T29" fmla="*/ 480 h 516"/>
                <a:gd name="T30" fmla="*/ 9 w 353"/>
                <a:gd name="T31" fmla="*/ 480 h 516"/>
                <a:gd name="T32" fmla="*/ 4 w 353"/>
                <a:gd name="T33" fmla="*/ 486 h 516"/>
                <a:gd name="T34" fmla="*/ 0 w 353"/>
                <a:gd name="T35" fmla="*/ 495 h 516"/>
                <a:gd name="T36" fmla="*/ 4 w 353"/>
                <a:gd name="T37" fmla="*/ 508 h 516"/>
                <a:gd name="T38" fmla="*/ 14 w 353"/>
                <a:gd name="T39" fmla="*/ 516 h 516"/>
                <a:gd name="T40" fmla="*/ 22 w 353"/>
                <a:gd name="T41" fmla="*/ 516 h 516"/>
                <a:gd name="T42" fmla="*/ 46 w 353"/>
                <a:gd name="T43" fmla="*/ 510 h 516"/>
                <a:gd name="T44" fmla="*/ 89 w 353"/>
                <a:gd name="T45" fmla="*/ 492 h 516"/>
                <a:gd name="T46" fmla="*/ 151 w 353"/>
                <a:gd name="T47" fmla="*/ 460 h 516"/>
                <a:gd name="T48" fmla="*/ 194 w 353"/>
                <a:gd name="T49" fmla="*/ 441 h 516"/>
                <a:gd name="T50" fmla="*/ 224 w 353"/>
                <a:gd name="T51" fmla="*/ 427 h 516"/>
                <a:gd name="T52" fmla="*/ 271 w 353"/>
                <a:gd name="T53" fmla="*/ 409 h 516"/>
                <a:gd name="T54" fmla="*/ 299 w 353"/>
                <a:gd name="T55" fmla="*/ 390 h 516"/>
                <a:gd name="T56" fmla="*/ 312 w 353"/>
                <a:gd name="T57" fmla="*/ 378 h 516"/>
                <a:gd name="T58" fmla="*/ 323 w 353"/>
                <a:gd name="T59" fmla="*/ 363 h 516"/>
                <a:gd name="T60" fmla="*/ 339 w 353"/>
                <a:gd name="T61" fmla="*/ 327 h 516"/>
                <a:gd name="T62" fmla="*/ 347 w 353"/>
                <a:gd name="T63" fmla="*/ 289 h 516"/>
                <a:gd name="T64" fmla="*/ 351 w 353"/>
                <a:gd name="T65" fmla="*/ 230 h 516"/>
                <a:gd name="T66" fmla="*/ 353 w 353"/>
                <a:gd name="T67" fmla="*/ 177 h 516"/>
                <a:gd name="T68" fmla="*/ 352 w 353"/>
                <a:gd name="T69" fmla="*/ 19 h 516"/>
                <a:gd name="T70" fmla="*/ 352 w 353"/>
                <a:gd name="T71" fmla="*/ 15 h 516"/>
                <a:gd name="T72" fmla="*/ 348 w 353"/>
                <a:gd name="T73" fmla="*/ 8 h 516"/>
                <a:gd name="T74" fmla="*/ 340 w 353"/>
                <a:gd name="T75" fmla="*/ 1 h 516"/>
                <a:gd name="T76" fmla="*/ 327 w 353"/>
                <a:gd name="T77" fmla="*/ 1 h 516"/>
                <a:gd name="T78" fmla="*/ 319 w 353"/>
                <a:gd name="T79" fmla="*/ 8 h 516"/>
                <a:gd name="T80" fmla="*/ 315 w 353"/>
                <a:gd name="T81" fmla="*/ 15 h 516"/>
                <a:gd name="T82" fmla="*/ 315 w 353"/>
                <a:gd name="T83" fmla="*/ 19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3" h="516">
                  <a:moveTo>
                    <a:pt x="315" y="19"/>
                  </a:moveTo>
                  <a:lnTo>
                    <a:pt x="315" y="19"/>
                  </a:lnTo>
                  <a:lnTo>
                    <a:pt x="316" y="110"/>
                  </a:lnTo>
                  <a:lnTo>
                    <a:pt x="316" y="156"/>
                  </a:lnTo>
                  <a:lnTo>
                    <a:pt x="315" y="201"/>
                  </a:lnTo>
                  <a:lnTo>
                    <a:pt x="315" y="201"/>
                  </a:lnTo>
                  <a:lnTo>
                    <a:pt x="315" y="241"/>
                  </a:lnTo>
                  <a:lnTo>
                    <a:pt x="313" y="261"/>
                  </a:lnTo>
                  <a:lnTo>
                    <a:pt x="311" y="282"/>
                  </a:lnTo>
                  <a:lnTo>
                    <a:pt x="307" y="303"/>
                  </a:lnTo>
                  <a:lnTo>
                    <a:pt x="301" y="323"/>
                  </a:lnTo>
                  <a:lnTo>
                    <a:pt x="297" y="331"/>
                  </a:lnTo>
                  <a:lnTo>
                    <a:pt x="293" y="341"/>
                  </a:lnTo>
                  <a:lnTo>
                    <a:pt x="288" y="349"/>
                  </a:lnTo>
                  <a:lnTo>
                    <a:pt x="281" y="357"/>
                  </a:lnTo>
                  <a:lnTo>
                    <a:pt x="281" y="357"/>
                  </a:lnTo>
                  <a:lnTo>
                    <a:pt x="271" y="366"/>
                  </a:lnTo>
                  <a:lnTo>
                    <a:pt x="259" y="374"/>
                  </a:lnTo>
                  <a:lnTo>
                    <a:pt x="245" y="381"/>
                  </a:lnTo>
                  <a:lnTo>
                    <a:pt x="231" y="387"/>
                  </a:lnTo>
                  <a:lnTo>
                    <a:pt x="202" y="398"/>
                  </a:lnTo>
                  <a:lnTo>
                    <a:pt x="175" y="409"/>
                  </a:lnTo>
                  <a:lnTo>
                    <a:pt x="175" y="409"/>
                  </a:lnTo>
                  <a:lnTo>
                    <a:pt x="154" y="417"/>
                  </a:lnTo>
                  <a:lnTo>
                    <a:pt x="134" y="427"/>
                  </a:lnTo>
                  <a:lnTo>
                    <a:pt x="95" y="447"/>
                  </a:lnTo>
                  <a:lnTo>
                    <a:pt x="75" y="458"/>
                  </a:lnTo>
                  <a:lnTo>
                    <a:pt x="55" y="466"/>
                  </a:lnTo>
                  <a:lnTo>
                    <a:pt x="34" y="474"/>
                  </a:lnTo>
                  <a:lnTo>
                    <a:pt x="13" y="480"/>
                  </a:lnTo>
                  <a:lnTo>
                    <a:pt x="13" y="480"/>
                  </a:lnTo>
                  <a:lnTo>
                    <a:pt x="9" y="480"/>
                  </a:lnTo>
                  <a:lnTo>
                    <a:pt x="5" y="483"/>
                  </a:lnTo>
                  <a:lnTo>
                    <a:pt x="4" y="486"/>
                  </a:lnTo>
                  <a:lnTo>
                    <a:pt x="1" y="488"/>
                  </a:lnTo>
                  <a:lnTo>
                    <a:pt x="0" y="495"/>
                  </a:lnTo>
                  <a:lnTo>
                    <a:pt x="0" y="502"/>
                  </a:lnTo>
                  <a:lnTo>
                    <a:pt x="4" y="508"/>
                  </a:lnTo>
                  <a:lnTo>
                    <a:pt x="7" y="512"/>
                  </a:lnTo>
                  <a:lnTo>
                    <a:pt x="14" y="516"/>
                  </a:lnTo>
                  <a:lnTo>
                    <a:pt x="18" y="516"/>
                  </a:lnTo>
                  <a:lnTo>
                    <a:pt x="22" y="516"/>
                  </a:lnTo>
                  <a:lnTo>
                    <a:pt x="22" y="516"/>
                  </a:lnTo>
                  <a:lnTo>
                    <a:pt x="46" y="510"/>
                  </a:lnTo>
                  <a:lnTo>
                    <a:pt x="67" y="502"/>
                  </a:lnTo>
                  <a:lnTo>
                    <a:pt x="89" y="492"/>
                  </a:lnTo>
                  <a:lnTo>
                    <a:pt x="110" y="482"/>
                  </a:lnTo>
                  <a:lnTo>
                    <a:pt x="151" y="460"/>
                  </a:lnTo>
                  <a:lnTo>
                    <a:pt x="172" y="450"/>
                  </a:lnTo>
                  <a:lnTo>
                    <a:pt x="194" y="441"/>
                  </a:lnTo>
                  <a:lnTo>
                    <a:pt x="194" y="441"/>
                  </a:lnTo>
                  <a:lnTo>
                    <a:pt x="224" y="427"/>
                  </a:lnTo>
                  <a:lnTo>
                    <a:pt x="256" y="415"/>
                  </a:lnTo>
                  <a:lnTo>
                    <a:pt x="271" y="409"/>
                  </a:lnTo>
                  <a:lnTo>
                    <a:pt x="285" y="399"/>
                  </a:lnTo>
                  <a:lnTo>
                    <a:pt x="299" y="390"/>
                  </a:lnTo>
                  <a:lnTo>
                    <a:pt x="312" y="378"/>
                  </a:lnTo>
                  <a:lnTo>
                    <a:pt x="312" y="378"/>
                  </a:lnTo>
                  <a:lnTo>
                    <a:pt x="317" y="371"/>
                  </a:lnTo>
                  <a:lnTo>
                    <a:pt x="323" y="363"/>
                  </a:lnTo>
                  <a:lnTo>
                    <a:pt x="332" y="346"/>
                  </a:lnTo>
                  <a:lnTo>
                    <a:pt x="339" y="327"/>
                  </a:lnTo>
                  <a:lnTo>
                    <a:pt x="344" y="309"/>
                  </a:lnTo>
                  <a:lnTo>
                    <a:pt x="347" y="289"/>
                  </a:lnTo>
                  <a:lnTo>
                    <a:pt x="349" y="269"/>
                  </a:lnTo>
                  <a:lnTo>
                    <a:pt x="351" y="230"/>
                  </a:lnTo>
                  <a:lnTo>
                    <a:pt x="351" y="230"/>
                  </a:lnTo>
                  <a:lnTo>
                    <a:pt x="353" y="177"/>
                  </a:lnTo>
                  <a:lnTo>
                    <a:pt x="353" y="124"/>
                  </a:lnTo>
                  <a:lnTo>
                    <a:pt x="352" y="19"/>
                  </a:lnTo>
                  <a:lnTo>
                    <a:pt x="352" y="19"/>
                  </a:lnTo>
                  <a:lnTo>
                    <a:pt x="352" y="15"/>
                  </a:lnTo>
                  <a:lnTo>
                    <a:pt x="351" y="11"/>
                  </a:lnTo>
                  <a:lnTo>
                    <a:pt x="348" y="8"/>
                  </a:lnTo>
                  <a:lnTo>
                    <a:pt x="347" y="5"/>
                  </a:lnTo>
                  <a:lnTo>
                    <a:pt x="340" y="1"/>
                  </a:lnTo>
                  <a:lnTo>
                    <a:pt x="333" y="0"/>
                  </a:lnTo>
                  <a:lnTo>
                    <a:pt x="327" y="1"/>
                  </a:lnTo>
                  <a:lnTo>
                    <a:pt x="320" y="5"/>
                  </a:lnTo>
                  <a:lnTo>
                    <a:pt x="319" y="8"/>
                  </a:lnTo>
                  <a:lnTo>
                    <a:pt x="316" y="11"/>
                  </a:lnTo>
                  <a:lnTo>
                    <a:pt x="315" y="15"/>
                  </a:lnTo>
                  <a:lnTo>
                    <a:pt x="315" y="19"/>
                  </a:lnTo>
                  <a:lnTo>
                    <a:pt x="315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CA76DC84-8D32-D9AC-46A3-68A8939DD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249"/>
              <a:ext cx="425" cy="648"/>
            </a:xfrm>
            <a:custGeom>
              <a:avLst/>
              <a:gdLst>
                <a:gd name="T0" fmla="*/ 33 w 1277"/>
                <a:gd name="T1" fmla="*/ 47 h 1946"/>
                <a:gd name="T2" fmla="*/ 102 w 1277"/>
                <a:gd name="T3" fmla="*/ 93 h 1946"/>
                <a:gd name="T4" fmla="*/ 232 w 1277"/>
                <a:gd name="T5" fmla="*/ 198 h 1946"/>
                <a:gd name="T6" fmla="*/ 343 w 1277"/>
                <a:gd name="T7" fmla="*/ 282 h 1946"/>
                <a:gd name="T8" fmla="*/ 461 w 1277"/>
                <a:gd name="T9" fmla="*/ 358 h 1946"/>
                <a:gd name="T10" fmla="*/ 599 w 1277"/>
                <a:gd name="T11" fmla="*/ 455 h 1946"/>
                <a:gd name="T12" fmla="*/ 731 w 1277"/>
                <a:gd name="T13" fmla="*/ 561 h 1946"/>
                <a:gd name="T14" fmla="*/ 808 w 1277"/>
                <a:gd name="T15" fmla="*/ 635 h 1946"/>
                <a:gd name="T16" fmla="*/ 913 w 1277"/>
                <a:gd name="T17" fmla="*/ 756 h 1946"/>
                <a:gd name="T18" fmla="*/ 986 w 1277"/>
                <a:gd name="T19" fmla="*/ 868 h 1946"/>
                <a:gd name="T20" fmla="*/ 1011 w 1277"/>
                <a:gd name="T21" fmla="*/ 917 h 1946"/>
                <a:gd name="T22" fmla="*/ 1041 w 1277"/>
                <a:gd name="T23" fmla="*/ 994 h 1946"/>
                <a:gd name="T24" fmla="*/ 1070 w 1277"/>
                <a:gd name="T25" fmla="*/ 1098 h 1946"/>
                <a:gd name="T26" fmla="*/ 1112 w 1277"/>
                <a:gd name="T27" fmla="*/ 1313 h 1946"/>
                <a:gd name="T28" fmla="*/ 1147 w 1277"/>
                <a:gd name="T29" fmla="*/ 1467 h 1946"/>
                <a:gd name="T30" fmla="*/ 1192 w 1277"/>
                <a:gd name="T31" fmla="*/ 1660 h 1946"/>
                <a:gd name="T32" fmla="*/ 1227 w 1277"/>
                <a:gd name="T33" fmla="*/ 1854 h 1946"/>
                <a:gd name="T34" fmla="*/ 1243 w 1277"/>
                <a:gd name="T35" fmla="*/ 1937 h 1946"/>
                <a:gd name="T36" fmla="*/ 1249 w 1277"/>
                <a:gd name="T37" fmla="*/ 1945 h 1946"/>
                <a:gd name="T38" fmla="*/ 1269 w 1277"/>
                <a:gd name="T39" fmla="*/ 1942 h 1946"/>
                <a:gd name="T40" fmla="*/ 1277 w 1277"/>
                <a:gd name="T41" fmla="*/ 1927 h 1946"/>
                <a:gd name="T42" fmla="*/ 1265 w 1277"/>
                <a:gd name="T43" fmla="*/ 1862 h 1946"/>
                <a:gd name="T44" fmla="*/ 1235 w 1277"/>
                <a:gd name="T45" fmla="*/ 1680 h 1946"/>
                <a:gd name="T46" fmla="*/ 1207 w 1277"/>
                <a:gd name="T47" fmla="*/ 1556 h 1946"/>
                <a:gd name="T48" fmla="*/ 1163 w 1277"/>
                <a:gd name="T49" fmla="*/ 1371 h 1946"/>
                <a:gd name="T50" fmla="*/ 1126 w 1277"/>
                <a:gd name="T51" fmla="*/ 1183 h 1946"/>
                <a:gd name="T52" fmla="*/ 1106 w 1277"/>
                <a:gd name="T53" fmla="*/ 1081 h 1946"/>
                <a:gd name="T54" fmla="*/ 1077 w 1277"/>
                <a:gd name="T55" fmla="*/ 979 h 1946"/>
                <a:gd name="T56" fmla="*/ 1047 w 1277"/>
                <a:gd name="T57" fmla="*/ 906 h 1946"/>
                <a:gd name="T58" fmla="*/ 983 w 1277"/>
                <a:gd name="T59" fmla="*/ 790 h 1946"/>
                <a:gd name="T60" fmla="*/ 888 w 1277"/>
                <a:gd name="T61" fmla="*/ 665 h 1946"/>
                <a:gd name="T62" fmla="*/ 777 w 1277"/>
                <a:gd name="T63" fmla="*/ 553 h 1946"/>
                <a:gd name="T64" fmla="*/ 656 w 1277"/>
                <a:gd name="T65" fmla="*/ 451 h 1946"/>
                <a:gd name="T66" fmla="*/ 529 w 1277"/>
                <a:gd name="T67" fmla="*/ 359 h 1946"/>
                <a:gd name="T68" fmla="*/ 398 w 1277"/>
                <a:gd name="T69" fmla="*/ 274 h 1946"/>
                <a:gd name="T70" fmla="*/ 303 w 1277"/>
                <a:gd name="T71" fmla="*/ 209 h 1946"/>
                <a:gd name="T72" fmla="*/ 214 w 1277"/>
                <a:gd name="T73" fmla="*/ 135 h 1946"/>
                <a:gd name="T74" fmla="*/ 93 w 1277"/>
                <a:gd name="T75" fmla="*/ 41 h 1946"/>
                <a:gd name="T76" fmla="*/ 27 w 1277"/>
                <a:gd name="T77" fmla="*/ 2 h 1946"/>
                <a:gd name="T78" fmla="*/ 13 w 1277"/>
                <a:gd name="T79" fmla="*/ 1 h 1946"/>
                <a:gd name="T80" fmla="*/ 0 w 1277"/>
                <a:gd name="T81" fmla="*/ 15 h 1946"/>
                <a:gd name="T82" fmla="*/ 2 w 1277"/>
                <a:gd name="T83" fmla="*/ 29 h 1946"/>
                <a:gd name="T84" fmla="*/ 9 w 1277"/>
                <a:gd name="T85" fmla="*/ 34 h 1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77" h="1946">
                  <a:moveTo>
                    <a:pt x="9" y="34"/>
                  </a:moveTo>
                  <a:lnTo>
                    <a:pt x="9" y="34"/>
                  </a:lnTo>
                  <a:lnTo>
                    <a:pt x="33" y="47"/>
                  </a:lnTo>
                  <a:lnTo>
                    <a:pt x="57" y="62"/>
                  </a:lnTo>
                  <a:lnTo>
                    <a:pt x="79" y="77"/>
                  </a:lnTo>
                  <a:lnTo>
                    <a:pt x="102" y="93"/>
                  </a:lnTo>
                  <a:lnTo>
                    <a:pt x="146" y="127"/>
                  </a:lnTo>
                  <a:lnTo>
                    <a:pt x="190" y="162"/>
                  </a:lnTo>
                  <a:lnTo>
                    <a:pt x="232" y="198"/>
                  </a:lnTo>
                  <a:lnTo>
                    <a:pt x="276" y="232"/>
                  </a:lnTo>
                  <a:lnTo>
                    <a:pt x="320" y="266"/>
                  </a:lnTo>
                  <a:lnTo>
                    <a:pt x="343" y="282"/>
                  </a:lnTo>
                  <a:lnTo>
                    <a:pt x="365" y="298"/>
                  </a:lnTo>
                  <a:lnTo>
                    <a:pt x="365" y="298"/>
                  </a:lnTo>
                  <a:lnTo>
                    <a:pt x="461" y="358"/>
                  </a:lnTo>
                  <a:lnTo>
                    <a:pt x="507" y="390"/>
                  </a:lnTo>
                  <a:lnTo>
                    <a:pt x="554" y="422"/>
                  </a:lnTo>
                  <a:lnTo>
                    <a:pt x="599" y="455"/>
                  </a:lnTo>
                  <a:lnTo>
                    <a:pt x="643" y="489"/>
                  </a:lnTo>
                  <a:lnTo>
                    <a:pt x="687" y="524"/>
                  </a:lnTo>
                  <a:lnTo>
                    <a:pt x="731" y="561"/>
                  </a:lnTo>
                  <a:lnTo>
                    <a:pt x="731" y="561"/>
                  </a:lnTo>
                  <a:lnTo>
                    <a:pt x="769" y="597"/>
                  </a:lnTo>
                  <a:lnTo>
                    <a:pt x="808" y="635"/>
                  </a:lnTo>
                  <a:lnTo>
                    <a:pt x="845" y="673"/>
                  </a:lnTo>
                  <a:lnTo>
                    <a:pt x="880" y="714"/>
                  </a:lnTo>
                  <a:lnTo>
                    <a:pt x="913" y="756"/>
                  </a:lnTo>
                  <a:lnTo>
                    <a:pt x="945" y="800"/>
                  </a:lnTo>
                  <a:lnTo>
                    <a:pt x="973" y="845"/>
                  </a:lnTo>
                  <a:lnTo>
                    <a:pt x="986" y="868"/>
                  </a:lnTo>
                  <a:lnTo>
                    <a:pt x="999" y="891"/>
                  </a:lnTo>
                  <a:lnTo>
                    <a:pt x="999" y="891"/>
                  </a:lnTo>
                  <a:lnTo>
                    <a:pt x="1011" y="917"/>
                  </a:lnTo>
                  <a:lnTo>
                    <a:pt x="1022" y="942"/>
                  </a:lnTo>
                  <a:lnTo>
                    <a:pt x="1033" y="967"/>
                  </a:lnTo>
                  <a:lnTo>
                    <a:pt x="1041" y="994"/>
                  </a:lnTo>
                  <a:lnTo>
                    <a:pt x="1050" y="1019"/>
                  </a:lnTo>
                  <a:lnTo>
                    <a:pt x="1057" y="1046"/>
                  </a:lnTo>
                  <a:lnTo>
                    <a:pt x="1070" y="1098"/>
                  </a:lnTo>
                  <a:lnTo>
                    <a:pt x="1082" y="1151"/>
                  </a:lnTo>
                  <a:lnTo>
                    <a:pt x="1091" y="1206"/>
                  </a:lnTo>
                  <a:lnTo>
                    <a:pt x="1112" y="1313"/>
                  </a:lnTo>
                  <a:lnTo>
                    <a:pt x="1112" y="1313"/>
                  </a:lnTo>
                  <a:lnTo>
                    <a:pt x="1128" y="1391"/>
                  </a:lnTo>
                  <a:lnTo>
                    <a:pt x="1147" y="1467"/>
                  </a:lnTo>
                  <a:lnTo>
                    <a:pt x="1183" y="1621"/>
                  </a:lnTo>
                  <a:lnTo>
                    <a:pt x="1183" y="1621"/>
                  </a:lnTo>
                  <a:lnTo>
                    <a:pt x="1192" y="1660"/>
                  </a:lnTo>
                  <a:lnTo>
                    <a:pt x="1199" y="1698"/>
                  </a:lnTo>
                  <a:lnTo>
                    <a:pt x="1213" y="1777"/>
                  </a:lnTo>
                  <a:lnTo>
                    <a:pt x="1227" y="1854"/>
                  </a:lnTo>
                  <a:lnTo>
                    <a:pt x="1241" y="1933"/>
                  </a:lnTo>
                  <a:lnTo>
                    <a:pt x="1241" y="1933"/>
                  </a:lnTo>
                  <a:lnTo>
                    <a:pt x="1243" y="1937"/>
                  </a:lnTo>
                  <a:lnTo>
                    <a:pt x="1244" y="1941"/>
                  </a:lnTo>
                  <a:lnTo>
                    <a:pt x="1247" y="1942"/>
                  </a:lnTo>
                  <a:lnTo>
                    <a:pt x="1249" y="1945"/>
                  </a:lnTo>
                  <a:lnTo>
                    <a:pt x="1256" y="1946"/>
                  </a:lnTo>
                  <a:lnTo>
                    <a:pt x="1263" y="1946"/>
                  </a:lnTo>
                  <a:lnTo>
                    <a:pt x="1269" y="1942"/>
                  </a:lnTo>
                  <a:lnTo>
                    <a:pt x="1275" y="1938"/>
                  </a:lnTo>
                  <a:lnTo>
                    <a:pt x="1277" y="1931"/>
                  </a:lnTo>
                  <a:lnTo>
                    <a:pt x="1277" y="1927"/>
                  </a:lnTo>
                  <a:lnTo>
                    <a:pt x="1277" y="1923"/>
                  </a:lnTo>
                  <a:lnTo>
                    <a:pt x="1277" y="1923"/>
                  </a:lnTo>
                  <a:lnTo>
                    <a:pt x="1265" y="1862"/>
                  </a:lnTo>
                  <a:lnTo>
                    <a:pt x="1256" y="1801"/>
                  </a:lnTo>
                  <a:lnTo>
                    <a:pt x="1245" y="1741"/>
                  </a:lnTo>
                  <a:lnTo>
                    <a:pt x="1235" y="1680"/>
                  </a:lnTo>
                  <a:lnTo>
                    <a:pt x="1235" y="1680"/>
                  </a:lnTo>
                  <a:lnTo>
                    <a:pt x="1220" y="1618"/>
                  </a:lnTo>
                  <a:lnTo>
                    <a:pt x="1207" y="1556"/>
                  </a:lnTo>
                  <a:lnTo>
                    <a:pt x="1178" y="1432"/>
                  </a:lnTo>
                  <a:lnTo>
                    <a:pt x="1178" y="1432"/>
                  </a:lnTo>
                  <a:lnTo>
                    <a:pt x="1163" y="1371"/>
                  </a:lnTo>
                  <a:lnTo>
                    <a:pt x="1150" y="1308"/>
                  </a:lnTo>
                  <a:lnTo>
                    <a:pt x="1136" y="1246"/>
                  </a:lnTo>
                  <a:lnTo>
                    <a:pt x="1126" y="1183"/>
                  </a:lnTo>
                  <a:lnTo>
                    <a:pt x="1126" y="1183"/>
                  </a:lnTo>
                  <a:lnTo>
                    <a:pt x="1116" y="1131"/>
                  </a:lnTo>
                  <a:lnTo>
                    <a:pt x="1106" y="1081"/>
                  </a:lnTo>
                  <a:lnTo>
                    <a:pt x="1092" y="1030"/>
                  </a:lnTo>
                  <a:lnTo>
                    <a:pt x="1077" y="979"/>
                  </a:lnTo>
                  <a:lnTo>
                    <a:pt x="1077" y="979"/>
                  </a:lnTo>
                  <a:lnTo>
                    <a:pt x="1067" y="954"/>
                  </a:lnTo>
                  <a:lnTo>
                    <a:pt x="1058" y="930"/>
                  </a:lnTo>
                  <a:lnTo>
                    <a:pt x="1047" y="906"/>
                  </a:lnTo>
                  <a:lnTo>
                    <a:pt x="1035" y="882"/>
                  </a:lnTo>
                  <a:lnTo>
                    <a:pt x="1010" y="836"/>
                  </a:lnTo>
                  <a:lnTo>
                    <a:pt x="983" y="790"/>
                  </a:lnTo>
                  <a:lnTo>
                    <a:pt x="954" y="748"/>
                  </a:lnTo>
                  <a:lnTo>
                    <a:pt x="922" y="706"/>
                  </a:lnTo>
                  <a:lnTo>
                    <a:pt x="888" y="665"/>
                  </a:lnTo>
                  <a:lnTo>
                    <a:pt x="853" y="627"/>
                  </a:lnTo>
                  <a:lnTo>
                    <a:pt x="816" y="589"/>
                  </a:lnTo>
                  <a:lnTo>
                    <a:pt x="777" y="553"/>
                  </a:lnTo>
                  <a:lnTo>
                    <a:pt x="737" y="517"/>
                  </a:lnTo>
                  <a:lnTo>
                    <a:pt x="698" y="484"/>
                  </a:lnTo>
                  <a:lnTo>
                    <a:pt x="656" y="451"/>
                  </a:lnTo>
                  <a:lnTo>
                    <a:pt x="614" y="419"/>
                  </a:lnTo>
                  <a:lnTo>
                    <a:pt x="571" y="388"/>
                  </a:lnTo>
                  <a:lnTo>
                    <a:pt x="529" y="359"/>
                  </a:lnTo>
                  <a:lnTo>
                    <a:pt x="529" y="359"/>
                  </a:lnTo>
                  <a:lnTo>
                    <a:pt x="464" y="316"/>
                  </a:lnTo>
                  <a:lnTo>
                    <a:pt x="398" y="274"/>
                  </a:lnTo>
                  <a:lnTo>
                    <a:pt x="367" y="254"/>
                  </a:lnTo>
                  <a:lnTo>
                    <a:pt x="335" y="231"/>
                  </a:lnTo>
                  <a:lnTo>
                    <a:pt x="303" y="209"/>
                  </a:lnTo>
                  <a:lnTo>
                    <a:pt x="272" y="185"/>
                  </a:lnTo>
                  <a:lnTo>
                    <a:pt x="272" y="185"/>
                  </a:lnTo>
                  <a:lnTo>
                    <a:pt x="214" y="135"/>
                  </a:lnTo>
                  <a:lnTo>
                    <a:pt x="154" y="87"/>
                  </a:lnTo>
                  <a:lnTo>
                    <a:pt x="125" y="63"/>
                  </a:lnTo>
                  <a:lnTo>
                    <a:pt x="93" y="41"/>
                  </a:lnTo>
                  <a:lnTo>
                    <a:pt x="61" y="21"/>
                  </a:lnTo>
                  <a:lnTo>
                    <a:pt x="27" y="2"/>
                  </a:lnTo>
                  <a:lnTo>
                    <a:pt x="27" y="2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1" y="26"/>
                  </a:lnTo>
                  <a:lnTo>
                    <a:pt x="2" y="29"/>
                  </a:lnTo>
                  <a:lnTo>
                    <a:pt x="5" y="31"/>
                  </a:lnTo>
                  <a:lnTo>
                    <a:pt x="9" y="34"/>
                  </a:lnTo>
                  <a:lnTo>
                    <a:pt x="9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F3B9B58A-040C-B373-CC3E-88C235196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56"/>
              <a:ext cx="173" cy="25"/>
            </a:xfrm>
            <a:custGeom>
              <a:avLst/>
              <a:gdLst>
                <a:gd name="T0" fmla="*/ 500 w 518"/>
                <a:gd name="T1" fmla="*/ 0 h 76"/>
                <a:gd name="T2" fmla="*/ 500 w 518"/>
                <a:gd name="T3" fmla="*/ 0 h 76"/>
                <a:gd name="T4" fmla="*/ 439 w 518"/>
                <a:gd name="T5" fmla="*/ 6 h 76"/>
                <a:gd name="T6" fmla="*/ 378 w 518"/>
                <a:gd name="T7" fmla="*/ 10 h 76"/>
                <a:gd name="T8" fmla="*/ 256 w 518"/>
                <a:gd name="T9" fmla="*/ 16 h 76"/>
                <a:gd name="T10" fmla="*/ 196 w 518"/>
                <a:gd name="T11" fmla="*/ 20 h 76"/>
                <a:gd name="T12" fmla="*/ 135 w 518"/>
                <a:gd name="T13" fmla="*/ 24 h 76"/>
                <a:gd name="T14" fmla="*/ 73 w 518"/>
                <a:gd name="T15" fmla="*/ 30 h 76"/>
                <a:gd name="T16" fmla="*/ 43 w 518"/>
                <a:gd name="T17" fmla="*/ 34 h 76"/>
                <a:gd name="T18" fmla="*/ 14 w 518"/>
                <a:gd name="T19" fmla="*/ 40 h 76"/>
                <a:gd name="T20" fmla="*/ 14 w 518"/>
                <a:gd name="T21" fmla="*/ 40 h 76"/>
                <a:gd name="T22" fmla="*/ 10 w 518"/>
                <a:gd name="T23" fmla="*/ 41 h 76"/>
                <a:gd name="T24" fmla="*/ 6 w 518"/>
                <a:gd name="T25" fmla="*/ 42 h 76"/>
                <a:gd name="T26" fmla="*/ 3 w 518"/>
                <a:gd name="T27" fmla="*/ 45 h 76"/>
                <a:gd name="T28" fmla="*/ 2 w 518"/>
                <a:gd name="T29" fmla="*/ 48 h 76"/>
                <a:gd name="T30" fmla="*/ 0 w 518"/>
                <a:gd name="T31" fmla="*/ 54 h 76"/>
                <a:gd name="T32" fmla="*/ 0 w 518"/>
                <a:gd name="T33" fmla="*/ 61 h 76"/>
                <a:gd name="T34" fmla="*/ 3 w 518"/>
                <a:gd name="T35" fmla="*/ 68 h 76"/>
                <a:gd name="T36" fmla="*/ 8 w 518"/>
                <a:gd name="T37" fmla="*/ 73 h 76"/>
                <a:gd name="T38" fmla="*/ 15 w 518"/>
                <a:gd name="T39" fmla="*/ 76 h 76"/>
                <a:gd name="T40" fmla="*/ 19 w 518"/>
                <a:gd name="T41" fmla="*/ 76 h 76"/>
                <a:gd name="T42" fmla="*/ 23 w 518"/>
                <a:gd name="T43" fmla="*/ 76 h 76"/>
                <a:gd name="T44" fmla="*/ 23 w 518"/>
                <a:gd name="T45" fmla="*/ 76 h 76"/>
                <a:gd name="T46" fmla="*/ 52 w 518"/>
                <a:gd name="T47" fmla="*/ 70 h 76"/>
                <a:gd name="T48" fmla="*/ 83 w 518"/>
                <a:gd name="T49" fmla="*/ 66 h 76"/>
                <a:gd name="T50" fmla="*/ 141 w 518"/>
                <a:gd name="T51" fmla="*/ 60 h 76"/>
                <a:gd name="T52" fmla="*/ 201 w 518"/>
                <a:gd name="T53" fmla="*/ 56 h 76"/>
                <a:gd name="T54" fmla="*/ 261 w 518"/>
                <a:gd name="T55" fmla="*/ 53 h 76"/>
                <a:gd name="T56" fmla="*/ 381 w 518"/>
                <a:gd name="T57" fmla="*/ 48 h 76"/>
                <a:gd name="T58" fmla="*/ 440 w 518"/>
                <a:gd name="T59" fmla="*/ 44 h 76"/>
                <a:gd name="T60" fmla="*/ 500 w 518"/>
                <a:gd name="T61" fmla="*/ 37 h 76"/>
                <a:gd name="T62" fmla="*/ 500 w 518"/>
                <a:gd name="T63" fmla="*/ 37 h 76"/>
                <a:gd name="T64" fmla="*/ 504 w 518"/>
                <a:gd name="T65" fmla="*/ 37 h 76"/>
                <a:gd name="T66" fmla="*/ 508 w 518"/>
                <a:gd name="T67" fmla="*/ 34 h 76"/>
                <a:gd name="T68" fmla="*/ 514 w 518"/>
                <a:gd name="T69" fmla="*/ 30 h 76"/>
                <a:gd name="T70" fmla="*/ 516 w 518"/>
                <a:gd name="T71" fmla="*/ 24 h 76"/>
                <a:gd name="T72" fmla="*/ 518 w 518"/>
                <a:gd name="T73" fmla="*/ 17 h 76"/>
                <a:gd name="T74" fmla="*/ 518 w 518"/>
                <a:gd name="T75" fmla="*/ 10 h 76"/>
                <a:gd name="T76" fmla="*/ 514 w 518"/>
                <a:gd name="T77" fmla="*/ 4 h 76"/>
                <a:gd name="T78" fmla="*/ 511 w 518"/>
                <a:gd name="T79" fmla="*/ 2 h 76"/>
                <a:gd name="T80" fmla="*/ 508 w 518"/>
                <a:gd name="T81" fmla="*/ 1 h 76"/>
                <a:gd name="T82" fmla="*/ 504 w 518"/>
                <a:gd name="T83" fmla="*/ 0 h 76"/>
                <a:gd name="T84" fmla="*/ 500 w 518"/>
                <a:gd name="T85" fmla="*/ 0 h 76"/>
                <a:gd name="T86" fmla="*/ 500 w 518"/>
                <a:gd name="T8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8" h="76">
                  <a:moveTo>
                    <a:pt x="500" y="0"/>
                  </a:moveTo>
                  <a:lnTo>
                    <a:pt x="500" y="0"/>
                  </a:lnTo>
                  <a:lnTo>
                    <a:pt x="439" y="6"/>
                  </a:lnTo>
                  <a:lnTo>
                    <a:pt x="378" y="10"/>
                  </a:lnTo>
                  <a:lnTo>
                    <a:pt x="256" y="16"/>
                  </a:lnTo>
                  <a:lnTo>
                    <a:pt x="196" y="20"/>
                  </a:lnTo>
                  <a:lnTo>
                    <a:pt x="135" y="24"/>
                  </a:lnTo>
                  <a:lnTo>
                    <a:pt x="73" y="30"/>
                  </a:lnTo>
                  <a:lnTo>
                    <a:pt x="43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0" y="41"/>
                  </a:lnTo>
                  <a:lnTo>
                    <a:pt x="6" y="42"/>
                  </a:lnTo>
                  <a:lnTo>
                    <a:pt x="3" y="45"/>
                  </a:lnTo>
                  <a:lnTo>
                    <a:pt x="2" y="48"/>
                  </a:lnTo>
                  <a:lnTo>
                    <a:pt x="0" y="54"/>
                  </a:lnTo>
                  <a:lnTo>
                    <a:pt x="0" y="61"/>
                  </a:lnTo>
                  <a:lnTo>
                    <a:pt x="3" y="68"/>
                  </a:lnTo>
                  <a:lnTo>
                    <a:pt x="8" y="73"/>
                  </a:lnTo>
                  <a:lnTo>
                    <a:pt x="15" y="76"/>
                  </a:lnTo>
                  <a:lnTo>
                    <a:pt x="19" y="76"/>
                  </a:lnTo>
                  <a:lnTo>
                    <a:pt x="23" y="76"/>
                  </a:lnTo>
                  <a:lnTo>
                    <a:pt x="23" y="76"/>
                  </a:lnTo>
                  <a:lnTo>
                    <a:pt x="52" y="70"/>
                  </a:lnTo>
                  <a:lnTo>
                    <a:pt x="83" y="66"/>
                  </a:lnTo>
                  <a:lnTo>
                    <a:pt x="141" y="60"/>
                  </a:lnTo>
                  <a:lnTo>
                    <a:pt x="201" y="56"/>
                  </a:lnTo>
                  <a:lnTo>
                    <a:pt x="261" y="53"/>
                  </a:lnTo>
                  <a:lnTo>
                    <a:pt x="381" y="48"/>
                  </a:lnTo>
                  <a:lnTo>
                    <a:pt x="440" y="44"/>
                  </a:lnTo>
                  <a:lnTo>
                    <a:pt x="500" y="37"/>
                  </a:lnTo>
                  <a:lnTo>
                    <a:pt x="500" y="37"/>
                  </a:lnTo>
                  <a:lnTo>
                    <a:pt x="504" y="37"/>
                  </a:lnTo>
                  <a:lnTo>
                    <a:pt x="508" y="34"/>
                  </a:lnTo>
                  <a:lnTo>
                    <a:pt x="514" y="30"/>
                  </a:lnTo>
                  <a:lnTo>
                    <a:pt x="516" y="24"/>
                  </a:lnTo>
                  <a:lnTo>
                    <a:pt x="518" y="17"/>
                  </a:lnTo>
                  <a:lnTo>
                    <a:pt x="518" y="10"/>
                  </a:lnTo>
                  <a:lnTo>
                    <a:pt x="514" y="4"/>
                  </a:lnTo>
                  <a:lnTo>
                    <a:pt x="511" y="2"/>
                  </a:lnTo>
                  <a:lnTo>
                    <a:pt x="508" y="1"/>
                  </a:lnTo>
                  <a:lnTo>
                    <a:pt x="504" y="0"/>
                  </a:lnTo>
                  <a:lnTo>
                    <a:pt x="500" y="0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13E6610E-7AD1-482C-C1F8-6143E904C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379"/>
              <a:ext cx="32" cy="192"/>
            </a:xfrm>
            <a:custGeom>
              <a:avLst/>
              <a:gdLst>
                <a:gd name="T0" fmla="*/ 60 w 97"/>
                <a:gd name="T1" fmla="*/ 17 h 575"/>
                <a:gd name="T2" fmla="*/ 60 w 97"/>
                <a:gd name="T3" fmla="*/ 17 h 575"/>
                <a:gd name="T4" fmla="*/ 33 w 97"/>
                <a:gd name="T5" fmla="*/ 285 h 575"/>
                <a:gd name="T6" fmla="*/ 18 w 97"/>
                <a:gd name="T7" fmla="*/ 418 h 575"/>
                <a:gd name="T8" fmla="*/ 0 w 97"/>
                <a:gd name="T9" fmla="*/ 552 h 575"/>
                <a:gd name="T10" fmla="*/ 0 w 97"/>
                <a:gd name="T11" fmla="*/ 552 h 575"/>
                <a:gd name="T12" fmla="*/ 0 w 97"/>
                <a:gd name="T13" fmla="*/ 556 h 575"/>
                <a:gd name="T14" fmla="*/ 2 w 97"/>
                <a:gd name="T15" fmla="*/ 560 h 575"/>
                <a:gd name="T16" fmla="*/ 4 w 97"/>
                <a:gd name="T17" fmla="*/ 567 h 575"/>
                <a:gd name="T18" fmla="*/ 10 w 97"/>
                <a:gd name="T19" fmla="*/ 571 h 575"/>
                <a:gd name="T20" fmla="*/ 16 w 97"/>
                <a:gd name="T21" fmla="*/ 575 h 575"/>
                <a:gd name="T22" fmla="*/ 23 w 97"/>
                <a:gd name="T23" fmla="*/ 575 h 575"/>
                <a:gd name="T24" fmla="*/ 30 w 97"/>
                <a:gd name="T25" fmla="*/ 574 h 575"/>
                <a:gd name="T26" fmla="*/ 32 w 97"/>
                <a:gd name="T27" fmla="*/ 571 h 575"/>
                <a:gd name="T28" fmla="*/ 33 w 97"/>
                <a:gd name="T29" fmla="*/ 570 h 575"/>
                <a:gd name="T30" fmla="*/ 35 w 97"/>
                <a:gd name="T31" fmla="*/ 566 h 575"/>
                <a:gd name="T32" fmla="*/ 36 w 97"/>
                <a:gd name="T33" fmla="*/ 562 h 575"/>
                <a:gd name="T34" fmla="*/ 36 w 97"/>
                <a:gd name="T35" fmla="*/ 562 h 575"/>
                <a:gd name="T36" fmla="*/ 53 w 97"/>
                <a:gd name="T37" fmla="*/ 426 h 575"/>
                <a:gd name="T38" fmla="*/ 69 w 97"/>
                <a:gd name="T39" fmla="*/ 290 h 575"/>
                <a:gd name="T40" fmla="*/ 84 w 97"/>
                <a:gd name="T41" fmla="*/ 153 h 575"/>
                <a:gd name="T42" fmla="*/ 97 w 97"/>
                <a:gd name="T43" fmla="*/ 17 h 575"/>
                <a:gd name="T44" fmla="*/ 97 w 97"/>
                <a:gd name="T45" fmla="*/ 17 h 575"/>
                <a:gd name="T46" fmla="*/ 97 w 97"/>
                <a:gd name="T47" fmla="*/ 13 h 575"/>
                <a:gd name="T48" fmla="*/ 96 w 97"/>
                <a:gd name="T49" fmla="*/ 9 h 575"/>
                <a:gd name="T50" fmla="*/ 95 w 97"/>
                <a:gd name="T51" fmla="*/ 7 h 575"/>
                <a:gd name="T52" fmla="*/ 93 w 97"/>
                <a:gd name="T53" fmla="*/ 4 h 575"/>
                <a:gd name="T54" fmla="*/ 87 w 97"/>
                <a:gd name="T55" fmla="*/ 0 h 575"/>
                <a:gd name="T56" fmla="*/ 80 w 97"/>
                <a:gd name="T57" fmla="*/ 0 h 575"/>
                <a:gd name="T58" fmla="*/ 73 w 97"/>
                <a:gd name="T59" fmla="*/ 0 h 575"/>
                <a:gd name="T60" fmla="*/ 67 w 97"/>
                <a:gd name="T61" fmla="*/ 4 h 575"/>
                <a:gd name="T62" fmla="*/ 63 w 97"/>
                <a:gd name="T63" fmla="*/ 9 h 575"/>
                <a:gd name="T64" fmla="*/ 61 w 97"/>
                <a:gd name="T65" fmla="*/ 13 h 575"/>
                <a:gd name="T66" fmla="*/ 60 w 97"/>
                <a:gd name="T67" fmla="*/ 17 h 575"/>
                <a:gd name="T68" fmla="*/ 60 w 97"/>
                <a:gd name="T69" fmla="*/ 17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7" h="575">
                  <a:moveTo>
                    <a:pt x="60" y="17"/>
                  </a:moveTo>
                  <a:lnTo>
                    <a:pt x="60" y="17"/>
                  </a:lnTo>
                  <a:lnTo>
                    <a:pt x="33" y="285"/>
                  </a:lnTo>
                  <a:lnTo>
                    <a:pt x="18" y="418"/>
                  </a:lnTo>
                  <a:lnTo>
                    <a:pt x="0" y="552"/>
                  </a:lnTo>
                  <a:lnTo>
                    <a:pt x="0" y="552"/>
                  </a:lnTo>
                  <a:lnTo>
                    <a:pt x="0" y="556"/>
                  </a:lnTo>
                  <a:lnTo>
                    <a:pt x="2" y="560"/>
                  </a:lnTo>
                  <a:lnTo>
                    <a:pt x="4" y="567"/>
                  </a:lnTo>
                  <a:lnTo>
                    <a:pt x="10" y="571"/>
                  </a:lnTo>
                  <a:lnTo>
                    <a:pt x="16" y="575"/>
                  </a:lnTo>
                  <a:lnTo>
                    <a:pt x="23" y="575"/>
                  </a:lnTo>
                  <a:lnTo>
                    <a:pt x="30" y="574"/>
                  </a:lnTo>
                  <a:lnTo>
                    <a:pt x="32" y="571"/>
                  </a:lnTo>
                  <a:lnTo>
                    <a:pt x="33" y="570"/>
                  </a:lnTo>
                  <a:lnTo>
                    <a:pt x="35" y="566"/>
                  </a:lnTo>
                  <a:lnTo>
                    <a:pt x="36" y="562"/>
                  </a:lnTo>
                  <a:lnTo>
                    <a:pt x="36" y="562"/>
                  </a:lnTo>
                  <a:lnTo>
                    <a:pt x="53" y="426"/>
                  </a:lnTo>
                  <a:lnTo>
                    <a:pt x="69" y="290"/>
                  </a:lnTo>
                  <a:lnTo>
                    <a:pt x="84" y="153"/>
                  </a:lnTo>
                  <a:lnTo>
                    <a:pt x="97" y="17"/>
                  </a:lnTo>
                  <a:lnTo>
                    <a:pt x="97" y="17"/>
                  </a:lnTo>
                  <a:lnTo>
                    <a:pt x="97" y="13"/>
                  </a:lnTo>
                  <a:lnTo>
                    <a:pt x="96" y="9"/>
                  </a:lnTo>
                  <a:lnTo>
                    <a:pt x="95" y="7"/>
                  </a:lnTo>
                  <a:lnTo>
                    <a:pt x="93" y="4"/>
                  </a:lnTo>
                  <a:lnTo>
                    <a:pt x="87" y="0"/>
                  </a:lnTo>
                  <a:lnTo>
                    <a:pt x="80" y="0"/>
                  </a:lnTo>
                  <a:lnTo>
                    <a:pt x="73" y="0"/>
                  </a:lnTo>
                  <a:lnTo>
                    <a:pt x="67" y="4"/>
                  </a:lnTo>
                  <a:lnTo>
                    <a:pt x="63" y="9"/>
                  </a:lnTo>
                  <a:lnTo>
                    <a:pt x="61" y="13"/>
                  </a:lnTo>
                  <a:lnTo>
                    <a:pt x="60" y="17"/>
                  </a:lnTo>
                  <a:lnTo>
                    <a:pt x="6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5351F05C-3135-6017-AA18-101613C32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3" y="375"/>
              <a:ext cx="111" cy="114"/>
            </a:xfrm>
            <a:custGeom>
              <a:avLst/>
              <a:gdLst>
                <a:gd name="T0" fmla="*/ 8 w 331"/>
                <a:gd name="T1" fmla="*/ 237 h 342"/>
                <a:gd name="T2" fmla="*/ 88 w 331"/>
                <a:gd name="T3" fmla="*/ 291 h 342"/>
                <a:gd name="T4" fmla="*/ 172 w 331"/>
                <a:gd name="T5" fmla="*/ 339 h 342"/>
                <a:gd name="T6" fmla="*/ 177 w 331"/>
                <a:gd name="T7" fmla="*/ 342 h 342"/>
                <a:gd name="T8" fmla="*/ 189 w 331"/>
                <a:gd name="T9" fmla="*/ 341 h 342"/>
                <a:gd name="T10" fmla="*/ 194 w 331"/>
                <a:gd name="T11" fmla="*/ 337 h 342"/>
                <a:gd name="T12" fmla="*/ 223 w 331"/>
                <a:gd name="T13" fmla="*/ 294 h 342"/>
                <a:gd name="T14" fmla="*/ 266 w 331"/>
                <a:gd name="T15" fmla="*/ 225 h 342"/>
                <a:gd name="T16" fmla="*/ 291 w 331"/>
                <a:gd name="T17" fmla="*/ 194 h 342"/>
                <a:gd name="T18" fmla="*/ 311 w 331"/>
                <a:gd name="T19" fmla="*/ 177 h 342"/>
                <a:gd name="T20" fmla="*/ 322 w 331"/>
                <a:gd name="T21" fmla="*/ 169 h 342"/>
                <a:gd name="T22" fmla="*/ 330 w 331"/>
                <a:gd name="T23" fmla="*/ 161 h 342"/>
                <a:gd name="T24" fmla="*/ 330 w 331"/>
                <a:gd name="T25" fmla="*/ 149 h 342"/>
                <a:gd name="T26" fmla="*/ 327 w 331"/>
                <a:gd name="T27" fmla="*/ 132 h 342"/>
                <a:gd name="T28" fmla="*/ 321 w 331"/>
                <a:gd name="T29" fmla="*/ 81 h 342"/>
                <a:gd name="T30" fmla="*/ 313 w 331"/>
                <a:gd name="T31" fmla="*/ 31 h 342"/>
                <a:gd name="T32" fmla="*/ 309 w 331"/>
                <a:gd name="T33" fmla="*/ 13 h 342"/>
                <a:gd name="T34" fmla="*/ 305 w 331"/>
                <a:gd name="T35" fmla="*/ 7 h 342"/>
                <a:gd name="T36" fmla="*/ 293 w 331"/>
                <a:gd name="T37" fmla="*/ 0 h 342"/>
                <a:gd name="T38" fmla="*/ 279 w 331"/>
                <a:gd name="T39" fmla="*/ 4 h 342"/>
                <a:gd name="T40" fmla="*/ 273 w 331"/>
                <a:gd name="T41" fmla="*/ 12 h 342"/>
                <a:gd name="T42" fmla="*/ 273 w 331"/>
                <a:gd name="T43" fmla="*/ 20 h 342"/>
                <a:gd name="T44" fmla="*/ 273 w 331"/>
                <a:gd name="T45" fmla="*/ 24 h 342"/>
                <a:gd name="T46" fmla="*/ 281 w 331"/>
                <a:gd name="T47" fmla="*/ 57 h 342"/>
                <a:gd name="T48" fmla="*/ 289 w 331"/>
                <a:gd name="T49" fmla="*/ 125 h 342"/>
                <a:gd name="T50" fmla="*/ 294 w 331"/>
                <a:gd name="T51" fmla="*/ 158 h 342"/>
                <a:gd name="T52" fmla="*/ 303 w 331"/>
                <a:gd name="T53" fmla="*/ 137 h 342"/>
                <a:gd name="T54" fmla="*/ 291 w 331"/>
                <a:gd name="T55" fmla="*/ 145 h 342"/>
                <a:gd name="T56" fmla="*/ 270 w 331"/>
                <a:gd name="T57" fmla="*/ 164 h 342"/>
                <a:gd name="T58" fmla="*/ 245 w 331"/>
                <a:gd name="T59" fmla="*/ 196 h 342"/>
                <a:gd name="T60" fmla="*/ 200 w 331"/>
                <a:gd name="T61" fmla="*/ 265 h 342"/>
                <a:gd name="T62" fmla="*/ 168 w 331"/>
                <a:gd name="T63" fmla="*/ 310 h 342"/>
                <a:gd name="T64" fmla="*/ 190 w 331"/>
                <a:gd name="T65" fmla="*/ 307 h 342"/>
                <a:gd name="T66" fmla="*/ 149 w 331"/>
                <a:gd name="T67" fmla="*/ 283 h 342"/>
                <a:gd name="T68" fmla="*/ 67 w 331"/>
                <a:gd name="T69" fmla="*/ 233 h 342"/>
                <a:gd name="T70" fmla="*/ 27 w 331"/>
                <a:gd name="T71" fmla="*/ 205 h 342"/>
                <a:gd name="T72" fmla="*/ 20 w 331"/>
                <a:gd name="T73" fmla="*/ 201 h 342"/>
                <a:gd name="T74" fmla="*/ 13 w 331"/>
                <a:gd name="T75" fmla="*/ 202 h 342"/>
                <a:gd name="T76" fmla="*/ 3 w 331"/>
                <a:gd name="T77" fmla="*/ 210 h 342"/>
                <a:gd name="T78" fmla="*/ 0 w 331"/>
                <a:gd name="T79" fmla="*/ 224 h 342"/>
                <a:gd name="T80" fmla="*/ 5 w 331"/>
                <a:gd name="T81" fmla="*/ 234 h 342"/>
                <a:gd name="T82" fmla="*/ 8 w 331"/>
                <a:gd name="T83" fmla="*/ 237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31" h="342">
                  <a:moveTo>
                    <a:pt x="8" y="237"/>
                  </a:moveTo>
                  <a:lnTo>
                    <a:pt x="8" y="237"/>
                  </a:lnTo>
                  <a:lnTo>
                    <a:pt x="48" y="265"/>
                  </a:lnTo>
                  <a:lnTo>
                    <a:pt x="88" y="291"/>
                  </a:lnTo>
                  <a:lnTo>
                    <a:pt x="129" y="315"/>
                  </a:lnTo>
                  <a:lnTo>
                    <a:pt x="172" y="339"/>
                  </a:lnTo>
                  <a:lnTo>
                    <a:pt x="172" y="339"/>
                  </a:lnTo>
                  <a:lnTo>
                    <a:pt x="177" y="342"/>
                  </a:lnTo>
                  <a:lnTo>
                    <a:pt x="184" y="342"/>
                  </a:lnTo>
                  <a:lnTo>
                    <a:pt x="189" y="341"/>
                  </a:lnTo>
                  <a:lnTo>
                    <a:pt x="194" y="337"/>
                  </a:lnTo>
                  <a:lnTo>
                    <a:pt x="194" y="337"/>
                  </a:lnTo>
                  <a:lnTo>
                    <a:pt x="209" y="315"/>
                  </a:lnTo>
                  <a:lnTo>
                    <a:pt x="223" y="294"/>
                  </a:lnTo>
                  <a:lnTo>
                    <a:pt x="251" y="248"/>
                  </a:lnTo>
                  <a:lnTo>
                    <a:pt x="266" y="225"/>
                  </a:lnTo>
                  <a:lnTo>
                    <a:pt x="283" y="205"/>
                  </a:lnTo>
                  <a:lnTo>
                    <a:pt x="291" y="194"/>
                  </a:lnTo>
                  <a:lnTo>
                    <a:pt x="301" y="186"/>
                  </a:lnTo>
                  <a:lnTo>
                    <a:pt x="311" y="177"/>
                  </a:lnTo>
                  <a:lnTo>
                    <a:pt x="322" y="169"/>
                  </a:lnTo>
                  <a:lnTo>
                    <a:pt x="322" y="169"/>
                  </a:lnTo>
                  <a:lnTo>
                    <a:pt x="326" y="165"/>
                  </a:lnTo>
                  <a:lnTo>
                    <a:pt x="330" y="161"/>
                  </a:lnTo>
                  <a:lnTo>
                    <a:pt x="331" y="154"/>
                  </a:lnTo>
                  <a:lnTo>
                    <a:pt x="330" y="149"/>
                  </a:lnTo>
                  <a:lnTo>
                    <a:pt x="330" y="149"/>
                  </a:lnTo>
                  <a:lnTo>
                    <a:pt x="327" y="132"/>
                  </a:lnTo>
                  <a:lnTo>
                    <a:pt x="324" y="114"/>
                  </a:lnTo>
                  <a:lnTo>
                    <a:pt x="321" y="81"/>
                  </a:lnTo>
                  <a:lnTo>
                    <a:pt x="317" y="47"/>
                  </a:lnTo>
                  <a:lnTo>
                    <a:pt x="313" y="31"/>
                  </a:lnTo>
                  <a:lnTo>
                    <a:pt x="309" y="13"/>
                  </a:lnTo>
                  <a:lnTo>
                    <a:pt x="309" y="13"/>
                  </a:lnTo>
                  <a:lnTo>
                    <a:pt x="307" y="9"/>
                  </a:lnTo>
                  <a:lnTo>
                    <a:pt x="305" y="7"/>
                  </a:lnTo>
                  <a:lnTo>
                    <a:pt x="299" y="3"/>
                  </a:lnTo>
                  <a:lnTo>
                    <a:pt x="293" y="0"/>
                  </a:lnTo>
                  <a:lnTo>
                    <a:pt x="286" y="1"/>
                  </a:lnTo>
                  <a:lnTo>
                    <a:pt x="279" y="4"/>
                  </a:lnTo>
                  <a:lnTo>
                    <a:pt x="274" y="9"/>
                  </a:lnTo>
                  <a:lnTo>
                    <a:pt x="273" y="12"/>
                  </a:lnTo>
                  <a:lnTo>
                    <a:pt x="273" y="16"/>
                  </a:lnTo>
                  <a:lnTo>
                    <a:pt x="273" y="20"/>
                  </a:lnTo>
                  <a:lnTo>
                    <a:pt x="273" y="24"/>
                  </a:lnTo>
                  <a:lnTo>
                    <a:pt x="273" y="24"/>
                  </a:lnTo>
                  <a:lnTo>
                    <a:pt x="277" y="40"/>
                  </a:lnTo>
                  <a:lnTo>
                    <a:pt x="281" y="57"/>
                  </a:lnTo>
                  <a:lnTo>
                    <a:pt x="285" y="90"/>
                  </a:lnTo>
                  <a:lnTo>
                    <a:pt x="289" y="125"/>
                  </a:lnTo>
                  <a:lnTo>
                    <a:pt x="291" y="141"/>
                  </a:lnTo>
                  <a:lnTo>
                    <a:pt x="294" y="158"/>
                  </a:lnTo>
                  <a:lnTo>
                    <a:pt x="294" y="158"/>
                  </a:lnTo>
                  <a:lnTo>
                    <a:pt x="303" y="137"/>
                  </a:lnTo>
                  <a:lnTo>
                    <a:pt x="303" y="137"/>
                  </a:lnTo>
                  <a:lnTo>
                    <a:pt x="291" y="145"/>
                  </a:lnTo>
                  <a:lnTo>
                    <a:pt x="281" y="154"/>
                  </a:lnTo>
                  <a:lnTo>
                    <a:pt x="270" y="164"/>
                  </a:lnTo>
                  <a:lnTo>
                    <a:pt x="261" y="174"/>
                  </a:lnTo>
                  <a:lnTo>
                    <a:pt x="245" y="196"/>
                  </a:lnTo>
                  <a:lnTo>
                    <a:pt x="229" y="218"/>
                  </a:lnTo>
                  <a:lnTo>
                    <a:pt x="200" y="265"/>
                  </a:lnTo>
                  <a:lnTo>
                    <a:pt x="184" y="289"/>
                  </a:lnTo>
                  <a:lnTo>
                    <a:pt x="168" y="310"/>
                  </a:lnTo>
                  <a:lnTo>
                    <a:pt x="168" y="310"/>
                  </a:lnTo>
                  <a:lnTo>
                    <a:pt x="190" y="307"/>
                  </a:lnTo>
                  <a:lnTo>
                    <a:pt x="190" y="307"/>
                  </a:lnTo>
                  <a:lnTo>
                    <a:pt x="149" y="283"/>
                  </a:lnTo>
                  <a:lnTo>
                    <a:pt x="108" y="258"/>
                  </a:lnTo>
                  <a:lnTo>
                    <a:pt x="67" y="233"/>
                  </a:lnTo>
                  <a:lnTo>
                    <a:pt x="27" y="205"/>
                  </a:lnTo>
                  <a:lnTo>
                    <a:pt x="27" y="205"/>
                  </a:lnTo>
                  <a:lnTo>
                    <a:pt x="24" y="202"/>
                  </a:lnTo>
                  <a:lnTo>
                    <a:pt x="20" y="201"/>
                  </a:lnTo>
                  <a:lnTo>
                    <a:pt x="16" y="201"/>
                  </a:lnTo>
                  <a:lnTo>
                    <a:pt x="13" y="202"/>
                  </a:lnTo>
                  <a:lnTo>
                    <a:pt x="8" y="205"/>
                  </a:lnTo>
                  <a:lnTo>
                    <a:pt x="3" y="210"/>
                  </a:lnTo>
                  <a:lnTo>
                    <a:pt x="1" y="217"/>
                  </a:lnTo>
                  <a:lnTo>
                    <a:pt x="0" y="224"/>
                  </a:lnTo>
                  <a:lnTo>
                    <a:pt x="3" y="232"/>
                  </a:lnTo>
                  <a:lnTo>
                    <a:pt x="5" y="234"/>
                  </a:lnTo>
                  <a:lnTo>
                    <a:pt x="8" y="237"/>
                  </a:lnTo>
                  <a:lnTo>
                    <a:pt x="8" y="2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C5FB48F-8FC1-148C-738E-9A79F38FD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483"/>
              <a:ext cx="168" cy="243"/>
            </a:xfrm>
            <a:custGeom>
              <a:avLst/>
              <a:gdLst>
                <a:gd name="T0" fmla="*/ 3 w 504"/>
                <a:gd name="T1" fmla="*/ 21 h 727"/>
                <a:gd name="T2" fmla="*/ 22 w 504"/>
                <a:gd name="T3" fmla="*/ 65 h 727"/>
                <a:gd name="T4" fmla="*/ 48 w 504"/>
                <a:gd name="T5" fmla="*/ 105 h 727"/>
                <a:gd name="T6" fmla="*/ 76 w 504"/>
                <a:gd name="T7" fmla="*/ 144 h 727"/>
                <a:gd name="T8" fmla="*/ 170 w 504"/>
                <a:gd name="T9" fmla="*/ 253 h 727"/>
                <a:gd name="T10" fmla="*/ 217 w 504"/>
                <a:gd name="T11" fmla="*/ 307 h 727"/>
                <a:gd name="T12" fmla="*/ 230 w 504"/>
                <a:gd name="T13" fmla="*/ 327 h 727"/>
                <a:gd name="T14" fmla="*/ 355 w 504"/>
                <a:gd name="T15" fmla="*/ 518 h 727"/>
                <a:gd name="T16" fmla="*/ 369 w 504"/>
                <a:gd name="T17" fmla="*/ 543 h 727"/>
                <a:gd name="T18" fmla="*/ 411 w 504"/>
                <a:gd name="T19" fmla="*/ 619 h 727"/>
                <a:gd name="T20" fmla="*/ 453 w 504"/>
                <a:gd name="T21" fmla="*/ 695 h 727"/>
                <a:gd name="T22" fmla="*/ 468 w 504"/>
                <a:gd name="T23" fmla="*/ 719 h 727"/>
                <a:gd name="T24" fmla="*/ 475 w 504"/>
                <a:gd name="T25" fmla="*/ 724 h 727"/>
                <a:gd name="T26" fmla="*/ 488 w 504"/>
                <a:gd name="T27" fmla="*/ 727 h 727"/>
                <a:gd name="T28" fmla="*/ 500 w 504"/>
                <a:gd name="T29" fmla="*/ 720 h 727"/>
                <a:gd name="T30" fmla="*/ 504 w 504"/>
                <a:gd name="T31" fmla="*/ 711 h 727"/>
                <a:gd name="T32" fmla="*/ 502 w 504"/>
                <a:gd name="T33" fmla="*/ 703 h 727"/>
                <a:gd name="T34" fmla="*/ 500 w 504"/>
                <a:gd name="T35" fmla="*/ 700 h 727"/>
                <a:gd name="T36" fmla="*/ 472 w 504"/>
                <a:gd name="T37" fmla="*/ 655 h 727"/>
                <a:gd name="T38" fmla="*/ 423 w 504"/>
                <a:gd name="T39" fmla="*/ 563 h 727"/>
                <a:gd name="T40" fmla="*/ 396 w 504"/>
                <a:gd name="T41" fmla="*/ 516 h 727"/>
                <a:gd name="T42" fmla="*/ 336 w 504"/>
                <a:gd name="T43" fmla="*/ 419 h 727"/>
                <a:gd name="T44" fmla="*/ 272 w 504"/>
                <a:gd name="T45" fmla="*/ 325 h 727"/>
                <a:gd name="T46" fmla="*/ 215 w 504"/>
                <a:gd name="T47" fmla="*/ 246 h 727"/>
                <a:gd name="T48" fmla="*/ 151 w 504"/>
                <a:gd name="T49" fmla="*/ 173 h 727"/>
                <a:gd name="T50" fmla="*/ 118 w 504"/>
                <a:gd name="T51" fmla="*/ 136 h 727"/>
                <a:gd name="T52" fmla="*/ 88 w 504"/>
                <a:gd name="T53" fmla="*/ 97 h 727"/>
                <a:gd name="T54" fmla="*/ 60 w 504"/>
                <a:gd name="T55" fmla="*/ 56 h 727"/>
                <a:gd name="T56" fmla="*/ 38 w 504"/>
                <a:gd name="T57" fmla="*/ 12 h 727"/>
                <a:gd name="T58" fmla="*/ 36 w 504"/>
                <a:gd name="T59" fmla="*/ 8 h 727"/>
                <a:gd name="T60" fmla="*/ 28 w 504"/>
                <a:gd name="T61" fmla="*/ 1 h 727"/>
                <a:gd name="T62" fmla="*/ 13 w 504"/>
                <a:gd name="T63" fmla="*/ 0 h 727"/>
                <a:gd name="T64" fmla="*/ 3 w 504"/>
                <a:gd name="T65" fmla="*/ 8 h 727"/>
                <a:gd name="T66" fmla="*/ 0 w 504"/>
                <a:gd name="T67" fmla="*/ 14 h 727"/>
                <a:gd name="T68" fmla="*/ 3 w 504"/>
                <a:gd name="T69" fmla="*/ 21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04" h="727">
                  <a:moveTo>
                    <a:pt x="3" y="21"/>
                  </a:moveTo>
                  <a:lnTo>
                    <a:pt x="3" y="21"/>
                  </a:lnTo>
                  <a:lnTo>
                    <a:pt x="12" y="44"/>
                  </a:lnTo>
                  <a:lnTo>
                    <a:pt x="22" y="65"/>
                  </a:lnTo>
                  <a:lnTo>
                    <a:pt x="34" y="85"/>
                  </a:lnTo>
                  <a:lnTo>
                    <a:pt x="48" y="105"/>
                  </a:lnTo>
                  <a:lnTo>
                    <a:pt x="61" y="125"/>
                  </a:lnTo>
                  <a:lnTo>
                    <a:pt x="76" y="144"/>
                  </a:lnTo>
                  <a:lnTo>
                    <a:pt x="106" y="181"/>
                  </a:lnTo>
                  <a:lnTo>
                    <a:pt x="170" y="253"/>
                  </a:lnTo>
                  <a:lnTo>
                    <a:pt x="202" y="289"/>
                  </a:lnTo>
                  <a:lnTo>
                    <a:pt x="217" y="307"/>
                  </a:lnTo>
                  <a:lnTo>
                    <a:pt x="230" y="327"/>
                  </a:lnTo>
                  <a:lnTo>
                    <a:pt x="230" y="327"/>
                  </a:lnTo>
                  <a:lnTo>
                    <a:pt x="294" y="422"/>
                  </a:lnTo>
                  <a:lnTo>
                    <a:pt x="355" y="518"/>
                  </a:lnTo>
                  <a:lnTo>
                    <a:pt x="355" y="518"/>
                  </a:lnTo>
                  <a:lnTo>
                    <a:pt x="369" y="543"/>
                  </a:lnTo>
                  <a:lnTo>
                    <a:pt x="383" y="568"/>
                  </a:lnTo>
                  <a:lnTo>
                    <a:pt x="411" y="619"/>
                  </a:lnTo>
                  <a:lnTo>
                    <a:pt x="439" y="669"/>
                  </a:lnTo>
                  <a:lnTo>
                    <a:pt x="453" y="695"/>
                  </a:lnTo>
                  <a:lnTo>
                    <a:pt x="468" y="719"/>
                  </a:lnTo>
                  <a:lnTo>
                    <a:pt x="468" y="719"/>
                  </a:lnTo>
                  <a:lnTo>
                    <a:pt x="471" y="721"/>
                  </a:lnTo>
                  <a:lnTo>
                    <a:pt x="475" y="724"/>
                  </a:lnTo>
                  <a:lnTo>
                    <a:pt x="481" y="727"/>
                  </a:lnTo>
                  <a:lnTo>
                    <a:pt x="488" y="727"/>
                  </a:lnTo>
                  <a:lnTo>
                    <a:pt x="494" y="724"/>
                  </a:lnTo>
                  <a:lnTo>
                    <a:pt x="500" y="720"/>
                  </a:lnTo>
                  <a:lnTo>
                    <a:pt x="502" y="713"/>
                  </a:lnTo>
                  <a:lnTo>
                    <a:pt x="504" y="711"/>
                  </a:lnTo>
                  <a:lnTo>
                    <a:pt x="504" y="707"/>
                  </a:lnTo>
                  <a:lnTo>
                    <a:pt x="502" y="703"/>
                  </a:lnTo>
                  <a:lnTo>
                    <a:pt x="500" y="700"/>
                  </a:lnTo>
                  <a:lnTo>
                    <a:pt x="500" y="700"/>
                  </a:lnTo>
                  <a:lnTo>
                    <a:pt x="487" y="677"/>
                  </a:lnTo>
                  <a:lnTo>
                    <a:pt x="472" y="655"/>
                  </a:lnTo>
                  <a:lnTo>
                    <a:pt x="447" y="608"/>
                  </a:lnTo>
                  <a:lnTo>
                    <a:pt x="423" y="563"/>
                  </a:lnTo>
                  <a:lnTo>
                    <a:pt x="396" y="516"/>
                  </a:lnTo>
                  <a:lnTo>
                    <a:pt x="396" y="516"/>
                  </a:lnTo>
                  <a:lnTo>
                    <a:pt x="367" y="467"/>
                  </a:lnTo>
                  <a:lnTo>
                    <a:pt x="336" y="419"/>
                  </a:lnTo>
                  <a:lnTo>
                    <a:pt x="272" y="325"/>
                  </a:lnTo>
                  <a:lnTo>
                    <a:pt x="272" y="325"/>
                  </a:lnTo>
                  <a:lnTo>
                    <a:pt x="245" y="285"/>
                  </a:lnTo>
                  <a:lnTo>
                    <a:pt x="215" y="246"/>
                  </a:lnTo>
                  <a:lnTo>
                    <a:pt x="183" y="210"/>
                  </a:lnTo>
                  <a:lnTo>
                    <a:pt x="151" y="173"/>
                  </a:lnTo>
                  <a:lnTo>
                    <a:pt x="151" y="173"/>
                  </a:lnTo>
                  <a:lnTo>
                    <a:pt x="118" y="136"/>
                  </a:lnTo>
                  <a:lnTo>
                    <a:pt x="102" y="117"/>
                  </a:lnTo>
                  <a:lnTo>
                    <a:pt x="88" y="97"/>
                  </a:lnTo>
                  <a:lnTo>
                    <a:pt x="73" y="77"/>
                  </a:lnTo>
                  <a:lnTo>
                    <a:pt x="60" y="56"/>
                  </a:lnTo>
                  <a:lnTo>
                    <a:pt x="48" y="3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6" y="8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2"/>
                  </a:lnTo>
                  <a:lnTo>
                    <a:pt x="3" y="8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1" y="17"/>
                  </a:lnTo>
                  <a:lnTo>
                    <a:pt x="3" y="21"/>
                  </a:lnTo>
                  <a:lnTo>
                    <a:pt x="3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3D9C5BE9-8023-8F8B-7EFB-7515F9476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0" y="423"/>
              <a:ext cx="306" cy="316"/>
            </a:xfrm>
            <a:custGeom>
              <a:avLst/>
              <a:gdLst>
                <a:gd name="T0" fmla="*/ 8 w 919"/>
                <a:gd name="T1" fmla="*/ 35 h 947"/>
                <a:gd name="T2" fmla="*/ 136 w 919"/>
                <a:gd name="T3" fmla="*/ 129 h 947"/>
                <a:gd name="T4" fmla="*/ 259 w 919"/>
                <a:gd name="T5" fmla="*/ 228 h 947"/>
                <a:gd name="T6" fmla="*/ 380 w 919"/>
                <a:gd name="T7" fmla="*/ 332 h 947"/>
                <a:gd name="T8" fmla="*/ 496 w 919"/>
                <a:gd name="T9" fmla="*/ 439 h 947"/>
                <a:gd name="T10" fmla="*/ 606 w 919"/>
                <a:gd name="T11" fmla="*/ 554 h 947"/>
                <a:gd name="T12" fmla="*/ 708 w 919"/>
                <a:gd name="T13" fmla="*/ 674 h 947"/>
                <a:gd name="T14" fmla="*/ 802 w 919"/>
                <a:gd name="T15" fmla="*/ 801 h 947"/>
                <a:gd name="T16" fmla="*/ 844 w 919"/>
                <a:gd name="T17" fmla="*/ 868 h 947"/>
                <a:gd name="T18" fmla="*/ 884 w 919"/>
                <a:gd name="T19" fmla="*/ 937 h 947"/>
                <a:gd name="T20" fmla="*/ 887 w 919"/>
                <a:gd name="T21" fmla="*/ 941 h 947"/>
                <a:gd name="T22" fmla="*/ 894 w 919"/>
                <a:gd name="T23" fmla="*/ 945 h 947"/>
                <a:gd name="T24" fmla="*/ 903 w 919"/>
                <a:gd name="T25" fmla="*/ 947 h 947"/>
                <a:gd name="T26" fmla="*/ 915 w 919"/>
                <a:gd name="T27" fmla="*/ 939 h 947"/>
                <a:gd name="T28" fmla="*/ 919 w 919"/>
                <a:gd name="T29" fmla="*/ 927 h 947"/>
                <a:gd name="T30" fmla="*/ 916 w 919"/>
                <a:gd name="T31" fmla="*/ 919 h 947"/>
                <a:gd name="T32" fmla="*/ 896 w 919"/>
                <a:gd name="T33" fmla="*/ 884 h 947"/>
                <a:gd name="T34" fmla="*/ 854 w 919"/>
                <a:gd name="T35" fmla="*/ 815 h 947"/>
                <a:gd name="T36" fmla="*/ 786 w 919"/>
                <a:gd name="T37" fmla="*/ 715 h 947"/>
                <a:gd name="T38" fmla="*/ 686 w 919"/>
                <a:gd name="T39" fmla="*/ 590 h 947"/>
                <a:gd name="T40" fmla="*/ 579 w 919"/>
                <a:gd name="T41" fmla="*/ 470 h 947"/>
                <a:gd name="T42" fmla="*/ 464 w 919"/>
                <a:gd name="T43" fmla="*/ 357 h 947"/>
                <a:gd name="T44" fmla="*/ 345 w 919"/>
                <a:gd name="T45" fmla="*/ 250 h 947"/>
                <a:gd name="T46" fmla="*/ 220 w 919"/>
                <a:gd name="T47" fmla="*/ 148 h 947"/>
                <a:gd name="T48" fmla="*/ 92 w 919"/>
                <a:gd name="T49" fmla="*/ 51 h 947"/>
                <a:gd name="T50" fmla="*/ 27 w 919"/>
                <a:gd name="T51" fmla="*/ 3 h 947"/>
                <a:gd name="T52" fmla="*/ 20 w 919"/>
                <a:gd name="T53" fmla="*/ 0 h 947"/>
                <a:gd name="T54" fmla="*/ 13 w 919"/>
                <a:gd name="T55" fmla="*/ 0 h 947"/>
                <a:gd name="T56" fmla="*/ 3 w 919"/>
                <a:gd name="T57" fmla="*/ 8 h 947"/>
                <a:gd name="T58" fmla="*/ 0 w 919"/>
                <a:gd name="T59" fmla="*/ 23 h 947"/>
                <a:gd name="T60" fmla="*/ 5 w 919"/>
                <a:gd name="T61" fmla="*/ 32 h 947"/>
                <a:gd name="T62" fmla="*/ 8 w 919"/>
                <a:gd name="T63" fmla="*/ 35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9" h="947">
                  <a:moveTo>
                    <a:pt x="8" y="35"/>
                  </a:moveTo>
                  <a:lnTo>
                    <a:pt x="8" y="35"/>
                  </a:lnTo>
                  <a:lnTo>
                    <a:pt x="72" y="83"/>
                  </a:lnTo>
                  <a:lnTo>
                    <a:pt x="136" y="129"/>
                  </a:lnTo>
                  <a:lnTo>
                    <a:pt x="198" y="178"/>
                  </a:lnTo>
                  <a:lnTo>
                    <a:pt x="259" y="228"/>
                  </a:lnTo>
                  <a:lnTo>
                    <a:pt x="321" y="278"/>
                  </a:lnTo>
                  <a:lnTo>
                    <a:pt x="380" y="332"/>
                  </a:lnTo>
                  <a:lnTo>
                    <a:pt x="439" y="385"/>
                  </a:lnTo>
                  <a:lnTo>
                    <a:pt x="496" y="439"/>
                  </a:lnTo>
                  <a:lnTo>
                    <a:pt x="552" y="495"/>
                  </a:lnTo>
                  <a:lnTo>
                    <a:pt x="606" y="554"/>
                  </a:lnTo>
                  <a:lnTo>
                    <a:pt x="658" y="612"/>
                  </a:lnTo>
                  <a:lnTo>
                    <a:pt x="708" y="674"/>
                  </a:lnTo>
                  <a:lnTo>
                    <a:pt x="755" y="738"/>
                  </a:lnTo>
                  <a:lnTo>
                    <a:pt x="802" y="801"/>
                  </a:lnTo>
                  <a:lnTo>
                    <a:pt x="823" y="835"/>
                  </a:lnTo>
                  <a:lnTo>
                    <a:pt x="844" y="868"/>
                  </a:lnTo>
                  <a:lnTo>
                    <a:pt x="864" y="903"/>
                  </a:lnTo>
                  <a:lnTo>
                    <a:pt x="884" y="937"/>
                  </a:lnTo>
                  <a:lnTo>
                    <a:pt x="884" y="937"/>
                  </a:lnTo>
                  <a:lnTo>
                    <a:pt x="887" y="941"/>
                  </a:lnTo>
                  <a:lnTo>
                    <a:pt x="890" y="944"/>
                  </a:lnTo>
                  <a:lnTo>
                    <a:pt x="894" y="945"/>
                  </a:lnTo>
                  <a:lnTo>
                    <a:pt x="896" y="947"/>
                  </a:lnTo>
                  <a:lnTo>
                    <a:pt x="903" y="947"/>
                  </a:lnTo>
                  <a:lnTo>
                    <a:pt x="910" y="944"/>
                  </a:lnTo>
                  <a:lnTo>
                    <a:pt x="915" y="939"/>
                  </a:lnTo>
                  <a:lnTo>
                    <a:pt x="919" y="933"/>
                  </a:lnTo>
                  <a:lnTo>
                    <a:pt x="919" y="927"/>
                  </a:lnTo>
                  <a:lnTo>
                    <a:pt x="919" y="923"/>
                  </a:lnTo>
                  <a:lnTo>
                    <a:pt x="916" y="919"/>
                  </a:lnTo>
                  <a:lnTo>
                    <a:pt x="916" y="919"/>
                  </a:lnTo>
                  <a:lnTo>
                    <a:pt x="896" y="884"/>
                  </a:lnTo>
                  <a:lnTo>
                    <a:pt x="876" y="848"/>
                  </a:lnTo>
                  <a:lnTo>
                    <a:pt x="854" y="815"/>
                  </a:lnTo>
                  <a:lnTo>
                    <a:pt x="833" y="782"/>
                  </a:lnTo>
                  <a:lnTo>
                    <a:pt x="786" y="715"/>
                  </a:lnTo>
                  <a:lnTo>
                    <a:pt x="737" y="651"/>
                  </a:lnTo>
                  <a:lnTo>
                    <a:pt x="686" y="590"/>
                  </a:lnTo>
                  <a:lnTo>
                    <a:pt x="634" y="529"/>
                  </a:lnTo>
                  <a:lnTo>
                    <a:pt x="579" y="470"/>
                  </a:lnTo>
                  <a:lnTo>
                    <a:pt x="523" y="413"/>
                  </a:lnTo>
                  <a:lnTo>
                    <a:pt x="464" y="357"/>
                  </a:lnTo>
                  <a:lnTo>
                    <a:pt x="406" y="304"/>
                  </a:lnTo>
                  <a:lnTo>
                    <a:pt x="345" y="250"/>
                  </a:lnTo>
                  <a:lnTo>
                    <a:pt x="282" y="198"/>
                  </a:lnTo>
                  <a:lnTo>
                    <a:pt x="220" y="148"/>
                  </a:lnTo>
                  <a:lnTo>
                    <a:pt x="156" y="99"/>
                  </a:lnTo>
                  <a:lnTo>
                    <a:pt x="92" y="51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8" y="3"/>
                  </a:lnTo>
                  <a:lnTo>
                    <a:pt x="3" y="8"/>
                  </a:lnTo>
                  <a:lnTo>
                    <a:pt x="2" y="15"/>
                  </a:lnTo>
                  <a:lnTo>
                    <a:pt x="0" y="23"/>
                  </a:lnTo>
                  <a:lnTo>
                    <a:pt x="3" y="29"/>
                  </a:lnTo>
                  <a:lnTo>
                    <a:pt x="5" y="32"/>
                  </a:lnTo>
                  <a:lnTo>
                    <a:pt x="8" y="35"/>
                  </a:lnTo>
                  <a:lnTo>
                    <a:pt x="8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E89546C7-5F49-B767-3EA2-479D6D34F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225"/>
              <a:ext cx="35" cy="134"/>
            </a:xfrm>
            <a:custGeom>
              <a:avLst/>
              <a:gdLst>
                <a:gd name="T0" fmla="*/ 78 w 104"/>
                <a:gd name="T1" fmla="*/ 4 h 400"/>
                <a:gd name="T2" fmla="*/ 56 w 104"/>
                <a:gd name="T3" fmla="*/ 22 h 400"/>
                <a:gd name="T4" fmla="*/ 39 w 104"/>
                <a:gd name="T5" fmla="*/ 42 h 400"/>
                <a:gd name="T6" fmla="*/ 26 w 104"/>
                <a:gd name="T7" fmla="*/ 63 h 400"/>
                <a:gd name="T8" fmla="*/ 14 w 104"/>
                <a:gd name="T9" fmla="*/ 85 h 400"/>
                <a:gd name="T10" fmla="*/ 7 w 104"/>
                <a:gd name="T11" fmla="*/ 111 h 400"/>
                <a:gd name="T12" fmla="*/ 0 w 104"/>
                <a:gd name="T13" fmla="*/ 163 h 400"/>
                <a:gd name="T14" fmla="*/ 3 w 104"/>
                <a:gd name="T15" fmla="*/ 217 h 400"/>
                <a:gd name="T16" fmla="*/ 14 w 104"/>
                <a:gd name="T17" fmla="*/ 272 h 400"/>
                <a:gd name="T18" fmla="*/ 31 w 104"/>
                <a:gd name="T19" fmla="*/ 324 h 400"/>
                <a:gd name="T20" fmla="*/ 54 w 104"/>
                <a:gd name="T21" fmla="*/ 370 h 400"/>
                <a:gd name="T22" fmla="*/ 66 w 104"/>
                <a:gd name="T23" fmla="*/ 392 h 400"/>
                <a:gd name="T24" fmla="*/ 71 w 104"/>
                <a:gd name="T25" fmla="*/ 397 h 400"/>
                <a:gd name="T26" fmla="*/ 84 w 104"/>
                <a:gd name="T27" fmla="*/ 400 h 400"/>
                <a:gd name="T28" fmla="*/ 96 w 104"/>
                <a:gd name="T29" fmla="*/ 393 h 400"/>
                <a:gd name="T30" fmla="*/ 100 w 104"/>
                <a:gd name="T31" fmla="*/ 384 h 400"/>
                <a:gd name="T32" fmla="*/ 100 w 104"/>
                <a:gd name="T33" fmla="*/ 377 h 400"/>
                <a:gd name="T34" fmla="*/ 98 w 104"/>
                <a:gd name="T35" fmla="*/ 373 h 400"/>
                <a:gd name="T36" fmla="*/ 78 w 104"/>
                <a:gd name="T37" fmla="*/ 336 h 400"/>
                <a:gd name="T38" fmla="*/ 59 w 104"/>
                <a:gd name="T39" fmla="*/ 293 h 400"/>
                <a:gd name="T40" fmla="*/ 46 w 104"/>
                <a:gd name="T41" fmla="*/ 247 h 400"/>
                <a:gd name="T42" fmla="*/ 38 w 104"/>
                <a:gd name="T43" fmla="*/ 199 h 400"/>
                <a:gd name="T44" fmla="*/ 36 w 104"/>
                <a:gd name="T45" fmla="*/ 152 h 400"/>
                <a:gd name="T46" fmla="*/ 44 w 104"/>
                <a:gd name="T47" fmla="*/ 107 h 400"/>
                <a:gd name="T48" fmla="*/ 54 w 104"/>
                <a:gd name="T49" fmla="*/ 87 h 400"/>
                <a:gd name="T50" fmla="*/ 64 w 104"/>
                <a:gd name="T51" fmla="*/ 68 h 400"/>
                <a:gd name="T52" fmla="*/ 79 w 104"/>
                <a:gd name="T53" fmla="*/ 51 h 400"/>
                <a:gd name="T54" fmla="*/ 96 w 104"/>
                <a:gd name="T55" fmla="*/ 36 h 400"/>
                <a:gd name="T56" fmla="*/ 99 w 104"/>
                <a:gd name="T57" fmla="*/ 34 h 400"/>
                <a:gd name="T58" fmla="*/ 104 w 104"/>
                <a:gd name="T59" fmla="*/ 24 h 400"/>
                <a:gd name="T60" fmla="*/ 102 w 104"/>
                <a:gd name="T61" fmla="*/ 10 h 400"/>
                <a:gd name="T62" fmla="*/ 91 w 104"/>
                <a:gd name="T63" fmla="*/ 2 h 400"/>
                <a:gd name="T64" fmla="*/ 84 w 104"/>
                <a:gd name="T65" fmla="*/ 2 h 400"/>
                <a:gd name="T66" fmla="*/ 78 w 104"/>
                <a:gd name="T67" fmla="*/ 4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400">
                  <a:moveTo>
                    <a:pt x="78" y="4"/>
                  </a:moveTo>
                  <a:lnTo>
                    <a:pt x="78" y="4"/>
                  </a:lnTo>
                  <a:lnTo>
                    <a:pt x="67" y="12"/>
                  </a:lnTo>
                  <a:lnTo>
                    <a:pt x="56" y="22"/>
                  </a:lnTo>
                  <a:lnTo>
                    <a:pt x="47" y="31"/>
                  </a:lnTo>
                  <a:lnTo>
                    <a:pt x="39" y="42"/>
                  </a:lnTo>
                  <a:lnTo>
                    <a:pt x="31" y="52"/>
                  </a:lnTo>
                  <a:lnTo>
                    <a:pt x="26" y="63"/>
                  </a:lnTo>
                  <a:lnTo>
                    <a:pt x="19" y="74"/>
                  </a:lnTo>
                  <a:lnTo>
                    <a:pt x="14" y="85"/>
                  </a:lnTo>
                  <a:lnTo>
                    <a:pt x="10" y="97"/>
                  </a:lnTo>
                  <a:lnTo>
                    <a:pt x="7" y="111"/>
                  </a:lnTo>
                  <a:lnTo>
                    <a:pt x="2" y="136"/>
                  </a:lnTo>
                  <a:lnTo>
                    <a:pt x="0" y="163"/>
                  </a:lnTo>
                  <a:lnTo>
                    <a:pt x="0" y="189"/>
                  </a:lnTo>
                  <a:lnTo>
                    <a:pt x="3" y="217"/>
                  </a:lnTo>
                  <a:lnTo>
                    <a:pt x="7" y="244"/>
                  </a:lnTo>
                  <a:lnTo>
                    <a:pt x="14" y="272"/>
                  </a:lnTo>
                  <a:lnTo>
                    <a:pt x="22" y="298"/>
                  </a:lnTo>
                  <a:lnTo>
                    <a:pt x="31" y="324"/>
                  </a:lnTo>
                  <a:lnTo>
                    <a:pt x="42" y="348"/>
                  </a:lnTo>
                  <a:lnTo>
                    <a:pt x="54" y="370"/>
                  </a:lnTo>
                  <a:lnTo>
                    <a:pt x="66" y="392"/>
                  </a:lnTo>
                  <a:lnTo>
                    <a:pt x="66" y="392"/>
                  </a:lnTo>
                  <a:lnTo>
                    <a:pt x="68" y="396"/>
                  </a:lnTo>
                  <a:lnTo>
                    <a:pt x="71" y="397"/>
                  </a:lnTo>
                  <a:lnTo>
                    <a:pt x="78" y="400"/>
                  </a:lnTo>
                  <a:lnTo>
                    <a:pt x="84" y="400"/>
                  </a:lnTo>
                  <a:lnTo>
                    <a:pt x="91" y="397"/>
                  </a:lnTo>
                  <a:lnTo>
                    <a:pt x="96" y="393"/>
                  </a:lnTo>
                  <a:lnTo>
                    <a:pt x="100" y="388"/>
                  </a:lnTo>
                  <a:lnTo>
                    <a:pt x="100" y="384"/>
                  </a:lnTo>
                  <a:lnTo>
                    <a:pt x="100" y="381"/>
                  </a:lnTo>
                  <a:lnTo>
                    <a:pt x="100" y="377"/>
                  </a:lnTo>
                  <a:lnTo>
                    <a:pt x="98" y="373"/>
                  </a:lnTo>
                  <a:lnTo>
                    <a:pt x="98" y="373"/>
                  </a:lnTo>
                  <a:lnTo>
                    <a:pt x="87" y="356"/>
                  </a:lnTo>
                  <a:lnTo>
                    <a:pt x="78" y="336"/>
                  </a:lnTo>
                  <a:lnTo>
                    <a:pt x="68" y="316"/>
                  </a:lnTo>
                  <a:lnTo>
                    <a:pt x="59" y="293"/>
                  </a:lnTo>
                  <a:lnTo>
                    <a:pt x="52" y="271"/>
                  </a:lnTo>
                  <a:lnTo>
                    <a:pt x="46" y="247"/>
                  </a:lnTo>
                  <a:lnTo>
                    <a:pt x="40" y="223"/>
                  </a:lnTo>
                  <a:lnTo>
                    <a:pt x="38" y="199"/>
                  </a:lnTo>
                  <a:lnTo>
                    <a:pt x="36" y="175"/>
                  </a:lnTo>
                  <a:lnTo>
                    <a:pt x="36" y="152"/>
                  </a:lnTo>
                  <a:lnTo>
                    <a:pt x="39" y="129"/>
                  </a:lnTo>
                  <a:lnTo>
                    <a:pt x="44" y="107"/>
                  </a:lnTo>
                  <a:lnTo>
                    <a:pt x="48" y="97"/>
                  </a:lnTo>
                  <a:lnTo>
                    <a:pt x="54" y="87"/>
                  </a:lnTo>
                  <a:lnTo>
                    <a:pt x="59" y="78"/>
                  </a:lnTo>
                  <a:lnTo>
                    <a:pt x="64" y="68"/>
                  </a:lnTo>
                  <a:lnTo>
                    <a:pt x="71" y="59"/>
                  </a:lnTo>
                  <a:lnTo>
                    <a:pt x="79" y="51"/>
                  </a:lnTo>
                  <a:lnTo>
                    <a:pt x="87" y="43"/>
                  </a:lnTo>
                  <a:lnTo>
                    <a:pt x="96" y="36"/>
                  </a:lnTo>
                  <a:lnTo>
                    <a:pt x="96" y="36"/>
                  </a:lnTo>
                  <a:lnTo>
                    <a:pt x="99" y="34"/>
                  </a:lnTo>
                  <a:lnTo>
                    <a:pt x="102" y="31"/>
                  </a:lnTo>
                  <a:lnTo>
                    <a:pt x="104" y="24"/>
                  </a:lnTo>
                  <a:lnTo>
                    <a:pt x="104" y="16"/>
                  </a:lnTo>
                  <a:lnTo>
                    <a:pt x="102" y="10"/>
                  </a:lnTo>
                  <a:lnTo>
                    <a:pt x="98" y="4"/>
                  </a:lnTo>
                  <a:lnTo>
                    <a:pt x="91" y="2"/>
                  </a:lnTo>
                  <a:lnTo>
                    <a:pt x="88" y="0"/>
                  </a:lnTo>
                  <a:lnTo>
                    <a:pt x="84" y="2"/>
                  </a:lnTo>
                  <a:lnTo>
                    <a:pt x="82" y="2"/>
                  </a:lnTo>
                  <a:lnTo>
                    <a:pt x="78" y="4"/>
                  </a:lnTo>
                  <a:lnTo>
                    <a:pt x="7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ACCDCC28-6120-CBAE-126A-16D3F212F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4" y="54"/>
              <a:ext cx="31" cy="102"/>
            </a:xfrm>
            <a:custGeom>
              <a:avLst/>
              <a:gdLst>
                <a:gd name="T0" fmla="*/ 60 w 92"/>
                <a:gd name="T1" fmla="*/ 5 h 308"/>
                <a:gd name="T2" fmla="*/ 60 w 92"/>
                <a:gd name="T3" fmla="*/ 5 h 308"/>
                <a:gd name="T4" fmla="*/ 47 w 92"/>
                <a:gd name="T5" fmla="*/ 21 h 308"/>
                <a:gd name="T6" fmla="*/ 35 w 92"/>
                <a:gd name="T7" fmla="*/ 37 h 308"/>
                <a:gd name="T8" fmla="*/ 25 w 92"/>
                <a:gd name="T9" fmla="*/ 55 h 308"/>
                <a:gd name="T10" fmla="*/ 17 w 92"/>
                <a:gd name="T11" fmla="*/ 71 h 308"/>
                <a:gd name="T12" fmla="*/ 11 w 92"/>
                <a:gd name="T13" fmla="*/ 89 h 308"/>
                <a:gd name="T14" fmla="*/ 5 w 92"/>
                <a:gd name="T15" fmla="*/ 107 h 308"/>
                <a:gd name="T16" fmla="*/ 3 w 92"/>
                <a:gd name="T17" fmla="*/ 125 h 308"/>
                <a:gd name="T18" fmla="*/ 1 w 92"/>
                <a:gd name="T19" fmla="*/ 144 h 308"/>
                <a:gd name="T20" fmla="*/ 0 w 92"/>
                <a:gd name="T21" fmla="*/ 163 h 308"/>
                <a:gd name="T22" fmla="*/ 1 w 92"/>
                <a:gd name="T23" fmla="*/ 181 h 308"/>
                <a:gd name="T24" fmla="*/ 4 w 92"/>
                <a:gd name="T25" fmla="*/ 201 h 308"/>
                <a:gd name="T26" fmla="*/ 7 w 92"/>
                <a:gd name="T27" fmla="*/ 220 h 308"/>
                <a:gd name="T28" fmla="*/ 11 w 92"/>
                <a:gd name="T29" fmla="*/ 238 h 308"/>
                <a:gd name="T30" fmla="*/ 16 w 92"/>
                <a:gd name="T31" fmla="*/ 258 h 308"/>
                <a:gd name="T32" fmla="*/ 29 w 92"/>
                <a:gd name="T33" fmla="*/ 296 h 308"/>
                <a:gd name="T34" fmla="*/ 29 w 92"/>
                <a:gd name="T35" fmla="*/ 296 h 308"/>
                <a:gd name="T36" fmla="*/ 31 w 92"/>
                <a:gd name="T37" fmla="*/ 300 h 308"/>
                <a:gd name="T38" fmla="*/ 33 w 92"/>
                <a:gd name="T39" fmla="*/ 302 h 308"/>
                <a:gd name="T40" fmla="*/ 39 w 92"/>
                <a:gd name="T41" fmla="*/ 306 h 308"/>
                <a:gd name="T42" fmla="*/ 47 w 92"/>
                <a:gd name="T43" fmla="*/ 308 h 308"/>
                <a:gd name="T44" fmla="*/ 53 w 92"/>
                <a:gd name="T45" fmla="*/ 308 h 308"/>
                <a:gd name="T46" fmla="*/ 59 w 92"/>
                <a:gd name="T47" fmla="*/ 304 h 308"/>
                <a:gd name="T48" fmla="*/ 64 w 92"/>
                <a:gd name="T49" fmla="*/ 300 h 308"/>
                <a:gd name="T50" fmla="*/ 65 w 92"/>
                <a:gd name="T51" fmla="*/ 297 h 308"/>
                <a:gd name="T52" fmla="*/ 65 w 92"/>
                <a:gd name="T53" fmla="*/ 293 h 308"/>
                <a:gd name="T54" fmla="*/ 65 w 92"/>
                <a:gd name="T55" fmla="*/ 289 h 308"/>
                <a:gd name="T56" fmla="*/ 65 w 92"/>
                <a:gd name="T57" fmla="*/ 285 h 308"/>
                <a:gd name="T58" fmla="*/ 65 w 92"/>
                <a:gd name="T59" fmla="*/ 285 h 308"/>
                <a:gd name="T60" fmla="*/ 53 w 92"/>
                <a:gd name="T61" fmla="*/ 253 h 308"/>
                <a:gd name="T62" fmla="*/ 45 w 92"/>
                <a:gd name="T63" fmla="*/ 220 h 308"/>
                <a:gd name="T64" fmla="*/ 41 w 92"/>
                <a:gd name="T65" fmla="*/ 204 h 308"/>
                <a:gd name="T66" fmla="*/ 39 w 92"/>
                <a:gd name="T67" fmla="*/ 186 h 308"/>
                <a:gd name="T68" fmla="*/ 37 w 92"/>
                <a:gd name="T69" fmla="*/ 170 h 308"/>
                <a:gd name="T70" fmla="*/ 37 w 92"/>
                <a:gd name="T71" fmla="*/ 153 h 308"/>
                <a:gd name="T72" fmla="*/ 39 w 92"/>
                <a:gd name="T73" fmla="*/ 137 h 308"/>
                <a:gd name="T74" fmla="*/ 41 w 92"/>
                <a:gd name="T75" fmla="*/ 121 h 308"/>
                <a:gd name="T76" fmla="*/ 44 w 92"/>
                <a:gd name="T77" fmla="*/ 105 h 308"/>
                <a:gd name="T78" fmla="*/ 49 w 92"/>
                <a:gd name="T79" fmla="*/ 89 h 308"/>
                <a:gd name="T80" fmla="*/ 56 w 92"/>
                <a:gd name="T81" fmla="*/ 75 h 308"/>
                <a:gd name="T82" fmla="*/ 64 w 92"/>
                <a:gd name="T83" fmla="*/ 60 h 308"/>
                <a:gd name="T84" fmla="*/ 75 w 92"/>
                <a:gd name="T85" fmla="*/ 45 h 308"/>
                <a:gd name="T86" fmla="*/ 87 w 92"/>
                <a:gd name="T87" fmla="*/ 32 h 308"/>
                <a:gd name="T88" fmla="*/ 87 w 92"/>
                <a:gd name="T89" fmla="*/ 32 h 308"/>
                <a:gd name="T90" fmla="*/ 89 w 92"/>
                <a:gd name="T91" fmla="*/ 28 h 308"/>
                <a:gd name="T92" fmla="*/ 91 w 92"/>
                <a:gd name="T93" fmla="*/ 25 h 308"/>
                <a:gd name="T94" fmla="*/ 92 w 92"/>
                <a:gd name="T95" fmla="*/ 17 h 308"/>
                <a:gd name="T96" fmla="*/ 89 w 92"/>
                <a:gd name="T97" fmla="*/ 11 h 308"/>
                <a:gd name="T98" fmla="*/ 85 w 92"/>
                <a:gd name="T99" fmla="*/ 5 h 308"/>
                <a:gd name="T100" fmla="*/ 80 w 92"/>
                <a:gd name="T101" fmla="*/ 1 h 308"/>
                <a:gd name="T102" fmla="*/ 73 w 92"/>
                <a:gd name="T103" fmla="*/ 0 h 308"/>
                <a:gd name="T104" fmla="*/ 71 w 92"/>
                <a:gd name="T105" fmla="*/ 0 h 308"/>
                <a:gd name="T106" fmla="*/ 67 w 92"/>
                <a:gd name="T107" fmla="*/ 1 h 308"/>
                <a:gd name="T108" fmla="*/ 64 w 92"/>
                <a:gd name="T109" fmla="*/ 3 h 308"/>
                <a:gd name="T110" fmla="*/ 60 w 92"/>
                <a:gd name="T111" fmla="*/ 5 h 308"/>
                <a:gd name="T112" fmla="*/ 60 w 92"/>
                <a:gd name="T113" fmla="*/ 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2" h="308">
                  <a:moveTo>
                    <a:pt x="60" y="5"/>
                  </a:moveTo>
                  <a:lnTo>
                    <a:pt x="60" y="5"/>
                  </a:lnTo>
                  <a:lnTo>
                    <a:pt x="47" y="21"/>
                  </a:lnTo>
                  <a:lnTo>
                    <a:pt x="35" y="37"/>
                  </a:lnTo>
                  <a:lnTo>
                    <a:pt x="25" y="55"/>
                  </a:lnTo>
                  <a:lnTo>
                    <a:pt x="17" y="71"/>
                  </a:lnTo>
                  <a:lnTo>
                    <a:pt x="11" y="89"/>
                  </a:lnTo>
                  <a:lnTo>
                    <a:pt x="5" y="107"/>
                  </a:lnTo>
                  <a:lnTo>
                    <a:pt x="3" y="125"/>
                  </a:lnTo>
                  <a:lnTo>
                    <a:pt x="1" y="144"/>
                  </a:lnTo>
                  <a:lnTo>
                    <a:pt x="0" y="163"/>
                  </a:lnTo>
                  <a:lnTo>
                    <a:pt x="1" y="181"/>
                  </a:lnTo>
                  <a:lnTo>
                    <a:pt x="4" y="201"/>
                  </a:lnTo>
                  <a:lnTo>
                    <a:pt x="7" y="220"/>
                  </a:lnTo>
                  <a:lnTo>
                    <a:pt x="11" y="238"/>
                  </a:lnTo>
                  <a:lnTo>
                    <a:pt x="16" y="258"/>
                  </a:lnTo>
                  <a:lnTo>
                    <a:pt x="29" y="296"/>
                  </a:lnTo>
                  <a:lnTo>
                    <a:pt x="29" y="296"/>
                  </a:lnTo>
                  <a:lnTo>
                    <a:pt x="31" y="300"/>
                  </a:lnTo>
                  <a:lnTo>
                    <a:pt x="33" y="302"/>
                  </a:lnTo>
                  <a:lnTo>
                    <a:pt x="39" y="306"/>
                  </a:lnTo>
                  <a:lnTo>
                    <a:pt x="47" y="308"/>
                  </a:lnTo>
                  <a:lnTo>
                    <a:pt x="53" y="308"/>
                  </a:lnTo>
                  <a:lnTo>
                    <a:pt x="59" y="304"/>
                  </a:lnTo>
                  <a:lnTo>
                    <a:pt x="64" y="300"/>
                  </a:lnTo>
                  <a:lnTo>
                    <a:pt x="65" y="297"/>
                  </a:lnTo>
                  <a:lnTo>
                    <a:pt x="65" y="293"/>
                  </a:lnTo>
                  <a:lnTo>
                    <a:pt x="65" y="289"/>
                  </a:lnTo>
                  <a:lnTo>
                    <a:pt x="65" y="285"/>
                  </a:lnTo>
                  <a:lnTo>
                    <a:pt x="65" y="285"/>
                  </a:lnTo>
                  <a:lnTo>
                    <a:pt x="53" y="253"/>
                  </a:lnTo>
                  <a:lnTo>
                    <a:pt x="45" y="220"/>
                  </a:lnTo>
                  <a:lnTo>
                    <a:pt x="41" y="204"/>
                  </a:lnTo>
                  <a:lnTo>
                    <a:pt x="39" y="186"/>
                  </a:lnTo>
                  <a:lnTo>
                    <a:pt x="37" y="170"/>
                  </a:lnTo>
                  <a:lnTo>
                    <a:pt x="37" y="153"/>
                  </a:lnTo>
                  <a:lnTo>
                    <a:pt x="39" y="137"/>
                  </a:lnTo>
                  <a:lnTo>
                    <a:pt x="41" y="121"/>
                  </a:lnTo>
                  <a:lnTo>
                    <a:pt x="44" y="105"/>
                  </a:lnTo>
                  <a:lnTo>
                    <a:pt x="49" y="89"/>
                  </a:lnTo>
                  <a:lnTo>
                    <a:pt x="56" y="75"/>
                  </a:lnTo>
                  <a:lnTo>
                    <a:pt x="64" y="60"/>
                  </a:lnTo>
                  <a:lnTo>
                    <a:pt x="75" y="45"/>
                  </a:lnTo>
                  <a:lnTo>
                    <a:pt x="87" y="32"/>
                  </a:lnTo>
                  <a:lnTo>
                    <a:pt x="87" y="32"/>
                  </a:lnTo>
                  <a:lnTo>
                    <a:pt x="89" y="28"/>
                  </a:lnTo>
                  <a:lnTo>
                    <a:pt x="91" y="25"/>
                  </a:lnTo>
                  <a:lnTo>
                    <a:pt x="92" y="17"/>
                  </a:lnTo>
                  <a:lnTo>
                    <a:pt x="89" y="11"/>
                  </a:lnTo>
                  <a:lnTo>
                    <a:pt x="85" y="5"/>
                  </a:lnTo>
                  <a:lnTo>
                    <a:pt x="80" y="1"/>
                  </a:lnTo>
                  <a:lnTo>
                    <a:pt x="73" y="0"/>
                  </a:lnTo>
                  <a:lnTo>
                    <a:pt x="71" y="0"/>
                  </a:lnTo>
                  <a:lnTo>
                    <a:pt x="67" y="1"/>
                  </a:lnTo>
                  <a:lnTo>
                    <a:pt x="64" y="3"/>
                  </a:lnTo>
                  <a:lnTo>
                    <a:pt x="60" y="5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B1AC2ABD-8F87-B8EB-FBF4-86AF9E367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8" y="138"/>
              <a:ext cx="54" cy="108"/>
            </a:xfrm>
            <a:custGeom>
              <a:avLst/>
              <a:gdLst>
                <a:gd name="T0" fmla="*/ 79 w 163"/>
                <a:gd name="T1" fmla="*/ 41 h 325"/>
                <a:gd name="T2" fmla="*/ 95 w 163"/>
                <a:gd name="T3" fmla="*/ 37 h 325"/>
                <a:gd name="T4" fmla="*/ 108 w 163"/>
                <a:gd name="T5" fmla="*/ 44 h 325"/>
                <a:gd name="T6" fmla="*/ 123 w 163"/>
                <a:gd name="T7" fmla="*/ 69 h 325"/>
                <a:gd name="T8" fmla="*/ 123 w 163"/>
                <a:gd name="T9" fmla="*/ 92 h 325"/>
                <a:gd name="T10" fmla="*/ 116 w 163"/>
                <a:gd name="T11" fmla="*/ 107 h 325"/>
                <a:gd name="T12" fmla="*/ 91 w 163"/>
                <a:gd name="T13" fmla="*/ 141 h 325"/>
                <a:gd name="T14" fmla="*/ 86 w 163"/>
                <a:gd name="T15" fmla="*/ 158 h 325"/>
                <a:gd name="T16" fmla="*/ 88 w 163"/>
                <a:gd name="T17" fmla="*/ 190 h 325"/>
                <a:gd name="T18" fmla="*/ 96 w 163"/>
                <a:gd name="T19" fmla="*/ 230 h 325"/>
                <a:gd name="T20" fmla="*/ 96 w 163"/>
                <a:gd name="T21" fmla="*/ 242 h 325"/>
                <a:gd name="T22" fmla="*/ 75 w 163"/>
                <a:gd name="T23" fmla="*/ 277 h 325"/>
                <a:gd name="T24" fmla="*/ 59 w 163"/>
                <a:gd name="T25" fmla="*/ 286 h 325"/>
                <a:gd name="T26" fmla="*/ 42 w 163"/>
                <a:gd name="T27" fmla="*/ 286 h 325"/>
                <a:gd name="T28" fmla="*/ 32 w 163"/>
                <a:gd name="T29" fmla="*/ 280 h 325"/>
                <a:gd name="T30" fmla="*/ 22 w 163"/>
                <a:gd name="T31" fmla="*/ 274 h 325"/>
                <a:gd name="T32" fmla="*/ 6 w 163"/>
                <a:gd name="T33" fmla="*/ 280 h 325"/>
                <a:gd name="T34" fmla="*/ 2 w 163"/>
                <a:gd name="T35" fmla="*/ 300 h 325"/>
                <a:gd name="T36" fmla="*/ 6 w 163"/>
                <a:gd name="T37" fmla="*/ 306 h 325"/>
                <a:gd name="T38" fmla="*/ 26 w 163"/>
                <a:gd name="T39" fmla="*/ 321 h 325"/>
                <a:gd name="T40" fmla="*/ 47 w 163"/>
                <a:gd name="T41" fmla="*/ 325 h 325"/>
                <a:gd name="T42" fmla="*/ 75 w 163"/>
                <a:gd name="T43" fmla="*/ 318 h 325"/>
                <a:gd name="T44" fmla="*/ 112 w 163"/>
                <a:gd name="T45" fmla="*/ 290 h 325"/>
                <a:gd name="T46" fmla="*/ 123 w 163"/>
                <a:gd name="T47" fmla="*/ 276 h 325"/>
                <a:gd name="T48" fmla="*/ 132 w 163"/>
                <a:gd name="T49" fmla="*/ 250 h 325"/>
                <a:gd name="T50" fmla="*/ 133 w 163"/>
                <a:gd name="T51" fmla="*/ 224 h 325"/>
                <a:gd name="T52" fmla="*/ 129 w 163"/>
                <a:gd name="T53" fmla="*/ 205 h 325"/>
                <a:gd name="T54" fmla="*/ 123 w 163"/>
                <a:gd name="T55" fmla="*/ 168 h 325"/>
                <a:gd name="T56" fmla="*/ 128 w 163"/>
                <a:gd name="T57" fmla="*/ 149 h 325"/>
                <a:gd name="T58" fmla="*/ 151 w 163"/>
                <a:gd name="T59" fmla="*/ 119 h 325"/>
                <a:gd name="T60" fmla="*/ 160 w 163"/>
                <a:gd name="T61" fmla="*/ 100 h 325"/>
                <a:gd name="T62" fmla="*/ 163 w 163"/>
                <a:gd name="T63" fmla="*/ 76 h 325"/>
                <a:gd name="T64" fmla="*/ 159 w 163"/>
                <a:gd name="T65" fmla="*/ 52 h 325"/>
                <a:gd name="T66" fmla="*/ 151 w 163"/>
                <a:gd name="T67" fmla="*/ 37 h 325"/>
                <a:gd name="T68" fmla="*/ 135 w 163"/>
                <a:gd name="T69" fmla="*/ 19 h 325"/>
                <a:gd name="T70" fmla="*/ 115 w 163"/>
                <a:gd name="T71" fmla="*/ 5 h 325"/>
                <a:gd name="T72" fmla="*/ 92 w 163"/>
                <a:gd name="T73" fmla="*/ 0 h 325"/>
                <a:gd name="T74" fmla="*/ 70 w 163"/>
                <a:gd name="T75" fmla="*/ 4 h 325"/>
                <a:gd name="T76" fmla="*/ 48 w 163"/>
                <a:gd name="T77" fmla="*/ 19 h 325"/>
                <a:gd name="T78" fmla="*/ 43 w 163"/>
                <a:gd name="T79" fmla="*/ 25 h 325"/>
                <a:gd name="T80" fmla="*/ 44 w 163"/>
                <a:gd name="T81" fmla="*/ 39 h 325"/>
                <a:gd name="T82" fmla="*/ 60 w 163"/>
                <a:gd name="T83" fmla="*/ 51 h 325"/>
                <a:gd name="T84" fmla="*/ 71 w 163"/>
                <a:gd name="T85" fmla="*/ 4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3" h="325">
                  <a:moveTo>
                    <a:pt x="75" y="45"/>
                  </a:moveTo>
                  <a:lnTo>
                    <a:pt x="75" y="45"/>
                  </a:lnTo>
                  <a:lnTo>
                    <a:pt x="79" y="41"/>
                  </a:lnTo>
                  <a:lnTo>
                    <a:pt x="84" y="39"/>
                  </a:lnTo>
                  <a:lnTo>
                    <a:pt x="90" y="37"/>
                  </a:lnTo>
                  <a:lnTo>
                    <a:pt x="95" y="37"/>
                  </a:lnTo>
                  <a:lnTo>
                    <a:pt x="100" y="39"/>
                  </a:lnTo>
                  <a:lnTo>
                    <a:pt x="104" y="41"/>
                  </a:lnTo>
                  <a:lnTo>
                    <a:pt x="108" y="44"/>
                  </a:lnTo>
                  <a:lnTo>
                    <a:pt x="112" y="48"/>
                  </a:lnTo>
                  <a:lnTo>
                    <a:pt x="119" y="59"/>
                  </a:lnTo>
                  <a:lnTo>
                    <a:pt x="123" y="69"/>
                  </a:lnTo>
                  <a:lnTo>
                    <a:pt x="124" y="81"/>
                  </a:lnTo>
                  <a:lnTo>
                    <a:pt x="124" y="87"/>
                  </a:lnTo>
                  <a:lnTo>
                    <a:pt x="123" y="92"/>
                  </a:lnTo>
                  <a:lnTo>
                    <a:pt x="123" y="92"/>
                  </a:lnTo>
                  <a:lnTo>
                    <a:pt x="120" y="100"/>
                  </a:lnTo>
                  <a:lnTo>
                    <a:pt x="116" y="107"/>
                  </a:lnTo>
                  <a:lnTo>
                    <a:pt x="106" y="120"/>
                  </a:lnTo>
                  <a:lnTo>
                    <a:pt x="96" y="134"/>
                  </a:lnTo>
                  <a:lnTo>
                    <a:pt x="91" y="141"/>
                  </a:lnTo>
                  <a:lnTo>
                    <a:pt x="88" y="149"/>
                  </a:lnTo>
                  <a:lnTo>
                    <a:pt x="88" y="149"/>
                  </a:lnTo>
                  <a:lnTo>
                    <a:pt x="86" y="158"/>
                  </a:lnTo>
                  <a:lnTo>
                    <a:pt x="84" y="169"/>
                  </a:lnTo>
                  <a:lnTo>
                    <a:pt x="86" y="180"/>
                  </a:lnTo>
                  <a:lnTo>
                    <a:pt x="88" y="190"/>
                  </a:lnTo>
                  <a:lnTo>
                    <a:pt x="92" y="210"/>
                  </a:lnTo>
                  <a:lnTo>
                    <a:pt x="95" y="221"/>
                  </a:lnTo>
                  <a:lnTo>
                    <a:pt x="96" y="230"/>
                  </a:lnTo>
                  <a:lnTo>
                    <a:pt x="96" y="230"/>
                  </a:lnTo>
                  <a:lnTo>
                    <a:pt x="96" y="236"/>
                  </a:lnTo>
                  <a:lnTo>
                    <a:pt x="96" y="242"/>
                  </a:lnTo>
                  <a:lnTo>
                    <a:pt x="91" y="254"/>
                  </a:lnTo>
                  <a:lnTo>
                    <a:pt x="84" y="266"/>
                  </a:lnTo>
                  <a:lnTo>
                    <a:pt x="75" y="277"/>
                  </a:lnTo>
                  <a:lnTo>
                    <a:pt x="70" y="281"/>
                  </a:lnTo>
                  <a:lnTo>
                    <a:pt x="64" y="284"/>
                  </a:lnTo>
                  <a:lnTo>
                    <a:pt x="59" y="286"/>
                  </a:lnTo>
                  <a:lnTo>
                    <a:pt x="54" y="288"/>
                  </a:lnTo>
                  <a:lnTo>
                    <a:pt x="48" y="288"/>
                  </a:lnTo>
                  <a:lnTo>
                    <a:pt x="42" y="286"/>
                  </a:lnTo>
                  <a:lnTo>
                    <a:pt x="36" y="284"/>
                  </a:lnTo>
                  <a:lnTo>
                    <a:pt x="32" y="280"/>
                  </a:lnTo>
                  <a:lnTo>
                    <a:pt x="32" y="280"/>
                  </a:lnTo>
                  <a:lnTo>
                    <a:pt x="28" y="277"/>
                  </a:lnTo>
                  <a:lnTo>
                    <a:pt x="26" y="276"/>
                  </a:lnTo>
                  <a:lnTo>
                    <a:pt x="22" y="274"/>
                  </a:lnTo>
                  <a:lnTo>
                    <a:pt x="19" y="274"/>
                  </a:lnTo>
                  <a:lnTo>
                    <a:pt x="12" y="276"/>
                  </a:lnTo>
                  <a:lnTo>
                    <a:pt x="6" y="280"/>
                  </a:lnTo>
                  <a:lnTo>
                    <a:pt x="2" y="285"/>
                  </a:lnTo>
                  <a:lnTo>
                    <a:pt x="0" y="292"/>
                  </a:lnTo>
                  <a:lnTo>
                    <a:pt x="2" y="300"/>
                  </a:lnTo>
                  <a:lnTo>
                    <a:pt x="3" y="302"/>
                  </a:lnTo>
                  <a:lnTo>
                    <a:pt x="6" y="306"/>
                  </a:lnTo>
                  <a:lnTo>
                    <a:pt x="6" y="306"/>
                  </a:lnTo>
                  <a:lnTo>
                    <a:pt x="12" y="312"/>
                  </a:lnTo>
                  <a:lnTo>
                    <a:pt x="19" y="317"/>
                  </a:lnTo>
                  <a:lnTo>
                    <a:pt x="26" y="321"/>
                  </a:lnTo>
                  <a:lnTo>
                    <a:pt x="32" y="324"/>
                  </a:lnTo>
                  <a:lnTo>
                    <a:pt x="39" y="325"/>
                  </a:lnTo>
                  <a:lnTo>
                    <a:pt x="47" y="325"/>
                  </a:lnTo>
                  <a:lnTo>
                    <a:pt x="54" y="325"/>
                  </a:lnTo>
                  <a:lnTo>
                    <a:pt x="62" y="324"/>
                  </a:lnTo>
                  <a:lnTo>
                    <a:pt x="75" y="318"/>
                  </a:lnTo>
                  <a:lnTo>
                    <a:pt x="88" y="312"/>
                  </a:lnTo>
                  <a:lnTo>
                    <a:pt x="102" y="302"/>
                  </a:lnTo>
                  <a:lnTo>
                    <a:pt x="112" y="290"/>
                  </a:lnTo>
                  <a:lnTo>
                    <a:pt x="112" y="290"/>
                  </a:lnTo>
                  <a:lnTo>
                    <a:pt x="119" y="284"/>
                  </a:lnTo>
                  <a:lnTo>
                    <a:pt x="123" y="276"/>
                  </a:lnTo>
                  <a:lnTo>
                    <a:pt x="127" y="268"/>
                  </a:lnTo>
                  <a:lnTo>
                    <a:pt x="129" y="260"/>
                  </a:lnTo>
                  <a:lnTo>
                    <a:pt x="132" y="250"/>
                  </a:lnTo>
                  <a:lnTo>
                    <a:pt x="133" y="242"/>
                  </a:lnTo>
                  <a:lnTo>
                    <a:pt x="133" y="233"/>
                  </a:lnTo>
                  <a:lnTo>
                    <a:pt x="133" y="224"/>
                  </a:lnTo>
                  <a:lnTo>
                    <a:pt x="133" y="224"/>
                  </a:lnTo>
                  <a:lnTo>
                    <a:pt x="132" y="214"/>
                  </a:lnTo>
                  <a:lnTo>
                    <a:pt x="129" y="205"/>
                  </a:lnTo>
                  <a:lnTo>
                    <a:pt x="124" y="185"/>
                  </a:lnTo>
                  <a:lnTo>
                    <a:pt x="123" y="177"/>
                  </a:lnTo>
                  <a:lnTo>
                    <a:pt x="123" y="168"/>
                  </a:lnTo>
                  <a:lnTo>
                    <a:pt x="124" y="158"/>
                  </a:lnTo>
                  <a:lnTo>
                    <a:pt x="128" y="149"/>
                  </a:lnTo>
                  <a:lnTo>
                    <a:pt x="128" y="149"/>
                  </a:lnTo>
                  <a:lnTo>
                    <a:pt x="136" y="138"/>
                  </a:lnTo>
                  <a:lnTo>
                    <a:pt x="144" y="128"/>
                  </a:lnTo>
                  <a:lnTo>
                    <a:pt x="151" y="119"/>
                  </a:lnTo>
                  <a:lnTo>
                    <a:pt x="157" y="107"/>
                  </a:lnTo>
                  <a:lnTo>
                    <a:pt x="157" y="107"/>
                  </a:lnTo>
                  <a:lnTo>
                    <a:pt x="160" y="100"/>
                  </a:lnTo>
                  <a:lnTo>
                    <a:pt x="161" y="92"/>
                  </a:lnTo>
                  <a:lnTo>
                    <a:pt x="163" y="84"/>
                  </a:lnTo>
                  <a:lnTo>
                    <a:pt x="163" y="76"/>
                  </a:lnTo>
                  <a:lnTo>
                    <a:pt x="161" y="68"/>
                  </a:lnTo>
                  <a:lnTo>
                    <a:pt x="160" y="60"/>
                  </a:lnTo>
                  <a:lnTo>
                    <a:pt x="159" y="52"/>
                  </a:lnTo>
                  <a:lnTo>
                    <a:pt x="155" y="45"/>
                  </a:lnTo>
                  <a:lnTo>
                    <a:pt x="155" y="45"/>
                  </a:lnTo>
                  <a:lnTo>
                    <a:pt x="151" y="37"/>
                  </a:lnTo>
                  <a:lnTo>
                    <a:pt x="145" y="31"/>
                  </a:lnTo>
                  <a:lnTo>
                    <a:pt x="140" y="24"/>
                  </a:lnTo>
                  <a:lnTo>
                    <a:pt x="135" y="19"/>
                  </a:lnTo>
                  <a:lnTo>
                    <a:pt x="128" y="13"/>
                  </a:lnTo>
                  <a:lnTo>
                    <a:pt x="121" y="9"/>
                  </a:lnTo>
                  <a:lnTo>
                    <a:pt x="115" y="5"/>
                  </a:lnTo>
                  <a:lnTo>
                    <a:pt x="107" y="3"/>
                  </a:lnTo>
                  <a:lnTo>
                    <a:pt x="100" y="1"/>
                  </a:lnTo>
                  <a:lnTo>
                    <a:pt x="92" y="0"/>
                  </a:lnTo>
                  <a:lnTo>
                    <a:pt x="84" y="0"/>
                  </a:lnTo>
                  <a:lnTo>
                    <a:pt x="76" y="1"/>
                  </a:lnTo>
                  <a:lnTo>
                    <a:pt x="70" y="4"/>
                  </a:lnTo>
                  <a:lnTo>
                    <a:pt x="62" y="8"/>
                  </a:lnTo>
                  <a:lnTo>
                    <a:pt x="55" y="13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6" y="23"/>
                  </a:lnTo>
                  <a:lnTo>
                    <a:pt x="43" y="25"/>
                  </a:lnTo>
                  <a:lnTo>
                    <a:pt x="43" y="29"/>
                  </a:lnTo>
                  <a:lnTo>
                    <a:pt x="43" y="32"/>
                  </a:lnTo>
                  <a:lnTo>
                    <a:pt x="44" y="39"/>
                  </a:lnTo>
                  <a:lnTo>
                    <a:pt x="48" y="45"/>
                  </a:lnTo>
                  <a:lnTo>
                    <a:pt x="54" y="49"/>
                  </a:lnTo>
                  <a:lnTo>
                    <a:pt x="60" y="51"/>
                  </a:lnTo>
                  <a:lnTo>
                    <a:pt x="64" y="51"/>
                  </a:lnTo>
                  <a:lnTo>
                    <a:pt x="68" y="49"/>
                  </a:lnTo>
                  <a:lnTo>
                    <a:pt x="71" y="48"/>
                  </a:lnTo>
                  <a:lnTo>
                    <a:pt x="75" y="45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32172539-8960-9EC8-93C8-800E39822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" y="484"/>
              <a:ext cx="46" cy="36"/>
            </a:xfrm>
            <a:custGeom>
              <a:avLst/>
              <a:gdLst>
                <a:gd name="T0" fmla="*/ 3 w 137"/>
                <a:gd name="T1" fmla="*/ 64 h 109"/>
                <a:gd name="T2" fmla="*/ 20 w 137"/>
                <a:gd name="T3" fmla="*/ 88 h 109"/>
                <a:gd name="T4" fmla="*/ 42 w 137"/>
                <a:gd name="T5" fmla="*/ 103 h 109"/>
                <a:gd name="T6" fmla="*/ 69 w 137"/>
                <a:gd name="T7" fmla="*/ 109 h 109"/>
                <a:gd name="T8" fmla="*/ 98 w 137"/>
                <a:gd name="T9" fmla="*/ 104 h 109"/>
                <a:gd name="T10" fmla="*/ 105 w 137"/>
                <a:gd name="T11" fmla="*/ 100 h 109"/>
                <a:gd name="T12" fmla="*/ 117 w 137"/>
                <a:gd name="T13" fmla="*/ 92 h 109"/>
                <a:gd name="T14" fmla="*/ 126 w 137"/>
                <a:gd name="T15" fmla="*/ 81 h 109"/>
                <a:gd name="T16" fmla="*/ 134 w 137"/>
                <a:gd name="T17" fmla="*/ 63 h 109"/>
                <a:gd name="T18" fmla="*/ 136 w 137"/>
                <a:gd name="T19" fmla="*/ 36 h 109"/>
                <a:gd name="T20" fmla="*/ 125 w 137"/>
                <a:gd name="T21" fmla="*/ 8 h 109"/>
                <a:gd name="T22" fmla="*/ 122 w 137"/>
                <a:gd name="T23" fmla="*/ 4 h 109"/>
                <a:gd name="T24" fmla="*/ 113 w 137"/>
                <a:gd name="T25" fmla="*/ 0 h 109"/>
                <a:gd name="T26" fmla="*/ 100 w 137"/>
                <a:gd name="T27" fmla="*/ 3 h 109"/>
                <a:gd name="T28" fmla="*/ 90 w 137"/>
                <a:gd name="T29" fmla="*/ 12 h 109"/>
                <a:gd name="T30" fmla="*/ 90 w 137"/>
                <a:gd name="T31" fmla="*/ 19 h 109"/>
                <a:gd name="T32" fmla="*/ 93 w 137"/>
                <a:gd name="T33" fmla="*/ 27 h 109"/>
                <a:gd name="T34" fmla="*/ 96 w 137"/>
                <a:gd name="T35" fmla="*/ 32 h 109"/>
                <a:gd name="T36" fmla="*/ 100 w 137"/>
                <a:gd name="T37" fmla="*/ 44 h 109"/>
                <a:gd name="T38" fmla="*/ 98 w 137"/>
                <a:gd name="T39" fmla="*/ 56 h 109"/>
                <a:gd name="T40" fmla="*/ 92 w 137"/>
                <a:gd name="T41" fmla="*/ 65 h 109"/>
                <a:gd name="T42" fmla="*/ 85 w 137"/>
                <a:gd name="T43" fmla="*/ 68 h 109"/>
                <a:gd name="T44" fmla="*/ 69 w 137"/>
                <a:gd name="T45" fmla="*/ 72 h 109"/>
                <a:gd name="T46" fmla="*/ 56 w 137"/>
                <a:gd name="T47" fmla="*/ 68 h 109"/>
                <a:gd name="T48" fmla="*/ 44 w 137"/>
                <a:gd name="T49" fmla="*/ 59 h 109"/>
                <a:gd name="T50" fmla="*/ 35 w 137"/>
                <a:gd name="T51" fmla="*/ 45 h 109"/>
                <a:gd name="T52" fmla="*/ 32 w 137"/>
                <a:gd name="T53" fmla="*/ 41 h 109"/>
                <a:gd name="T54" fmla="*/ 27 w 137"/>
                <a:gd name="T55" fmla="*/ 37 h 109"/>
                <a:gd name="T56" fmla="*/ 17 w 137"/>
                <a:gd name="T57" fmla="*/ 36 h 109"/>
                <a:gd name="T58" fmla="*/ 5 w 137"/>
                <a:gd name="T59" fmla="*/ 43 h 109"/>
                <a:gd name="T60" fmla="*/ 0 w 137"/>
                <a:gd name="T61" fmla="*/ 56 h 109"/>
                <a:gd name="T62" fmla="*/ 3 w 137"/>
                <a:gd name="T63" fmla="*/ 6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7" h="109">
                  <a:moveTo>
                    <a:pt x="3" y="64"/>
                  </a:moveTo>
                  <a:lnTo>
                    <a:pt x="3" y="64"/>
                  </a:lnTo>
                  <a:lnTo>
                    <a:pt x="11" y="76"/>
                  </a:lnTo>
                  <a:lnTo>
                    <a:pt x="20" y="88"/>
                  </a:lnTo>
                  <a:lnTo>
                    <a:pt x="31" y="96"/>
                  </a:lnTo>
                  <a:lnTo>
                    <a:pt x="42" y="103"/>
                  </a:lnTo>
                  <a:lnTo>
                    <a:pt x="56" y="107"/>
                  </a:lnTo>
                  <a:lnTo>
                    <a:pt x="69" y="109"/>
                  </a:lnTo>
                  <a:lnTo>
                    <a:pt x="84" y="108"/>
                  </a:lnTo>
                  <a:lnTo>
                    <a:pt x="98" y="104"/>
                  </a:lnTo>
                  <a:lnTo>
                    <a:pt x="98" y="104"/>
                  </a:lnTo>
                  <a:lnTo>
                    <a:pt x="105" y="100"/>
                  </a:lnTo>
                  <a:lnTo>
                    <a:pt x="112" y="96"/>
                  </a:lnTo>
                  <a:lnTo>
                    <a:pt x="117" y="92"/>
                  </a:lnTo>
                  <a:lnTo>
                    <a:pt x="122" y="87"/>
                  </a:lnTo>
                  <a:lnTo>
                    <a:pt x="126" y="81"/>
                  </a:lnTo>
                  <a:lnTo>
                    <a:pt x="130" y="75"/>
                  </a:lnTo>
                  <a:lnTo>
                    <a:pt x="134" y="63"/>
                  </a:lnTo>
                  <a:lnTo>
                    <a:pt x="137" y="49"/>
                  </a:lnTo>
                  <a:lnTo>
                    <a:pt x="136" y="36"/>
                  </a:lnTo>
                  <a:lnTo>
                    <a:pt x="132" y="21"/>
                  </a:lnTo>
                  <a:lnTo>
                    <a:pt x="125" y="8"/>
                  </a:lnTo>
                  <a:lnTo>
                    <a:pt x="125" y="8"/>
                  </a:lnTo>
                  <a:lnTo>
                    <a:pt x="122" y="4"/>
                  </a:lnTo>
                  <a:lnTo>
                    <a:pt x="120" y="3"/>
                  </a:lnTo>
                  <a:lnTo>
                    <a:pt x="113" y="0"/>
                  </a:lnTo>
                  <a:lnTo>
                    <a:pt x="106" y="0"/>
                  </a:lnTo>
                  <a:lnTo>
                    <a:pt x="100" y="3"/>
                  </a:lnTo>
                  <a:lnTo>
                    <a:pt x="94" y="7"/>
                  </a:lnTo>
                  <a:lnTo>
                    <a:pt x="90" y="12"/>
                  </a:lnTo>
                  <a:lnTo>
                    <a:pt x="90" y="16"/>
                  </a:lnTo>
                  <a:lnTo>
                    <a:pt x="90" y="19"/>
                  </a:lnTo>
                  <a:lnTo>
                    <a:pt x="90" y="23"/>
                  </a:lnTo>
                  <a:lnTo>
                    <a:pt x="93" y="27"/>
                  </a:lnTo>
                  <a:lnTo>
                    <a:pt x="93" y="27"/>
                  </a:lnTo>
                  <a:lnTo>
                    <a:pt x="96" y="32"/>
                  </a:lnTo>
                  <a:lnTo>
                    <a:pt x="98" y="39"/>
                  </a:lnTo>
                  <a:lnTo>
                    <a:pt x="100" y="44"/>
                  </a:lnTo>
                  <a:lnTo>
                    <a:pt x="100" y="51"/>
                  </a:lnTo>
                  <a:lnTo>
                    <a:pt x="98" y="56"/>
                  </a:lnTo>
                  <a:lnTo>
                    <a:pt x="96" y="61"/>
                  </a:lnTo>
                  <a:lnTo>
                    <a:pt x="92" y="65"/>
                  </a:lnTo>
                  <a:lnTo>
                    <a:pt x="85" y="68"/>
                  </a:lnTo>
                  <a:lnTo>
                    <a:pt x="85" y="68"/>
                  </a:lnTo>
                  <a:lnTo>
                    <a:pt x="77" y="71"/>
                  </a:lnTo>
                  <a:lnTo>
                    <a:pt x="69" y="72"/>
                  </a:lnTo>
                  <a:lnTo>
                    <a:pt x="62" y="71"/>
                  </a:lnTo>
                  <a:lnTo>
                    <a:pt x="56" y="68"/>
                  </a:lnTo>
                  <a:lnTo>
                    <a:pt x="49" y="64"/>
                  </a:lnTo>
                  <a:lnTo>
                    <a:pt x="44" y="59"/>
                  </a:lnTo>
                  <a:lnTo>
                    <a:pt x="39" y="52"/>
                  </a:lnTo>
                  <a:lnTo>
                    <a:pt x="35" y="45"/>
                  </a:lnTo>
                  <a:lnTo>
                    <a:pt x="35" y="45"/>
                  </a:lnTo>
                  <a:lnTo>
                    <a:pt x="32" y="41"/>
                  </a:lnTo>
                  <a:lnTo>
                    <a:pt x="29" y="39"/>
                  </a:lnTo>
                  <a:lnTo>
                    <a:pt x="27" y="37"/>
                  </a:lnTo>
                  <a:lnTo>
                    <a:pt x="24" y="36"/>
                  </a:lnTo>
                  <a:lnTo>
                    <a:pt x="17" y="36"/>
                  </a:lnTo>
                  <a:lnTo>
                    <a:pt x="11" y="39"/>
                  </a:lnTo>
                  <a:lnTo>
                    <a:pt x="5" y="43"/>
                  </a:lnTo>
                  <a:lnTo>
                    <a:pt x="1" y="49"/>
                  </a:lnTo>
                  <a:lnTo>
                    <a:pt x="0" y="56"/>
                  </a:lnTo>
                  <a:lnTo>
                    <a:pt x="1" y="60"/>
                  </a:lnTo>
                  <a:lnTo>
                    <a:pt x="3" y="64"/>
                  </a:lnTo>
                  <a:lnTo>
                    <a:pt x="3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619B1495-251C-1575-384E-F4FA4BCDC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8" y="284"/>
              <a:ext cx="208" cy="141"/>
            </a:xfrm>
            <a:custGeom>
              <a:avLst/>
              <a:gdLst>
                <a:gd name="T0" fmla="*/ 585 w 622"/>
                <a:gd name="T1" fmla="*/ 19 h 421"/>
                <a:gd name="T2" fmla="*/ 583 w 622"/>
                <a:gd name="T3" fmla="*/ 42 h 421"/>
                <a:gd name="T4" fmla="*/ 571 w 622"/>
                <a:gd name="T5" fmla="*/ 84 h 421"/>
                <a:gd name="T6" fmla="*/ 550 w 622"/>
                <a:gd name="T7" fmla="*/ 121 h 421"/>
                <a:gd name="T8" fmla="*/ 521 w 622"/>
                <a:gd name="T9" fmla="*/ 156 h 421"/>
                <a:gd name="T10" fmla="*/ 486 w 622"/>
                <a:gd name="T11" fmla="*/ 188 h 421"/>
                <a:gd name="T12" fmla="*/ 449 w 622"/>
                <a:gd name="T13" fmla="*/ 216 h 421"/>
                <a:gd name="T14" fmla="*/ 390 w 622"/>
                <a:gd name="T15" fmla="*/ 251 h 421"/>
                <a:gd name="T16" fmla="*/ 353 w 622"/>
                <a:gd name="T17" fmla="*/ 271 h 421"/>
                <a:gd name="T18" fmla="*/ 272 w 622"/>
                <a:gd name="T19" fmla="*/ 309 h 421"/>
                <a:gd name="T20" fmla="*/ 187 w 622"/>
                <a:gd name="T21" fmla="*/ 341 h 421"/>
                <a:gd name="T22" fmla="*/ 101 w 622"/>
                <a:gd name="T23" fmla="*/ 368 h 421"/>
                <a:gd name="T24" fmla="*/ 13 w 622"/>
                <a:gd name="T25" fmla="*/ 385 h 421"/>
                <a:gd name="T26" fmla="*/ 9 w 622"/>
                <a:gd name="T27" fmla="*/ 385 h 421"/>
                <a:gd name="T28" fmla="*/ 4 w 622"/>
                <a:gd name="T29" fmla="*/ 389 h 421"/>
                <a:gd name="T30" fmla="*/ 0 w 622"/>
                <a:gd name="T31" fmla="*/ 398 h 421"/>
                <a:gd name="T32" fmla="*/ 4 w 622"/>
                <a:gd name="T33" fmla="*/ 412 h 421"/>
                <a:gd name="T34" fmla="*/ 16 w 622"/>
                <a:gd name="T35" fmla="*/ 420 h 421"/>
                <a:gd name="T36" fmla="*/ 23 w 622"/>
                <a:gd name="T37" fmla="*/ 421 h 421"/>
                <a:gd name="T38" fmla="*/ 70 w 622"/>
                <a:gd name="T39" fmla="*/ 412 h 421"/>
                <a:gd name="T40" fmla="*/ 164 w 622"/>
                <a:gd name="T41" fmla="*/ 388 h 421"/>
                <a:gd name="T42" fmla="*/ 256 w 622"/>
                <a:gd name="T43" fmla="*/ 356 h 421"/>
                <a:gd name="T44" fmla="*/ 345 w 622"/>
                <a:gd name="T45" fmla="*/ 316 h 421"/>
                <a:gd name="T46" fmla="*/ 388 w 622"/>
                <a:gd name="T47" fmla="*/ 295 h 421"/>
                <a:gd name="T48" fmla="*/ 469 w 622"/>
                <a:gd name="T49" fmla="*/ 247 h 421"/>
                <a:gd name="T50" fmla="*/ 507 w 622"/>
                <a:gd name="T51" fmla="*/ 217 h 421"/>
                <a:gd name="T52" fmla="*/ 543 w 622"/>
                <a:gd name="T53" fmla="*/ 185 h 421"/>
                <a:gd name="T54" fmla="*/ 575 w 622"/>
                <a:gd name="T55" fmla="*/ 149 h 421"/>
                <a:gd name="T56" fmla="*/ 601 w 622"/>
                <a:gd name="T57" fmla="*/ 110 h 421"/>
                <a:gd name="T58" fmla="*/ 616 w 622"/>
                <a:gd name="T59" fmla="*/ 66 h 421"/>
                <a:gd name="T60" fmla="*/ 622 w 622"/>
                <a:gd name="T61" fmla="*/ 19 h 421"/>
                <a:gd name="T62" fmla="*/ 622 w 622"/>
                <a:gd name="T63" fmla="*/ 15 h 421"/>
                <a:gd name="T64" fmla="*/ 618 w 622"/>
                <a:gd name="T65" fmla="*/ 8 h 421"/>
                <a:gd name="T66" fmla="*/ 610 w 622"/>
                <a:gd name="T67" fmla="*/ 2 h 421"/>
                <a:gd name="T68" fmla="*/ 597 w 622"/>
                <a:gd name="T69" fmla="*/ 2 h 421"/>
                <a:gd name="T70" fmla="*/ 589 w 622"/>
                <a:gd name="T71" fmla="*/ 8 h 421"/>
                <a:gd name="T72" fmla="*/ 585 w 622"/>
                <a:gd name="T73" fmla="*/ 15 h 421"/>
                <a:gd name="T74" fmla="*/ 585 w 622"/>
                <a:gd name="T75" fmla="*/ 19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2" h="421">
                  <a:moveTo>
                    <a:pt x="585" y="19"/>
                  </a:moveTo>
                  <a:lnTo>
                    <a:pt x="585" y="19"/>
                  </a:lnTo>
                  <a:lnTo>
                    <a:pt x="585" y="31"/>
                  </a:lnTo>
                  <a:lnTo>
                    <a:pt x="583" y="42"/>
                  </a:lnTo>
                  <a:lnTo>
                    <a:pt x="579" y="63"/>
                  </a:lnTo>
                  <a:lnTo>
                    <a:pt x="571" y="84"/>
                  </a:lnTo>
                  <a:lnTo>
                    <a:pt x="562" y="103"/>
                  </a:lnTo>
                  <a:lnTo>
                    <a:pt x="550" y="121"/>
                  </a:lnTo>
                  <a:lnTo>
                    <a:pt x="537" y="140"/>
                  </a:lnTo>
                  <a:lnTo>
                    <a:pt x="521" y="156"/>
                  </a:lnTo>
                  <a:lnTo>
                    <a:pt x="505" y="172"/>
                  </a:lnTo>
                  <a:lnTo>
                    <a:pt x="486" y="188"/>
                  </a:lnTo>
                  <a:lnTo>
                    <a:pt x="468" y="203"/>
                  </a:lnTo>
                  <a:lnTo>
                    <a:pt x="449" y="216"/>
                  </a:lnTo>
                  <a:lnTo>
                    <a:pt x="429" y="228"/>
                  </a:lnTo>
                  <a:lnTo>
                    <a:pt x="390" y="251"/>
                  </a:lnTo>
                  <a:lnTo>
                    <a:pt x="353" y="271"/>
                  </a:lnTo>
                  <a:lnTo>
                    <a:pt x="353" y="271"/>
                  </a:lnTo>
                  <a:lnTo>
                    <a:pt x="313" y="291"/>
                  </a:lnTo>
                  <a:lnTo>
                    <a:pt x="272" y="309"/>
                  </a:lnTo>
                  <a:lnTo>
                    <a:pt x="230" y="327"/>
                  </a:lnTo>
                  <a:lnTo>
                    <a:pt x="187" y="341"/>
                  </a:lnTo>
                  <a:lnTo>
                    <a:pt x="144" y="356"/>
                  </a:lnTo>
                  <a:lnTo>
                    <a:pt x="101" y="368"/>
                  </a:lnTo>
                  <a:lnTo>
                    <a:pt x="57" y="377"/>
                  </a:lnTo>
                  <a:lnTo>
                    <a:pt x="13" y="385"/>
                  </a:lnTo>
                  <a:lnTo>
                    <a:pt x="13" y="385"/>
                  </a:lnTo>
                  <a:lnTo>
                    <a:pt x="9" y="385"/>
                  </a:lnTo>
                  <a:lnTo>
                    <a:pt x="6" y="386"/>
                  </a:lnTo>
                  <a:lnTo>
                    <a:pt x="4" y="389"/>
                  </a:lnTo>
                  <a:lnTo>
                    <a:pt x="1" y="392"/>
                  </a:lnTo>
                  <a:lnTo>
                    <a:pt x="0" y="398"/>
                  </a:lnTo>
                  <a:lnTo>
                    <a:pt x="1" y="405"/>
                  </a:lnTo>
                  <a:lnTo>
                    <a:pt x="4" y="412"/>
                  </a:lnTo>
                  <a:lnTo>
                    <a:pt x="9" y="417"/>
                  </a:lnTo>
                  <a:lnTo>
                    <a:pt x="16" y="420"/>
                  </a:lnTo>
                  <a:lnTo>
                    <a:pt x="19" y="421"/>
                  </a:lnTo>
                  <a:lnTo>
                    <a:pt x="23" y="421"/>
                  </a:lnTo>
                  <a:lnTo>
                    <a:pt x="23" y="421"/>
                  </a:lnTo>
                  <a:lnTo>
                    <a:pt x="70" y="412"/>
                  </a:lnTo>
                  <a:lnTo>
                    <a:pt x="118" y="401"/>
                  </a:lnTo>
                  <a:lnTo>
                    <a:pt x="164" y="388"/>
                  </a:lnTo>
                  <a:lnTo>
                    <a:pt x="211" y="373"/>
                  </a:lnTo>
                  <a:lnTo>
                    <a:pt x="256" y="356"/>
                  </a:lnTo>
                  <a:lnTo>
                    <a:pt x="301" y="337"/>
                  </a:lnTo>
                  <a:lnTo>
                    <a:pt x="345" y="316"/>
                  </a:lnTo>
                  <a:lnTo>
                    <a:pt x="388" y="295"/>
                  </a:lnTo>
                  <a:lnTo>
                    <a:pt x="388" y="295"/>
                  </a:lnTo>
                  <a:lnTo>
                    <a:pt x="428" y="272"/>
                  </a:lnTo>
                  <a:lnTo>
                    <a:pt x="469" y="247"/>
                  </a:lnTo>
                  <a:lnTo>
                    <a:pt x="489" y="233"/>
                  </a:lnTo>
                  <a:lnTo>
                    <a:pt x="507" y="217"/>
                  </a:lnTo>
                  <a:lnTo>
                    <a:pt x="526" y="201"/>
                  </a:lnTo>
                  <a:lnTo>
                    <a:pt x="543" y="185"/>
                  </a:lnTo>
                  <a:lnTo>
                    <a:pt x="561" y="168"/>
                  </a:lnTo>
                  <a:lnTo>
                    <a:pt x="575" y="149"/>
                  </a:lnTo>
                  <a:lnTo>
                    <a:pt x="589" y="129"/>
                  </a:lnTo>
                  <a:lnTo>
                    <a:pt x="601" y="110"/>
                  </a:lnTo>
                  <a:lnTo>
                    <a:pt x="610" y="88"/>
                  </a:lnTo>
                  <a:lnTo>
                    <a:pt x="616" y="66"/>
                  </a:lnTo>
                  <a:lnTo>
                    <a:pt x="620" y="43"/>
                  </a:lnTo>
                  <a:lnTo>
                    <a:pt x="622" y="19"/>
                  </a:lnTo>
                  <a:lnTo>
                    <a:pt x="622" y="19"/>
                  </a:lnTo>
                  <a:lnTo>
                    <a:pt x="622" y="15"/>
                  </a:lnTo>
                  <a:lnTo>
                    <a:pt x="620" y="11"/>
                  </a:lnTo>
                  <a:lnTo>
                    <a:pt x="618" y="8"/>
                  </a:lnTo>
                  <a:lnTo>
                    <a:pt x="616" y="6"/>
                  </a:lnTo>
                  <a:lnTo>
                    <a:pt x="610" y="2"/>
                  </a:lnTo>
                  <a:lnTo>
                    <a:pt x="603" y="0"/>
                  </a:lnTo>
                  <a:lnTo>
                    <a:pt x="597" y="2"/>
                  </a:lnTo>
                  <a:lnTo>
                    <a:pt x="590" y="6"/>
                  </a:lnTo>
                  <a:lnTo>
                    <a:pt x="589" y="8"/>
                  </a:lnTo>
                  <a:lnTo>
                    <a:pt x="586" y="11"/>
                  </a:lnTo>
                  <a:lnTo>
                    <a:pt x="585" y="15"/>
                  </a:lnTo>
                  <a:lnTo>
                    <a:pt x="585" y="19"/>
                  </a:lnTo>
                  <a:lnTo>
                    <a:pt x="585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9C4DC7C2-B27F-97A6-6169-59D8986D3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03"/>
              <a:ext cx="748" cy="500"/>
            </a:xfrm>
            <a:custGeom>
              <a:avLst/>
              <a:gdLst>
                <a:gd name="T0" fmla="*/ 82 w 2244"/>
                <a:gd name="T1" fmla="*/ 34 h 1500"/>
                <a:gd name="T2" fmla="*/ 46 w 2244"/>
                <a:gd name="T3" fmla="*/ 97 h 1500"/>
                <a:gd name="T4" fmla="*/ 1 w 2244"/>
                <a:gd name="T5" fmla="*/ 182 h 1500"/>
                <a:gd name="T6" fmla="*/ 0 w 2244"/>
                <a:gd name="T7" fmla="*/ 190 h 1500"/>
                <a:gd name="T8" fmla="*/ 13 w 2244"/>
                <a:gd name="T9" fmla="*/ 206 h 1500"/>
                <a:gd name="T10" fmla="*/ 41 w 2244"/>
                <a:gd name="T11" fmla="*/ 210 h 1500"/>
                <a:gd name="T12" fmla="*/ 111 w 2244"/>
                <a:gd name="T13" fmla="*/ 218 h 1500"/>
                <a:gd name="T14" fmla="*/ 114 w 2244"/>
                <a:gd name="T15" fmla="*/ 194 h 1500"/>
                <a:gd name="T16" fmla="*/ 99 w 2244"/>
                <a:gd name="T17" fmla="*/ 218 h 1500"/>
                <a:gd name="T18" fmla="*/ 62 w 2244"/>
                <a:gd name="T19" fmla="*/ 261 h 1500"/>
                <a:gd name="T20" fmla="*/ 40 w 2244"/>
                <a:gd name="T21" fmla="*/ 285 h 1500"/>
                <a:gd name="T22" fmla="*/ 37 w 2244"/>
                <a:gd name="T23" fmla="*/ 297 h 1500"/>
                <a:gd name="T24" fmla="*/ 42 w 2244"/>
                <a:gd name="T25" fmla="*/ 307 h 1500"/>
                <a:gd name="T26" fmla="*/ 69 w 2244"/>
                <a:gd name="T27" fmla="*/ 322 h 1500"/>
                <a:gd name="T28" fmla="*/ 139 w 2244"/>
                <a:gd name="T29" fmla="*/ 350 h 1500"/>
                <a:gd name="T30" fmla="*/ 240 w 2244"/>
                <a:gd name="T31" fmla="*/ 371 h 1500"/>
                <a:gd name="T32" fmla="*/ 417 w 2244"/>
                <a:gd name="T33" fmla="*/ 403 h 1500"/>
                <a:gd name="T34" fmla="*/ 469 w 2244"/>
                <a:gd name="T35" fmla="*/ 419 h 1500"/>
                <a:gd name="T36" fmla="*/ 549 w 2244"/>
                <a:gd name="T37" fmla="*/ 451 h 1500"/>
                <a:gd name="T38" fmla="*/ 702 w 2244"/>
                <a:gd name="T39" fmla="*/ 534 h 1500"/>
                <a:gd name="T40" fmla="*/ 847 w 2244"/>
                <a:gd name="T41" fmla="*/ 628 h 1500"/>
                <a:gd name="T42" fmla="*/ 1045 w 2244"/>
                <a:gd name="T43" fmla="*/ 769 h 1500"/>
                <a:gd name="T44" fmla="*/ 1242 w 2244"/>
                <a:gd name="T45" fmla="*/ 916 h 1500"/>
                <a:gd name="T46" fmla="*/ 1549 w 2244"/>
                <a:gd name="T47" fmla="*/ 1123 h 1500"/>
                <a:gd name="T48" fmla="*/ 1722 w 2244"/>
                <a:gd name="T49" fmla="*/ 1230 h 1500"/>
                <a:gd name="T50" fmla="*/ 1932 w 2244"/>
                <a:gd name="T51" fmla="*/ 1348 h 1500"/>
                <a:gd name="T52" fmla="*/ 2216 w 2244"/>
                <a:gd name="T53" fmla="*/ 1497 h 1500"/>
                <a:gd name="T54" fmla="*/ 2231 w 2244"/>
                <a:gd name="T55" fmla="*/ 1499 h 1500"/>
                <a:gd name="T56" fmla="*/ 2244 w 2244"/>
                <a:gd name="T57" fmla="*/ 1483 h 1500"/>
                <a:gd name="T58" fmla="*/ 2241 w 2244"/>
                <a:gd name="T59" fmla="*/ 1471 h 1500"/>
                <a:gd name="T60" fmla="*/ 2235 w 2244"/>
                <a:gd name="T61" fmla="*/ 1465 h 1500"/>
                <a:gd name="T62" fmla="*/ 1908 w 2244"/>
                <a:gd name="T63" fmla="*/ 1291 h 1500"/>
                <a:gd name="T64" fmla="*/ 1587 w 2244"/>
                <a:gd name="T65" fmla="*/ 1103 h 1500"/>
                <a:gd name="T66" fmla="*/ 1380 w 2244"/>
                <a:gd name="T67" fmla="*/ 969 h 1500"/>
                <a:gd name="T68" fmla="*/ 1182 w 2244"/>
                <a:gd name="T69" fmla="*/ 825 h 1500"/>
                <a:gd name="T70" fmla="*/ 986 w 2244"/>
                <a:gd name="T71" fmla="*/ 680 h 1500"/>
                <a:gd name="T72" fmla="*/ 792 w 2244"/>
                <a:gd name="T73" fmla="*/ 545 h 1500"/>
                <a:gd name="T74" fmla="*/ 639 w 2244"/>
                <a:gd name="T75" fmla="*/ 455 h 1500"/>
                <a:gd name="T76" fmla="*/ 557 w 2244"/>
                <a:gd name="T77" fmla="*/ 414 h 1500"/>
                <a:gd name="T78" fmla="*/ 461 w 2244"/>
                <a:gd name="T79" fmla="*/ 378 h 1500"/>
                <a:gd name="T80" fmla="*/ 363 w 2244"/>
                <a:gd name="T81" fmla="*/ 352 h 1500"/>
                <a:gd name="T82" fmla="*/ 262 w 2244"/>
                <a:gd name="T83" fmla="*/ 336 h 1500"/>
                <a:gd name="T84" fmla="*/ 159 w 2244"/>
                <a:gd name="T85" fmla="*/ 317 h 1500"/>
                <a:gd name="T86" fmla="*/ 95 w 2244"/>
                <a:gd name="T87" fmla="*/ 294 h 1500"/>
                <a:gd name="T88" fmla="*/ 65 w 2244"/>
                <a:gd name="T89" fmla="*/ 278 h 1500"/>
                <a:gd name="T90" fmla="*/ 90 w 2244"/>
                <a:gd name="T91" fmla="*/ 286 h 1500"/>
                <a:gd name="T92" fmla="*/ 130 w 2244"/>
                <a:gd name="T93" fmla="*/ 239 h 1500"/>
                <a:gd name="T94" fmla="*/ 146 w 2244"/>
                <a:gd name="T95" fmla="*/ 213 h 1500"/>
                <a:gd name="T96" fmla="*/ 149 w 2244"/>
                <a:gd name="T97" fmla="*/ 201 h 1500"/>
                <a:gd name="T98" fmla="*/ 143 w 2244"/>
                <a:gd name="T99" fmla="*/ 190 h 1500"/>
                <a:gd name="T100" fmla="*/ 135 w 2244"/>
                <a:gd name="T101" fmla="*/ 186 h 1500"/>
                <a:gd name="T102" fmla="*/ 79 w 2244"/>
                <a:gd name="T103" fmla="*/ 177 h 1500"/>
                <a:gd name="T104" fmla="*/ 24 w 2244"/>
                <a:gd name="T105" fmla="*/ 170 h 1500"/>
                <a:gd name="T106" fmla="*/ 37 w 2244"/>
                <a:gd name="T107" fmla="*/ 193 h 1500"/>
                <a:gd name="T108" fmla="*/ 82 w 2244"/>
                <a:gd name="T109" fmla="*/ 108 h 1500"/>
                <a:gd name="T110" fmla="*/ 118 w 2244"/>
                <a:gd name="T111" fmla="*/ 45 h 1500"/>
                <a:gd name="T112" fmla="*/ 127 w 2244"/>
                <a:gd name="T113" fmla="*/ 18 h 1500"/>
                <a:gd name="T114" fmla="*/ 126 w 2244"/>
                <a:gd name="T115" fmla="*/ 8 h 1500"/>
                <a:gd name="T116" fmla="*/ 107 w 2244"/>
                <a:gd name="T117" fmla="*/ 0 h 1500"/>
                <a:gd name="T118" fmla="*/ 93 w 2244"/>
                <a:gd name="T119" fmla="*/ 8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4" h="1500">
                  <a:moveTo>
                    <a:pt x="91" y="12"/>
                  </a:moveTo>
                  <a:lnTo>
                    <a:pt x="91" y="12"/>
                  </a:lnTo>
                  <a:lnTo>
                    <a:pt x="82" y="34"/>
                  </a:lnTo>
                  <a:lnTo>
                    <a:pt x="70" y="56"/>
                  </a:lnTo>
                  <a:lnTo>
                    <a:pt x="58" y="77"/>
                  </a:lnTo>
                  <a:lnTo>
                    <a:pt x="46" y="97"/>
                  </a:lnTo>
                  <a:lnTo>
                    <a:pt x="21" y="139"/>
                  </a:lnTo>
                  <a:lnTo>
                    <a:pt x="10" y="161"/>
                  </a:lnTo>
                  <a:lnTo>
                    <a:pt x="1" y="182"/>
                  </a:lnTo>
                  <a:lnTo>
                    <a:pt x="1" y="182"/>
                  </a:lnTo>
                  <a:lnTo>
                    <a:pt x="0" y="186"/>
                  </a:lnTo>
                  <a:lnTo>
                    <a:pt x="0" y="190"/>
                  </a:lnTo>
                  <a:lnTo>
                    <a:pt x="2" y="197"/>
                  </a:lnTo>
                  <a:lnTo>
                    <a:pt x="6" y="202"/>
                  </a:lnTo>
                  <a:lnTo>
                    <a:pt x="13" y="206"/>
                  </a:lnTo>
                  <a:lnTo>
                    <a:pt x="13" y="206"/>
                  </a:lnTo>
                  <a:lnTo>
                    <a:pt x="28" y="209"/>
                  </a:lnTo>
                  <a:lnTo>
                    <a:pt x="41" y="210"/>
                  </a:lnTo>
                  <a:lnTo>
                    <a:pt x="69" y="214"/>
                  </a:lnTo>
                  <a:lnTo>
                    <a:pt x="97" y="217"/>
                  </a:lnTo>
                  <a:lnTo>
                    <a:pt x="111" y="218"/>
                  </a:lnTo>
                  <a:lnTo>
                    <a:pt x="125" y="222"/>
                  </a:lnTo>
                  <a:lnTo>
                    <a:pt x="125" y="222"/>
                  </a:lnTo>
                  <a:lnTo>
                    <a:pt x="114" y="194"/>
                  </a:lnTo>
                  <a:lnTo>
                    <a:pt x="114" y="194"/>
                  </a:lnTo>
                  <a:lnTo>
                    <a:pt x="107" y="206"/>
                  </a:lnTo>
                  <a:lnTo>
                    <a:pt x="99" y="218"/>
                  </a:lnTo>
                  <a:lnTo>
                    <a:pt x="91" y="230"/>
                  </a:lnTo>
                  <a:lnTo>
                    <a:pt x="82" y="241"/>
                  </a:lnTo>
                  <a:lnTo>
                    <a:pt x="62" y="261"/>
                  </a:lnTo>
                  <a:lnTo>
                    <a:pt x="42" y="281"/>
                  </a:lnTo>
                  <a:lnTo>
                    <a:pt x="42" y="281"/>
                  </a:lnTo>
                  <a:lnTo>
                    <a:pt x="40" y="285"/>
                  </a:lnTo>
                  <a:lnTo>
                    <a:pt x="38" y="289"/>
                  </a:lnTo>
                  <a:lnTo>
                    <a:pt x="37" y="293"/>
                  </a:lnTo>
                  <a:lnTo>
                    <a:pt x="37" y="297"/>
                  </a:lnTo>
                  <a:lnTo>
                    <a:pt x="38" y="301"/>
                  </a:lnTo>
                  <a:lnTo>
                    <a:pt x="40" y="305"/>
                  </a:lnTo>
                  <a:lnTo>
                    <a:pt x="42" y="307"/>
                  </a:lnTo>
                  <a:lnTo>
                    <a:pt x="46" y="310"/>
                  </a:lnTo>
                  <a:lnTo>
                    <a:pt x="46" y="310"/>
                  </a:lnTo>
                  <a:lnTo>
                    <a:pt x="69" y="322"/>
                  </a:lnTo>
                  <a:lnTo>
                    <a:pt x="91" y="332"/>
                  </a:lnTo>
                  <a:lnTo>
                    <a:pt x="115" y="342"/>
                  </a:lnTo>
                  <a:lnTo>
                    <a:pt x="139" y="350"/>
                  </a:lnTo>
                  <a:lnTo>
                    <a:pt x="165" y="356"/>
                  </a:lnTo>
                  <a:lnTo>
                    <a:pt x="190" y="362"/>
                  </a:lnTo>
                  <a:lnTo>
                    <a:pt x="240" y="371"/>
                  </a:lnTo>
                  <a:lnTo>
                    <a:pt x="343" y="387"/>
                  </a:lnTo>
                  <a:lnTo>
                    <a:pt x="393" y="398"/>
                  </a:lnTo>
                  <a:lnTo>
                    <a:pt x="417" y="403"/>
                  </a:lnTo>
                  <a:lnTo>
                    <a:pt x="442" y="410"/>
                  </a:lnTo>
                  <a:lnTo>
                    <a:pt x="442" y="410"/>
                  </a:lnTo>
                  <a:lnTo>
                    <a:pt x="469" y="419"/>
                  </a:lnTo>
                  <a:lnTo>
                    <a:pt x="496" y="428"/>
                  </a:lnTo>
                  <a:lnTo>
                    <a:pt x="522" y="439"/>
                  </a:lnTo>
                  <a:lnTo>
                    <a:pt x="549" y="451"/>
                  </a:lnTo>
                  <a:lnTo>
                    <a:pt x="601" y="476"/>
                  </a:lnTo>
                  <a:lnTo>
                    <a:pt x="651" y="504"/>
                  </a:lnTo>
                  <a:lnTo>
                    <a:pt x="702" y="534"/>
                  </a:lnTo>
                  <a:lnTo>
                    <a:pt x="751" y="564"/>
                  </a:lnTo>
                  <a:lnTo>
                    <a:pt x="847" y="628"/>
                  </a:lnTo>
                  <a:lnTo>
                    <a:pt x="847" y="628"/>
                  </a:lnTo>
                  <a:lnTo>
                    <a:pt x="897" y="661"/>
                  </a:lnTo>
                  <a:lnTo>
                    <a:pt x="946" y="697"/>
                  </a:lnTo>
                  <a:lnTo>
                    <a:pt x="1045" y="769"/>
                  </a:lnTo>
                  <a:lnTo>
                    <a:pt x="1143" y="842"/>
                  </a:lnTo>
                  <a:lnTo>
                    <a:pt x="1242" y="916"/>
                  </a:lnTo>
                  <a:lnTo>
                    <a:pt x="1242" y="916"/>
                  </a:lnTo>
                  <a:lnTo>
                    <a:pt x="1341" y="987"/>
                  </a:lnTo>
                  <a:lnTo>
                    <a:pt x="1444" y="1057"/>
                  </a:lnTo>
                  <a:lnTo>
                    <a:pt x="1549" y="1123"/>
                  </a:lnTo>
                  <a:lnTo>
                    <a:pt x="1654" y="1189"/>
                  </a:lnTo>
                  <a:lnTo>
                    <a:pt x="1654" y="1189"/>
                  </a:lnTo>
                  <a:lnTo>
                    <a:pt x="1722" y="1230"/>
                  </a:lnTo>
                  <a:lnTo>
                    <a:pt x="1792" y="1270"/>
                  </a:lnTo>
                  <a:lnTo>
                    <a:pt x="1861" y="1310"/>
                  </a:lnTo>
                  <a:lnTo>
                    <a:pt x="1932" y="1348"/>
                  </a:lnTo>
                  <a:lnTo>
                    <a:pt x="2074" y="1424"/>
                  </a:lnTo>
                  <a:lnTo>
                    <a:pt x="2216" y="1497"/>
                  </a:lnTo>
                  <a:lnTo>
                    <a:pt x="2216" y="1497"/>
                  </a:lnTo>
                  <a:lnTo>
                    <a:pt x="2220" y="1499"/>
                  </a:lnTo>
                  <a:lnTo>
                    <a:pt x="2224" y="1500"/>
                  </a:lnTo>
                  <a:lnTo>
                    <a:pt x="2231" y="1499"/>
                  </a:lnTo>
                  <a:lnTo>
                    <a:pt x="2237" y="1495"/>
                  </a:lnTo>
                  <a:lnTo>
                    <a:pt x="2241" y="1489"/>
                  </a:lnTo>
                  <a:lnTo>
                    <a:pt x="2244" y="1483"/>
                  </a:lnTo>
                  <a:lnTo>
                    <a:pt x="2244" y="1476"/>
                  </a:lnTo>
                  <a:lnTo>
                    <a:pt x="2243" y="1473"/>
                  </a:lnTo>
                  <a:lnTo>
                    <a:pt x="2241" y="1471"/>
                  </a:lnTo>
                  <a:lnTo>
                    <a:pt x="2239" y="1468"/>
                  </a:lnTo>
                  <a:lnTo>
                    <a:pt x="2235" y="1465"/>
                  </a:lnTo>
                  <a:lnTo>
                    <a:pt x="2235" y="1465"/>
                  </a:lnTo>
                  <a:lnTo>
                    <a:pt x="2124" y="1408"/>
                  </a:lnTo>
                  <a:lnTo>
                    <a:pt x="2015" y="1351"/>
                  </a:lnTo>
                  <a:lnTo>
                    <a:pt x="1908" y="1291"/>
                  </a:lnTo>
                  <a:lnTo>
                    <a:pt x="1800" y="1231"/>
                  </a:lnTo>
                  <a:lnTo>
                    <a:pt x="1692" y="1169"/>
                  </a:lnTo>
                  <a:lnTo>
                    <a:pt x="1587" y="1103"/>
                  </a:lnTo>
                  <a:lnTo>
                    <a:pt x="1484" y="1038"/>
                  </a:lnTo>
                  <a:lnTo>
                    <a:pt x="1380" y="969"/>
                  </a:lnTo>
                  <a:lnTo>
                    <a:pt x="1380" y="969"/>
                  </a:lnTo>
                  <a:lnTo>
                    <a:pt x="1331" y="934"/>
                  </a:lnTo>
                  <a:lnTo>
                    <a:pt x="1280" y="898"/>
                  </a:lnTo>
                  <a:lnTo>
                    <a:pt x="1182" y="825"/>
                  </a:lnTo>
                  <a:lnTo>
                    <a:pt x="1085" y="753"/>
                  </a:lnTo>
                  <a:lnTo>
                    <a:pt x="986" y="680"/>
                  </a:lnTo>
                  <a:lnTo>
                    <a:pt x="986" y="680"/>
                  </a:lnTo>
                  <a:lnTo>
                    <a:pt x="891" y="612"/>
                  </a:lnTo>
                  <a:lnTo>
                    <a:pt x="841" y="579"/>
                  </a:lnTo>
                  <a:lnTo>
                    <a:pt x="792" y="545"/>
                  </a:lnTo>
                  <a:lnTo>
                    <a:pt x="742" y="515"/>
                  </a:lnTo>
                  <a:lnTo>
                    <a:pt x="691" y="484"/>
                  </a:lnTo>
                  <a:lnTo>
                    <a:pt x="639" y="455"/>
                  </a:lnTo>
                  <a:lnTo>
                    <a:pt x="587" y="428"/>
                  </a:lnTo>
                  <a:lnTo>
                    <a:pt x="587" y="428"/>
                  </a:lnTo>
                  <a:lnTo>
                    <a:pt x="557" y="414"/>
                  </a:lnTo>
                  <a:lnTo>
                    <a:pt x="525" y="400"/>
                  </a:lnTo>
                  <a:lnTo>
                    <a:pt x="493" y="388"/>
                  </a:lnTo>
                  <a:lnTo>
                    <a:pt x="461" y="378"/>
                  </a:lnTo>
                  <a:lnTo>
                    <a:pt x="429" y="368"/>
                  </a:lnTo>
                  <a:lnTo>
                    <a:pt x="396" y="359"/>
                  </a:lnTo>
                  <a:lnTo>
                    <a:pt x="363" y="352"/>
                  </a:lnTo>
                  <a:lnTo>
                    <a:pt x="329" y="346"/>
                  </a:lnTo>
                  <a:lnTo>
                    <a:pt x="329" y="346"/>
                  </a:lnTo>
                  <a:lnTo>
                    <a:pt x="262" y="336"/>
                  </a:lnTo>
                  <a:lnTo>
                    <a:pt x="227" y="331"/>
                  </a:lnTo>
                  <a:lnTo>
                    <a:pt x="194" y="325"/>
                  </a:lnTo>
                  <a:lnTo>
                    <a:pt x="159" y="317"/>
                  </a:lnTo>
                  <a:lnTo>
                    <a:pt x="127" y="306"/>
                  </a:lnTo>
                  <a:lnTo>
                    <a:pt x="111" y="301"/>
                  </a:lnTo>
                  <a:lnTo>
                    <a:pt x="95" y="294"/>
                  </a:lnTo>
                  <a:lnTo>
                    <a:pt x="79" y="286"/>
                  </a:lnTo>
                  <a:lnTo>
                    <a:pt x="65" y="278"/>
                  </a:lnTo>
                  <a:lnTo>
                    <a:pt x="65" y="278"/>
                  </a:lnTo>
                  <a:lnTo>
                    <a:pt x="69" y="307"/>
                  </a:lnTo>
                  <a:lnTo>
                    <a:pt x="69" y="307"/>
                  </a:lnTo>
                  <a:lnTo>
                    <a:pt x="90" y="286"/>
                  </a:lnTo>
                  <a:lnTo>
                    <a:pt x="111" y="263"/>
                  </a:lnTo>
                  <a:lnTo>
                    <a:pt x="122" y="251"/>
                  </a:lnTo>
                  <a:lnTo>
                    <a:pt x="130" y="239"/>
                  </a:lnTo>
                  <a:lnTo>
                    <a:pt x="139" y="226"/>
                  </a:lnTo>
                  <a:lnTo>
                    <a:pt x="146" y="213"/>
                  </a:lnTo>
                  <a:lnTo>
                    <a:pt x="146" y="213"/>
                  </a:lnTo>
                  <a:lnTo>
                    <a:pt x="147" y="209"/>
                  </a:lnTo>
                  <a:lnTo>
                    <a:pt x="149" y="205"/>
                  </a:lnTo>
                  <a:lnTo>
                    <a:pt x="149" y="201"/>
                  </a:lnTo>
                  <a:lnTo>
                    <a:pt x="147" y="197"/>
                  </a:lnTo>
                  <a:lnTo>
                    <a:pt x="145" y="193"/>
                  </a:lnTo>
                  <a:lnTo>
                    <a:pt x="143" y="190"/>
                  </a:lnTo>
                  <a:lnTo>
                    <a:pt x="139" y="187"/>
                  </a:lnTo>
                  <a:lnTo>
                    <a:pt x="135" y="186"/>
                  </a:lnTo>
                  <a:lnTo>
                    <a:pt x="135" y="186"/>
                  </a:lnTo>
                  <a:lnTo>
                    <a:pt x="121" y="182"/>
                  </a:lnTo>
                  <a:lnTo>
                    <a:pt x="107" y="181"/>
                  </a:lnTo>
                  <a:lnTo>
                    <a:pt x="79" y="177"/>
                  </a:lnTo>
                  <a:lnTo>
                    <a:pt x="52" y="174"/>
                  </a:lnTo>
                  <a:lnTo>
                    <a:pt x="37" y="173"/>
                  </a:lnTo>
                  <a:lnTo>
                    <a:pt x="24" y="170"/>
                  </a:lnTo>
                  <a:lnTo>
                    <a:pt x="24" y="170"/>
                  </a:lnTo>
                  <a:lnTo>
                    <a:pt x="37" y="193"/>
                  </a:lnTo>
                  <a:lnTo>
                    <a:pt x="37" y="193"/>
                  </a:lnTo>
                  <a:lnTo>
                    <a:pt x="46" y="170"/>
                  </a:lnTo>
                  <a:lnTo>
                    <a:pt x="57" y="149"/>
                  </a:lnTo>
                  <a:lnTo>
                    <a:pt x="82" y="108"/>
                  </a:lnTo>
                  <a:lnTo>
                    <a:pt x="94" y="88"/>
                  </a:lnTo>
                  <a:lnTo>
                    <a:pt x="106" y="66"/>
                  </a:lnTo>
                  <a:lnTo>
                    <a:pt x="118" y="45"/>
                  </a:lnTo>
                  <a:lnTo>
                    <a:pt x="127" y="22"/>
                  </a:lnTo>
                  <a:lnTo>
                    <a:pt x="127" y="22"/>
                  </a:lnTo>
                  <a:lnTo>
                    <a:pt x="127" y="18"/>
                  </a:lnTo>
                  <a:lnTo>
                    <a:pt x="127" y="14"/>
                  </a:lnTo>
                  <a:lnTo>
                    <a:pt x="127" y="10"/>
                  </a:lnTo>
                  <a:lnTo>
                    <a:pt x="126" y="8"/>
                  </a:lnTo>
                  <a:lnTo>
                    <a:pt x="121" y="2"/>
                  </a:lnTo>
                  <a:lnTo>
                    <a:pt x="115" y="0"/>
                  </a:lnTo>
                  <a:lnTo>
                    <a:pt x="107" y="0"/>
                  </a:lnTo>
                  <a:lnTo>
                    <a:pt x="101" y="1"/>
                  </a:lnTo>
                  <a:lnTo>
                    <a:pt x="95" y="5"/>
                  </a:lnTo>
                  <a:lnTo>
                    <a:pt x="93" y="8"/>
                  </a:lnTo>
                  <a:lnTo>
                    <a:pt x="91" y="12"/>
                  </a:lnTo>
                  <a:lnTo>
                    <a:pt x="9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26E7B382-0D67-6E1C-C6D0-04BF7F9B5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" y="265"/>
              <a:ext cx="416" cy="719"/>
            </a:xfrm>
            <a:custGeom>
              <a:avLst/>
              <a:gdLst>
                <a:gd name="T0" fmla="*/ 66 w 1249"/>
                <a:gd name="T1" fmla="*/ 50 h 2156"/>
                <a:gd name="T2" fmla="*/ 335 w 1249"/>
                <a:gd name="T3" fmla="*/ 108 h 2156"/>
                <a:gd name="T4" fmla="*/ 469 w 1249"/>
                <a:gd name="T5" fmla="*/ 136 h 2156"/>
                <a:gd name="T6" fmla="*/ 507 w 1249"/>
                <a:gd name="T7" fmla="*/ 150 h 2156"/>
                <a:gd name="T8" fmla="*/ 538 w 1249"/>
                <a:gd name="T9" fmla="*/ 176 h 2156"/>
                <a:gd name="T10" fmla="*/ 547 w 1249"/>
                <a:gd name="T11" fmla="*/ 202 h 2156"/>
                <a:gd name="T12" fmla="*/ 547 w 1249"/>
                <a:gd name="T13" fmla="*/ 247 h 2156"/>
                <a:gd name="T14" fmla="*/ 542 w 1249"/>
                <a:gd name="T15" fmla="*/ 290 h 2156"/>
                <a:gd name="T16" fmla="*/ 550 w 1249"/>
                <a:gd name="T17" fmla="*/ 306 h 2156"/>
                <a:gd name="T18" fmla="*/ 573 w 1249"/>
                <a:gd name="T19" fmla="*/ 311 h 2156"/>
                <a:gd name="T20" fmla="*/ 624 w 1249"/>
                <a:gd name="T21" fmla="*/ 315 h 2156"/>
                <a:gd name="T22" fmla="*/ 695 w 1249"/>
                <a:gd name="T23" fmla="*/ 313 h 2156"/>
                <a:gd name="T24" fmla="*/ 862 w 1249"/>
                <a:gd name="T25" fmla="*/ 306 h 2156"/>
                <a:gd name="T26" fmla="*/ 896 w 1249"/>
                <a:gd name="T27" fmla="*/ 309 h 2156"/>
                <a:gd name="T28" fmla="*/ 941 w 1249"/>
                <a:gd name="T29" fmla="*/ 325 h 2156"/>
                <a:gd name="T30" fmla="*/ 958 w 1249"/>
                <a:gd name="T31" fmla="*/ 339 h 2156"/>
                <a:gd name="T32" fmla="*/ 970 w 1249"/>
                <a:gd name="T33" fmla="*/ 362 h 2156"/>
                <a:gd name="T34" fmla="*/ 979 w 1249"/>
                <a:gd name="T35" fmla="*/ 402 h 2156"/>
                <a:gd name="T36" fmla="*/ 983 w 1249"/>
                <a:gd name="T37" fmla="*/ 484 h 2156"/>
                <a:gd name="T38" fmla="*/ 986 w 1249"/>
                <a:gd name="T39" fmla="*/ 551 h 2156"/>
                <a:gd name="T40" fmla="*/ 1007 w 1249"/>
                <a:gd name="T41" fmla="*/ 723 h 2156"/>
                <a:gd name="T42" fmla="*/ 1047 w 1249"/>
                <a:gd name="T43" fmla="*/ 977 h 2156"/>
                <a:gd name="T44" fmla="*/ 1116 w 1249"/>
                <a:gd name="T45" fmla="*/ 1370 h 2156"/>
                <a:gd name="T46" fmla="*/ 1136 w 1249"/>
                <a:gd name="T47" fmla="*/ 1501 h 2156"/>
                <a:gd name="T48" fmla="*/ 1192 w 1249"/>
                <a:gd name="T49" fmla="*/ 1982 h 2156"/>
                <a:gd name="T50" fmla="*/ 1213 w 1249"/>
                <a:gd name="T51" fmla="*/ 2143 h 2156"/>
                <a:gd name="T52" fmla="*/ 1217 w 1249"/>
                <a:gd name="T53" fmla="*/ 2152 h 2156"/>
                <a:gd name="T54" fmla="*/ 1233 w 1249"/>
                <a:gd name="T55" fmla="*/ 2155 h 2156"/>
                <a:gd name="T56" fmla="*/ 1248 w 1249"/>
                <a:gd name="T57" fmla="*/ 2140 h 2156"/>
                <a:gd name="T58" fmla="*/ 1249 w 1249"/>
                <a:gd name="T59" fmla="*/ 2132 h 2156"/>
                <a:gd name="T60" fmla="*/ 1186 w 1249"/>
                <a:gd name="T61" fmla="*/ 1611 h 2156"/>
                <a:gd name="T62" fmla="*/ 1142 w 1249"/>
                <a:gd name="T63" fmla="*/ 1284 h 2156"/>
                <a:gd name="T64" fmla="*/ 1106 w 1249"/>
                <a:gd name="T65" fmla="*/ 1090 h 2156"/>
                <a:gd name="T66" fmla="*/ 1082 w 1249"/>
                <a:gd name="T67" fmla="*/ 962 h 2156"/>
                <a:gd name="T68" fmla="*/ 1026 w 1249"/>
                <a:gd name="T69" fmla="*/ 578 h 2156"/>
                <a:gd name="T70" fmla="*/ 1021 w 1249"/>
                <a:gd name="T71" fmla="*/ 502 h 2156"/>
                <a:gd name="T72" fmla="*/ 1018 w 1249"/>
                <a:gd name="T73" fmla="*/ 426 h 2156"/>
                <a:gd name="T74" fmla="*/ 1009 w 1249"/>
                <a:gd name="T75" fmla="*/ 357 h 2156"/>
                <a:gd name="T76" fmla="*/ 985 w 1249"/>
                <a:gd name="T77" fmla="*/ 311 h 2156"/>
                <a:gd name="T78" fmla="*/ 973 w 1249"/>
                <a:gd name="T79" fmla="*/ 299 h 2156"/>
                <a:gd name="T80" fmla="*/ 941 w 1249"/>
                <a:gd name="T81" fmla="*/ 282 h 2156"/>
                <a:gd name="T82" fmla="*/ 904 w 1249"/>
                <a:gd name="T83" fmla="*/ 271 h 2156"/>
                <a:gd name="T84" fmla="*/ 827 w 1249"/>
                <a:gd name="T85" fmla="*/ 267 h 2156"/>
                <a:gd name="T86" fmla="*/ 724 w 1249"/>
                <a:gd name="T87" fmla="*/ 274 h 2156"/>
                <a:gd name="T88" fmla="*/ 618 w 1249"/>
                <a:gd name="T89" fmla="*/ 279 h 2156"/>
                <a:gd name="T90" fmla="*/ 566 w 1249"/>
                <a:gd name="T91" fmla="*/ 273 h 2156"/>
                <a:gd name="T92" fmla="*/ 583 w 1249"/>
                <a:gd name="T93" fmla="*/ 258 h 2156"/>
                <a:gd name="T94" fmla="*/ 585 w 1249"/>
                <a:gd name="T95" fmla="*/ 210 h 2156"/>
                <a:gd name="T96" fmla="*/ 573 w 1249"/>
                <a:gd name="T97" fmla="*/ 164 h 2156"/>
                <a:gd name="T98" fmla="*/ 558 w 1249"/>
                <a:gd name="T99" fmla="*/ 142 h 2156"/>
                <a:gd name="T100" fmla="*/ 527 w 1249"/>
                <a:gd name="T101" fmla="*/ 118 h 2156"/>
                <a:gd name="T102" fmla="*/ 490 w 1249"/>
                <a:gd name="T103" fmla="*/ 104 h 2156"/>
                <a:gd name="T104" fmla="*/ 384 w 1249"/>
                <a:gd name="T105" fmla="*/ 78 h 2156"/>
                <a:gd name="T106" fmla="*/ 276 w 1249"/>
                <a:gd name="T107" fmla="*/ 60 h 2156"/>
                <a:gd name="T108" fmla="*/ 86 w 1249"/>
                <a:gd name="T109" fmla="*/ 17 h 2156"/>
                <a:gd name="T110" fmla="*/ 20 w 1249"/>
                <a:gd name="T111" fmla="*/ 0 h 2156"/>
                <a:gd name="T112" fmla="*/ 9 w 1249"/>
                <a:gd name="T113" fmla="*/ 2 h 2156"/>
                <a:gd name="T114" fmla="*/ 0 w 1249"/>
                <a:gd name="T115" fmla="*/ 21 h 2156"/>
                <a:gd name="T116" fmla="*/ 6 w 1249"/>
                <a:gd name="T117" fmla="*/ 33 h 2156"/>
                <a:gd name="T118" fmla="*/ 13 w 1249"/>
                <a:gd name="T119" fmla="*/ 37 h 2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49" h="2156">
                  <a:moveTo>
                    <a:pt x="13" y="37"/>
                  </a:moveTo>
                  <a:lnTo>
                    <a:pt x="13" y="37"/>
                  </a:lnTo>
                  <a:lnTo>
                    <a:pt x="66" y="50"/>
                  </a:lnTo>
                  <a:lnTo>
                    <a:pt x="121" y="62"/>
                  </a:lnTo>
                  <a:lnTo>
                    <a:pt x="227" y="85"/>
                  </a:lnTo>
                  <a:lnTo>
                    <a:pt x="335" y="108"/>
                  </a:lnTo>
                  <a:lnTo>
                    <a:pt x="442" y="130"/>
                  </a:lnTo>
                  <a:lnTo>
                    <a:pt x="442" y="130"/>
                  </a:lnTo>
                  <a:lnTo>
                    <a:pt x="469" y="136"/>
                  </a:lnTo>
                  <a:lnTo>
                    <a:pt x="482" y="140"/>
                  </a:lnTo>
                  <a:lnTo>
                    <a:pt x="496" y="144"/>
                  </a:lnTo>
                  <a:lnTo>
                    <a:pt x="507" y="150"/>
                  </a:lnTo>
                  <a:lnTo>
                    <a:pt x="519" y="157"/>
                  </a:lnTo>
                  <a:lnTo>
                    <a:pt x="530" y="165"/>
                  </a:lnTo>
                  <a:lnTo>
                    <a:pt x="538" y="176"/>
                  </a:lnTo>
                  <a:lnTo>
                    <a:pt x="538" y="176"/>
                  </a:lnTo>
                  <a:lnTo>
                    <a:pt x="543" y="187"/>
                  </a:lnTo>
                  <a:lnTo>
                    <a:pt x="547" y="202"/>
                  </a:lnTo>
                  <a:lnTo>
                    <a:pt x="549" y="217"/>
                  </a:lnTo>
                  <a:lnTo>
                    <a:pt x="549" y="231"/>
                  </a:lnTo>
                  <a:lnTo>
                    <a:pt x="547" y="247"/>
                  </a:lnTo>
                  <a:lnTo>
                    <a:pt x="546" y="262"/>
                  </a:lnTo>
                  <a:lnTo>
                    <a:pt x="542" y="290"/>
                  </a:lnTo>
                  <a:lnTo>
                    <a:pt x="542" y="290"/>
                  </a:lnTo>
                  <a:lnTo>
                    <a:pt x="543" y="295"/>
                  </a:lnTo>
                  <a:lnTo>
                    <a:pt x="546" y="301"/>
                  </a:lnTo>
                  <a:lnTo>
                    <a:pt x="550" y="306"/>
                  </a:lnTo>
                  <a:lnTo>
                    <a:pt x="555" y="309"/>
                  </a:lnTo>
                  <a:lnTo>
                    <a:pt x="555" y="309"/>
                  </a:lnTo>
                  <a:lnTo>
                    <a:pt x="573" y="311"/>
                  </a:lnTo>
                  <a:lnTo>
                    <a:pt x="590" y="314"/>
                  </a:lnTo>
                  <a:lnTo>
                    <a:pt x="607" y="315"/>
                  </a:lnTo>
                  <a:lnTo>
                    <a:pt x="624" y="315"/>
                  </a:lnTo>
                  <a:lnTo>
                    <a:pt x="660" y="314"/>
                  </a:lnTo>
                  <a:lnTo>
                    <a:pt x="695" y="313"/>
                  </a:lnTo>
                  <a:lnTo>
                    <a:pt x="695" y="313"/>
                  </a:lnTo>
                  <a:lnTo>
                    <a:pt x="779" y="306"/>
                  </a:lnTo>
                  <a:lnTo>
                    <a:pt x="821" y="305"/>
                  </a:lnTo>
                  <a:lnTo>
                    <a:pt x="862" y="306"/>
                  </a:lnTo>
                  <a:lnTo>
                    <a:pt x="862" y="306"/>
                  </a:lnTo>
                  <a:lnTo>
                    <a:pt x="880" y="307"/>
                  </a:lnTo>
                  <a:lnTo>
                    <a:pt x="896" y="309"/>
                  </a:lnTo>
                  <a:lnTo>
                    <a:pt x="912" y="313"/>
                  </a:lnTo>
                  <a:lnTo>
                    <a:pt x="928" y="317"/>
                  </a:lnTo>
                  <a:lnTo>
                    <a:pt x="941" y="325"/>
                  </a:lnTo>
                  <a:lnTo>
                    <a:pt x="948" y="329"/>
                  </a:lnTo>
                  <a:lnTo>
                    <a:pt x="953" y="334"/>
                  </a:lnTo>
                  <a:lnTo>
                    <a:pt x="958" y="339"/>
                  </a:lnTo>
                  <a:lnTo>
                    <a:pt x="964" y="346"/>
                  </a:lnTo>
                  <a:lnTo>
                    <a:pt x="968" y="354"/>
                  </a:lnTo>
                  <a:lnTo>
                    <a:pt x="970" y="362"/>
                  </a:lnTo>
                  <a:lnTo>
                    <a:pt x="970" y="362"/>
                  </a:lnTo>
                  <a:lnTo>
                    <a:pt x="975" y="382"/>
                  </a:lnTo>
                  <a:lnTo>
                    <a:pt x="979" y="402"/>
                  </a:lnTo>
                  <a:lnTo>
                    <a:pt x="982" y="422"/>
                  </a:lnTo>
                  <a:lnTo>
                    <a:pt x="983" y="443"/>
                  </a:lnTo>
                  <a:lnTo>
                    <a:pt x="983" y="484"/>
                  </a:lnTo>
                  <a:lnTo>
                    <a:pt x="985" y="526"/>
                  </a:lnTo>
                  <a:lnTo>
                    <a:pt x="985" y="526"/>
                  </a:lnTo>
                  <a:lnTo>
                    <a:pt x="986" y="551"/>
                  </a:lnTo>
                  <a:lnTo>
                    <a:pt x="987" y="575"/>
                  </a:lnTo>
                  <a:lnTo>
                    <a:pt x="994" y="624"/>
                  </a:lnTo>
                  <a:lnTo>
                    <a:pt x="1007" y="723"/>
                  </a:lnTo>
                  <a:lnTo>
                    <a:pt x="1007" y="723"/>
                  </a:lnTo>
                  <a:lnTo>
                    <a:pt x="1026" y="850"/>
                  </a:lnTo>
                  <a:lnTo>
                    <a:pt x="1047" y="977"/>
                  </a:lnTo>
                  <a:lnTo>
                    <a:pt x="1047" y="977"/>
                  </a:lnTo>
                  <a:lnTo>
                    <a:pt x="1095" y="1239"/>
                  </a:lnTo>
                  <a:lnTo>
                    <a:pt x="1116" y="1370"/>
                  </a:lnTo>
                  <a:lnTo>
                    <a:pt x="1127" y="1435"/>
                  </a:lnTo>
                  <a:lnTo>
                    <a:pt x="1136" y="1501"/>
                  </a:lnTo>
                  <a:lnTo>
                    <a:pt x="1136" y="1501"/>
                  </a:lnTo>
                  <a:lnTo>
                    <a:pt x="1155" y="1661"/>
                  </a:lnTo>
                  <a:lnTo>
                    <a:pt x="1174" y="1822"/>
                  </a:lnTo>
                  <a:lnTo>
                    <a:pt x="1192" y="1982"/>
                  </a:lnTo>
                  <a:lnTo>
                    <a:pt x="1202" y="2063"/>
                  </a:lnTo>
                  <a:lnTo>
                    <a:pt x="1213" y="2143"/>
                  </a:lnTo>
                  <a:lnTo>
                    <a:pt x="1213" y="2143"/>
                  </a:lnTo>
                  <a:lnTo>
                    <a:pt x="1213" y="2147"/>
                  </a:lnTo>
                  <a:lnTo>
                    <a:pt x="1215" y="2150"/>
                  </a:lnTo>
                  <a:lnTo>
                    <a:pt x="1217" y="2152"/>
                  </a:lnTo>
                  <a:lnTo>
                    <a:pt x="1220" y="2155"/>
                  </a:lnTo>
                  <a:lnTo>
                    <a:pt x="1227" y="2156"/>
                  </a:lnTo>
                  <a:lnTo>
                    <a:pt x="1233" y="2155"/>
                  </a:lnTo>
                  <a:lnTo>
                    <a:pt x="1240" y="2152"/>
                  </a:lnTo>
                  <a:lnTo>
                    <a:pt x="1245" y="2147"/>
                  </a:lnTo>
                  <a:lnTo>
                    <a:pt x="1248" y="2140"/>
                  </a:lnTo>
                  <a:lnTo>
                    <a:pt x="1249" y="2136"/>
                  </a:lnTo>
                  <a:lnTo>
                    <a:pt x="1249" y="2132"/>
                  </a:lnTo>
                  <a:lnTo>
                    <a:pt x="1249" y="2132"/>
                  </a:lnTo>
                  <a:lnTo>
                    <a:pt x="1232" y="2002"/>
                  </a:lnTo>
                  <a:lnTo>
                    <a:pt x="1216" y="1872"/>
                  </a:lnTo>
                  <a:lnTo>
                    <a:pt x="1186" y="1611"/>
                  </a:lnTo>
                  <a:lnTo>
                    <a:pt x="1170" y="1480"/>
                  </a:lnTo>
                  <a:lnTo>
                    <a:pt x="1151" y="1350"/>
                  </a:lnTo>
                  <a:lnTo>
                    <a:pt x="1142" y="1284"/>
                  </a:lnTo>
                  <a:lnTo>
                    <a:pt x="1131" y="1219"/>
                  </a:lnTo>
                  <a:lnTo>
                    <a:pt x="1119" y="1154"/>
                  </a:lnTo>
                  <a:lnTo>
                    <a:pt x="1106" y="1090"/>
                  </a:lnTo>
                  <a:lnTo>
                    <a:pt x="1106" y="1090"/>
                  </a:lnTo>
                  <a:lnTo>
                    <a:pt x="1094" y="1026"/>
                  </a:lnTo>
                  <a:lnTo>
                    <a:pt x="1082" y="962"/>
                  </a:lnTo>
                  <a:lnTo>
                    <a:pt x="1061" y="834"/>
                  </a:lnTo>
                  <a:lnTo>
                    <a:pt x="1042" y="707"/>
                  </a:lnTo>
                  <a:lnTo>
                    <a:pt x="1026" y="578"/>
                  </a:lnTo>
                  <a:lnTo>
                    <a:pt x="1026" y="578"/>
                  </a:lnTo>
                  <a:lnTo>
                    <a:pt x="1023" y="539"/>
                  </a:lnTo>
                  <a:lnTo>
                    <a:pt x="1021" y="502"/>
                  </a:lnTo>
                  <a:lnTo>
                    <a:pt x="1019" y="463"/>
                  </a:lnTo>
                  <a:lnTo>
                    <a:pt x="1018" y="426"/>
                  </a:lnTo>
                  <a:lnTo>
                    <a:pt x="1018" y="426"/>
                  </a:lnTo>
                  <a:lnTo>
                    <a:pt x="1015" y="391"/>
                  </a:lnTo>
                  <a:lnTo>
                    <a:pt x="1013" y="374"/>
                  </a:lnTo>
                  <a:lnTo>
                    <a:pt x="1009" y="357"/>
                  </a:lnTo>
                  <a:lnTo>
                    <a:pt x="1002" y="341"/>
                  </a:lnTo>
                  <a:lnTo>
                    <a:pt x="995" y="325"/>
                  </a:lnTo>
                  <a:lnTo>
                    <a:pt x="985" y="311"/>
                  </a:lnTo>
                  <a:lnTo>
                    <a:pt x="979" y="306"/>
                  </a:lnTo>
                  <a:lnTo>
                    <a:pt x="973" y="299"/>
                  </a:lnTo>
                  <a:lnTo>
                    <a:pt x="973" y="299"/>
                  </a:lnTo>
                  <a:lnTo>
                    <a:pt x="962" y="293"/>
                  </a:lnTo>
                  <a:lnTo>
                    <a:pt x="952" y="287"/>
                  </a:lnTo>
                  <a:lnTo>
                    <a:pt x="941" y="282"/>
                  </a:lnTo>
                  <a:lnTo>
                    <a:pt x="929" y="278"/>
                  </a:lnTo>
                  <a:lnTo>
                    <a:pt x="917" y="274"/>
                  </a:lnTo>
                  <a:lnTo>
                    <a:pt x="904" y="271"/>
                  </a:lnTo>
                  <a:lnTo>
                    <a:pt x="878" y="269"/>
                  </a:lnTo>
                  <a:lnTo>
                    <a:pt x="852" y="267"/>
                  </a:lnTo>
                  <a:lnTo>
                    <a:pt x="827" y="267"/>
                  </a:lnTo>
                  <a:lnTo>
                    <a:pt x="777" y="269"/>
                  </a:lnTo>
                  <a:lnTo>
                    <a:pt x="777" y="269"/>
                  </a:lnTo>
                  <a:lnTo>
                    <a:pt x="724" y="274"/>
                  </a:lnTo>
                  <a:lnTo>
                    <a:pt x="671" y="278"/>
                  </a:lnTo>
                  <a:lnTo>
                    <a:pt x="644" y="279"/>
                  </a:lnTo>
                  <a:lnTo>
                    <a:pt x="618" y="279"/>
                  </a:lnTo>
                  <a:lnTo>
                    <a:pt x="591" y="277"/>
                  </a:lnTo>
                  <a:lnTo>
                    <a:pt x="566" y="273"/>
                  </a:lnTo>
                  <a:lnTo>
                    <a:pt x="566" y="273"/>
                  </a:lnTo>
                  <a:lnTo>
                    <a:pt x="579" y="290"/>
                  </a:lnTo>
                  <a:lnTo>
                    <a:pt x="579" y="290"/>
                  </a:lnTo>
                  <a:lnTo>
                    <a:pt x="583" y="258"/>
                  </a:lnTo>
                  <a:lnTo>
                    <a:pt x="585" y="242"/>
                  </a:lnTo>
                  <a:lnTo>
                    <a:pt x="585" y="226"/>
                  </a:lnTo>
                  <a:lnTo>
                    <a:pt x="585" y="210"/>
                  </a:lnTo>
                  <a:lnTo>
                    <a:pt x="582" y="194"/>
                  </a:lnTo>
                  <a:lnTo>
                    <a:pt x="579" y="178"/>
                  </a:lnTo>
                  <a:lnTo>
                    <a:pt x="573" y="164"/>
                  </a:lnTo>
                  <a:lnTo>
                    <a:pt x="573" y="164"/>
                  </a:lnTo>
                  <a:lnTo>
                    <a:pt x="566" y="152"/>
                  </a:lnTo>
                  <a:lnTo>
                    <a:pt x="558" y="142"/>
                  </a:lnTo>
                  <a:lnTo>
                    <a:pt x="549" y="133"/>
                  </a:lnTo>
                  <a:lnTo>
                    <a:pt x="538" y="125"/>
                  </a:lnTo>
                  <a:lnTo>
                    <a:pt x="527" y="118"/>
                  </a:lnTo>
                  <a:lnTo>
                    <a:pt x="515" y="113"/>
                  </a:lnTo>
                  <a:lnTo>
                    <a:pt x="490" y="104"/>
                  </a:lnTo>
                  <a:lnTo>
                    <a:pt x="490" y="104"/>
                  </a:lnTo>
                  <a:lnTo>
                    <a:pt x="464" y="96"/>
                  </a:lnTo>
                  <a:lnTo>
                    <a:pt x="437" y="90"/>
                  </a:lnTo>
                  <a:lnTo>
                    <a:pt x="384" y="78"/>
                  </a:lnTo>
                  <a:lnTo>
                    <a:pt x="329" y="69"/>
                  </a:lnTo>
                  <a:lnTo>
                    <a:pt x="276" y="60"/>
                  </a:lnTo>
                  <a:lnTo>
                    <a:pt x="276" y="60"/>
                  </a:lnTo>
                  <a:lnTo>
                    <a:pt x="212" y="46"/>
                  </a:lnTo>
                  <a:lnTo>
                    <a:pt x="150" y="32"/>
                  </a:lnTo>
                  <a:lnTo>
                    <a:pt x="86" y="17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9" y="2"/>
                  </a:lnTo>
                  <a:lnTo>
                    <a:pt x="4" y="8"/>
                  </a:lnTo>
                  <a:lnTo>
                    <a:pt x="1" y="14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4" y="30"/>
                  </a:lnTo>
                  <a:lnTo>
                    <a:pt x="6" y="33"/>
                  </a:lnTo>
                  <a:lnTo>
                    <a:pt x="9" y="34"/>
                  </a:lnTo>
                  <a:lnTo>
                    <a:pt x="13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610B5137-5EE8-AB63-7F35-00222D6D25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" y="533"/>
              <a:ext cx="244" cy="426"/>
            </a:xfrm>
            <a:custGeom>
              <a:avLst/>
              <a:gdLst>
                <a:gd name="T0" fmla="*/ 698 w 734"/>
                <a:gd name="T1" fmla="*/ 8 h 1276"/>
                <a:gd name="T2" fmla="*/ 666 w 734"/>
                <a:gd name="T3" fmla="*/ 49 h 1276"/>
                <a:gd name="T4" fmla="*/ 632 w 734"/>
                <a:gd name="T5" fmla="*/ 87 h 1276"/>
                <a:gd name="T6" fmla="*/ 554 w 734"/>
                <a:gd name="T7" fmla="*/ 157 h 1276"/>
                <a:gd name="T8" fmla="*/ 473 w 734"/>
                <a:gd name="T9" fmla="*/ 223 h 1276"/>
                <a:gd name="T10" fmla="*/ 394 w 734"/>
                <a:gd name="T11" fmla="*/ 288 h 1276"/>
                <a:gd name="T12" fmla="*/ 356 w 734"/>
                <a:gd name="T13" fmla="*/ 320 h 1276"/>
                <a:gd name="T14" fmla="*/ 245 w 734"/>
                <a:gd name="T15" fmla="*/ 410 h 1276"/>
                <a:gd name="T16" fmla="*/ 172 w 734"/>
                <a:gd name="T17" fmla="*/ 473 h 1276"/>
                <a:gd name="T18" fmla="*/ 104 w 734"/>
                <a:gd name="T19" fmla="*/ 541 h 1276"/>
                <a:gd name="T20" fmla="*/ 90 w 734"/>
                <a:gd name="T21" fmla="*/ 557 h 1276"/>
                <a:gd name="T22" fmla="*/ 64 w 734"/>
                <a:gd name="T23" fmla="*/ 590 h 1276"/>
                <a:gd name="T24" fmla="*/ 43 w 734"/>
                <a:gd name="T25" fmla="*/ 626 h 1276"/>
                <a:gd name="T26" fmla="*/ 23 w 734"/>
                <a:gd name="T27" fmla="*/ 665 h 1276"/>
                <a:gd name="T28" fmla="*/ 16 w 734"/>
                <a:gd name="T29" fmla="*/ 683 h 1276"/>
                <a:gd name="T30" fmla="*/ 4 w 734"/>
                <a:gd name="T31" fmla="*/ 730 h 1276"/>
                <a:gd name="T32" fmla="*/ 0 w 734"/>
                <a:gd name="T33" fmla="*/ 778 h 1276"/>
                <a:gd name="T34" fmla="*/ 3 w 734"/>
                <a:gd name="T35" fmla="*/ 826 h 1276"/>
                <a:gd name="T36" fmla="*/ 11 w 734"/>
                <a:gd name="T37" fmla="*/ 872 h 1276"/>
                <a:gd name="T38" fmla="*/ 16 w 734"/>
                <a:gd name="T39" fmla="*/ 899 h 1276"/>
                <a:gd name="T40" fmla="*/ 29 w 734"/>
                <a:gd name="T41" fmla="*/ 948 h 1276"/>
                <a:gd name="T42" fmla="*/ 54 w 734"/>
                <a:gd name="T43" fmla="*/ 1023 h 1276"/>
                <a:gd name="T44" fmla="*/ 116 w 734"/>
                <a:gd name="T45" fmla="*/ 1166 h 1276"/>
                <a:gd name="T46" fmla="*/ 154 w 734"/>
                <a:gd name="T47" fmla="*/ 1264 h 1276"/>
                <a:gd name="T48" fmla="*/ 156 w 734"/>
                <a:gd name="T49" fmla="*/ 1268 h 1276"/>
                <a:gd name="T50" fmla="*/ 164 w 734"/>
                <a:gd name="T51" fmla="*/ 1274 h 1276"/>
                <a:gd name="T52" fmla="*/ 177 w 734"/>
                <a:gd name="T53" fmla="*/ 1276 h 1276"/>
                <a:gd name="T54" fmla="*/ 189 w 734"/>
                <a:gd name="T55" fmla="*/ 1268 h 1276"/>
                <a:gd name="T56" fmla="*/ 190 w 734"/>
                <a:gd name="T57" fmla="*/ 1261 h 1276"/>
                <a:gd name="T58" fmla="*/ 190 w 734"/>
                <a:gd name="T59" fmla="*/ 1253 h 1276"/>
                <a:gd name="T60" fmla="*/ 173 w 734"/>
                <a:gd name="T61" fmla="*/ 1206 h 1276"/>
                <a:gd name="T62" fmla="*/ 114 w 734"/>
                <a:gd name="T63" fmla="*/ 1068 h 1276"/>
                <a:gd name="T64" fmla="*/ 77 w 734"/>
                <a:gd name="T65" fmla="*/ 975 h 1276"/>
                <a:gd name="T66" fmla="*/ 56 w 734"/>
                <a:gd name="T67" fmla="*/ 903 h 1276"/>
                <a:gd name="T68" fmla="*/ 49 w 734"/>
                <a:gd name="T69" fmla="*/ 879 h 1276"/>
                <a:gd name="T70" fmla="*/ 41 w 734"/>
                <a:gd name="T71" fmla="*/ 831 h 1276"/>
                <a:gd name="T72" fmla="*/ 37 w 734"/>
                <a:gd name="T73" fmla="*/ 783 h 1276"/>
                <a:gd name="T74" fmla="*/ 41 w 734"/>
                <a:gd name="T75" fmla="*/ 734 h 1276"/>
                <a:gd name="T76" fmla="*/ 53 w 734"/>
                <a:gd name="T77" fmla="*/ 687 h 1276"/>
                <a:gd name="T78" fmla="*/ 62 w 734"/>
                <a:gd name="T79" fmla="*/ 666 h 1276"/>
                <a:gd name="T80" fmla="*/ 84 w 734"/>
                <a:gd name="T81" fmla="*/ 626 h 1276"/>
                <a:gd name="T82" fmla="*/ 112 w 734"/>
                <a:gd name="T83" fmla="*/ 590 h 1276"/>
                <a:gd name="T84" fmla="*/ 156 w 734"/>
                <a:gd name="T85" fmla="*/ 539 h 1276"/>
                <a:gd name="T86" fmla="*/ 189 w 734"/>
                <a:gd name="T87" fmla="*/ 506 h 1276"/>
                <a:gd name="T88" fmla="*/ 258 w 734"/>
                <a:gd name="T89" fmla="*/ 446 h 1276"/>
                <a:gd name="T90" fmla="*/ 366 w 734"/>
                <a:gd name="T91" fmla="*/ 361 h 1276"/>
                <a:gd name="T92" fmla="*/ 435 w 734"/>
                <a:gd name="T93" fmla="*/ 301 h 1276"/>
                <a:gd name="T94" fmla="*/ 473 w 734"/>
                <a:gd name="T95" fmla="*/ 269 h 1276"/>
                <a:gd name="T96" fmla="*/ 552 w 734"/>
                <a:gd name="T97" fmla="*/ 205 h 1276"/>
                <a:gd name="T98" fmla="*/ 629 w 734"/>
                <a:gd name="T99" fmla="*/ 139 h 1276"/>
                <a:gd name="T100" fmla="*/ 682 w 734"/>
                <a:gd name="T101" fmla="*/ 85 h 1276"/>
                <a:gd name="T102" fmla="*/ 715 w 734"/>
                <a:gd name="T103" fmla="*/ 47 h 1276"/>
                <a:gd name="T104" fmla="*/ 730 w 734"/>
                <a:gd name="T105" fmla="*/ 27 h 1276"/>
                <a:gd name="T106" fmla="*/ 733 w 734"/>
                <a:gd name="T107" fmla="*/ 20 h 1276"/>
                <a:gd name="T108" fmla="*/ 733 w 734"/>
                <a:gd name="T109" fmla="*/ 14 h 1276"/>
                <a:gd name="T110" fmla="*/ 725 w 734"/>
                <a:gd name="T111" fmla="*/ 3 h 1276"/>
                <a:gd name="T112" fmla="*/ 710 w 734"/>
                <a:gd name="T113" fmla="*/ 0 h 1276"/>
                <a:gd name="T114" fmla="*/ 701 w 734"/>
                <a:gd name="T115" fmla="*/ 6 h 1276"/>
                <a:gd name="T116" fmla="*/ 698 w 734"/>
                <a:gd name="T117" fmla="*/ 8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34" h="1276">
                  <a:moveTo>
                    <a:pt x="698" y="8"/>
                  </a:moveTo>
                  <a:lnTo>
                    <a:pt x="698" y="8"/>
                  </a:lnTo>
                  <a:lnTo>
                    <a:pt x="682" y="29"/>
                  </a:lnTo>
                  <a:lnTo>
                    <a:pt x="666" y="49"/>
                  </a:lnTo>
                  <a:lnTo>
                    <a:pt x="649" y="68"/>
                  </a:lnTo>
                  <a:lnTo>
                    <a:pt x="632" y="87"/>
                  </a:lnTo>
                  <a:lnTo>
                    <a:pt x="594" y="123"/>
                  </a:lnTo>
                  <a:lnTo>
                    <a:pt x="554" y="157"/>
                  </a:lnTo>
                  <a:lnTo>
                    <a:pt x="515" y="191"/>
                  </a:lnTo>
                  <a:lnTo>
                    <a:pt x="473" y="223"/>
                  </a:lnTo>
                  <a:lnTo>
                    <a:pt x="433" y="256"/>
                  </a:lnTo>
                  <a:lnTo>
                    <a:pt x="394" y="288"/>
                  </a:lnTo>
                  <a:lnTo>
                    <a:pt x="394" y="288"/>
                  </a:lnTo>
                  <a:lnTo>
                    <a:pt x="356" y="320"/>
                  </a:lnTo>
                  <a:lnTo>
                    <a:pt x="319" y="350"/>
                  </a:lnTo>
                  <a:lnTo>
                    <a:pt x="245" y="410"/>
                  </a:lnTo>
                  <a:lnTo>
                    <a:pt x="207" y="441"/>
                  </a:lnTo>
                  <a:lnTo>
                    <a:pt x="172" y="473"/>
                  </a:lnTo>
                  <a:lnTo>
                    <a:pt x="137" y="506"/>
                  </a:lnTo>
                  <a:lnTo>
                    <a:pt x="104" y="541"/>
                  </a:lnTo>
                  <a:lnTo>
                    <a:pt x="104" y="541"/>
                  </a:lnTo>
                  <a:lnTo>
                    <a:pt x="90" y="557"/>
                  </a:lnTo>
                  <a:lnTo>
                    <a:pt x="77" y="574"/>
                  </a:lnTo>
                  <a:lnTo>
                    <a:pt x="64" y="590"/>
                  </a:lnTo>
                  <a:lnTo>
                    <a:pt x="53" y="609"/>
                  </a:lnTo>
                  <a:lnTo>
                    <a:pt x="43" y="626"/>
                  </a:lnTo>
                  <a:lnTo>
                    <a:pt x="32" y="645"/>
                  </a:lnTo>
                  <a:lnTo>
                    <a:pt x="23" y="665"/>
                  </a:lnTo>
                  <a:lnTo>
                    <a:pt x="16" y="683"/>
                  </a:lnTo>
                  <a:lnTo>
                    <a:pt x="16" y="683"/>
                  </a:lnTo>
                  <a:lnTo>
                    <a:pt x="8" y="706"/>
                  </a:lnTo>
                  <a:lnTo>
                    <a:pt x="4" y="730"/>
                  </a:lnTo>
                  <a:lnTo>
                    <a:pt x="1" y="754"/>
                  </a:lnTo>
                  <a:lnTo>
                    <a:pt x="0" y="778"/>
                  </a:lnTo>
                  <a:lnTo>
                    <a:pt x="1" y="802"/>
                  </a:lnTo>
                  <a:lnTo>
                    <a:pt x="3" y="826"/>
                  </a:lnTo>
                  <a:lnTo>
                    <a:pt x="7" y="850"/>
                  </a:lnTo>
                  <a:lnTo>
                    <a:pt x="11" y="872"/>
                  </a:lnTo>
                  <a:lnTo>
                    <a:pt x="11" y="872"/>
                  </a:lnTo>
                  <a:lnTo>
                    <a:pt x="16" y="899"/>
                  </a:lnTo>
                  <a:lnTo>
                    <a:pt x="21" y="924"/>
                  </a:lnTo>
                  <a:lnTo>
                    <a:pt x="29" y="948"/>
                  </a:lnTo>
                  <a:lnTo>
                    <a:pt x="37" y="973"/>
                  </a:lnTo>
                  <a:lnTo>
                    <a:pt x="54" y="1023"/>
                  </a:lnTo>
                  <a:lnTo>
                    <a:pt x="74" y="1071"/>
                  </a:lnTo>
                  <a:lnTo>
                    <a:pt x="116" y="1166"/>
                  </a:lnTo>
                  <a:lnTo>
                    <a:pt x="136" y="1214"/>
                  </a:lnTo>
                  <a:lnTo>
                    <a:pt x="154" y="1264"/>
                  </a:lnTo>
                  <a:lnTo>
                    <a:pt x="154" y="1264"/>
                  </a:lnTo>
                  <a:lnTo>
                    <a:pt x="156" y="1268"/>
                  </a:lnTo>
                  <a:lnTo>
                    <a:pt x="158" y="1270"/>
                  </a:lnTo>
                  <a:lnTo>
                    <a:pt x="164" y="1274"/>
                  </a:lnTo>
                  <a:lnTo>
                    <a:pt x="170" y="1276"/>
                  </a:lnTo>
                  <a:lnTo>
                    <a:pt x="177" y="1276"/>
                  </a:lnTo>
                  <a:lnTo>
                    <a:pt x="183" y="1273"/>
                  </a:lnTo>
                  <a:lnTo>
                    <a:pt x="189" y="1268"/>
                  </a:lnTo>
                  <a:lnTo>
                    <a:pt x="190" y="1265"/>
                  </a:lnTo>
                  <a:lnTo>
                    <a:pt x="190" y="1261"/>
                  </a:lnTo>
                  <a:lnTo>
                    <a:pt x="190" y="1257"/>
                  </a:lnTo>
                  <a:lnTo>
                    <a:pt x="190" y="1253"/>
                  </a:lnTo>
                  <a:lnTo>
                    <a:pt x="190" y="1253"/>
                  </a:lnTo>
                  <a:lnTo>
                    <a:pt x="173" y="1206"/>
                  </a:lnTo>
                  <a:lnTo>
                    <a:pt x="153" y="1160"/>
                  </a:lnTo>
                  <a:lnTo>
                    <a:pt x="114" y="1068"/>
                  </a:lnTo>
                  <a:lnTo>
                    <a:pt x="96" y="1021"/>
                  </a:lnTo>
                  <a:lnTo>
                    <a:pt x="77" y="975"/>
                  </a:lnTo>
                  <a:lnTo>
                    <a:pt x="62" y="927"/>
                  </a:lnTo>
                  <a:lnTo>
                    <a:pt x="56" y="903"/>
                  </a:lnTo>
                  <a:lnTo>
                    <a:pt x="49" y="879"/>
                  </a:lnTo>
                  <a:lnTo>
                    <a:pt x="49" y="879"/>
                  </a:lnTo>
                  <a:lnTo>
                    <a:pt x="44" y="855"/>
                  </a:lnTo>
                  <a:lnTo>
                    <a:pt x="41" y="831"/>
                  </a:lnTo>
                  <a:lnTo>
                    <a:pt x="39" y="807"/>
                  </a:lnTo>
                  <a:lnTo>
                    <a:pt x="37" y="783"/>
                  </a:lnTo>
                  <a:lnTo>
                    <a:pt x="39" y="758"/>
                  </a:lnTo>
                  <a:lnTo>
                    <a:pt x="41" y="734"/>
                  </a:lnTo>
                  <a:lnTo>
                    <a:pt x="47" y="710"/>
                  </a:lnTo>
                  <a:lnTo>
                    <a:pt x="53" y="687"/>
                  </a:lnTo>
                  <a:lnTo>
                    <a:pt x="53" y="687"/>
                  </a:lnTo>
                  <a:lnTo>
                    <a:pt x="62" y="666"/>
                  </a:lnTo>
                  <a:lnTo>
                    <a:pt x="73" y="646"/>
                  </a:lnTo>
                  <a:lnTo>
                    <a:pt x="84" y="626"/>
                  </a:lnTo>
                  <a:lnTo>
                    <a:pt x="97" y="607"/>
                  </a:lnTo>
                  <a:lnTo>
                    <a:pt x="112" y="590"/>
                  </a:lnTo>
                  <a:lnTo>
                    <a:pt x="126" y="573"/>
                  </a:lnTo>
                  <a:lnTo>
                    <a:pt x="156" y="539"/>
                  </a:lnTo>
                  <a:lnTo>
                    <a:pt x="156" y="539"/>
                  </a:lnTo>
                  <a:lnTo>
                    <a:pt x="189" y="506"/>
                  </a:lnTo>
                  <a:lnTo>
                    <a:pt x="223" y="475"/>
                  </a:lnTo>
                  <a:lnTo>
                    <a:pt x="258" y="446"/>
                  </a:lnTo>
                  <a:lnTo>
                    <a:pt x="294" y="417"/>
                  </a:lnTo>
                  <a:lnTo>
                    <a:pt x="366" y="361"/>
                  </a:lnTo>
                  <a:lnTo>
                    <a:pt x="400" y="332"/>
                  </a:lnTo>
                  <a:lnTo>
                    <a:pt x="435" y="301"/>
                  </a:lnTo>
                  <a:lnTo>
                    <a:pt x="435" y="301"/>
                  </a:lnTo>
                  <a:lnTo>
                    <a:pt x="473" y="269"/>
                  </a:lnTo>
                  <a:lnTo>
                    <a:pt x="512" y="236"/>
                  </a:lnTo>
                  <a:lnTo>
                    <a:pt x="552" y="205"/>
                  </a:lnTo>
                  <a:lnTo>
                    <a:pt x="590" y="172"/>
                  </a:lnTo>
                  <a:lnTo>
                    <a:pt x="629" y="139"/>
                  </a:lnTo>
                  <a:lnTo>
                    <a:pt x="665" y="104"/>
                  </a:lnTo>
                  <a:lnTo>
                    <a:pt x="682" y="85"/>
                  </a:lnTo>
                  <a:lnTo>
                    <a:pt x="699" y="67"/>
                  </a:lnTo>
                  <a:lnTo>
                    <a:pt x="715" y="47"/>
                  </a:lnTo>
                  <a:lnTo>
                    <a:pt x="730" y="27"/>
                  </a:lnTo>
                  <a:lnTo>
                    <a:pt x="730" y="27"/>
                  </a:lnTo>
                  <a:lnTo>
                    <a:pt x="733" y="23"/>
                  </a:lnTo>
                  <a:lnTo>
                    <a:pt x="733" y="20"/>
                  </a:lnTo>
                  <a:lnTo>
                    <a:pt x="734" y="16"/>
                  </a:lnTo>
                  <a:lnTo>
                    <a:pt x="733" y="14"/>
                  </a:lnTo>
                  <a:lnTo>
                    <a:pt x="730" y="7"/>
                  </a:lnTo>
                  <a:lnTo>
                    <a:pt x="725" y="3"/>
                  </a:lnTo>
                  <a:lnTo>
                    <a:pt x="718" y="0"/>
                  </a:lnTo>
                  <a:lnTo>
                    <a:pt x="710" y="0"/>
                  </a:lnTo>
                  <a:lnTo>
                    <a:pt x="703" y="3"/>
                  </a:lnTo>
                  <a:lnTo>
                    <a:pt x="701" y="6"/>
                  </a:lnTo>
                  <a:lnTo>
                    <a:pt x="698" y="8"/>
                  </a:lnTo>
                  <a:lnTo>
                    <a:pt x="69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75D5355F-5327-A021-CF48-0B469366F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961"/>
              <a:ext cx="502" cy="1248"/>
            </a:xfrm>
            <a:custGeom>
              <a:avLst/>
              <a:gdLst>
                <a:gd name="T0" fmla="*/ 34 w 1506"/>
                <a:gd name="T1" fmla="*/ 70 h 3743"/>
                <a:gd name="T2" fmla="*/ 117 w 1506"/>
                <a:gd name="T3" fmla="*/ 207 h 3743"/>
                <a:gd name="T4" fmla="*/ 190 w 1506"/>
                <a:gd name="T5" fmla="*/ 348 h 3743"/>
                <a:gd name="T6" fmla="*/ 253 w 1506"/>
                <a:gd name="T7" fmla="*/ 495 h 3743"/>
                <a:gd name="T8" fmla="*/ 327 w 1506"/>
                <a:gd name="T9" fmla="*/ 694 h 3743"/>
                <a:gd name="T10" fmla="*/ 390 w 1506"/>
                <a:gd name="T11" fmla="*/ 898 h 3743"/>
                <a:gd name="T12" fmla="*/ 472 w 1506"/>
                <a:gd name="T13" fmla="*/ 1208 h 3743"/>
                <a:gd name="T14" fmla="*/ 567 w 1506"/>
                <a:gd name="T15" fmla="*/ 1625 h 3743"/>
                <a:gd name="T16" fmla="*/ 615 w 1506"/>
                <a:gd name="T17" fmla="*/ 1853 h 3743"/>
                <a:gd name="T18" fmla="*/ 702 w 1506"/>
                <a:gd name="T19" fmla="*/ 2309 h 3743"/>
                <a:gd name="T20" fmla="*/ 751 w 1506"/>
                <a:gd name="T21" fmla="*/ 2594 h 3743"/>
                <a:gd name="T22" fmla="*/ 816 w 1506"/>
                <a:gd name="T23" fmla="*/ 2875 h 3743"/>
                <a:gd name="T24" fmla="*/ 852 w 1506"/>
                <a:gd name="T25" fmla="*/ 3038 h 3743"/>
                <a:gd name="T26" fmla="*/ 897 w 1506"/>
                <a:gd name="T27" fmla="*/ 3289 h 3743"/>
                <a:gd name="T28" fmla="*/ 929 w 1506"/>
                <a:gd name="T29" fmla="*/ 3473 h 3743"/>
                <a:gd name="T30" fmla="*/ 963 w 1506"/>
                <a:gd name="T31" fmla="*/ 3724 h 3743"/>
                <a:gd name="T32" fmla="*/ 966 w 1506"/>
                <a:gd name="T33" fmla="*/ 3735 h 3743"/>
                <a:gd name="T34" fmla="*/ 977 w 1506"/>
                <a:gd name="T35" fmla="*/ 3743 h 3743"/>
                <a:gd name="T36" fmla="*/ 991 w 1506"/>
                <a:gd name="T37" fmla="*/ 3740 h 3743"/>
                <a:gd name="T38" fmla="*/ 1168 w 1506"/>
                <a:gd name="T39" fmla="*/ 3665 h 3743"/>
                <a:gd name="T40" fmla="*/ 1260 w 1506"/>
                <a:gd name="T41" fmla="*/ 3631 h 3743"/>
                <a:gd name="T42" fmla="*/ 1358 w 1506"/>
                <a:gd name="T43" fmla="*/ 3606 h 3743"/>
                <a:gd name="T44" fmla="*/ 1493 w 1506"/>
                <a:gd name="T45" fmla="*/ 3582 h 3743"/>
                <a:gd name="T46" fmla="*/ 1502 w 1506"/>
                <a:gd name="T47" fmla="*/ 3577 h 3743"/>
                <a:gd name="T48" fmla="*/ 1505 w 1506"/>
                <a:gd name="T49" fmla="*/ 3561 h 3743"/>
                <a:gd name="T50" fmla="*/ 1490 w 1506"/>
                <a:gd name="T51" fmla="*/ 3546 h 3743"/>
                <a:gd name="T52" fmla="*/ 1482 w 1506"/>
                <a:gd name="T53" fmla="*/ 3546 h 3743"/>
                <a:gd name="T54" fmla="*/ 1316 w 1506"/>
                <a:gd name="T55" fmla="*/ 3578 h 3743"/>
                <a:gd name="T56" fmla="*/ 1217 w 1506"/>
                <a:gd name="T57" fmla="*/ 3606 h 3743"/>
                <a:gd name="T58" fmla="*/ 1155 w 1506"/>
                <a:gd name="T59" fmla="*/ 3630 h 3743"/>
                <a:gd name="T60" fmla="*/ 973 w 1506"/>
                <a:gd name="T61" fmla="*/ 3708 h 3743"/>
                <a:gd name="T62" fmla="*/ 990 w 1506"/>
                <a:gd name="T63" fmla="*/ 3629 h 3743"/>
                <a:gd name="T64" fmla="*/ 978 w 1506"/>
                <a:gd name="T65" fmla="*/ 3533 h 3743"/>
                <a:gd name="T66" fmla="*/ 946 w 1506"/>
                <a:gd name="T67" fmla="*/ 3356 h 3743"/>
                <a:gd name="T68" fmla="*/ 932 w 1506"/>
                <a:gd name="T69" fmla="*/ 3264 h 3743"/>
                <a:gd name="T70" fmla="*/ 906 w 1506"/>
                <a:gd name="T71" fmla="*/ 3116 h 3743"/>
                <a:gd name="T72" fmla="*/ 819 w 1506"/>
                <a:gd name="T73" fmla="*/ 2723 h 3743"/>
                <a:gd name="T74" fmla="*/ 793 w 1506"/>
                <a:gd name="T75" fmla="*/ 2608 h 3743"/>
                <a:gd name="T76" fmla="*/ 731 w 1506"/>
                <a:gd name="T77" fmla="*/ 2263 h 3743"/>
                <a:gd name="T78" fmla="*/ 690 w 1506"/>
                <a:gd name="T79" fmla="*/ 2043 h 3743"/>
                <a:gd name="T80" fmla="*/ 551 w 1506"/>
                <a:gd name="T81" fmla="*/ 1388 h 3743"/>
                <a:gd name="T82" fmla="*/ 502 w 1506"/>
                <a:gd name="T83" fmla="*/ 1178 h 3743"/>
                <a:gd name="T84" fmla="*/ 420 w 1506"/>
                <a:gd name="T85" fmla="*/ 865 h 3743"/>
                <a:gd name="T86" fmla="*/ 317 w 1506"/>
                <a:gd name="T87" fmla="*/ 556 h 3743"/>
                <a:gd name="T88" fmla="*/ 260 w 1506"/>
                <a:gd name="T89" fmla="*/ 414 h 3743"/>
                <a:gd name="T90" fmla="*/ 158 w 1506"/>
                <a:gd name="T91" fmla="*/ 205 h 3743"/>
                <a:gd name="T92" fmla="*/ 35 w 1506"/>
                <a:gd name="T93" fmla="*/ 8 h 3743"/>
                <a:gd name="T94" fmla="*/ 30 w 1506"/>
                <a:gd name="T95" fmla="*/ 2 h 3743"/>
                <a:gd name="T96" fmla="*/ 9 w 1506"/>
                <a:gd name="T97" fmla="*/ 2 h 3743"/>
                <a:gd name="T98" fmla="*/ 0 w 1506"/>
                <a:gd name="T99" fmla="*/ 16 h 3743"/>
                <a:gd name="T100" fmla="*/ 4 w 1506"/>
                <a:gd name="T101" fmla="*/ 26 h 3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6" h="3743">
                  <a:moveTo>
                    <a:pt x="4" y="26"/>
                  </a:moveTo>
                  <a:lnTo>
                    <a:pt x="4" y="26"/>
                  </a:lnTo>
                  <a:lnTo>
                    <a:pt x="34" y="70"/>
                  </a:lnTo>
                  <a:lnTo>
                    <a:pt x="62" y="115"/>
                  </a:lnTo>
                  <a:lnTo>
                    <a:pt x="90" y="161"/>
                  </a:lnTo>
                  <a:lnTo>
                    <a:pt x="117" y="207"/>
                  </a:lnTo>
                  <a:lnTo>
                    <a:pt x="142" y="254"/>
                  </a:lnTo>
                  <a:lnTo>
                    <a:pt x="166" y="300"/>
                  </a:lnTo>
                  <a:lnTo>
                    <a:pt x="190" y="348"/>
                  </a:lnTo>
                  <a:lnTo>
                    <a:pt x="212" y="396"/>
                  </a:lnTo>
                  <a:lnTo>
                    <a:pt x="234" y="446"/>
                  </a:lnTo>
                  <a:lnTo>
                    <a:pt x="253" y="495"/>
                  </a:lnTo>
                  <a:lnTo>
                    <a:pt x="273" y="544"/>
                  </a:lnTo>
                  <a:lnTo>
                    <a:pt x="292" y="595"/>
                  </a:lnTo>
                  <a:lnTo>
                    <a:pt x="327" y="694"/>
                  </a:lnTo>
                  <a:lnTo>
                    <a:pt x="360" y="796"/>
                  </a:lnTo>
                  <a:lnTo>
                    <a:pt x="360" y="796"/>
                  </a:lnTo>
                  <a:lnTo>
                    <a:pt x="390" y="898"/>
                  </a:lnTo>
                  <a:lnTo>
                    <a:pt x="420" y="1002"/>
                  </a:lnTo>
                  <a:lnTo>
                    <a:pt x="446" y="1105"/>
                  </a:lnTo>
                  <a:lnTo>
                    <a:pt x="472" y="1208"/>
                  </a:lnTo>
                  <a:lnTo>
                    <a:pt x="497" y="1312"/>
                  </a:lnTo>
                  <a:lnTo>
                    <a:pt x="521" y="1416"/>
                  </a:lnTo>
                  <a:lnTo>
                    <a:pt x="567" y="1625"/>
                  </a:lnTo>
                  <a:lnTo>
                    <a:pt x="567" y="1625"/>
                  </a:lnTo>
                  <a:lnTo>
                    <a:pt x="591" y="1738"/>
                  </a:lnTo>
                  <a:lnTo>
                    <a:pt x="615" y="1853"/>
                  </a:lnTo>
                  <a:lnTo>
                    <a:pt x="638" y="1966"/>
                  </a:lnTo>
                  <a:lnTo>
                    <a:pt x="659" y="2080"/>
                  </a:lnTo>
                  <a:lnTo>
                    <a:pt x="702" y="2309"/>
                  </a:lnTo>
                  <a:lnTo>
                    <a:pt x="740" y="2538"/>
                  </a:lnTo>
                  <a:lnTo>
                    <a:pt x="740" y="2538"/>
                  </a:lnTo>
                  <a:lnTo>
                    <a:pt x="751" y="2594"/>
                  </a:lnTo>
                  <a:lnTo>
                    <a:pt x="763" y="2651"/>
                  </a:lnTo>
                  <a:lnTo>
                    <a:pt x="788" y="2763"/>
                  </a:lnTo>
                  <a:lnTo>
                    <a:pt x="816" y="2875"/>
                  </a:lnTo>
                  <a:lnTo>
                    <a:pt x="841" y="2988"/>
                  </a:lnTo>
                  <a:lnTo>
                    <a:pt x="841" y="2988"/>
                  </a:lnTo>
                  <a:lnTo>
                    <a:pt x="852" y="3038"/>
                  </a:lnTo>
                  <a:lnTo>
                    <a:pt x="862" y="3088"/>
                  </a:lnTo>
                  <a:lnTo>
                    <a:pt x="880" y="3188"/>
                  </a:lnTo>
                  <a:lnTo>
                    <a:pt x="897" y="3289"/>
                  </a:lnTo>
                  <a:lnTo>
                    <a:pt x="914" y="3389"/>
                  </a:lnTo>
                  <a:lnTo>
                    <a:pt x="914" y="3389"/>
                  </a:lnTo>
                  <a:lnTo>
                    <a:pt x="929" y="3473"/>
                  </a:lnTo>
                  <a:lnTo>
                    <a:pt x="942" y="3557"/>
                  </a:lnTo>
                  <a:lnTo>
                    <a:pt x="953" y="3641"/>
                  </a:lnTo>
                  <a:lnTo>
                    <a:pt x="963" y="3724"/>
                  </a:lnTo>
                  <a:lnTo>
                    <a:pt x="963" y="3724"/>
                  </a:lnTo>
                  <a:lnTo>
                    <a:pt x="965" y="3730"/>
                  </a:lnTo>
                  <a:lnTo>
                    <a:pt x="966" y="3735"/>
                  </a:lnTo>
                  <a:lnTo>
                    <a:pt x="970" y="3738"/>
                  </a:lnTo>
                  <a:lnTo>
                    <a:pt x="973" y="3740"/>
                  </a:lnTo>
                  <a:lnTo>
                    <a:pt x="977" y="3743"/>
                  </a:lnTo>
                  <a:lnTo>
                    <a:pt x="982" y="3743"/>
                  </a:lnTo>
                  <a:lnTo>
                    <a:pt x="986" y="3743"/>
                  </a:lnTo>
                  <a:lnTo>
                    <a:pt x="991" y="3740"/>
                  </a:lnTo>
                  <a:lnTo>
                    <a:pt x="991" y="3740"/>
                  </a:lnTo>
                  <a:lnTo>
                    <a:pt x="1108" y="3689"/>
                  </a:lnTo>
                  <a:lnTo>
                    <a:pt x="1168" y="3665"/>
                  </a:lnTo>
                  <a:lnTo>
                    <a:pt x="1228" y="3642"/>
                  </a:lnTo>
                  <a:lnTo>
                    <a:pt x="1228" y="3642"/>
                  </a:lnTo>
                  <a:lnTo>
                    <a:pt x="1260" y="3631"/>
                  </a:lnTo>
                  <a:lnTo>
                    <a:pt x="1293" y="3622"/>
                  </a:lnTo>
                  <a:lnTo>
                    <a:pt x="1325" y="3613"/>
                  </a:lnTo>
                  <a:lnTo>
                    <a:pt x="1358" y="3606"/>
                  </a:lnTo>
                  <a:lnTo>
                    <a:pt x="1425" y="3593"/>
                  </a:lnTo>
                  <a:lnTo>
                    <a:pt x="1493" y="3582"/>
                  </a:lnTo>
                  <a:lnTo>
                    <a:pt x="1493" y="3582"/>
                  </a:lnTo>
                  <a:lnTo>
                    <a:pt x="1497" y="3581"/>
                  </a:lnTo>
                  <a:lnTo>
                    <a:pt x="1499" y="3578"/>
                  </a:lnTo>
                  <a:lnTo>
                    <a:pt x="1502" y="3577"/>
                  </a:lnTo>
                  <a:lnTo>
                    <a:pt x="1505" y="3574"/>
                  </a:lnTo>
                  <a:lnTo>
                    <a:pt x="1506" y="3567"/>
                  </a:lnTo>
                  <a:lnTo>
                    <a:pt x="1505" y="3561"/>
                  </a:lnTo>
                  <a:lnTo>
                    <a:pt x="1502" y="3554"/>
                  </a:lnTo>
                  <a:lnTo>
                    <a:pt x="1497" y="3549"/>
                  </a:lnTo>
                  <a:lnTo>
                    <a:pt x="1490" y="3546"/>
                  </a:lnTo>
                  <a:lnTo>
                    <a:pt x="1486" y="3545"/>
                  </a:lnTo>
                  <a:lnTo>
                    <a:pt x="1482" y="3546"/>
                  </a:lnTo>
                  <a:lnTo>
                    <a:pt x="1482" y="3546"/>
                  </a:lnTo>
                  <a:lnTo>
                    <a:pt x="1416" y="3557"/>
                  </a:lnTo>
                  <a:lnTo>
                    <a:pt x="1349" y="3570"/>
                  </a:lnTo>
                  <a:lnTo>
                    <a:pt x="1316" y="3578"/>
                  </a:lnTo>
                  <a:lnTo>
                    <a:pt x="1283" y="3586"/>
                  </a:lnTo>
                  <a:lnTo>
                    <a:pt x="1251" y="3595"/>
                  </a:lnTo>
                  <a:lnTo>
                    <a:pt x="1217" y="3606"/>
                  </a:lnTo>
                  <a:lnTo>
                    <a:pt x="1217" y="3606"/>
                  </a:lnTo>
                  <a:lnTo>
                    <a:pt x="1187" y="3618"/>
                  </a:lnTo>
                  <a:lnTo>
                    <a:pt x="1155" y="3630"/>
                  </a:lnTo>
                  <a:lnTo>
                    <a:pt x="1094" y="3655"/>
                  </a:lnTo>
                  <a:lnTo>
                    <a:pt x="973" y="3708"/>
                  </a:lnTo>
                  <a:lnTo>
                    <a:pt x="973" y="3708"/>
                  </a:lnTo>
                  <a:lnTo>
                    <a:pt x="1001" y="3724"/>
                  </a:lnTo>
                  <a:lnTo>
                    <a:pt x="1001" y="3724"/>
                  </a:lnTo>
                  <a:lnTo>
                    <a:pt x="990" y="3629"/>
                  </a:lnTo>
                  <a:lnTo>
                    <a:pt x="985" y="3581"/>
                  </a:lnTo>
                  <a:lnTo>
                    <a:pt x="978" y="3533"/>
                  </a:lnTo>
                  <a:lnTo>
                    <a:pt x="978" y="3533"/>
                  </a:lnTo>
                  <a:lnTo>
                    <a:pt x="971" y="3489"/>
                  </a:lnTo>
                  <a:lnTo>
                    <a:pt x="963" y="3444"/>
                  </a:lnTo>
                  <a:lnTo>
                    <a:pt x="946" y="3356"/>
                  </a:lnTo>
                  <a:lnTo>
                    <a:pt x="946" y="3356"/>
                  </a:lnTo>
                  <a:lnTo>
                    <a:pt x="938" y="3310"/>
                  </a:lnTo>
                  <a:lnTo>
                    <a:pt x="932" y="3264"/>
                  </a:lnTo>
                  <a:lnTo>
                    <a:pt x="917" y="3172"/>
                  </a:lnTo>
                  <a:lnTo>
                    <a:pt x="917" y="3172"/>
                  </a:lnTo>
                  <a:lnTo>
                    <a:pt x="906" y="3116"/>
                  </a:lnTo>
                  <a:lnTo>
                    <a:pt x="896" y="3059"/>
                  </a:lnTo>
                  <a:lnTo>
                    <a:pt x="870" y="2947"/>
                  </a:lnTo>
                  <a:lnTo>
                    <a:pt x="819" y="2723"/>
                  </a:lnTo>
                  <a:lnTo>
                    <a:pt x="819" y="2723"/>
                  </a:lnTo>
                  <a:lnTo>
                    <a:pt x="805" y="2666"/>
                  </a:lnTo>
                  <a:lnTo>
                    <a:pt x="793" y="2608"/>
                  </a:lnTo>
                  <a:lnTo>
                    <a:pt x="772" y="2493"/>
                  </a:lnTo>
                  <a:lnTo>
                    <a:pt x="751" y="2377"/>
                  </a:lnTo>
                  <a:lnTo>
                    <a:pt x="731" y="2263"/>
                  </a:lnTo>
                  <a:lnTo>
                    <a:pt x="731" y="2263"/>
                  </a:lnTo>
                  <a:lnTo>
                    <a:pt x="711" y="2152"/>
                  </a:lnTo>
                  <a:lnTo>
                    <a:pt x="690" y="2043"/>
                  </a:lnTo>
                  <a:lnTo>
                    <a:pt x="647" y="1825"/>
                  </a:lnTo>
                  <a:lnTo>
                    <a:pt x="600" y="1606"/>
                  </a:lnTo>
                  <a:lnTo>
                    <a:pt x="551" y="1388"/>
                  </a:lnTo>
                  <a:lnTo>
                    <a:pt x="551" y="1388"/>
                  </a:lnTo>
                  <a:lnTo>
                    <a:pt x="527" y="1283"/>
                  </a:lnTo>
                  <a:lnTo>
                    <a:pt x="502" y="1178"/>
                  </a:lnTo>
                  <a:lnTo>
                    <a:pt x="477" y="1073"/>
                  </a:lnTo>
                  <a:lnTo>
                    <a:pt x="449" y="969"/>
                  </a:lnTo>
                  <a:lnTo>
                    <a:pt x="420" y="865"/>
                  </a:lnTo>
                  <a:lnTo>
                    <a:pt x="388" y="761"/>
                  </a:lnTo>
                  <a:lnTo>
                    <a:pt x="355" y="659"/>
                  </a:lnTo>
                  <a:lnTo>
                    <a:pt x="317" y="556"/>
                  </a:lnTo>
                  <a:lnTo>
                    <a:pt x="317" y="556"/>
                  </a:lnTo>
                  <a:lnTo>
                    <a:pt x="289" y="484"/>
                  </a:lnTo>
                  <a:lnTo>
                    <a:pt x="260" y="414"/>
                  </a:lnTo>
                  <a:lnTo>
                    <a:pt x="228" y="343"/>
                  </a:lnTo>
                  <a:lnTo>
                    <a:pt x="194" y="272"/>
                  </a:lnTo>
                  <a:lnTo>
                    <a:pt x="158" y="205"/>
                  </a:lnTo>
                  <a:lnTo>
                    <a:pt x="119" y="137"/>
                  </a:lnTo>
                  <a:lnTo>
                    <a:pt x="79" y="71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3" y="5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6"/>
                  </a:lnTo>
                  <a:lnTo>
                    <a:pt x="1" y="13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4" y="26"/>
                  </a:lnTo>
                  <a:lnTo>
                    <a:pt x="4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43467DD6-C7A3-3C62-889B-6DC9BAE7D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880"/>
              <a:ext cx="316" cy="1265"/>
            </a:xfrm>
            <a:custGeom>
              <a:avLst/>
              <a:gdLst>
                <a:gd name="T0" fmla="*/ 4 w 946"/>
                <a:gd name="T1" fmla="*/ 26 h 3795"/>
                <a:gd name="T2" fmla="*/ 265 w 946"/>
                <a:gd name="T3" fmla="*/ 390 h 3795"/>
                <a:gd name="T4" fmla="*/ 393 w 946"/>
                <a:gd name="T5" fmla="*/ 573 h 3795"/>
                <a:gd name="T6" fmla="*/ 512 w 946"/>
                <a:gd name="T7" fmla="*/ 762 h 3795"/>
                <a:gd name="T8" fmla="*/ 541 w 946"/>
                <a:gd name="T9" fmla="*/ 812 h 3795"/>
                <a:gd name="T10" fmla="*/ 596 w 946"/>
                <a:gd name="T11" fmla="*/ 910 h 3795"/>
                <a:gd name="T12" fmla="*/ 648 w 946"/>
                <a:gd name="T13" fmla="*/ 1011 h 3795"/>
                <a:gd name="T14" fmla="*/ 696 w 946"/>
                <a:gd name="T15" fmla="*/ 1114 h 3795"/>
                <a:gd name="T16" fmla="*/ 717 w 946"/>
                <a:gd name="T17" fmla="*/ 1167 h 3795"/>
                <a:gd name="T18" fmla="*/ 757 w 946"/>
                <a:gd name="T19" fmla="*/ 1272 h 3795"/>
                <a:gd name="T20" fmla="*/ 789 w 946"/>
                <a:gd name="T21" fmla="*/ 1379 h 3795"/>
                <a:gd name="T22" fmla="*/ 815 w 946"/>
                <a:gd name="T23" fmla="*/ 1488 h 3795"/>
                <a:gd name="T24" fmla="*/ 838 w 946"/>
                <a:gd name="T25" fmla="*/ 1597 h 3795"/>
                <a:gd name="T26" fmla="*/ 849 w 946"/>
                <a:gd name="T27" fmla="*/ 1658 h 3795"/>
                <a:gd name="T28" fmla="*/ 866 w 946"/>
                <a:gd name="T29" fmla="*/ 1781 h 3795"/>
                <a:gd name="T30" fmla="*/ 880 w 946"/>
                <a:gd name="T31" fmla="*/ 1902 h 3795"/>
                <a:gd name="T32" fmla="*/ 896 w 946"/>
                <a:gd name="T33" fmla="*/ 2087 h 3795"/>
                <a:gd name="T34" fmla="*/ 908 w 946"/>
                <a:gd name="T35" fmla="*/ 2332 h 3795"/>
                <a:gd name="T36" fmla="*/ 911 w 946"/>
                <a:gd name="T37" fmla="*/ 2580 h 3795"/>
                <a:gd name="T38" fmla="*/ 907 w 946"/>
                <a:gd name="T39" fmla="*/ 2826 h 3795"/>
                <a:gd name="T40" fmla="*/ 892 w 946"/>
                <a:gd name="T41" fmla="*/ 3320 h 3795"/>
                <a:gd name="T42" fmla="*/ 887 w 946"/>
                <a:gd name="T43" fmla="*/ 3566 h 3795"/>
                <a:gd name="T44" fmla="*/ 884 w 946"/>
                <a:gd name="T45" fmla="*/ 3671 h 3795"/>
                <a:gd name="T46" fmla="*/ 884 w 946"/>
                <a:gd name="T47" fmla="*/ 3776 h 3795"/>
                <a:gd name="T48" fmla="*/ 886 w 946"/>
                <a:gd name="T49" fmla="*/ 3784 h 3795"/>
                <a:gd name="T50" fmla="*/ 890 w 946"/>
                <a:gd name="T51" fmla="*/ 3790 h 3795"/>
                <a:gd name="T52" fmla="*/ 903 w 946"/>
                <a:gd name="T53" fmla="*/ 3795 h 3795"/>
                <a:gd name="T54" fmla="*/ 916 w 946"/>
                <a:gd name="T55" fmla="*/ 3790 h 3795"/>
                <a:gd name="T56" fmla="*/ 920 w 946"/>
                <a:gd name="T57" fmla="*/ 3784 h 3795"/>
                <a:gd name="T58" fmla="*/ 922 w 946"/>
                <a:gd name="T59" fmla="*/ 3776 h 3795"/>
                <a:gd name="T60" fmla="*/ 923 w 946"/>
                <a:gd name="T61" fmla="*/ 3654 h 3795"/>
                <a:gd name="T62" fmla="*/ 931 w 946"/>
                <a:gd name="T63" fmla="*/ 3285 h 3795"/>
                <a:gd name="T64" fmla="*/ 944 w 946"/>
                <a:gd name="T65" fmla="*/ 2794 h 3795"/>
                <a:gd name="T66" fmla="*/ 946 w 946"/>
                <a:gd name="T67" fmla="*/ 2548 h 3795"/>
                <a:gd name="T68" fmla="*/ 943 w 946"/>
                <a:gd name="T69" fmla="*/ 2303 h 3795"/>
                <a:gd name="T70" fmla="*/ 930 w 946"/>
                <a:gd name="T71" fmla="*/ 2056 h 3795"/>
                <a:gd name="T72" fmla="*/ 914 w 946"/>
                <a:gd name="T73" fmla="*/ 1873 h 3795"/>
                <a:gd name="T74" fmla="*/ 907 w 946"/>
                <a:gd name="T75" fmla="*/ 1811 h 3795"/>
                <a:gd name="T76" fmla="*/ 883 w 946"/>
                <a:gd name="T77" fmla="*/ 1640 h 3795"/>
                <a:gd name="T78" fmla="*/ 863 w 946"/>
                <a:gd name="T79" fmla="*/ 1527 h 3795"/>
                <a:gd name="T80" fmla="*/ 838 w 946"/>
                <a:gd name="T81" fmla="*/ 1413 h 3795"/>
                <a:gd name="T82" fmla="*/ 822 w 946"/>
                <a:gd name="T83" fmla="*/ 1357 h 3795"/>
                <a:gd name="T84" fmla="*/ 789 w 946"/>
                <a:gd name="T85" fmla="*/ 1252 h 3795"/>
                <a:gd name="T86" fmla="*/ 750 w 946"/>
                <a:gd name="T87" fmla="*/ 1150 h 3795"/>
                <a:gd name="T88" fmla="*/ 706 w 946"/>
                <a:gd name="T89" fmla="*/ 1049 h 3795"/>
                <a:gd name="T90" fmla="*/ 658 w 946"/>
                <a:gd name="T91" fmla="*/ 949 h 3795"/>
                <a:gd name="T92" fmla="*/ 632 w 946"/>
                <a:gd name="T93" fmla="*/ 900 h 3795"/>
                <a:gd name="T94" fmla="*/ 577 w 946"/>
                <a:gd name="T95" fmla="*/ 801 h 3795"/>
                <a:gd name="T96" fmla="*/ 490 w 946"/>
                <a:gd name="T97" fmla="*/ 656 h 3795"/>
                <a:gd name="T98" fmla="*/ 366 w 946"/>
                <a:gd name="T99" fmla="*/ 467 h 3795"/>
                <a:gd name="T100" fmla="*/ 169 w 946"/>
                <a:gd name="T101" fmla="*/ 191 h 3795"/>
                <a:gd name="T102" fmla="*/ 36 w 946"/>
                <a:gd name="T103" fmla="*/ 8 h 3795"/>
                <a:gd name="T104" fmla="*/ 34 w 946"/>
                <a:gd name="T105" fmla="*/ 5 h 3795"/>
                <a:gd name="T106" fmla="*/ 23 w 946"/>
                <a:gd name="T107" fmla="*/ 0 h 3795"/>
                <a:gd name="T108" fmla="*/ 10 w 946"/>
                <a:gd name="T109" fmla="*/ 2 h 3795"/>
                <a:gd name="T110" fmla="*/ 2 w 946"/>
                <a:gd name="T111" fmla="*/ 13 h 3795"/>
                <a:gd name="T112" fmla="*/ 2 w 946"/>
                <a:gd name="T113" fmla="*/ 20 h 3795"/>
                <a:gd name="T114" fmla="*/ 4 w 946"/>
                <a:gd name="T115" fmla="*/ 26 h 3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46" h="3795">
                  <a:moveTo>
                    <a:pt x="4" y="26"/>
                  </a:moveTo>
                  <a:lnTo>
                    <a:pt x="4" y="26"/>
                  </a:lnTo>
                  <a:lnTo>
                    <a:pt x="135" y="207"/>
                  </a:lnTo>
                  <a:lnTo>
                    <a:pt x="265" y="390"/>
                  </a:lnTo>
                  <a:lnTo>
                    <a:pt x="330" y="482"/>
                  </a:lnTo>
                  <a:lnTo>
                    <a:pt x="393" y="573"/>
                  </a:lnTo>
                  <a:lnTo>
                    <a:pt x="454" y="668"/>
                  </a:lnTo>
                  <a:lnTo>
                    <a:pt x="512" y="762"/>
                  </a:lnTo>
                  <a:lnTo>
                    <a:pt x="512" y="762"/>
                  </a:lnTo>
                  <a:lnTo>
                    <a:pt x="541" y="812"/>
                  </a:lnTo>
                  <a:lnTo>
                    <a:pt x="569" y="861"/>
                  </a:lnTo>
                  <a:lnTo>
                    <a:pt x="596" y="910"/>
                  </a:lnTo>
                  <a:lnTo>
                    <a:pt x="623" y="961"/>
                  </a:lnTo>
                  <a:lnTo>
                    <a:pt x="648" y="1011"/>
                  </a:lnTo>
                  <a:lnTo>
                    <a:pt x="672" y="1063"/>
                  </a:lnTo>
                  <a:lnTo>
                    <a:pt x="696" y="1114"/>
                  </a:lnTo>
                  <a:lnTo>
                    <a:pt x="717" y="1167"/>
                  </a:lnTo>
                  <a:lnTo>
                    <a:pt x="717" y="1167"/>
                  </a:lnTo>
                  <a:lnTo>
                    <a:pt x="738" y="1219"/>
                  </a:lnTo>
                  <a:lnTo>
                    <a:pt x="757" y="1272"/>
                  </a:lnTo>
                  <a:lnTo>
                    <a:pt x="773" y="1326"/>
                  </a:lnTo>
                  <a:lnTo>
                    <a:pt x="789" y="1379"/>
                  </a:lnTo>
                  <a:lnTo>
                    <a:pt x="803" y="1433"/>
                  </a:lnTo>
                  <a:lnTo>
                    <a:pt x="815" y="1488"/>
                  </a:lnTo>
                  <a:lnTo>
                    <a:pt x="827" y="1543"/>
                  </a:lnTo>
                  <a:lnTo>
                    <a:pt x="838" y="1597"/>
                  </a:lnTo>
                  <a:lnTo>
                    <a:pt x="838" y="1597"/>
                  </a:lnTo>
                  <a:lnTo>
                    <a:pt x="849" y="1658"/>
                  </a:lnTo>
                  <a:lnTo>
                    <a:pt x="858" y="1720"/>
                  </a:lnTo>
                  <a:lnTo>
                    <a:pt x="866" y="1781"/>
                  </a:lnTo>
                  <a:lnTo>
                    <a:pt x="874" y="1841"/>
                  </a:lnTo>
                  <a:lnTo>
                    <a:pt x="880" y="1902"/>
                  </a:lnTo>
                  <a:lnTo>
                    <a:pt x="887" y="1963"/>
                  </a:lnTo>
                  <a:lnTo>
                    <a:pt x="896" y="2087"/>
                  </a:lnTo>
                  <a:lnTo>
                    <a:pt x="903" y="2210"/>
                  </a:lnTo>
                  <a:lnTo>
                    <a:pt x="908" y="2332"/>
                  </a:lnTo>
                  <a:lnTo>
                    <a:pt x="910" y="2456"/>
                  </a:lnTo>
                  <a:lnTo>
                    <a:pt x="911" y="2580"/>
                  </a:lnTo>
                  <a:lnTo>
                    <a:pt x="910" y="2703"/>
                  </a:lnTo>
                  <a:lnTo>
                    <a:pt x="907" y="2826"/>
                  </a:lnTo>
                  <a:lnTo>
                    <a:pt x="900" y="3074"/>
                  </a:lnTo>
                  <a:lnTo>
                    <a:pt x="892" y="3320"/>
                  </a:lnTo>
                  <a:lnTo>
                    <a:pt x="890" y="3442"/>
                  </a:lnTo>
                  <a:lnTo>
                    <a:pt x="887" y="3566"/>
                  </a:lnTo>
                  <a:lnTo>
                    <a:pt x="887" y="3566"/>
                  </a:lnTo>
                  <a:lnTo>
                    <a:pt x="884" y="3671"/>
                  </a:lnTo>
                  <a:lnTo>
                    <a:pt x="884" y="3776"/>
                  </a:lnTo>
                  <a:lnTo>
                    <a:pt x="884" y="3776"/>
                  </a:lnTo>
                  <a:lnTo>
                    <a:pt x="884" y="3780"/>
                  </a:lnTo>
                  <a:lnTo>
                    <a:pt x="886" y="3784"/>
                  </a:lnTo>
                  <a:lnTo>
                    <a:pt x="888" y="3787"/>
                  </a:lnTo>
                  <a:lnTo>
                    <a:pt x="890" y="3790"/>
                  </a:lnTo>
                  <a:lnTo>
                    <a:pt x="896" y="3794"/>
                  </a:lnTo>
                  <a:lnTo>
                    <a:pt x="903" y="3795"/>
                  </a:lnTo>
                  <a:lnTo>
                    <a:pt x="910" y="3794"/>
                  </a:lnTo>
                  <a:lnTo>
                    <a:pt x="916" y="3790"/>
                  </a:lnTo>
                  <a:lnTo>
                    <a:pt x="918" y="3787"/>
                  </a:lnTo>
                  <a:lnTo>
                    <a:pt x="920" y="3784"/>
                  </a:lnTo>
                  <a:lnTo>
                    <a:pt x="922" y="3780"/>
                  </a:lnTo>
                  <a:lnTo>
                    <a:pt x="922" y="3776"/>
                  </a:lnTo>
                  <a:lnTo>
                    <a:pt x="922" y="3776"/>
                  </a:lnTo>
                  <a:lnTo>
                    <a:pt x="923" y="3654"/>
                  </a:lnTo>
                  <a:lnTo>
                    <a:pt x="924" y="3531"/>
                  </a:lnTo>
                  <a:lnTo>
                    <a:pt x="931" y="3285"/>
                  </a:lnTo>
                  <a:lnTo>
                    <a:pt x="938" y="3039"/>
                  </a:lnTo>
                  <a:lnTo>
                    <a:pt x="944" y="2794"/>
                  </a:lnTo>
                  <a:lnTo>
                    <a:pt x="946" y="2670"/>
                  </a:lnTo>
                  <a:lnTo>
                    <a:pt x="946" y="2548"/>
                  </a:lnTo>
                  <a:lnTo>
                    <a:pt x="946" y="2425"/>
                  </a:lnTo>
                  <a:lnTo>
                    <a:pt x="943" y="2303"/>
                  </a:lnTo>
                  <a:lnTo>
                    <a:pt x="938" y="2179"/>
                  </a:lnTo>
                  <a:lnTo>
                    <a:pt x="930" y="2056"/>
                  </a:lnTo>
                  <a:lnTo>
                    <a:pt x="920" y="1934"/>
                  </a:lnTo>
                  <a:lnTo>
                    <a:pt x="914" y="1873"/>
                  </a:lnTo>
                  <a:lnTo>
                    <a:pt x="907" y="1811"/>
                  </a:lnTo>
                  <a:lnTo>
                    <a:pt x="907" y="1811"/>
                  </a:lnTo>
                  <a:lnTo>
                    <a:pt x="892" y="1697"/>
                  </a:lnTo>
                  <a:lnTo>
                    <a:pt x="883" y="1640"/>
                  </a:lnTo>
                  <a:lnTo>
                    <a:pt x="874" y="1582"/>
                  </a:lnTo>
                  <a:lnTo>
                    <a:pt x="863" y="1527"/>
                  </a:lnTo>
                  <a:lnTo>
                    <a:pt x="851" y="1469"/>
                  </a:lnTo>
                  <a:lnTo>
                    <a:pt x="838" y="1413"/>
                  </a:lnTo>
                  <a:lnTo>
                    <a:pt x="822" y="1357"/>
                  </a:lnTo>
                  <a:lnTo>
                    <a:pt x="822" y="1357"/>
                  </a:lnTo>
                  <a:lnTo>
                    <a:pt x="807" y="1304"/>
                  </a:lnTo>
                  <a:lnTo>
                    <a:pt x="789" y="1252"/>
                  </a:lnTo>
                  <a:lnTo>
                    <a:pt x="770" y="1200"/>
                  </a:lnTo>
                  <a:lnTo>
                    <a:pt x="750" y="1150"/>
                  </a:lnTo>
                  <a:lnTo>
                    <a:pt x="729" y="1098"/>
                  </a:lnTo>
                  <a:lnTo>
                    <a:pt x="706" y="1049"/>
                  </a:lnTo>
                  <a:lnTo>
                    <a:pt x="682" y="998"/>
                  </a:lnTo>
                  <a:lnTo>
                    <a:pt x="658" y="949"/>
                  </a:lnTo>
                  <a:lnTo>
                    <a:pt x="658" y="949"/>
                  </a:lnTo>
                  <a:lnTo>
                    <a:pt x="632" y="900"/>
                  </a:lnTo>
                  <a:lnTo>
                    <a:pt x="605" y="849"/>
                  </a:lnTo>
                  <a:lnTo>
                    <a:pt x="577" y="801"/>
                  </a:lnTo>
                  <a:lnTo>
                    <a:pt x="549" y="752"/>
                  </a:lnTo>
                  <a:lnTo>
                    <a:pt x="490" y="656"/>
                  </a:lnTo>
                  <a:lnTo>
                    <a:pt x="428" y="561"/>
                  </a:lnTo>
                  <a:lnTo>
                    <a:pt x="366" y="467"/>
                  </a:lnTo>
                  <a:lnTo>
                    <a:pt x="301" y="375"/>
                  </a:lnTo>
                  <a:lnTo>
                    <a:pt x="169" y="191"/>
                  </a:lnTo>
                  <a:lnTo>
                    <a:pt x="169" y="191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6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2" y="22"/>
                  </a:lnTo>
                  <a:lnTo>
                    <a:pt x="4" y="26"/>
                  </a:lnTo>
                  <a:lnTo>
                    <a:pt x="4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3F0B0C82-6182-1F7E-FE81-F03B913B8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1297"/>
              <a:ext cx="658" cy="845"/>
            </a:xfrm>
            <a:custGeom>
              <a:avLst/>
              <a:gdLst>
                <a:gd name="T0" fmla="*/ 139 w 1975"/>
                <a:gd name="T1" fmla="*/ 2504 h 2536"/>
                <a:gd name="T2" fmla="*/ 610 w 1975"/>
                <a:gd name="T3" fmla="*/ 2390 h 2536"/>
                <a:gd name="T4" fmla="*/ 901 w 1975"/>
                <a:gd name="T5" fmla="*/ 2310 h 2536"/>
                <a:gd name="T6" fmla="*/ 1014 w 1975"/>
                <a:gd name="T7" fmla="*/ 2272 h 2536"/>
                <a:gd name="T8" fmla="*/ 1175 w 1975"/>
                <a:gd name="T9" fmla="*/ 2209 h 2536"/>
                <a:gd name="T10" fmla="*/ 1333 w 1975"/>
                <a:gd name="T11" fmla="*/ 2135 h 2536"/>
                <a:gd name="T12" fmla="*/ 1462 w 1975"/>
                <a:gd name="T13" fmla="*/ 2069 h 2536"/>
                <a:gd name="T14" fmla="*/ 1614 w 1975"/>
                <a:gd name="T15" fmla="*/ 1985 h 2536"/>
                <a:gd name="T16" fmla="*/ 1687 w 1975"/>
                <a:gd name="T17" fmla="*/ 1940 h 2536"/>
                <a:gd name="T18" fmla="*/ 1787 w 1975"/>
                <a:gd name="T19" fmla="*/ 1862 h 2536"/>
                <a:gd name="T20" fmla="*/ 1873 w 1975"/>
                <a:gd name="T21" fmla="*/ 1771 h 2536"/>
                <a:gd name="T22" fmla="*/ 1908 w 1975"/>
                <a:gd name="T23" fmla="*/ 1719 h 2536"/>
                <a:gd name="T24" fmla="*/ 1929 w 1975"/>
                <a:gd name="T25" fmla="*/ 1677 h 2536"/>
                <a:gd name="T26" fmla="*/ 1953 w 1975"/>
                <a:gd name="T27" fmla="*/ 1608 h 2536"/>
                <a:gd name="T28" fmla="*/ 1967 w 1975"/>
                <a:gd name="T29" fmla="*/ 1536 h 2536"/>
                <a:gd name="T30" fmla="*/ 1975 w 1975"/>
                <a:gd name="T31" fmla="*/ 1411 h 2536"/>
                <a:gd name="T32" fmla="*/ 1974 w 1975"/>
                <a:gd name="T33" fmla="*/ 1314 h 2536"/>
                <a:gd name="T34" fmla="*/ 1960 w 1975"/>
                <a:gd name="T35" fmla="*/ 1142 h 2536"/>
                <a:gd name="T36" fmla="*/ 1930 w 1975"/>
                <a:gd name="T37" fmla="*/ 973 h 2536"/>
                <a:gd name="T38" fmla="*/ 1890 w 1975"/>
                <a:gd name="T39" fmla="*/ 805 h 2536"/>
                <a:gd name="T40" fmla="*/ 1777 w 1975"/>
                <a:gd name="T41" fmla="*/ 419 h 2536"/>
                <a:gd name="T42" fmla="*/ 1720 w 1975"/>
                <a:gd name="T43" fmla="*/ 224 h 2536"/>
                <a:gd name="T44" fmla="*/ 1690 w 1975"/>
                <a:gd name="T45" fmla="*/ 118 h 2536"/>
                <a:gd name="T46" fmla="*/ 1663 w 1975"/>
                <a:gd name="T47" fmla="*/ 13 h 2536"/>
                <a:gd name="T48" fmla="*/ 1660 w 1975"/>
                <a:gd name="T49" fmla="*/ 5 h 2536"/>
                <a:gd name="T50" fmla="*/ 1648 w 1975"/>
                <a:gd name="T51" fmla="*/ 0 h 2536"/>
                <a:gd name="T52" fmla="*/ 1630 w 1975"/>
                <a:gd name="T53" fmla="*/ 8 h 2536"/>
                <a:gd name="T54" fmla="*/ 1627 w 1975"/>
                <a:gd name="T55" fmla="*/ 23 h 2536"/>
                <a:gd name="T56" fmla="*/ 1639 w 1975"/>
                <a:gd name="T57" fmla="*/ 80 h 2536"/>
                <a:gd name="T58" fmla="*/ 1688 w 1975"/>
                <a:gd name="T59" fmla="*/ 250 h 2536"/>
                <a:gd name="T60" fmla="*/ 1752 w 1975"/>
                <a:gd name="T61" fmla="*/ 465 h 2536"/>
                <a:gd name="T62" fmla="*/ 1817 w 1975"/>
                <a:gd name="T63" fmla="*/ 688 h 2536"/>
                <a:gd name="T64" fmla="*/ 1877 w 1975"/>
                <a:gd name="T65" fmla="*/ 913 h 2536"/>
                <a:gd name="T66" fmla="*/ 1901 w 1975"/>
                <a:gd name="T67" fmla="*/ 1025 h 2536"/>
                <a:gd name="T68" fmla="*/ 1928 w 1975"/>
                <a:gd name="T69" fmla="*/ 1195 h 2536"/>
                <a:gd name="T70" fmla="*/ 1938 w 1975"/>
                <a:gd name="T71" fmla="*/ 1367 h 2536"/>
                <a:gd name="T72" fmla="*/ 1936 w 1975"/>
                <a:gd name="T73" fmla="*/ 1464 h 2536"/>
                <a:gd name="T74" fmla="*/ 1924 w 1975"/>
                <a:gd name="T75" fmla="*/ 1560 h 2536"/>
                <a:gd name="T76" fmla="*/ 1905 w 1975"/>
                <a:gd name="T77" fmla="*/ 1629 h 2536"/>
                <a:gd name="T78" fmla="*/ 1877 w 1975"/>
                <a:gd name="T79" fmla="*/ 1696 h 2536"/>
                <a:gd name="T80" fmla="*/ 1852 w 1975"/>
                <a:gd name="T81" fmla="*/ 1737 h 2536"/>
                <a:gd name="T82" fmla="*/ 1811 w 1975"/>
                <a:gd name="T83" fmla="*/ 1788 h 2536"/>
                <a:gd name="T84" fmla="*/ 1729 w 1975"/>
                <a:gd name="T85" fmla="*/ 1862 h 2536"/>
                <a:gd name="T86" fmla="*/ 1622 w 1975"/>
                <a:gd name="T87" fmla="*/ 1937 h 2536"/>
                <a:gd name="T88" fmla="*/ 1505 w 1975"/>
                <a:gd name="T89" fmla="*/ 2005 h 2536"/>
                <a:gd name="T90" fmla="*/ 1261 w 1975"/>
                <a:gd name="T91" fmla="*/ 2130 h 2536"/>
                <a:gd name="T92" fmla="*/ 1150 w 1975"/>
                <a:gd name="T93" fmla="*/ 2181 h 2536"/>
                <a:gd name="T94" fmla="*/ 980 w 1975"/>
                <a:gd name="T95" fmla="*/ 2245 h 2536"/>
                <a:gd name="T96" fmla="*/ 807 w 1975"/>
                <a:gd name="T97" fmla="*/ 2299 h 2536"/>
                <a:gd name="T98" fmla="*/ 335 w 1975"/>
                <a:gd name="T99" fmla="*/ 2418 h 2536"/>
                <a:gd name="T100" fmla="*/ 93 w 1975"/>
                <a:gd name="T101" fmla="*/ 2478 h 2536"/>
                <a:gd name="T102" fmla="*/ 9 w 1975"/>
                <a:gd name="T103" fmla="*/ 2501 h 2536"/>
                <a:gd name="T104" fmla="*/ 1 w 1975"/>
                <a:gd name="T105" fmla="*/ 2509 h 2536"/>
                <a:gd name="T106" fmla="*/ 4 w 1975"/>
                <a:gd name="T107" fmla="*/ 2529 h 2536"/>
                <a:gd name="T108" fmla="*/ 14 w 1975"/>
                <a:gd name="T109" fmla="*/ 2536 h 2536"/>
                <a:gd name="T110" fmla="*/ 22 w 1975"/>
                <a:gd name="T111" fmla="*/ 2536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75" h="2536">
                  <a:moveTo>
                    <a:pt x="22" y="2536"/>
                  </a:moveTo>
                  <a:lnTo>
                    <a:pt x="22" y="2536"/>
                  </a:lnTo>
                  <a:lnTo>
                    <a:pt x="139" y="2504"/>
                  </a:lnTo>
                  <a:lnTo>
                    <a:pt x="256" y="2475"/>
                  </a:lnTo>
                  <a:lnTo>
                    <a:pt x="492" y="2419"/>
                  </a:lnTo>
                  <a:lnTo>
                    <a:pt x="610" y="2390"/>
                  </a:lnTo>
                  <a:lnTo>
                    <a:pt x="727" y="2360"/>
                  </a:lnTo>
                  <a:lnTo>
                    <a:pt x="844" y="2327"/>
                  </a:lnTo>
                  <a:lnTo>
                    <a:pt x="901" y="2310"/>
                  </a:lnTo>
                  <a:lnTo>
                    <a:pt x="960" y="2291"/>
                  </a:lnTo>
                  <a:lnTo>
                    <a:pt x="960" y="2291"/>
                  </a:lnTo>
                  <a:lnTo>
                    <a:pt x="1014" y="2272"/>
                  </a:lnTo>
                  <a:lnTo>
                    <a:pt x="1069" y="2253"/>
                  </a:lnTo>
                  <a:lnTo>
                    <a:pt x="1122" y="2231"/>
                  </a:lnTo>
                  <a:lnTo>
                    <a:pt x="1175" y="2209"/>
                  </a:lnTo>
                  <a:lnTo>
                    <a:pt x="1228" y="2186"/>
                  </a:lnTo>
                  <a:lnTo>
                    <a:pt x="1281" y="2161"/>
                  </a:lnTo>
                  <a:lnTo>
                    <a:pt x="1333" y="2135"/>
                  </a:lnTo>
                  <a:lnTo>
                    <a:pt x="1385" y="2109"/>
                  </a:lnTo>
                  <a:lnTo>
                    <a:pt x="1385" y="2109"/>
                  </a:lnTo>
                  <a:lnTo>
                    <a:pt x="1462" y="2069"/>
                  </a:lnTo>
                  <a:lnTo>
                    <a:pt x="1538" y="2028"/>
                  </a:lnTo>
                  <a:lnTo>
                    <a:pt x="1577" y="2008"/>
                  </a:lnTo>
                  <a:lnTo>
                    <a:pt x="1614" y="1985"/>
                  </a:lnTo>
                  <a:lnTo>
                    <a:pt x="1651" y="1962"/>
                  </a:lnTo>
                  <a:lnTo>
                    <a:pt x="1687" y="1940"/>
                  </a:lnTo>
                  <a:lnTo>
                    <a:pt x="1687" y="1940"/>
                  </a:lnTo>
                  <a:lnTo>
                    <a:pt x="1722" y="1916"/>
                  </a:lnTo>
                  <a:lnTo>
                    <a:pt x="1755" y="1889"/>
                  </a:lnTo>
                  <a:lnTo>
                    <a:pt x="1787" y="1862"/>
                  </a:lnTo>
                  <a:lnTo>
                    <a:pt x="1817" y="1833"/>
                  </a:lnTo>
                  <a:lnTo>
                    <a:pt x="1846" y="1803"/>
                  </a:lnTo>
                  <a:lnTo>
                    <a:pt x="1873" y="1771"/>
                  </a:lnTo>
                  <a:lnTo>
                    <a:pt x="1885" y="1753"/>
                  </a:lnTo>
                  <a:lnTo>
                    <a:pt x="1897" y="1736"/>
                  </a:lnTo>
                  <a:lnTo>
                    <a:pt x="1908" y="1719"/>
                  </a:lnTo>
                  <a:lnTo>
                    <a:pt x="1918" y="1700"/>
                  </a:lnTo>
                  <a:lnTo>
                    <a:pt x="1918" y="1700"/>
                  </a:lnTo>
                  <a:lnTo>
                    <a:pt x="1929" y="1677"/>
                  </a:lnTo>
                  <a:lnTo>
                    <a:pt x="1938" y="1655"/>
                  </a:lnTo>
                  <a:lnTo>
                    <a:pt x="1946" y="1632"/>
                  </a:lnTo>
                  <a:lnTo>
                    <a:pt x="1953" y="1608"/>
                  </a:lnTo>
                  <a:lnTo>
                    <a:pt x="1958" y="1584"/>
                  </a:lnTo>
                  <a:lnTo>
                    <a:pt x="1963" y="1560"/>
                  </a:lnTo>
                  <a:lnTo>
                    <a:pt x="1967" y="1536"/>
                  </a:lnTo>
                  <a:lnTo>
                    <a:pt x="1970" y="1511"/>
                  </a:lnTo>
                  <a:lnTo>
                    <a:pt x="1974" y="1460"/>
                  </a:lnTo>
                  <a:lnTo>
                    <a:pt x="1975" y="1411"/>
                  </a:lnTo>
                  <a:lnTo>
                    <a:pt x="1975" y="1362"/>
                  </a:lnTo>
                  <a:lnTo>
                    <a:pt x="1974" y="1314"/>
                  </a:lnTo>
                  <a:lnTo>
                    <a:pt x="1974" y="1314"/>
                  </a:lnTo>
                  <a:lnTo>
                    <a:pt x="1971" y="1257"/>
                  </a:lnTo>
                  <a:lnTo>
                    <a:pt x="1966" y="1199"/>
                  </a:lnTo>
                  <a:lnTo>
                    <a:pt x="1960" y="1142"/>
                  </a:lnTo>
                  <a:lnTo>
                    <a:pt x="1950" y="1086"/>
                  </a:lnTo>
                  <a:lnTo>
                    <a:pt x="1941" y="1029"/>
                  </a:lnTo>
                  <a:lnTo>
                    <a:pt x="1930" y="973"/>
                  </a:lnTo>
                  <a:lnTo>
                    <a:pt x="1917" y="917"/>
                  </a:lnTo>
                  <a:lnTo>
                    <a:pt x="1904" y="861"/>
                  </a:lnTo>
                  <a:lnTo>
                    <a:pt x="1890" y="805"/>
                  </a:lnTo>
                  <a:lnTo>
                    <a:pt x="1874" y="750"/>
                  </a:lnTo>
                  <a:lnTo>
                    <a:pt x="1843" y="639"/>
                  </a:lnTo>
                  <a:lnTo>
                    <a:pt x="1777" y="419"/>
                  </a:lnTo>
                  <a:lnTo>
                    <a:pt x="1777" y="419"/>
                  </a:lnTo>
                  <a:lnTo>
                    <a:pt x="1748" y="322"/>
                  </a:lnTo>
                  <a:lnTo>
                    <a:pt x="1720" y="224"/>
                  </a:lnTo>
                  <a:lnTo>
                    <a:pt x="1720" y="224"/>
                  </a:lnTo>
                  <a:lnTo>
                    <a:pt x="1706" y="170"/>
                  </a:lnTo>
                  <a:lnTo>
                    <a:pt x="1690" y="118"/>
                  </a:lnTo>
                  <a:lnTo>
                    <a:pt x="1675" y="67"/>
                  </a:lnTo>
                  <a:lnTo>
                    <a:pt x="1668" y="40"/>
                  </a:lnTo>
                  <a:lnTo>
                    <a:pt x="1663" y="13"/>
                  </a:lnTo>
                  <a:lnTo>
                    <a:pt x="1663" y="13"/>
                  </a:lnTo>
                  <a:lnTo>
                    <a:pt x="1662" y="9"/>
                  </a:lnTo>
                  <a:lnTo>
                    <a:pt x="1660" y="5"/>
                  </a:lnTo>
                  <a:lnTo>
                    <a:pt x="1658" y="3"/>
                  </a:lnTo>
                  <a:lnTo>
                    <a:pt x="1655" y="1"/>
                  </a:lnTo>
                  <a:lnTo>
                    <a:pt x="1648" y="0"/>
                  </a:lnTo>
                  <a:lnTo>
                    <a:pt x="1642" y="0"/>
                  </a:lnTo>
                  <a:lnTo>
                    <a:pt x="1635" y="3"/>
                  </a:lnTo>
                  <a:lnTo>
                    <a:pt x="1630" y="8"/>
                  </a:lnTo>
                  <a:lnTo>
                    <a:pt x="1627" y="15"/>
                  </a:lnTo>
                  <a:lnTo>
                    <a:pt x="1627" y="19"/>
                  </a:lnTo>
                  <a:lnTo>
                    <a:pt x="1627" y="23"/>
                  </a:lnTo>
                  <a:lnTo>
                    <a:pt x="1627" y="23"/>
                  </a:lnTo>
                  <a:lnTo>
                    <a:pt x="1632" y="52"/>
                  </a:lnTo>
                  <a:lnTo>
                    <a:pt x="1639" y="80"/>
                  </a:lnTo>
                  <a:lnTo>
                    <a:pt x="1655" y="137"/>
                  </a:lnTo>
                  <a:lnTo>
                    <a:pt x="1672" y="193"/>
                  </a:lnTo>
                  <a:lnTo>
                    <a:pt x="1688" y="250"/>
                  </a:lnTo>
                  <a:lnTo>
                    <a:pt x="1688" y="250"/>
                  </a:lnTo>
                  <a:lnTo>
                    <a:pt x="1720" y="358"/>
                  </a:lnTo>
                  <a:lnTo>
                    <a:pt x="1752" y="465"/>
                  </a:lnTo>
                  <a:lnTo>
                    <a:pt x="1752" y="465"/>
                  </a:lnTo>
                  <a:lnTo>
                    <a:pt x="1785" y="576"/>
                  </a:lnTo>
                  <a:lnTo>
                    <a:pt x="1817" y="688"/>
                  </a:lnTo>
                  <a:lnTo>
                    <a:pt x="1849" y="800"/>
                  </a:lnTo>
                  <a:lnTo>
                    <a:pt x="1864" y="856"/>
                  </a:lnTo>
                  <a:lnTo>
                    <a:pt x="1877" y="913"/>
                  </a:lnTo>
                  <a:lnTo>
                    <a:pt x="1877" y="913"/>
                  </a:lnTo>
                  <a:lnTo>
                    <a:pt x="1890" y="969"/>
                  </a:lnTo>
                  <a:lnTo>
                    <a:pt x="1901" y="1025"/>
                  </a:lnTo>
                  <a:lnTo>
                    <a:pt x="1912" y="1081"/>
                  </a:lnTo>
                  <a:lnTo>
                    <a:pt x="1921" y="1138"/>
                  </a:lnTo>
                  <a:lnTo>
                    <a:pt x="1928" y="1195"/>
                  </a:lnTo>
                  <a:lnTo>
                    <a:pt x="1933" y="1253"/>
                  </a:lnTo>
                  <a:lnTo>
                    <a:pt x="1937" y="1310"/>
                  </a:lnTo>
                  <a:lnTo>
                    <a:pt x="1938" y="1367"/>
                  </a:lnTo>
                  <a:lnTo>
                    <a:pt x="1938" y="1367"/>
                  </a:lnTo>
                  <a:lnTo>
                    <a:pt x="1938" y="1415"/>
                  </a:lnTo>
                  <a:lnTo>
                    <a:pt x="1936" y="1464"/>
                  </a:lnTo>
                  <a:lnTo>
                    <a:pt x="1932" y="1512"/>
                  </a:lnTo>
                  <a:lnTo>
                    <a:pt x="1928" y="1536"/>
                  </a:lnTo>
                  <a:lnTo>
                    <a:pt x="1924" y="1560"/>
                  </a:lnTo>
                  <a:lnTo>
                    <a:pt x="1918" y="1583"/>
                  </a:lnTo>
                  <a:lnTo>
                    <a:pt x="1913" y="1607"/>
                  </a:lnTo>
                  <a:lnTo>
                    <a:pt x="1905" y="1629"/>
                  </a:lnTo>
                  <a:lnTo>
                    <a:pt x="1897" y="1652"/>
                  </a:lnTo>
                  <a:lnTo>
                    <a:pt x="1888" y="1673"/>
                  </a:lnTo>
                  <a:lnTo>
                    <a:pt x="1877" y="1696"/>
                  </a:lnTo>
                  <a:lnTo>
                    <a:pt x="1865" y="1716"/>
                  </a:lnTo>
                  <a:lnTo>
                    <a:pt x="1852" y="1737"/>
                  </a:lnTo>
                  <a:lnTo>
                    <a:pt x="1852" y="1737"/>
                  </a:lnTo>
                  <a:lnTo>
                    <a:pt x="1839" y="1755"/>
                  </a:lnTo>
                  <a:lnTo>
                    <a:pt x="1825" y="1772"/>
                  </a:lnTo>
                  <a:lnTo>
                    <a:pt x="1811" y="1788"/>
                  </a:lnTo>
                  <a:lnTo>
                    <a:pt x="1796" y="1804"/>
                  </a:lnTo>
                  <a:lnTo>
                    <a:pt x="1764" y="1834"/>
                  </a:lnTo>
                  <a:lnTo>
                    <a:pt x="1729" y="1862"/>
                  </a:lnTo>
                  <a:lnTo>
                    <a:pt x="1695" y="1889"/>
                  </a:lnTo>
                  <a:lnTo>
                    <a:pt x="1659" y="1914"/>
                  </a:lnTo>
                  <a:lnTo>
                    <a:pt x="1622" y="1937"/>
                  </a:lnTo>
                  <a:lnTo>
                    <a:pt x="1585" y="1960"/>
                  </a:lnTo>
                  <a:lnTo>
                    <a:pt x="1585" y="1960"/>
                  </a:lnTo>
                  <a:lnTo>
                    <a:pt x="1505" y="2005"/>
                  </a:lnTo>
                  <a:lnTo>
                    <a:pt x="1424" y="2049"/>
                  </a:lnTo>
                  <a:lnTo>
                    <a:pt x="1343" y="2090"/>
                  </a:lnTo>
                  <a:lnTo>
                    <a:pt x="1261" y="2130"/>
                  </a:lnTo>
                  <a:lnTo>
                    <a:pt x="1261" y="2130"/>
                  </a:lnTo>
                  <a:lnTo>
                    <a:pt x="1206" y="2157"/>
                  </a:lnTo>
                  <a:lnTo>
                    <a:pt x="1150" y="2181"/>
                  </a:lnTo>
                  <a:lnTo>
                    <a:pt x="1094" y="2203"/>
                  </a:lnTo>
                  <a:lnTo>
                    <a:pt x="1037" y="2225"/>
                  </a:lnTo>
                  <a:lnTo>
                    <a:pt x="980" y="2245"/>
                  </a:lnTo>
                  <a:lnTo>
                    <a:pt x="922" y="2265"/>
                  </a:lnTo>
                  <a:lnTo>
                    <a:pt x="865" y="2282"/>
                  </a:lnTo>
                  <a:lnTo>
                    <a:pt x="807" y="2299"/>
                  </a:lnTo>
                  <a:lnTo>
                    <a:pt x="690" y="2331"/>
                  </a:lnTo>
                  <a:lnTo>
                    <a:pt x="571" y="2362"/>
                  </a:lnTo>
                  <a:lnTo>
                    <a:pt x="335" y="2418"/>
                  </a:lnTo>
                  <a:lnTo>
                    <a:pt x="335" y="2418"/>
                  </a:lnTo>
                  <a:lnTo>
                    <a:pt x="174" y="2458"/>
                  </a:lnTo>
                  <a:lnTo>
                    <a:pt x="93" y="2478"/>
                  </a:lnTo>
                  <a:lnTo>
                    <a:pt x="13" y="2500"/>
                  </a:lnTo>
                  <a:lnTo>
                    <a:pt x="13" y="2500"/>
                  </a:lnTo>
                  <a:lnTo>
                    <a:pt x="9" y="2501"/>
                  </a:lnTo>
                  <a:lnTo>
                    <a:pt x="5" y="2504"/>
                  </a:lnTo>
                  <a:lnTo>
                    <a:pt x="2" y="2507"/>
                  </a:lnTo>
                  <a:lnTo>
                    <a:pt x="1" y="2509"/>
                  </a:lnTo>
                  <a:lnTo>
                    <a:pt x="0" y="2516"/>
                  </a:lnTo>
                  <a:lnTo>
                    <a:pt x="0" y="2523"/>
                  </a:lnTo>
                  <a:lnTo>
                    <a:pt x="4" y="2529"/>
                  </a:lnTo>
                  <a:lnTo>
                    <a:pt x="8" y="2533"/>
                  </a:lnTo>
                  <a:lnTo>
                    <a:pt x="10" y="2536"/>
                  </a:lnTo>
                  <a:lnTo>
                    <a:pt x="14" y="2536"/>
                  </a:lnTo>
                  <a:lnTo>
                    <a:pt x="18" y="2536"/>
                  </a:lnTo>
                  <a:lnTo>
                    <a:pt x="22" y="2536"/>
                  </a:lnTo>
                  <a:lnTo>
                    <a:pt x="22" y="25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2E153D6E-7BDF-08C8-479E-E6F9E4E34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" y="1015"/>
              <a:ext cx="545" cy="752"/>
            </a:xfrm>
            <a:custGeom>
              <a:avLst/>
              <a:gdLst>
                <a:gd name="T0" fmla="*/ 1 w 1635"/>
                <a:gd name="T1" fmla="*/ 21 h 2257"/>
                <a:gd name="T2" fmla="*/ 90 w 1635"/>
                <a:gd name="T3" fmla="*/ 245 h 2257"/>
                <a:gd name="T4" fmla="*/ 222 w 1635"/>
                <a:gd name="T5" fmla="*/ 581 h 2257"/>
                <a:gd name="T6" fmla="*/ 316 w 1635"/>
                <a:gd name="T7" fmla="*/ 802 h 2257"/>
                <a:gd name="T8" fmla="*/ 367 w 1635"/>
                <a:gd name="T9" fmla="*/ 912 h 2257"/>
                <a:gd name="T10" fmla="*/ 389 w 1635"/>
                <a:gd name="T11" fmla="*/ 955 h 2257"/>
                <a:gd name="T12" fmla="*/ 461 w 1635"/>
                <a:gd name="T13" fmla="*/ 1089 h 2257"/>
                <a:gd name="T14" fmla="*/ 560 w 1635"/>
                <a:gd name="T15" fmla="*/ 1264 h 2257"/>
                <a:gd name="T16" fmla="*/ 649 w 1635"/>
                <a:gd name="T17" fmla="*/ 1429 h 2257"/>
                <a:gd name="T18" fmla="*/ 742 w 1635"/>
                <a:gd name="T19" fmla="*/ 1591 h 2257"/>
                <a:gd name="T20" fmla="*/ 779 w 1635"/>
                <a:gd name="T21" fmla="*/ 1650 h 2257"/>
                <a:gd name="T22" fmla="*/ 856 w 1635"/>
                <a:gd name="T23" fmla="*/ 1765 h 2257"/>
                <a:gd name="T24" fmla="*/ 940 w 1635"/>
                <a:gd name="T25" fmla="*/ 1874 h 2257"/>
                <a:gd name="T26" fmla="*/ 1009 w 1635"/>
                <a:gd name="T27" fmla="*/ 1953 h 2257"/>
                <a:gd name="T28" fmla="*/ 1058 w 1635"/>
                <a:gd name="T29" fmla="*/ 2001 h 2257"/>
                <a:gd name="T30" fmla="*/ 1083 w 1635"/>
                <a:gd name="T31" fmla="*/ 2025 h 2257"/>
                <a:gd name="T32" fmla="*/ 1133 w 1635"/>
                <a:gd name="T33" fmla="*/ 2066 h 2257"/>
                <a:gd name="T34" fmla="*/ 1184 w 1635"/>
                <a:gd name="T35" fmla="*/ 2104 h 2257"/>
                <a:gd name="T36" fmla="*/ 1239 w 1635"/>
                <a:gd name="T37" fmla="*/ 2139 h 2257"/>
                <a:gd name="T38" fmla="*/ 1296 w 1635"/>
                <a:gd name="T39" fmla="*/ 2170 h 2257"/>
                <a:gd name="T40" fmla="*/ 1332 w 1635"/>
                <a:gd name="T41" fmla="*/ 2186 h 2257"/>
                <a:gd name="T42" fmla="*/ 1404 w 1635"/>
                <a:gd name="T43" fmla="*/ 2212 h 2257"/>
                <a:gd name="T44" fmla="*/ 1441 w 1635"/>
                <a:gd name="T45" fmla="*/ 2223 h 2257"/>
                <a:gd name="T46" fmla="*/ 1528 w 1635"/>
                <a:gd name="T47" fmla="*/ 2239 h 2257"/>
                <a:gd name="T48" fmla="*/ 1591 w 1635"/>
                <a:gd name="T49" fmla="*/ 2252 h 2257"/>
                <a:gd name="T50" fmla="*/ 1613 w 1635"/>
                <a:gd name="T51" fmla="*/ 2257 h 2257"/>
                <a:gd name="T52" fmla="*/ 1621 w 1635"/>
                <a:gd name="T53" fmla="*/ 2257 h 2257"/>
                <a:gd name="T54" fmla="*/ 1627 w 1635"/>
                <a:gd name="T55" fmla="*/ 2255 h 2257"/>
                <a:gd name="T56" fmla="*/ 1635 w 1635"/>
                <a:gd name="T57" fmla="*/ 2244 h 2257"/>
                <a:gd name="T58" fmla="*/ 1634 w 1635"/>
                <a:gd name="T59" fmla="*/ 2230 h 2257"/>
                <a:gd name="T60" fmla="*/ 1630 w 1635"/>
                <a:gd name="T61" fmla="*/ 2224 h 2257"/>
                <a:gd name="T62" fmla="*/ 1622 w 1635"/>
                <a:gd name="T63" fmla="*/ 2222 h 2257"/>
                <a:gd name="T64" fmla="*/ 1594 w 1635"/>
                <a:gd name="T65" fmla="*/ 2214 h 2257"/>
                <a:gd name="T66" fmla="*/ 1510 w 1635"/>
                <a:gd name="T67" fmla="*/ 2198 h 2257"/>
                <a:gd name="T68" fmla="*/ 1425 w 1635"/>
                <a:gd name="T69" fmla="*/ 2180 h 2257"/>
                <a:gd name="T70" fmla="*/ 1397 w 1635"/>
                <a:gd name="T71" fmla="*/ 2172 h 2257"/>
                <a:gd name="T72" fmla="*/ 1353 w 1635"/>
                <a:gd name="T73" fmla="*/ 2155 h 2257"/>
                <a:gd name="T74" fmla="*/ 1270 w 1635"/>
                <a:gd name="T75" fmla="*/ 2114 h 2257"/>
                <a:gd name="T76" fmla="*/ 1230 w 1635"/>
                <a:gd name="T77" fmla="*/ 2088 h 2257"/>
                <a:gd name="T78" fmla="*/ 1155 w 1635"/>
                <a:gd name="T79" fmla="*/ 2036 h 2257"/>
                <a:gd name="T80" fmla="*/ 1087 w 1635"/>
                <a:gd name="T81" fmla="*/ 1978 h 2257"/>
                <a:gd name="T82" fmla="*/ 1024 w 1635"/>
                <a:gd name="T83" fmla="*/ 1914 h 2257"/>
                <a:gd name="T84" fmla="*/ 964 w 1635"/>
                <a:gd name="T85" fmla="*/ 1846 h 2257"/>
                <a:gd name="T86" fmla="*/ 935 w 1635"/>
                <a:gd name="T87" fmla="*/ 1809 h 2257"/>
                <a:gd name="T88" fmla="*/ 879 w 1635"/>
                <a:gd name="T89" fmla="*/ 1734 h 2257"/>
                <a:gd name="T90" fmla="*/ 825 w 1635"/>
                <a:gd name="T91" fmla="*/ 1657 h 2257"/>
                <a:gd name="T92" fmla="*/ 752 w 1635"/>
                <a:gd name="T93" fmla="*/ 1536 h 2257"/>
                <a:gd name="T94" fmla="*/ 659 w 1635"/>
                <a:gd name="T95" fmla="*/ 1372 h 2257"/>
                <a:gd name="T96" fmla="*/ 570 w 1635"/>
                <a:gd name="T97" fmla="*/ 1207 h 2257"/>
                <a:gd name="T98" fmla="*/ 472 w 1635"/>
                <a:gd name="T99" fmla="*/ 1030 h 2257"/>
                <a:gd name="T100" fmla="*/ 439 w 1635"/>
                <a:gd name="T101" fmla="*/ 970 h 2257"/>
                <a:gd name="T102" fmla="*/ 360 w 1635"/>
                <a:gd name="T103" fmla="*/ 812 h 2257"/>
                <a:gd name="T104" fmla="*/ 290 w 1635"/>
                <a:gd name="T105" fmla="*/ 649 h 2257"/>
                <a:gd name="T106" fmla="*/ 256 w 1635"/>
                <a:gd name="T107" fmla="*/ 569 h 2257"/>
                <a:gd name="T108" fmla="*/ 163 w 1635"/>
                <a:gd name="T109" fmla="*/ 330 h 2257"/>
                <a:gd name="T110" fmla="*/ 69 w 1635"/>
                <a:gd name="T111" fmla="*/ 90 h 2257"/>
                <a:gd name="T112" fmla="*/ 37 w 1635"/>
                <a:gd name="T113" fmla="*/ 12 h 2257"/>
                <a:gd name="T114" fmla="*/ 32 w 1635"/>
                <a:gd name="T115" fmla="*/ 5 h 2257"/>
                <a:gd name="T116" fmla="*/ 18 w 1635"/>
                <a:gd name="T117" fmla="*/ 0 h 2257"/>
                <a:gd name="T118" fmla="*/ 5 w 1635"/>
                <a:gd name="T119" fmla="*/ 2 h 2257"/>
                <a:gd name="T120" fmla="*/ 0 w 1635"/>
                <a:gd name="T121" fmla="*/ 10 h 2257"/>
                <a:gd name="T122" fmla="*/ 0 w 1635"/>
                <a:gd name="T123" fmla="*/ 17 h 2257"/>
                <a:gd name="T124" fmla="*/ 1 w 1635"/>
                <a:gd name="T125" fmla="*/ 21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35" h="2257">
                  <a:moveTo>
                    <a:pt x="1" y="21"/>
                  </a:moveTo>
                  <a:lnTo>
                    <a:pt x="1" y="21"/>
                  </a:lnTo>
                  <a:lnTo>
                    <a:pt x="46" y="133"/>
                  </a:lnTo>
                  <a:lnTo>
                    <a:pt x="90" y="245"/>
                  </a:lnTo>
                  <a:lnTo>
                    <a:pt x="177" y="470"/>
                  </a:lnTo>
                  <a:lnTo>
                    <a:pt x="222" y="581"/>
                  </a:lnTo>
                  <a:lnTo>
                    <a:pt x="267" y="692"/>
                  </a:lnTo>
                  <a:lnTo>
                    <a:pt x="316" y="802"/>
                  </a:lnTo>
                  <a:lnTo>
                    <a:pt x="342" y="857"/>
                  </a:lnTo>
                  <a:lnTo>
                    <a:pt x="367" y="912"/>
                  </a:lnTo>
                  <a:lnTo>
                    <a:pt x="367" y="912"/>
                  </a:lnTo>
                  <a:lnTo>
                    <a:pt x="389" y="955"/>
                  </a:lnTo>
                  <a:lnTo>
                    <a:pt x="413" y="1001"/>
                  </a:lnTo>
                  <a:lnTo>
                    <a:pt x="461" y="1089"/>
                  </a:lnTo>
                  <a:lnTo>
                    <a:pt x="510" y="1176"/>
                  </a:lnTo>
                  <a:lnTo>
                    <a:pt x="560" y="1264"/>
                  </a:lnTo>
                  <a:lnTo>
                    <a:pt x="560" y="1264"/>
                  </a:lnTo>
                  <a:lnTo>
                    <a:pt x="649" y="1429"/>
                  </a:lnTo>
                  <a:lnTo>
                    <a:pt x="695" y="1511"/>
                  </a:lnTo>
                  <a:lnTo>
                    <a:pt x="742" y="1591"/>
                  </a:lnTo>
                  <a:lnTo>
                    <a:pt x="742" y="1591"/>
                  </a:lnTo>
                  <a:lnTo>
                    <a:pt x="779" y="1650"/>
                  </a:lnTo>
                  <a:lnTo>
                    <a:pt x="816" y="1708"/>
                  </a:lnTo>
                  <a:lnTo>
                    <a:pt x="856" y="1765"/>
                  </a:lnTo>
                  <a:lnTo>
                    <a:pt x="897" y="1821"/>
                  </a:lnTo>
                  <a:lnTo>
                    <a:pt x="940" y="1874"/>
                  </a:lnTo>
                  <a:lnTo>
                    <a:pt x="985" y="1927"/>
                  </a:lnTo>
                  <a:lnTo>
                    <a:pt x="1009" y="1953"/>
                  </a:lnTo>
                  <a:lnTo>
                    <a:pt x="1033" y="1977"/>
                  </a:lnTo>
                  <a:lnTo>
                    <a:pt x="1058" y="2001"/>
                  </a:lnTo>
                  <a:lnTo>
                    <a:pt x="1083" y="2025"/>
                  </a:lnTo>
                  <a:lnTo>
                    <a:pt x="1083" y="2025"/>
                  </a:lnTo>
                  <a:lnTo>
                    <a:pt x="1107" y="2046"/>
                  </a:lnTo>
                  <a:lnTo>
                    <a:pt x="1133" y="2066"/>
                  </a:lnTo>
                  <a:lnTo>
                    <a:pt x="1158" y="2086"/>
                  </a:lnTo>
                  <a:lnTo>
                    <a:pt x="1184" y="2104"/>
                  </a:lnTo>
                  <a:lnTo>
                    <a:pt x="1212" y="2122"/>
                  </a:lnTo>
                  <a:lnTo>
                    <a:pt x="1239" y="2139"/>
                  </a:lnTo>
                  <a:lnTo>
                    <a:pt x="1268" y="2155"/>
                  </a:lnTo>
                  <a:lnTo>
                    <a:pt x="1296" y="2170"/>
                  </a:lnTo>
                  <a:lnTo>
                    <a:pt x="1296" y="2170"/>
                  </a:lnTo>
                  <a:lnTo>
                    <a:pt x="1332" y="2186"/>
                  </a:lnTo>
                  <a:lnTo>
                    <a:pt x="1368" y="2200"/>
                  </a:lnTo>
                  <a:lnTo>
                    <a:pt x="1404" y="2212"/>
                  </a:lnTo>
                  <a:lnTo>
                    <a:pt x="1441" y="2223"/>
                  </a:lnTo>
                  <a:lnTo>
                    <a:pt x="1441" y="2223"/>
                  </a:lnTo>
                  <a:lnTo>
                    <a:pt x="1485" y="2232"/>
                  </a:lnTo>
                  <a:lnTo>
                    <a:pt x="1528" y="2239"/>
                  </a:lnTo>
                  <a:lnTo>
                    <a:pt x="1570" y="2247"/>
                  </a:lnTo>
                  <a:lnTo>
                    <a:pt x="1591" y="2252"/>
                  </a:lnTo>
                  <a:lnTo>
                    <a:pt x="1613" y="2257"/>
                  </a:lnTo>
                  <a:lnTo>
                    <a:pt x="1613" y="2257"/>
                  </a:lnTo>
                  <a:lnTo>
                    <a:pt x="1617" y="2257"/>
                  </a:lnTo>
                  <a:lnTo>
                    <a:pt x="1621" y="2257"/>
                  </a:lnTo>
                  <a:lnTo>
                    <a:pt x="1625" y="2256"/>
                  </a:lnTo>
                  <a:lnTo>
                    <a:pt x="1627" y="2255"/>
                  </a:lnTo>
                  <a:lnTo>
                    <a:pt x="1633" y="2249"/>
                  </a:lnTo>
                  <a:lnTo>
                    <a:pt x="1635" y="2244"/>
                  </a:lnTo>
                  <a:lnTo>
                    <a:pt x="1635" y="2236"/>
                  </a:lnTo>
                  <a:lnTo>
                    <a:pt x="1634" y="2230"/>
                  </a:lnTo>
                  <a:lnTo>
                    <a:pt x="1633" y="2227"/>
                  </a:lnTo>
                  <a:lnTo>
                    <a:pt x="1630" y="2224"/>
                  </a:lnTo>
                  <a:lnTo>
                    <a:pt x="1626" y="2223"/>
                  </a:lnTo>
                  <a:lnTo>
                    <a:pt x="1622" y="2222"/>
                  </a:lnTo>
                  <a:lnTo>
                    <a:pt x="1622" y="2222"/>
                  </a:lnTo>
                  <a:lnTo>
                    <a:pt x="1594" y="2214"/>
                  </a:lnTo>
                  <a:lnTo>
                    <a:pt x="1566" y="2208"/>
                  </a:lnTo>
                  <a:lnTo>
                    <a:pt x="1510" y="2198"/>
                  </a:lnTo>
                  <a:lnTo>
                    <a:pt x="1453" y="2187"/>
                  </a:lnTo>
                  <a:lnTo>
                    <a:pt x="1425" y="2180"/>
                  </a:lnTo>
                  <a:lnTo>
                    <a:pt x="1397" y="2172"/>
                  </a:lnTo>
                  <a:lnTo>
                    <a:pt x="1397" y="2172"/>
                  </a:lnTo>
                  <a:lnTo>
                    <a:pt x="1376" y="2164"/>
                  </a:lnTo>
                  <a:lnTo>
                    <a:pt x="1353" y="2155"/>
                  </a:lnTo>
                  <a:lnTo>
                    <a:pt x="1311" y="2135"/>
                  </a:lnTo>
                  <a:lnTo>
                    <a:pt x="1270" y="2114"/>
                  </a:lnTo>
                  <a:lnTo>
                    <a:pt x="1230" y="2088"/>
                  </a:lnTo>
                  <a:lnTo>
                    <a:pt x="1230" y="2088"/>
                  </a:lnTo>
                  <a:lnTo>
                    <a:pt x="1192" y="2064"/>
                  </a:lnTo>
                  <a:lnTo>
                    <a:pt x="1155" y="2036"/>
                  </a:lnTo>
                  <a:lnTo>
                    <a:pt x="1121" y="2009"/>
                  </a:lnTo>
                  <a:lnTo>
                    <a:pt x="1087" y="1978"/>
                  </a:lnTo>
                  <a:lnTo>
                    <a:pt x="1056" y="1946"/>
                  </a:lnTo>
                  <a:lnTo>
                    <a:pt x="1024" y="1914"/>
                  </a:lnTo>
                  <a:lnTo>
                    <a:pt x="993" y="1881"/>
                  </a:lnTo>
                  <a:lnTo>
                    <a:pt x="964" y="1846"/>
                  </a:lnTo>
                  <a:lnTo>
                    <a:pt x="964" y="1846"/>
                  </a:lnTo>
                  <a:lnTo>
                    <a:pt x="935" y="1809"/>
                  </a:lnTo>
                  <a:lnTo>
                    <a:pt x="907" y="1772"/>
                  </a:lnTo>
                  <a:lnTo>
                    <a:pt x="879" y="1734"/>
                  </a:lnTo>
                  <a:lnTo>
                    <a:pt x="852" y="1696"/>
                  </a:lnTo>
                  <a:lnTo>
                    <a:pt x="825" y="1657"/>
                  </a:lnTo>
                  <a:lnTo>
                    <a:pt x="800" y="1617"/>
                  </a:lnTo>
                  <a:lnTo>
                    <a:pt x="752" y="1536"/>
                  </a:lnTo>
                  <a:lnTo>
                    <a:pt x="706" y="1455"/>
                  </a:lnTo>
                  <a:lnTo>
                    <a:pt x="659" y="1372"/>
                  </a:lnTo>
                  <a:lnTo>
                    <a:pt x="570" y="1207"/>
                  </a:lnTo>
                  <a:lnTo>
                    <a:pt x="570" y="1207"/>
                  </a:lnTo>
                  <a:lnTo>
                    <a:pt x="505" y="1089"/>
                  </a:lnTo>
                  <a:lnTo>
                    <a:pt x="472" y="1030"/>
                  </a:lnTo>
                  <a:lnTo>
                    <a:pt x="439" y="970"/>
                  </a:lnTo>
                  <a:lnTo>
                    <a:pt x="439" y="970"/>
                  </a:lnTo>
                  <a:lnTo>
                    <a:pt x="399" y="892"/>
                  </a:lnTo>
                  <a:lnTo>
                    <a:pt x="360" y="812"/>
                  </a:lnTo>
                  <a:lnTo>
                    <a:pt x="324" y="731"/>
                  </a:lnTo>
                  <a:lnTo>
                    <a:pt x="290" y="649"/>
                  </a:lnTo>
                  <a:lnTo>
                    <a:pt x="290" y="649"/>
                  </a:lnTo>
                  <a:lnTo>
                    <a:pt x="256" y="569"/>
                  </a:lnTo>
                  <a:lnTo>
                    <a:pt x="225" y="491"/>
                  </a:lnTo>
                  <a:lnTo>
                    <a:pt x="163" y="330"/>
                  </a:lnTo>
                  <a:lnTo>
                    <a:pt x="101" y="170"/>
                  </a:lnTo>
                  <a:lnTo>
                    <a:pt x="69" y="90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5" y="2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66E7D5A5-A5DA-36B5-9A7C-4F3178972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676"/>
              <a:ext cx="329" cy="1080"/>
            </a:xfrm>
            <a:custGeom>
              <a:avLst/>
              <a:gdLst>
                <a:gd name="T0" fmla="*/ 2 w 986"/>
                <a:gd name="T1" fmla="*/ 29 h 3240"/>
                <a:gd name="T2" fmla="*/ 105 w 986"/>
                <a:gd name="T3" fmla="*/ 260 h 3240"/>
                <a:gd name="T4" fmla="*/ 202 w 986"/>
                <a:gd name="T5" fmla="*/ 496 h 3240"/>
                <a:gd name="T6" fmla="*/ 294 w 986"/>
                <a:gd name="T7" fmla="*/ 733 h 3240"/>
                <a:gd name="T8" fmla="*/ 381 w 986"/>
                <a:gd name="T9" fmla="*/ 971 h 3240"/>
                <a:gd name="T10" fmla="*/ 466 w 986"/>
                <a:gd name="T11" fmla="*/ 1210 h 3240"/>
                <a:gd name="T12" fmla="*/ 592 w 986"/>
                <a:gd name="T13" fmla="*/ 1568 h 3240"/>
                <a:gd name="T14" fmla="*/ 672 w 986"/>
                <a:gd name="T15" fmla="*/ 1807 h 3240"/>
                <a:gd name="T16" fmla="*/ 710 w 986"/>
                <a:gd name="T17" fmla="*/ 1927 h 3240"/>
                <a:gd name="T18" fmla="*/ 758 w 986"/>
                <a:gd name="T19" fmla="*/ 2086 h 3240"/>
                <a:gd name="T20" fmla="*/ 801 w 986"/>
                <a:gd name="T21" fmla="*/ 2247 h 3240"/>
                <a:gd name="T22" fmla="*/ 838 w 986"/>
                <a:gd name="T23" fmla="*/ 2409 h 3240"/>
                <a:gd name="T24" fmla="*/ 865 w 986"/>
                <a:gd name="T25" fmla="*/ 2573 h 3240"/>
                <a:gd name="T26" fmla="*/ 875 w 986"/>
                <a:gd name="T27" fmla="*/ 2654 h 3240"/>
                <a:gd name="T28" fmla="*/ 898 w 986"/>
                <a:gd name="T29" fmla="*/ 2900 h 3240"/>
                <a:gd name="T30" fmla="*/ 918 w 986"/>
                <a:gd name="T31" fmla="*/ 3064 h 3240"/>
                <a:gd name="T32" fmla="*/ 932 w 986"/>
                <a:gd name="T33" fmla="*/ 3145 h 3240"/>
                <a:gd name="T34" fmla="*/ 950 w 986"/>
                <a:gd name="T35" fmla="*/ 3227 h 3240"/>
                <a:gd name="T36" fmla="*/ 951 w 986"/>
                <a:gd name="T37" fmla="*/ 3231 h 3240"/>
                <a:gd name="T38" fmla="*/ 955 w 986"/>
                <a:gd name="T39" fmla="*/ 3236 h 3240"/>
                <a:gd name="T40" fmla="*/ 964 w 986"/>
                <a:gd name="T41" fmla="*/ 3240 h 3240"/>
                <a:gd name="T42" fmla="*/ 978 w 986"/>
                <a:gd name="T43" fmla="*/ 3236 h 3240"/>
                <a:gd name="T44" fmla="*/ 986 w 986"/>
                <a:gd name="T45" fmla="*/ 3225 h 3240"/>
                <a:gd name="T46" fmla="*/ 986 w 986"/>
                <a:gd name="T47" fmla="*/ 3217 h 3240"/>
                <a:gd name="T48" fmla="*/ 971 w 986"/>
                <a:gd name="T49" fmla="*/ 3155 h 3240"/>
                <a:gd name="T50" fmla="*/ 950 w 986"/>
                <a:gd name="T51" fmla="*/ 3030 h 3240"/>
                <a:gd name="T52" fmla="*/ 935 w 986"/>
                <a:gd name="T53" fmla="*/ 2902 h 3240"/>
                <a:gd name="T54" fmla="*/ 918 w 986"/>
                <a:gd name="T55" fmla="*/ 2711 h 3240"/>
                <a:gd name="T56" fmla="*/ 911 w 986"/>
                <a:gd name="T57" fmla="*/ 2650 h 3240"/>
                <a:gd name="T58" fmla="*/ 894 w 986"/>
                <a:gd name="T59" fmla="*/ 2526 h 3240"/>
                <a:gd name="T60" fmla="*/ 873 w 986"/>
                <a:gd name="T61" fmla="*/ 2405 h 3240"/>
                <a:gd name="T62" fmla="*/ 846 w 986"/>
                <a:gd name="T63" fmla="*/ 2283 h 3240"/>
                <a:gd name="T64" fmla="*/ 833 w 986"/>
                <a:gd name="T65" fmla="*/ 2223 h 3240"/>
                <a:gd name="T66" fmla="*/ 801 w 986"/>
                <a:gd name="T67" fmla="*/ 2102 h 3240"/>
                <a:gd name="T68" fmla="*/ 729 w 986"/>
                <a:gd name="T69" fmla="*/ 1861 h 3240"/>
                <a:gd name="T70" fmla="*/ 649 w 986"/>
                <a:gd name="T71" fmla="*/ 1624 h 3240"/>
                <a:gd name="T72" fmla="*/ 526 w 986"/>
                <a:gd name="T73" fmla="*/ 1268 h 3240"/>
                <a:gd name="T74" fmla="*/ 470 w 986"/>
                <a:gd name="T75" fmla="*/ 1108 h 3240"/>
                <a:gd name="T76" fmla="*/ 354 w 986"/>
                <a:gd name="T77" fmla="*/ 790 h 3240"/>
                <a:gd name="T78" fmla="*/ 234 w 986"/>
                <a:gd name="T79" fmla="*/ 475 h 3240"/>
                <a:gd name="T80" fmla="*/ 137 w 986"/>
                <a:gd name="T81" fmla="*/ 240 h 3240"/>
                <a:gd name="T82" fmla="*/ 69 w 986"/>
                <a:gd name="T83" fmla="*/ 86 h 3240"/>
                <a:gd name="T84" fmla="*/ 34 w 986"/>
                <a:gd name="T85" fmla="*/ 9 h 3240"/>
                <a:gd name="T86" fmla="*/ 30 w 986"/>
                <a:gd name="T87" fmla="*/ 4 h 3240"/>
                <a:gd name="T88" fmla="*/ 23 w 986"/>
                <a:gd name="T89" fmla="*/ 0 h 3240"/>
                <a:gd name="T90" fmla="*/ 11 w 986"/>
                <a:gd name="T91" fmla="*/ 2 h 3240"/>
                <a:gd name="T92" fmla="*/ 2 w 986"/>
                <a:gd name="T93" fmla="*/ 13 h 3240"/>
                <a:gd name="T94" fmla="*/ 0 w 986"/>
                <a:gd name="T95" fmla="*/ 25 h 3240"/>
                <a:gd name="T96" fmla="*/ 2 w 986"/>
                <a:gd name="T97" fmla="*/ 29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6" h="3240">
                  <a:moveTo>
                    <a:pt x="2" y="29"/>
                  </a:moveTo>
                  <a:lnTo>
                    <a:pt x="2" y="29"/>
                  </a:lnTo>
                  <a:lnTo>
                    <a:pt x="55" y="143"/>
                  </a:lnTo>
                  <a:lnTo>
                    <a:pt x="105" y="260"/>
                  </a:lnTo>
                  <a:lnTo>
                    <a:pt x="155" y="378"/>
                  </a:lnTo>
                  <a:lnTo>
                    <a:pt x="202" y="496"/>
                  </a:lnTo>
                  <a:lnTo>
                    <a:pt x="249" y="615"/>
                  </a:lnTo>
                  <a:lnTo>
                    <a:pt x="294" y="733"/>
                  </a:lnTo>
                  <a:lnTo>
                    <a:pt x="338" y="852"/>
                  </a:lnTo>
                  <a:lnTo>
                    <a:pt x="381" y="971"/>
                  </a:lnTo>
                  <a:lnTo>
                    <a:pt x="381" y="971"/>
                  </a:lnTo>
                  <a:lnTo>
                    <a:pt x="466" y="1210"/>
                  </a:lnTo>
                  <a:lnTo>
                    <a:pt x="551" y="1448"/>
                  </a:lnTo>
                  <a:lnTo>
                    <a:pt x="592" y="1568"/>
                  </a:lnTo>
                  <a:lnTo>
                    <a:pt x="632" y="1686"/>
                  </a:lnTo>
                  <a:lnTo>
                    <a:pt x="672" y="1807"/>
                  </a:lnTo>
                  <a:lnTo>
                    <a:pt x="710" y="1927"/>
                  </a:lnTo>
                  <a:lnTo>
                    <a:pt x="710" y="1927"/>
                  </a:lnTo>
                  <a:lnTo>
                    <a:pt x="734" y="2006"/>
                  </a:lnTo>
                  <a:lnTo>
                    <a:pt x="758" y="2086"/>
                  </a:lnTo>
                  <a:lnTo>
                    <a:pt x="779" y="2166"/>
                  </a:lnTo>
                  <a:lnTo>
                    <a:pt x="801" y="2247"/>
                  </a:lnTo>
                  <a:lnTo>
                    <a:pt x="821" y="2328"/>
                  </a:lnTo>
                  <a:lnTo>
                    <a:pt x="838" y="2409"/>
                  </a:lnTo>
                  <a:lnTo>
                    <a:pt x="853" y="2490"/>
                  </a:lnTo>
                  <a:lnTo>
                    <a:pt x="865" y="2573"/>
                  </a:lnTo>
                  <a:lnTo>
                    <a:pt x="865" y="2573"/>
                  </a:lnTo>
                  <a:lnTo>
                    <a:pt x="875" y="2654"/>
                  </a:lnTo>
                  <a:lnTo>
                    <a:pt x="883" y="2737"/>
                  </a:lnTo>
                  <a:lnTo>
                    <a:pt x="898" y="2900"/>
                  </a:lnTo>
                  <a:lnTo>
                    <a:pt x="907" y="2983"/>
                  </a:lnTo>
                  <a:lnTo>
                    <a:pt x="918" y="3064"/>
                  </a:lnTo>
                  <a:lnTo>
                    <a:pt x="924" y="3105"/>
                  </a:lnTo>
                  <a:lnTo>
                    <a:pt x="932" y="3145"/>
                  </a:lnTo>
                  <a:lnTo>
                    <a:pt x="940" y="3187"/>
                  </a:lnTo>
                  <a:lnTo>
                    <a:pt x="950" y="3227"/>
                  </a:lnTo>
                  <a:lnTo>
                    <a:pt x="950" y="3227"/>
                  </a:lnTo>
                  <a:lnTo>
                    <a:pt x="951" y="3231"/>
                  </a:lnTo>
                  <a:lnTo>
                    <a:pt x="952" y="3235"/>
                  </a:lnTo>
                  <a:lnTo>
                    <a:pt x="955" y="3236"/>
                  </a:lnTo>
                  <a:lnTo>
                    <a:pt x="958" y="3239"/>
                  </a:lnTo>
                  <a:lnTo>
                    <a:pt x="964" y="3240"/>
                  </a:lnTo>
                  <a:lnTo>
                    <a:pt x="972" y="3240"/>
                  </a:lnTo>
                  <a:lnTo>
                    <a:pt x="978" y="3236"/>
                  </a:lnTo>
                  <a:lnTo>
                    <a:pt x="983" y="3232"/>
                  </a:lnTo>
                  <a:lnTo>
                    <a:pt x="986" y="3225"/>
                  </a:lnTo>
                  <a:lnTo>
                    <a:pt x="986" y="3221"/>
                  </a:lnTo>
                  <a:lnTo>
                    <a:pt x="986" y="3217"/>
                  </a:lnTo>
                  <a:lnTo>
                    <a:pt x="986" y="3217"/>
                  </a:lnTo>
                  <a:lnTo>
                    <a:pt x="971" y="3155"/>
                  </a:lnTo>
                  <a:lnTo>
                    <a:pt x="960" y="3092"/>
                  </a:lnTo>
                  <a:lnTo>
                    <a:pt x="950" y="3030"/>
                  </a:lnTo>
                  <a:lnTo>
                    <a:pt x="942" y="2966"/>
                  </a:lnTo>
                  <a:lnTo>
                    <a:pt x="935" y="2902"/>
                  </a:lnTo>
                  <a:lnTo>
                    <a:pt x="930" y="2839"/>
                  </a:lnTo>
                  <a:lnTo>
                    <a:pt x="918" y="2711"/>
                  </a:lnTo>
                  <a:lnTo>
                    <a:pt x="918" y="2711"/>
                  </a:lnTo>
                  <a:lnTo>
                    <a:pt x="911" y="2650"/>
                  </a:lnTo>
                  <a:lnTo>
                    <a:pt x="903" y="2588"/>
                  </a:lnTo>
                  <a:lnTo>
                    <a:pt x="894" y="2526"/>
                  </a:lnTo>
                  <a:lnTo>
                    <a:pt x="885" y="2465"/>
                  </a:lnTo>
                  <a:lnTo>
                    <a:pt x="873" y="2405"/>
                  </a:lnTo>
                  <a:lnTo>
                    <a:pt x="861" y="2344"/>
                  </a:lnTo>
                  <a:lnTo>
                    <a:pt x="846" y="2283"/>
                  </a:lnTo>
                  <a:lnTo>
                    <a:pt x="833" y="2223"/>
                  </a:lnTo>
                  <a:lnTo>
                    <a:pt x="833" y="2223"/>
                  </a:lnTo>
                  <a:lnTo>
                    <a:pt x="817" y="2162"/>
                  </a:lnTo>
                  <a:lnTo>
                    <a:pt x="801" y="2102"/>
                  </a:lnTo>
                  <a:lnTo>
                    <a:pt x="766" y="1980"/>
                  </a:lnTo>
                  <a:lnTo>
                    <a:pt x="729" y="1861"/>
                  </a:lnTo>
                  <a:lnTo>
                    <a:pt x="690" y="1742"/>
                  </a:lnTo>
                  <a:lnTo>
                    <a:pt x="649" y="1624"/>
                  </a:lnTo>
                  <a:lnTo>
                    <a:pt x="608" y="1505"/>
                  </a:lnTo>
                  <a:lnTo>
                    <a:pt x="526" y="1268"/>
                  </a:lnTo>
                  <a:lnTo>
                    <a:pt x="526" y="1268"/>
                  </a:lnTo>
                  <a:lnTo>
                    <a:pt x="470" y="1108"/>
                  </a:lnTo>
                  <a:lnTo>
                    <a:pt x="413" y="950"/>
                  </a:lnTo>
                  <a:lnTo>
                    <a:pt x="354" y="790"/>
                  </a:lnTo>
                  <a:lnTo>
                    <a:pt x="295" y="633"/>
                  </a:lnTo>
                  <a:lnTo>
                    <a:pt x="234" y="475"/>
                  </a:lnTo>
                  <a:lnTo>
                    <a:pt x="171" y="319"/>
                  </a:lnTo>
                  <a:lnTo>
                    <a:pt x="137" y="240"/>
                  </a:lnTo>
                  <a:lnTo>
                    <a:pt x="104" y="163"/>
                  </a:lnTo>
                  <a:lnTo>
                    <a:pt x="69" y="86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2" y="6"/>
                  </a:lnTo>
                  <a:lnTo>
                    <a:pt x="30" y="4"/>
                  </a:lnTo>
                  <a:lnTo>
                    <a:pt x="27" y="1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6" y="8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25"/>
                  </a:lnTo>
                  <a:lnTo>
                    <a:pt x="2" y="29"/>
                  </a:lnTo>
                  <a:lnTo>
                    <a:pt x="2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2FC7E147-200C-2319-7729-D209D2F68C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191"/>
              <a:ext cx="326" cy="93"/>
            </a:xfrm>
            <a:custGeom>
              <a:avLst/>
              <a:gdLst>
                <a:gd name="T0" fmla="*/ 23 w 978"/>
                <a:gd name="T1" fmla="*/ 277 h 278"/>
                <a:gd name="T2" fmla="*/ 23 w 978"/>
                <a:gd name="T3" fmla="*/ 277 h 278"/>
                <a:gd name="T4" fmla="*/ 80 w 978"/>
                <a:gd name="T5" fmla="*/ 257 h 278"/>
                <a:gd name="T6" fmla="*/ 139 w 978"/>
                <a:gd name="T7" fmla="*/ 238 h 278"/>
                <a:gd name="T8" fmla="*/ 197 w 978"/>
                <a:gd name="T9" fmla="*/ 222 h 278"/>
                <a:gd name="T10" fmla="*/ 256 w 978"/>
                <a:gd name="T11" fmla="*/ 206 h 278"/>
                <a:gd name="T12" fmla="*/ 314 w 978"/>
                <a:gd name="T13" fmla="*/ 191 h 278"/>
                <a:gd name="T14" fmla="*/ 374 w 978"/>
                <a:gd name="T15" fmla="*/ 177 h 278"/>
                <a:gd name="T16" fmla="*/ 492 w 978"/>
                <a:gd name="T17" fmla="*/ 152 h 278"/>
                <a:gd name="T18" fmla="*/ 611 w 978"/>
                <a:gd name="T19" fmla="*/ 126 h 278"/>
                <a:gd name="T20" fmla="*/ 730 w 978"/>
                <a:gd name="T21" fmla="*/ 100 h 278"/>
                <a:gd name="T22" fmla="*/ 789 w 978"/>
                <a:gd name="T23" fmla="*/ 86 h 278"/>
                <a:gd name="T24" fmla="*/ 847 w 978"/>
                <a:gd name="T25" fmla="*/ 70 h 278"/>
                <a:gd name="T26" fmla="*/ 906 w 978"/>
                <a:gd name="T27" fmla="*/ 54 h 278"/>
                <a:gd name="T28" fmla="*/ 964 w 978"/>
                <a:gd name="T29" fmla="*/ 37 h 278"/>
                <a:gd name="T30" fmla="*/ 964 w 978"/>
                <a:gd name="T31" fmla="*/ 37 h 278"/>
                <a:gd name="T32" fmla="*/ 968 w 978"/>
                <a:gd name="T33" fmla="*/ 36 h 278"/>
                <a:gd name="T34" fmla="*/ 971 w 978"/>
                <a:gd name="T35" fmla="*/ 33 h 278"/>
                <a:gd name="T36" fmla="*/ 976 w 978"/>
                <a:gd name="T37" fmla="*/ 28 h 278"/>
                <a:gd name="T38" fmla="*/ 978 w 978"/>
                <a:gd name="T39" fmla="*/ 21 h 278"/>
                <a:gd name="T40" fmla="*/ 976 w 978"/>
                <a:gd name="T41" fmla="*/ 14 h 278"/>
                <a:gd name="T42" fmla="*/ 974 w 978"/>
                <a:gd name="T43" fmla="*/ 8 h 278"/>
                <a:gd name="T44" fmla="*/ 968 w 978"/>
                <a:gd name="T45" fmla="*/ 2 h 278"/>
                <a:gd name="T46" fmla="*/ 966 w 978"/>
                <a:gd name="T47" fmla="*/ 1 h 278"/>
                <a:gd name="T48" fmla="*/ 963 w 978"/>
                <a:gd name="T49" fmla="*/ 0 h 278"/>
                <a:gd name="T50" fmla="*/ 959 w 978"/>
                <a:gd name="T51" fmla="*/ 0 h 278"/>
                <a:gd name="T52" fmla="*/ 955 w 978"/>
                <a:gd name="T53" fmla="*/ 1 h 278"/>
                <a:gd name="T54" fmla="*/ 955 w 978"/>
                <a:gd name="T55" fmla="*/ 1 h 278"/>
                <a:gd name="T56" fmla="*/ 897 w 978"/>
                <a:gd name="T57" fmla="*/ 18 h 278"/>
                <a:gd name="T58" fmla="*/ 838 w 978"/>
                <a:gd name="T59" fmla="*/ 34 h 278"/>
                <a:gd name="T60" fmla="*/ 780 w 978"/>
                <a:gd name="T61" fmla="*/ 50 h 278"/>
                <a:gd name="T62" fmla="*/ 720 w 978"/>
                <a:gd name="T63" fmla="*/ 64 h 278"/>
                <a:gd name="T64" fmla="*/ 601 w 978"/>
                <a:gd name="T65" fmla="*/ 90 h 278"/>
                <a:gd name="T66" fmla="*/ 482 w 978"/>
                <a:gd name="T67" fmla="*/ 116 h 278"/>
                <a:gd name="T68" fmla="*/ 363 w 978"/>
                <a:gd name="T69" fmla="*/ 141 h 278"/>
                <a:gd name="T70" fmla="*/ 305 w 978"/>
                <a:gd name="T71" fmla="*/ 156 h 278"/>
                <a:gd name="T72" fmla="*/ 245 w 978"/>
                <a:gd name="T73" fmla="*/ 170 h 278"/>
                <a:gd name="T74" fmla="*/ 187 w 978"/>
                <a:gd name="T75" fmla="*/ 186 h 278"/>
                <a:gd name="T76" fmla="*/ 128 w 978"/>
                <a:gd name="T77" fmla="*/ 202 h 278"/>
                <a:gd name="T78" fmla="*/ 71 w 978"/>
                <a:gd name="T79" fmla="*/ 221 h 278"/>
                <a:gd name="T80" fmla="*/ 14 w 978"/>
                <a:gd name="T81" fmla="*/ 241 h 278"/>
                <a:gd name="T82" fmla="*/ 14 w 978"/>
                <a:gd name="T83" fmla="*/ 241 h 278"/>
                <a:gd name="T84" fmla="*/ 10 w 978"/>
                <a:gd name="T85" fmla="*/ 242 h 278"/>
                <a:gd name="T86" fmla="*/ 6 w 978"/>
                <a:gd name="T87" fmla="*/ 245 h 278"/>
                <a:gd name="T88" fmla="*/ 2 w 978"/>
                <a:gd name="T89" fmla="*/ 251 h 278"/>
                <a:gd name="T90" fmla="*/ 0 w 978"/>
                <a:gd name="T91" fmla="*/ 258 h 278"/>
                <a:gd name="T92" fmla="*/ 2 w 978"/>
                <a:gd name="T93" fmla="*/ 265 h 278"/>
                <a:gd name="T94" fmla="*/ 4 w 978"/>
                <a:gd name="T95" fmla="*/ 271 h 278"/>
                <a:gd name="T96" fmla="*/ 8 w 978"/>
                <a:gd name="T97" fmla="*/ 275 h 278"/>
                <a:gd name="T98" fmla="*/ 12 w 978"/>
                <a:gd name="T99" fmla="*/ 277 h 278"/>
                <a:gd name="T100" fmla="*/ 15 w 978"/>
                <a:gd name="T101" fmla="*/ 278 h 278"/>
                <a:gd name="T102" fmla="*/ 19 w 978"/>
                <a:gd name="T103" fmla="*/ 278 h 278"/>
                <a:gd name="T104" fmla="*/ 23 w 978"/>
                <a:gd name="T105" fmla="*/ 277 h 278"/>
                <a:gd name="T106" fmla="*/ 23 w 978"/>
                <a:gd name="T107" fmla="*/ 277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8" h="278">
                  <a:moveTo>
                    <a:pt x="23" y="277"/>
                  </a:moveTo>
                  <a:lnTo>
                    <a:pt x="23" y="277"/>
                  </a:lnTo>
                  <a:lnTo>
                    <a:pt x="80" y="257"/>
                  </a:lnTo>
                  <a:lnTo>
                    <a:pt x="139" y="238"/>
                  </a:lnTo>
                  <a:lnTo>
                    <a:pt x="197" y="222"/>
                  </a:lnTo>
                  <a:lnTo>
                    <a:pt x="256" y="206"/>
                  </a:lnTo>
                  <a:lnTo>
                    <a:pt x="314" y="191"/>
                  </a:lnTo>
                  <a:lnTo>
                    <a:pt x="374" y="177"/>
                  </a:lnTo>
                  <a:lnTo>
                    <a:pt x="492" y="152"/>
                  </a:lnTo>
                  <a:lnTo>
                    <a:pt x="611" y="126"/>
                  </a:lnTo>
                  <a:lnTo>
                    <a:pt x="730" y="100"/>
                  </a:lnTo>
                  <a:lnTo>
                    <a:pt x="789" y="86"/>
                  </a:lnTo>
                  <a:lnTo>
                    <a:pt x="847" y="70"/>
                  </a:lnTo>
                  <a:lnTo>
                    <a:pt x="906" y="54"/>
                  </a:lnTo>
                  <a:lnTo>
                    <a:pt x="964" y="37"/>
                  </a:lnTo>
                  <a:lnTo>
                    <a:pt x="964" y="37"/>
                  </a:lnTo>
                  <a:lnTo>
                    <a:pt x="968" y="36"/>
                  </a:lnTo>
                  <a:lnTo>
                    <a:pt x="971" y="33"/>
                  </a:lnTo>
                  <a:lnTo>
                    <a:pt x="976" y="28"/>
                  </a:lnTo>
                  <a:lnTo>
                    <a:pt x="978" y="21"/>
                  </a:lnTo>
                  <a:lnTo>
                    <a:pt x="976" y="14"/>
                  </a:lnTo>
                  <a:lnTo>
                    <a:pt x="974" y="8"/>
                  </a:lnTo>
                  <a:lnTo>
                    <a:pt x="968" y="2"/>
                  </a:lnTo>
                  <a:lnTo>
                    <a:pt x="966" y="1"/>
                  </a:lnTo>
                  <a:lnTo>
                    <a:pt x="963" y="0"/>
                  </a:lnTo>
                  <a:lnTo>
                    <a:pt x="959" y="0"/>
                  </a:lnTo>
                  <a:lnTo>
                    <a:pt x="955" y="1"/>
                  </a:lnTo>
                  <a:lnTo>
                    <a:pt x="955" y="1"/>
                  </a:lnTo>
                  <a:lnTo>
                    <a:pt x="897" y="18"/>
                  </a:lnTo>
                  <a:lnTo>
                    <a:pt x="838" y="34"/>
                  </a:lnTo>
                  <a:lnTo>
                    <a:pt x="780" y="50"/>
                  </a:lnTo>
                  <a:lnTo>
                    <a:pt x="720" y="64"/>
                  </a:lnTo>
                  <a:lnTo>
                    <a:pt x="601" y="90"/>
                  </a:lnTo>
                  <a:lnTo>
                    <a:pt x="482" y="116"/>
                  </a:lnTo>
                  <a:lnTo>
                    <a:pt x="363" y="141"/>
                  </a:lnTo>
                  <a:lnTo>
                    <a:pt x="305" y="156"/>
                  </a:lnTo>
                  <a:lnTo>
                    <a:pt x="245" y="170"/>
                  </a:lnTo>
                  <a:lnTo>
                    <a:pt x="187" y="186"/>
                  </a:lnTo>
                  <a:lnTo>
                    <a:pt x="128" y="202"/>
                  </a:lnTo>
                  <a:lnTo>
                    <a:pt x="71" y="221"/>
                  </a:lnTo>
                  <a:lnTo>
                    <a:pt x="14" y="241"/>
                  </a:lnTo>
                  <a:lnTo>
                    <a:pt x="14" y="241"/>
                  </a:lnTo>
                  <a:lnTo>
                    <a:pt x="10" y="242"/>
                  </a:lnTo>
                  <a:lnTo>
                    <a:pt x="6" y="245"/>
                  </a:lnTo>
                  <a:lnTo>
                    <a:pt x="2" y="251"/>
                  </a:lnTo>
                  <a:lnTo>
                    <a:pt x="0" y="258"/>
                  </a:lnTo>
                  <a:lnTo>
                    <a:pt x="2" y="265"/>
                  </a:lnTo>
                  <a:lnTo>
                    <a:pt x="4" y="271"/>
                  </a:lnTo>
                  <a:lnTo>
                    <a:pt x="8" y="275"/>
                  </a:lnTo>
                  <a:lnTo>
                    <a:pt x="12" y="277"/>
                  </a:lnTo>
                  <a:lnTo>
                    <a:pt x="15" y="278"/>
                  </a:lnTo>
                  <a:lnTo>
                    <a:pt x="19" y="278"/>
                  </a:lnTo>
                  <a:lnTo>
                    <a:pt x="23" y="277"/>
                  </a:lnTo>
                  <a:lnTo>
                    <a:pt x="23" y="2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5A3A9C3A-7617-6C4A-CE12-4D926EEB8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" y="202"/>
              <a:ext cx="698" cy="1421"/>
            </a:xfrm>
            <a:custGeom>
              <a:avLst/>
              <a:gdLst>
                <a:gd name="T0" fmla="*/ 30 w 2094"/>
                <a:gd name="T1" fmla="*/ 50 h 4264"/>
                <a:gd name="T2" fmla="*/ 137 w 2094"/>
                <a:gd name="T3" fmla="*/ 136 h 4264"/>
                <a:gd name="T4" fmla="*/ 251 w 2094"/>
                <a:gd name="T5" fmla="*/ 253 h 4264"/>
                <a:gd name="T6" fmla="*/ 321 w 2094"/>
                <a:gd name="T7" fmla="*/ 335 h 4264"/>
                <a:gd name="T8" fmla="*/ 593 w 2094"/>
                <a:gd name="T9" fmla="*/ 689 h 4264"/>
                <a:gd name="T10" fmla="*/ 816 w 2094"/>
                <a:gd name="T11" fmla="*/ 988 h 4264"/>
                <a:gd name="T12" fmla="*/ 1029 w 2094"/>
                <a:gd name="T13" fmla="*/ 1292 h 4264"/>
                <a:gd name="T14" fmla="*/ 1160 w 2094"/>
                <a:gd name="T15" fmla="*/ 1503 h 4264"/>
                <a:gd name="T16" fmla="*/ 1219 w 2094"/>
                <a:gd name="T17" fmla="*/ 1608 h 4264"/>
                <a:gd name="T18" fmla="*/ 1301 w 2094"/>
                <a:gd name="T19" fmla="*/ 1769 h 4264"/>
                <a:gd name="T20" fmla="*/ 1426 w 2094"/>
                <a:gd name="T21" fmla="*/ 2043 h 4264"/>
                <a:gd name="T22" fmla="*/ 1567 w 2094"/>
                <a:gd name="T23" fmla="*/ 2376 h 4264"/>
                <a:gd name="T24" fmla="*/ 1707 w 2094"/>
                <a:gd name="T25" fmla="*/ 2710 h 4264"/>
                <a:gd name="T26" fmla="*/ 1749 w 2094"/>
                <a:gd name="T27" fmla="*/ 2823 h 4264"/>
                <a:gd name="T28" fmla="*/ 1860 w 2094"/>
                <a:gd name="T29" fmla="*/ 3171 h 4264"/>
                <a:gd name="T30" fmla="*/ 1916 w 2094"/>
                <a:gd name="T31" fmla="*/ 3379 h 4264"/>
                <a:gd name="T32" fmla="*/ 1978 w 2094"/>
                <a:gd name="T33" fmla="*/ 3649 h 4264"/>
                <a:gd name="T34" fmla="*/ 2058 w 2094"/>
                <a:gd name="T35" fmla="*/ 4010 h 4264"/>
                <a:gd name="T36" fmla="*/ 2066 w 2094"/>
                <a:gd name="T37" fmla="*/ 3988 h 4264"/>
                <a:gd name="T38" fmla="*/ 1985 w 2094"/>
                <a:gd name="T39" fmla="*/ 4016 h 4264"/>
                <a:gd name="T40" fmla="*/ 1859 w 2094"/>
                <a:gd name="T41" fmla="*/ 4043 h 4264"/>
                <a:gd name="T42" fmla="*/ 1734 w 2094"/>
                <a:gd name="T43" fmla="*/ 4076 h 4264"/>
                <a:gd name="T44" fmla="*/ 1695 w 2094"/>
                <a:gd name="T45" fmla="*/ 4091 h 4264"/>
                <a:gd name="T46" fmla="*/ 1587 w 2094"/>
                <a:gd name="T47" fmla="*/ 4151 h 4264"/>
                <a:gd name="T48" fmla="*/ 1478 w 2094"/>
                <a:gd name="T49" fmla="*/ 4211 h 4264"/>
                <a:gd name="T50" fmla="*/ 1441 w 2094"/>
                <a:gd name="T51" fmla="*/ 4227 h 4264"/>
                <a:gd name="T52" fmla="*/ 1429 w 2094"/>
                <a:gd name="T53" fmla="*/ 4237 h 4264"/>
                <a:gd name="T54" fmla="*/ 1432 w 2094"/>
                <a:gd name="T55" fmla="*/ 4257 h 4264"/>
                <a:gd name="T56" fmla="*/ 1442 w 2094"/>
                <a:gd name="T57" fmla="*/ 4264 h 4264"/>
                <a:gd name="T58" fmla="*/ 1450 w 2094"/>
                <a:gd name="T59" fmla="*/ 4262 h 4264"/>
                <a:gd name="T60" fmla="*/ 1527 w 2094"/>
                <a:gd name="T61" fmla="*/ 4227 h 4264"/>
                <a:gd name="T62" fmla="*/ 1638 w 2094"/>
                <a:gd name="T63" fmla="*/ 4163 h 4264"/>
                <a:gd name="T64" fmla="*/ 1732 w 2094"/>
                <a:gd name="T65" fmla="*/ 4116 h 4264"/>
                <a:gd name="T66" fmla="*/ 1793 w 2094"/>
                <a:gd name="T67" fmla="*/ 4096 h 4264"/>
                <a:gd name="T68" fmla="*/ 1920 w 2094"/>
                <a:gd name="T69" fmla="*/ 4068 h 4264"/>
                <a:gd name="T70" fmla="*/ 2045 w 2094"/>
                <a:gd name="T71" fmla="*/ 4036 h 4264"/>
                <a:gd name="T72" fmla="*/ 2085 w 2094"/>
                <a:gd name="T73" fmla="*/ 4022 h 4264"/>
                <a:gd name="T74" fmla="*/ 2094 w 2094"/>
                <a:gd name="T75" fmla="*/ 4006 h 4264"/>
                <a:gd name="T76" fmla="*/ 2065 w 2094"/>
                <a:gd name="T77" fmla="*/ 3875 h 4264"/>
                <a:gd name="T78" fmla="*/ 1985 w 2094"/>
                <a:gd name="T79" fmla="*/ 3498 h 4264"/>
                <a:gd name="T80" fmla="*/ 1926 w 2094"/>
                <a:gd name="T81" fmla="*/ 3267 h 4264"/>
                <a:gd name="T82" fmla="*/ 1859 w 2094"/>
                <a:gd name="T83" fmla="*/ 3036 h 4264"/>
                <a:gd name="T84" fmla="*/ 1740 w 2094"/>
                <a:gd name="T85" fmla="*/ 2692 h 4264"/>
                <a:gd name="T86" fmla="*/ 1650 w 2094"/>
                <a:gd name="T87" fmla="*/ 2469 h 4264"/>
                <a:gd name="T88" fmla="*/ 1507 w 2094"/>
                <a:gd name="T89" fmla="*/ 2140 h 4264"/>
                <a:gd name="T90" fmla="*/ 1413 w 2094"/>
                <a:gd name="T91" fmla="*/ 1919 h 4264"/>
                <a:gd name="T92" fmla="*/ 1312 w 2094"/>
                <a:gd name="T93" fmla="*/ 1702 h 4264"/>
                <a:gd name="T94" fmla="*/ 1256 w 2094"/>
                <a:gd name="T95" fmla="*/ 1595 h 4264"/>
                <a:gd name="T96" fmla="*/ 1164 w 2094"/>
                <a:gd name="T97" fmla="*/ 1436 h 4264"/>
                <a:gd name="T98" fmla="*/ 1066 w 2094"/>
                <a:gd name="T99" fmla="*/ 1282 h 4264"/>
                <a:gd name="T100" fmla="*/ 859 w 2094"/>
                <a:gd name="T101" fmla="*/ 982 h 4264"/>
                <a:gd name="T102" fmla="*/ 639 w 2094"/>
                <a:gd name="T103" fmla="*/ 691 h 4264"/>
                <a:gd name="T104" fmla="*/ 389 w 2094"/>
                <a:gd name="T105" fmla="*/ 362 h 4264"/>
                <a:gd name="T106" fmla="*/ 280 w 2094"/>
                <a:gd name="T107" fmla="*/ 230 h 4264"/>
                <a:gd name="T108" fmla="*/ 193 w 2094"/>
                <a:gd name="T109" fmla="*/ 137 h 4264"/>
                <a:gd name="T110" fmla="*/ 97 w 2094"/>
                <a:gd name="T111" fmla="*/ 53 h 4264"/>
                <a:gd name="T112" fmla="*/ 26 w 2094"/>
                <a:gd name="T113" fmla="*/ 2 h 4264"/>
                <a:gd name="T114" fmla="*/ 16 w 2094"/>
                <a:gd name="T115" fmla="*/ 0 h 4264"/>
                <a:gd name="T116" fmla="*/ 2 w 2094"/>
                <a:gd name="T117" fmla="*/ 9 h 4264"/>
                <a:gd name="T118" fmla="*/ 2 w 2094"/>
                <a:gd name="T119" fmla="*/ 29 h 4264"/>
                <a:gd name="T120" fmla="*/ 8 w 2094"/>
                <a:gd name="T121" fmla="*/ 36 h 4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94" h="4264">
                  <a:moveTo>
                    <a:pt x="8" y="36"/>
                  </a:moveTo>
                  <a:lnTo>
                    <a:pt x="8" y="36"/>
                  </a:lnTo>
                  <a:lnTo>
                    <a:pt x="30" y="50"/>
                  </a:lnTo>
                  <a:lnTo>
                    <a:pt x="53" y="66"/>
                  </a:lnTo>
                  <a:lnTo>
                    <a:pt x="95" y="100"/>
                  </a:lnTo>
                  <a:lnTo>
                    <a:pt x="137" y="136"/>
                  </a:lnTo>
                  <a:lnTo>
                    <a:pt x="177" y="173"/>
                  </a:lnTo>
                  <a:lnTo>
                    <a:pt x="215" y="211"/>
                  </a:lnTo>
                  <a:lnTo>
                    <a:pt x="251" y="253"/>
                  </a:lnTo>
                  <a:lnTo>
                    <a:pt x="287" y="294"/>
                  </a:lnTo>
                  <a:lnTo>
                    <a:pt x="321" y="335"/>
                  </a:lnTo>
                  <a:lnTo>
                    <a:pt x="321" y="335"/>
                  </a:lnTo>
                  <a:lnTo>
                    <a:pt x="391" y="423"/>
                  </a:lnTo>
                  <a:lnTo>
                    <a:pt x="458" y="512"/>
                  </a:lnTo>
                  <a:lnTo>
                    <a:pt x="593" y="689"/>
                  </a:lnTo>
                  <a:lnTo>
                    <a:pt x="593" y="689"/>
                  </a:lnTo>
                  <a:lnTo>
                    <a:pt x="743" y="888"/>
                  </a:lnTo>
                  <a:lnTo>
                    <a:pt x="816" y="988"/>
                  </a:lnTo>
                  <a:lnTo>
                    <a:pt x="889" y="1087"/>
                  </a:lnTo>
                  <a:lnTo>
                    <a:pt x="960" y="1190"/>
                  </a:lnTo>
                  <a:lnTo>
                    <a:pt x="1029" y="1292"/>
                  </a:lnTo>
                  <a:lnTo>
                    <a:pt x="1095" y="1396"/>
                  </a:lnTo>
                  <a:lnTo>
                    <a:pt x="1129" y="1449"/>
                  </a:lnTo>
                  <a:lnTo>
                    <a:pt x="1160" y="1503"/>
                  </a:lnTo>
                  <a:lnTo>
                    <a:pt x="1160" y="1503"/>
                  </a:lnTo>
                  <a:lnTo>
                    <a:pt x="1190" y="1555"/>
                  </a:lnTo>
                  <a:lnTo>
                    <a:pt x="1219" y="1608"/>
                  </a:lnTo>
                  <a:lnTo>
                    <a:pt x="1248" y="1661"/>
                  </a:lnTo>
                  <a:lnTo>
                    <a:pt x="1275" y="1714"/>
                  </a:lnTo>
                  <a:lnTo>
                    <a:pt x="1301" y="1769"/>
                  </a:lnTo>
                  <a:lnTo>
                    <a:pt x="1328" y="1824"/>
                  </a:lnTo>
                  <a:lnTo>
                    <a:pt x="1377" y="1933"/>
                  </a:lnTo>
                  <a:lnTo>
                    <a:pt x="1426" y="2043"/>
                  </a:lnTo>
                  <a:lnTo>
                    <a:pt x="1473" y="2154"/>
                  </a:lnTo>
                  <a:lnTo>
                    <a:pt x="1567" y="2376"/>
                  </a:lnTo>
                  <a:lnTo>
                    <a:pt x="1567" y="2376"/>
                  </a:lnTo>
                  <a:lnTo>
                    <a:pt x="1615" y="2488"/>
                  </a:lnTo>
                  <a:lnTo>
                    <a:pt x="1662" y="2598"/>
                  </a:lnTo>
                  <a:lnTo>
                    <a:pt x="1707" y="2710"/>
                  </a:lnTo>
                  <a:lnTo>
                    <a:pt x="1728" y="2767"/>
                  </a:lnTo>
                  <a:lnTo>
                    <a:pt x="1749" y="2823"/>
                  </a:lnTo>
                  <a:lnTo>
                    <a:pt x="1749" y="2823"/>
                  </a:lnTo>
                  <a:lnTo>
                    <a:pt x="1788" y="2939"/>
                  </a:lnTo>
                  <a:lnTo>
                    <a:pt x="1825" y="3055"/>
                  </a:lnTo>
                  <a:lnTo>
                    <a:pt x="1860" y="3171"/>
                  </a:lnTo>
                  <a:lnTo>
                    <a:pt x="1893" y="3288"/>
                  </a:lnTo>
                  <a:lnTo>
                    <a:pt x="1893" y="3288"/>
                  </a:lnTo>
                  <a:lnTo>
                    <a:pt x="1916" y="3379"/>
                  </a:lnTo>
                  <a:lnTo>
                    <a:pt x="1938" y="3468"/>
                  </a:lnTo>
                  <a:lnTo>
                    <a:pt x="1958" y="3558"/>
                  </a:lnTo>
                  <a:lnTo>
                    <a:pt x="1978" y="3649"/>
                  </a:lnTo>
                  <a:lnTo>
                    <a:pt x="2017" y="3830"/>
                  </a:lnTo>
                  <a:lnTo>
                    <a:pt x="2037" y="3919"/>
                  </a:lnTo>
                  <a:lnTo>
                    <a:pt x="2058" y="4010"/>
                  </a:lnTo>
                  <a:lnTo>
                    <a:pt x="2058" y="4010"/>
                  </a:lnTo>
                  <a:lnTo>
                    <a:pt x="2066" y="3988"/>
                  </a:lnTo>
                  <a:lnTo>
                    <a:pt x="2066" y="3988"/>
                  </a:lnTo>
                  <a:lnTo>
                    <a:pt x="2046" y="3996"/>
                  </a:lnTo>
                  <a:lnTo>
                    <a:pt x="2026" y="4004"/>
                  </a:lnTo>
                  <a:lnTo>
                    <a:pt x="1985" y="4016"/>
                  </a:lnTo>
                  <a:lnTo>
                    <a:pt x="1942" y="4026"/>
                  </a:lnTo>
                  <a:lnTo>
                    <a:pt x="1901" y="4035"/>
                  </a:lnTo>
                  <a:lnTo>
                    <a:pt x="1859" y="4043"/>
                  </a:lnTo>
                  <a:lnTo>
                    <a:pt x="1816" y="4052"/>
                  </a:lnTo>
                  <a:lnTo>
                    <a:pt x="1775" y="4063"/>
                  </a:lnTo>
                  <a:lnTo>
                    <a:pt x="1734" y="4076"/>
                  </a:lnTo>
                  <a:lnTo>
                    <a:pt x="1734" y="4076"/>
                  </a:lnTo>
                  <a:lnTo>
                    <a:pt x="1714" y="4083"/>
                  </a:lnTo>
                  <a:lnTo>
                    <a:pt x="1695" y="4091"/>
                  </a:lnTo>
                  <a:lnTo>
                    <a:pt x="1658" y="4109"/>
                  </a:lnTo>
                  <a:lnTo>
                    <a:pt x="1622" y="4129"/>
                  </a:lnTo>
                  <a:lnTo>
                    <a:pt x="1587" y="4151"/>
                  </a:lnTo>
                  <a:lnTo>
                    <a:pt x="1551" y="4171"/>
                  </a:lnTo>
                  <a:lnTo>
                    <a:pt x="1515" y="4192"/>
                  </a:lnTo>
                  <a:lnTo>
                    <a:pt x="1478" y="4211"/>
                  </a:lnTo>
                  <a:lnTo>
                    <a:pt x="1460" y="4219"/>
                  </a:lnTo>
                  <a:lnTo>
                    <a:pt x="1441" y="4227"/>
                  </a:lnTo>
                  <a:lnTo>
                    <a:pt x="1441" y="4227"/>
                  </a:lnTo>
                  <a:lnTo>
                    <a:pt x="1437" y="4228"/>
                  </a:lnTo>
                  <a:lnTo>
                    <a:pt x="1433" y="4231"/>
                  </a:lnTo>
                  <a:lnTo>
                    <a:pt x="1429" y="4237"/>
                  </a:lnTo>
                  <a:lnTo>
                    <a:pt x="1428" y="4244"/>
                  </a:lnTo>
                  <a:lnTo>
                    <a:pt x="1429" y="4251"/>
                  </a:lnTo>
                  <a:lnTo>
                    <a:pt x="1432" y="4257"/>
                  </a:lnTo>
                  <a:lnTo>
                    <a:pt x="1436" y="4261"/>
                  </a:lnTo>
                  <a:lnTo>
                    <a:pt x="1440" y="4262"/>
                  </a:lnTo>
                  <a:lnTo>
                    <a:pt x="1442" y="4264"/>
                  </a:lnTo>
                  <a:lnTo>
                    <a:pt x="1446" y="4264"/>
                  </a:lnTo>
                  <a:lnTo>
                    <a:pt x="1450" y="4262"/>
                  </a:lnTo>
                  <a:lnTo>
                    <a:pt x="1450" y="4262"/>
                  </a:lnTo>
                  <a:lnTo>
                    <a:pt x="1470" y="4254"/>
                  </a:lnTo>
                  <a:lnTo>
                    <a:pt x="1489" y="4245"/>
                  </a:lnTo>
                  <a:lnTo>
                    <a:pt x="1527" y="4227"/>
                  </a:lnTo>
                  <a:lnTo>
                    <a:pt x="1565" y="4207"/>
                  </a:lnTo>
                  <a:lnTo>
                    <a:pt x="1601" y="4184"/>
                  </a:lnTo>
                  <a:lnTo>
                    <a:pt x="1638" y="4163"/>
                  </a:lnTo>
                  <a:lnTo>
                    <a:pt x="1675" y="4143"/>
                  </a:lnTo>
                  <a:lnTo>
                    <a:pt x="1714" y="4124"/>
                  </a:lnTo>
                  <a:lnTo>
                    <a:pt x="1732" y="4116"/>
                  </a:lnTo>
                  <a:lnTo>
                    <a:pt x="1752" y="4108"/>
                  </a:lnTo>
                  <a:lnTo>
                    <a:pt x="1752" y="4108"/>
                  </a:lnTo>
                  <a:lnTo>
                    <a:pt x="1793" y="4096"/>
                  </a:lnTo>
                  <a:lnTo>
                    <a:pt x="1836" y="4085"/>
                  </a:lnTo>
                  <a:lnTo>
                    <a:pt x="1877" y="4076"/>
                  </a:lnTo>
                  <a:lnTo>
                    <a:pt x="1920" y="4068"/>
                  </a:lnTo>
                  <a:lnTo>
                    <a:pt x="1961" y="4059"/>
                  </a:lnTo>
                  <a:lnTo>
                    <a:pt x="2003" y="4048"/>
                  </a:lnTo>
                  <a:lnTo>
                    <a:pt x="2045" y="4036"/>
                  </a:lnTo>
                  <a:lnTo>
                    <a:pt x="2065" y="4030"/>
                  </a:lnTo>
                  <a:lnTo>
                    <a:pt x="2085" y="4022"/>
                  </a:lnTo>
                  <a:lnTo>
                    <a:pt x="2085" y="4022"/>
                  </a:lnTo>
                  <a:lnTo>
                    <a:pt x="2090" y="4018"/>
                  </a:lnTo>
                  <a:lnTo>
                    <a:pt x="2093" y="4012"/>
                  </a:lnTo>
                  <a:lnTo>
                    <a:pt x="2094" y="4006"/>
                  </a:lnTo>
                  <a:lnTo>
                    <a:pt x="2094" y="4000"/>
                  </a:lnTo>
                  <a:lnTo>
                    <a:pt x="2094" y="4000"/>
                  </a:lnTo>
                  <a:lnTo>
                    <a:pt x="2065" y="3875"/>
                  </a:lnTo>
                  <a:lnTo>
                    <a:pt x="2038" y="3750"/>
                  </a:lnTo>
                  <a:lnTo>
                    <a:pt x="2011" y="3625"/>
                  </a:lnTo>
                  <a:lnTo>
                    <a:pt x="1985" y="3498"/>
                  </a:lnTo>
                  <a:lnTo>
                    <a:pt x="1985" y="3498"/>
                  </a:lnTo>
                  <a:lnTo>
                    <a:pt x="1957" y="3383"/>
                  </a:lnTo>
                  <a:lnTo>
                    <a:pt x="1926" y="3267"/>
                  </a:lnTo>
                  <a:lnTo>
                    <a:pt x="1893" y="3151"/>
                  </a:lnTo>
                  <a:lnTo>
                    <a:pt x="1859" y="3036"/>
                  </a:lnTo>
                  <a:lnTo>
                    <a:pt x="1859" y="3036"/>
                  </a:lnTo>
                  <a:lnTo>
                    <a:pt x="1821" y="2921"/>
                  </a:lnTo>
                  <a:lnTo>
                    <a:pt x="1783" y="2806"/>
                  </a:lnTo>
                  <a:lnTo>
                    <a:pt x="1740" y="2692"/>
                  </a:lnTo>
                  <a:lnTo>
                    <a:pt x="1695" y="2580"/>
                  </a:lnTo>
                  <a:lnTo>
                    <a:pt x="1695" y="2580"/>
                  </a:lnTo>
                  <a:lnTo>
                    <a:pt x="1650" y="2469"/>
                  </a:lnTo>
                  <a:lnTo>
                    <a:pt x="1602" y="2360"/>
                  </a:lnTo>
                  <a:lnTo>
                    <a:pt x="1554" y="2250"/>
                  </a:lnTo>
                  <a:lnTo>
                    <a:pt x="1507" y="2140"/>
                  </a:lnTo>
                  <a:lnTo>
                    <a:pt x="1507" y="2140"/>
                  </a:lnTo>
                  <a:lnTo>
                    <a:pt x="1461" y="2030"/>
                  </a:lnTo>
                  <a:lnTo>
                    <a:pt x="1413" y="1919"/>
                  </a:lnTo>
                  <a:lnTo>
                    <a:pt x="1364" y="1810"/>
                  </a:lnTo>
                  <a:lnTo>
                    <a:pt x="1339" y="1757"/>
                  </a:lnTo>
                  <a:lnTo>
                    <a:pt x="1312" y="1702"/>
                  </a:lnTo>
                  <a:lnTo>
                    <a:pt x="1312" y="1702"/>
                  </a:lnTo>
                  <a:lnTo>
                    <a:pt x="1284" y="1648"/>
                  </a:lnTo>
                  <a:lnTo>
                    <a:pt x="1256" y="1595"/>
                  </a:lnTo>
                  <a:lnTo>
                    <a:pt x="1226" y="1541"/>
                  </a:lnTo>
                  <a:lnTo>
                    <a:pt x="1195" y="1488"/>
                  </a:lnTo>
                  <a:lnTo>
                    <a:pt x="1164" y="1436"/>
                  </a:lnTo>
                  <a:lnTo>
                    <a:pt x="1133" y="1384"/>
                  </a:lnTo>
                  <a:lnTo>
                    <a:pt x="1066" y="1282"/>
                  </a:lnTo>
                  <a:lnTo>
                    <a:pt x="1066" y="1282"/>
                  </a:lnTo>
                  <a:lnTo>
                    <a:pt x="998" y="1181"/>
                  </a:lnTo>
                  <a:lnTo>
                    <a:pt x="929" y="1081"/>
                  </a:lnTo>
                  <a:lnTo>
                    <a:pt x="859" y="982"/>
                  </a:lnTo>
                  <a:lnTo>
                    <a:pt x="787" y="885"/>
                  </a:lnTo>
                  <a:lnTo>
                    <a:pt x="714" y="788"/>
                  </a:lnTo>
                  <a:lnTo>
                    <a:pt x="639" y="691"/>
                  </a:lnTo>
                  <a:lnTo>
                    <a:pt x="492" y="498"/>
                  </a:lnTo>
                  <a:lnTo>
                    <a:pt x="492" y="498"/>
                  </a:lnTo>
                  <a:lnTo>
                    <a:pt x="389" y="362"/>
                  </a:lnTo>
                  <a:lnTo>
                    <a:pt x="336" y="295"/>
                  </a:lnTo>
                  <a:lnTo>
                    <a:pt x="308" y="262"/>
                  </a:lnTo>
                  <a:lnTo>
                    <a:pt x="280" y="230"/>
                  </a:lnTo>
                  <a:lnTo>
                    <a:pt x="252" y="198"/>
                  </a:lnTo>
                  <a:lnTo>
                    <a:pt x="223" y="167"/>
                  </a:lnTo>
                  <a:lnTo>
                    <a:pt x="193" y="137"/>
                  </a:lnTo>
                  <a:lnTo>
                    <a:pt x="162" y="108"/>
                  </a:lnTo>
                  <a:lnTo>
                    <a:pt x="130" y="80"/>
                  </a:lnTo>
                  <a:lnTo>
                    <a:pt x="97" y="53"/>
                  </a:lnTo>
                  <a:lnTo>
                    <a:pt x="62" y="28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2" y="29"/>
                  </a:lnTo>
                  <a:lnTo>
                    <a:pt x="5" y="33"/>
                  </a:lnTo>
                  <a:lnTo>
                    <a:pt x="8" y="36"/>
                  </a:lnTo>
                  <a:lnTo>
                    <a:pt x="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6958E9FD-B478-8CD5-DF24-67C3CE283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" y="1542"/>
              <a:ext cx="29" cy="60"/>
            </a:xfrm>
            <a:custGeom>
              <a:avLst/>
              <a:gdLst>
                <a:gd name="T0" fmla="*/ 48 w 85"/>
                <a:gd name="T1" fmla="*/ 17 h 180"/>
                <a:gd name="T2" fmla="*/ 48 w 85"/>
                <a:gd name="T3" fmla="*/ 17 h 180"/>
                <a:gd name="T4" fmla="*/ 46 w 85"/>
                <a:gd name="T5" fmla="*/ 36 h 180"/>
                <a:gd name="T6" fmla="*/ 44 w 85"/>
                <a:gd name="T7" fmla="*/ 53 h 180"/>
                <a:gd name="T8" fmla="*/ 40 w 85"/>
                <a:gd name="T9" fmla="*/ 70 h 180"/>
                <a:gd name="T10" fmla="*/ 34 w 85"/>
                <a:gd name="T11" fmla="*/ 88 h 180"/>
                <a:gd name="T12" fmla="*/ 28 w 85"/>
                <a:gd name="T13" fmla="*/ 104 h 180"/>
                <a:gd name="T14" fmla="*/ 20 w 85"/>
                <a:gd name="T15" fmla="*/ 121 h 180"/>
                <a:gd name="T16" fmla="*/ 2 w 85"/>
                <a:gd name="T17" fmla="*/ 152 h 180"/>
                <a:gd name="T18" fmla="*/ 2 w 85"/>
                <a:gd name="T19" fmla="*/ 152 h 180"/>
                <a:gd name="T20" fmla="*/ 1 w 85"/>
                <a:gd name="T21" fmla="*/ 156 h 180"/>
                <a:gd name="T22" fmla="*/ 0 w 85"/>
                <a:gd name="T23" fmla="*/ 160 h 180"/>
                <a:gd name="T24" fmla="*/ 0 w 85"/>
                <a:gd name="T25" fmla="*/ 164 h 180"/>
                <a:gd name="T26" fmla="*/ 1 w 85"/>
                <a:gd name="T27" fmla="*/ 166 h 180"/>
                <a:gd name="T28" fmla="*/ 4 w 85"/>
                <a:gd name="T29" fmla="*/ 173 h 180"/>
                <a:gd name="T30" fmla="*/ 9 w 85"/>
                <a:gd name="T31" fmla="*/ 177 h 180"/>
                <a:gd name="T32" fmla="*/ 16 w 85"/>
                <a:gd name="T33" fmla="*/ 180 h 180"/>
                <a:gd name="T34" fmla="*/ 22 w 85"/>
                <a:gd name="T35" fmla="*/ 180 h 180"/>
                <a:gd name="T36" fmla="*/ 26 w 85"/>
                <a:gd name="T37" fmla="*/ 178 h 180"/>
                <a:gd name="T38" fmla="*/ 29 w 85"/>
                <a:gd name="T39" fmla="*/ 177 h 180"/>
                <a:gd name="T40" fmla="*/ 32 w 85"/>
                <a:gd name="T41" fmla="*/ 174 h 180"/>
                <a:gd name="T42" fmla="*/ 34 w 85"/>
                <a:gd name="T43" fmla="*/ 170 h 180"/>
                <a:gd name="T44" fmla="*/ 34 w 85"/>
                <a:gd name="T45" fmla="*/ 170 h 180"/>
                <a:gd name="T46" fmla="*/ 45 w 85"/>
                <a:gd name="T47" fmla="*/ 153 h 180"/>
                <a:gd name="T48" fmla="*/ 54 w 85"/>
                <a:gd name="T49" fmla="*/ 136 h 180"/>
                <a:gd name="T50" fmla="*/ 62 w 85"/>
                <a:gd name="T51" fmla="*/ 117 h 180"/>
                <a:gd name="T52" fmla="*/ 70 w 85"/>
                <a:gd name="T53" fmla="*/ 97 h 180"/>
                <a:gd name="T54" fmla="*/ 76 w 85"/>
                <a:gd name="T55" fmla="*/ 78 h 180"/>
                <a:gd name="T56" fmla="*/ 81 w 85"/>
                <a:gd name="T57" fmla="*/ 58 h 180"/>
                <a:gd name="T58" fmla="*/ 84 w 85"/>
                <a:gd name="T59" fmla="*/ 38 h 180"/>
                <a:gd name="T60" fmla="*/ 85 w 85"/>
                <a:gd name="T61" fmla="*/ 17 h 180"/>
                <a:gd name="T62" fmla="*/ 85 w 85"/>
                <a:gd name="T63" fmla="*/ 17 h 180"/>
                <a:gd name="T64" fmla="*/ 85 w 85"/>
                <a:gd name="T65" fmla="*/ 13 h 180"/>
                <a:gd name="T66" fmla="*/ 84 w 85"/>
                <a:gd name="T67" fmla="*/ 9 h 180"/>
                <a:gd name="T68" fmla="*/ 82 w 85"/>
                <a:gd name="T69" fmla="*/ 7 h 180"/>
                <a:gd name="T70" fmla="*/ 80 w 85"/>
                <a:gd name="T71" fmla="*/ 4 h 180"/>
                <a:gd name="T72" fmla="*/ 74 w 85"/>
                <a:gd name="T73" fmla="*/ 1 h 180"/>
                <a:gd name="T74" fmla="*/ 68 w 85"/>
                <a:gd name="T75" fmla="*/ 0 h 180"/>
                <a:gd name="T76" fmla="*/ 60 w 85"/>
                <a:gd name="T77" fmla="*/ 1 h 180"/>
                <a:gd name="T78" fmla="*/ 54 w 85"/>
                <a:gd name="T79" fmla="*/ 4 h 180"/>
                <a:gd name="T80" fmla="*/ 50 w 85"/>
                <a:gd name="T81" fmla="*/ 11 h 180"/>
                <a:gd name="T82" fmla="*/ 49 w 85"/>
                <a:gd name="T83" fmla="*/ 13 h 180"/>
                <a:gd name="T84" fmla="*/ 48 w 85"/>
                <a:gd name="T85" fmla="*/ 17 h 180"/>
                <a:gd name="T86" fmla="*/ 48 w 85"/>
                <a:gd name="T87" fmla="*/ 1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5" h="180">
                  <a:moveTo>
                    <a:pt x="48" y="17"/>
                  </a:moveTo>
                  <a:lnTo>
                    <a:pt x="48" y="17"/>
                  </a:lnTo>
                  <a:lnTo>
                    <a:pt x="46" y="36"/>
                  </a:lnTo>
                  <a:lnTo>
                    <a:pt x="44" y="53"/>
                  </a:lnTo>
                  <a:lnTo>
                    <a:pt x="40" y="70"/>
                  </a:lnTo>
                  <a:lnTo>
                    <a:pt x="34" y="88"/>
                  </a:lnTo>
                  <a:lnTo>
                    <a:pt x="28" y="104"/>
                  </a:lnTo>
                  <a:lnTo>
                    <a:pt x="20" y="121"/>
                  </a:lnTo>
                  <a:lnTo>
                    <a:pt x="2" y="152"/>
                  </a:lnTo>
                  <a:lnTo>
                    <a:pt x="2" y="152"/>
                  </a:lnTo>
                  <a:lnTo>
                    <a:pt x="1" y="156"/>
                  </a:lnTo>
                  <a:lnTo>
                    <a:pt x="0" y="160"/>
                  </a:lnTo>
                  <a:lnTo>
                    <a:pt x="0" y="164"/>
                  </a:lnTo>
                  <a:lnTo>
                    <a:pt x="1" y="166"/>
                  </a:lnTo>
                  <a:lnTo>
                    <a:pt x="4" y="173"/>
                  </a:lnTo>
                  <a:lnTo>
                    <a:pt x="9" y="177"/>
                  </a:lnTo>
                  <a:lnTo>
                    <a:pt x="16" y="180"/>
                  </a:lnTo>
                  <a:lnTo>
                    <a:pt x="22" y="180"/>
                  </a:lnTo>
                  <a:lnTo>
                    <a:pt x="26" y="178"/>
                  </a:lnTo>
                  <a:lnTo>
                    <a:pt x="29" y="177"/>
                  </a:lnTo>
                  <a:lnTo>
                    <a:pt x="32" y="174"/>
                  </a:lnTo>
                  <a:lnTo>
                    <a:pt x="34" y="170"/>
                  </a:lnTo>
                  <a:lnTo>
                    <a:pt x="34" y="170"/>
                  </a:lnTo>
                  <a:lnTo>
                    <a:pt x="45" y="153"/>
                  </a:lnTo>
                  <a:lnTo>
                    <a:pt x="54" y="136"/>
                  </a:lnTo>
                  <a:lnTo>
                    <a:pt x="62" y="117"/>
                  </a:lnTo>
                  <a:lnTo>
                    <a:pt x="70" y="97"/>
                  </a:lnTo>
                  <a:lnTo>
                    <a:pt x="76" y="78"/>
                  </a:lnTo>
                  <a:lnTo>
                    <a:pt x="81" y="58"/>
                  </a:lnTo>
                  <a:lnTo>
                    <a:pt x="84" y="38"/>
                  </a:lnTo>
                  <a:lnTo>
                    <a:pt x="85" y="17"/>
                  </a:lnTo>
                  <a:lnTo>
                    <a:pt x="85" y="17"/>
                  </a:lnTo>
                  <a:lnTo>
                    <a:pt x="85" y="13"/>
                  </a:lnTo>
                  <a:lnTo>
                    <a:pt x="84" y="9"/>
                  </a:lnTo>
                  <a:lnTo>
                    <a:pt x="82" y="7"/>
                  </a:lnTo>
                  <a:lnTo>
                    <a:pt x="80" y="4"/>
                  </a:lnTo>
                  <a:lnTo>
                    <a:pt x="74" y="1"/>
                  </a:lnTo>
                  <a:lnTo>
                    <a:pt x="68" y="0"/>
                  </a:lnTo>
                  <a:lnTo>
                    <a:pt x="60" y="1"/>
                  </a:lnTo>
                  <a:lnTo>
                    <a:pt x="54" y="4"/>
                  </a:lnTo>
                  <a:lnTo>
                    <a:pt x="50" y="11"/>
                  </a:lnTo>
                  <a:lnTo>
                    <a:pt x="49" y="13"/>
                  </a:lnTo>
                  <a:lnTo>
                    <a:pt x="48" y="17"/>
                  </a:lnTo>
                  <a:lnTo>
                    <a:pt x="4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F399051F-1846-0438-6D0E-353ACCBEA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" y="2153"/>
              <a:ext cx="85" cy="289"/>
            </a:xfrm>
            <a:custGeom>
              <a:avLst/>
              <a:gdLst>
                <a:gd name="T0" fmla="*/ 121 w 256"/>
                <a:gd name="T1" fmla="*/ 45 h 868"/>
                <a:gd name="T2" fmla="*/ 132 w 256"/>
                <a:gd name="T3" fmla="*/ 99 h 868"/>
                <a:gd name="T4" fmla="*/ 135 w 256"/>
                <a:gd name="T5" fmla="*/ 172 h 868"/>
                <a:gd name="T6" fmla="*/ 129 w 256"/>
                <a:gd name="T7" fmla="*/ 330 h 868"/>
                <a:gd name="T8" fmla="*/ 128 w 256"/>
                <a:gd name="T9" fmla="*/ 422 h 868"/>
                <a:gd name="T10" fmla="*/ 136 w 256"/>
                <a:gd name="T11" fmla="*/ 514 h 868"/>
                <a:gd name="T12" fmla="*/ 145 w 256"/>
                <a:gd name="T13" fmla="*/ 554 h 868"/>
                <a:gd name="T14" fmla="*/ 175 w 256"/>
                <a:gd name="T15" fmla="*/ 631 h 868"/>
                <a:gd name="T16" fmla="*/ 204 w 256"/>
                <a:gd name="T17" fmla="*/ 703 h 868"/>
                <a:gd name="T18" fmla="*/ 218 w 256"/>
                <a:gd name="T19" fmla="*/ 760 h 868"/>
                <a:gd name="T20" fmla="*/ 217 w 256"/>
                <a:gd name="T21" fmla="*/ 797 h 868"/>
                <a:gd name="T22" fmla="*/ 210 w 256"/>
                <a:gd name="T23" fmla="*/ 816 h 868"/>
                <a:gd name="T24" fmla="*/ 200 w 256"/>
                <a:gd name="T25" fmla="*/ 828 h 868"/>
                <a:gd name="T26" fmla="*/ 187 w 256"/>
                <a:gd name="T27" fmla="*/ 829 h 868"/>
                <a:gd name="T28" fmla="*/ 159 w 256"/>
                <a:gd name="T29" fmla="*/ 815 h 868"/>
                <a:gd name="T30" fmla="*/ 132 w 256"/>
                <a:gd name="T31" fmla="*/ 789 h 868"/>
                <a:gd name="T32" fmla="*/ 101 w 256"/>
                <a:gd name="T33" fmla="*/ 752 h 868"/>
                <a:gd name="T34" fmla="*/ 60 w 256"/>
                <a:gd name="T35" fmla="*/ 667 h 868"/>
                <a:gd name="T36" fmla="*/ 38 w 256"/>
                <a:gd name="T37" fmla="*/ 572 h 868"/>
                <a:gd name="T38" fmla="*/ 34 w 256"/>
                <a:gd name="T39" fmla="*/ 566 h 868"/>
                <a:gd name="T40" fmla="*/ 23 w 256"/>
                <a:gd name="T41" fmla="*/ 559 h 868"/>
                <a:gd name="T42" fmla="*/ 4 w 256"/>
                <a:gd name="T43" fmla="*/ 568 h 868"/>
                <a:gd name="T44" fmla="*/ 2 w 256"/>
                <a:gd name="T45" fmla="*/ 583 h 868"/>
                <a:gd name="T46" fmla="*/ 16 w 256"/>
                <a:gd name="T47" fmla="*/ 654 h 868"/>
                <a:gd name="T48" fmla="*/ 50 w 256"/>
                <a:gd name="T49" fmla="*/ 736 h 868"/>
                <a:gd name="T50" fmla="*/ 77 w 256"/>
                <a:gd name="T51" fmla="*/ 780 h 868"/>
                <a:gd name="T52" fmla="*/ 112 w 256"/>
                <a:gd name="T53" fmla="*/ 821 h 868"/>
                <a:gd name="T54" fmla="*/ 135 w 256"/>
                <a:gd name="T55" fmla="*/ 843 h 868"/>
                <a:gd name="T56" fmla="*/ 167 w 256"/>
                <a:gd name="T57" fmla="*/ 863 h 868"/>
                <a:gd name="T58" fmla="*/ 201 w 256"/>
                <a:gd name="T59" fmla="*/ 867 h 868"/>
                <a:gd name="T60" fmla="*/ 221 w 256"/>
                <a:gd name="T61" fmla="*/ 860 h 868"/>
                <a:gd name="T62" fmla="*/ 238 w 256"/>
                <a:gd name="T63" fmla="*/ 843 h 868"/>
                <a:gd name="T64" fmla="*/ 252 w 256"/>
                <a:gd name="T65" fmla="*/ 813 h 868"/>
                <a:gd name="T66" fmla="*/ 256 w 256"/>
                <a:gd name="T67" fmla="*/ 763 h 868"/>
                <a:gd name="T68" fmla="*/ 249 w 256"/>
                <a:gd name="T69" fmla="*/ 726 h 868"/>
                <a:gd name="T70" fmla="*/ 228 w 256"/>
                <a:gd name="T71" fmla="*/ 663 h 868"/>
                <a:gd name="T72" fmla="*/ 194 w 256"/>
                <a:gd name="T73" fmla="*/ 583 h 868"/>
                <a:gd name="T74" fmla="*/ 172 w 256"/>
                <a:gd name="T75" fmla="*/ 505 h 868"/>
                <a:gd name="T76" fmla="*/ 165 w 256"/>
                <a:gd name="T77" fmla="*/ 423 h 868"/>
                <a:gd name="T78" fmla="*/ 165 w 256"/>
                <a:gd name="T79" fmla="*/ 369 h 868"/>
                <a:gd name="T80" fmla="*/ 172 w 256"/>
                <a:gd name="T81" fmla="*/ 172 h 868"/>
                <a:gd name="T82" fmla="*/ 169 w 256"/>
                <a:gd name="T83" fmla="*/ 109 h 868"/>
                <a:gd name="T84" fmla="*/ 160 w 256"/>
                <a:gd name="T85" fmla="*/ 48 h 868"/>
                <a:gd name="T86" fmla="*/ 147 w 256"/>
                <a:gd name="T87" fmla="*/ 9 h 868"/>
                <a:gd name="T88" fmla="*/ 139 w 256"/>
                <a:gd name="T89" fmla="*/ 1 h 868"/>
                <a:gd name="T90" fmla="*/ 123 w 256"/>
                <a:gd name="T91" fmla="*/ 3 h 868"/>
                <a:gd name="T92" fmla="*/ 113 w 256"/>
                <a:gd name="T93" fmla="*/ 20 h 868"/>
                <a:gd name="T94" fmla="*/ 115 w 256"/>
                <a:gd name="T95" fmla="*/ 2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6" h="868">
                  <a:moveTo>
                    <a:pt x="115" y="28"/>
                  </a:moveTo>
                  <a:lnTo>
                    <a:pt x="115" y="28"/>
                  </a:lnTo>
                  <a:lnTo>
                    <a:pt x="121" y="45"/>
                  </a:lnTo>
                  <a:lnTo>
                    <a:pt x="125" y="63"/>
                  </a:lnTo>
                  <a:lnTo>
                    <a:pt x="129" y="80"/>
                  </a:lnTo>
                  <a:lnTo>
                    <a:pt x="132" y="99"/>
                  </a:lnTo>
                  <a:lnTo>
                    <a:pt x="135" y="136"/>
                  </a:lnTo>
                  <a:lnTo>
                    <a:pt x="135" y="172"/>
                  </a:lnTo>
                  <a:lnTo>
                    <a:pt x="135" y="172"/>
                  </a:lnTo>
                  <a:lnTo>
                    <a:pt x="135" y="212"/>
                  </a:lnTo>
                  <a:lnTo>
                    <a:pt x="133" y="252"/>
                  </a:lnTo>
                  <a:lnTo>
                    <a:pt x="129" y="330"/>
                  </a:lnTo>
                  <a:lnTo>
                    <a:pt x="129" y="330"/>
                  </a:lnTo>
                  <a:lnTo>
                    <a:pt x="128" y="377"/>
                  </a:lnTo>
                  <a:lnTo>
                    <a:pt x="128" y="422"/>
                  </a:lnTo>
                  <a:lnTo>
                    <a:pt x="131" y="467"/>
                  </a:lnTo>
                  <a:lnTo>
                    <a:pt x="132" y="490"/>
                  </a:lnTo>
                  <a:lnTo>
                    <a:pt x="136" y="514"/>
                  </a:lnTo>
                  <a:lnTo>
                    <a:pt x="136" y="514"/>
                  </a:lnTo>
                  <a:lnTo>
                    <a:pt x="140" y="534"/>
                  </a:lnTo>
                  <a:lnTo>
                    <a:pt x="145" y="554"/>
                  </a:lnTo>
                  <a:lnTo>
                    <a:pt x="152" y="572"/>
                  </a:lnTo>
                  <a:lnTo>
                    <a:pt x="159" y="592"/>
                  </a:lnTo>
                  <a:lnTo>
                    <a:pt x="175" y="631"/>
                  </a:lnTo>
                  <a:lnTo>
                    <a:pt x="191" y="668"/>
                  </a:lnTo>
                  <a:lnTo>
                    <a:pt x="191" y="668"/>
                  </a:lnTo>
                  <a:lnTo>
                    <a:pt x="204" y="703"/>
                  </a:lnTo>
                  <a:lnTo>
                    <a:pt x="210" y="722"/>
                  </a:lnTo>
                  <a:lnTo>
                    <a:pt x="216" y="742"/>
                  </a:lnTo>
                  <a:lnTo>
                    <a:pt x="218" y="760"/>
                  </a:lnTo>
                  <a:lnTo>
                    <a:pt x="220" y="779"/>
                  </a:lnTo>
                  <a:lnTo>
                    <a:pt x="218" y="788"/>
                  </a:lnTo>
                  <a:lnTo>
                    <a:pt x="217" y="797"/>
                  </a:lnTo>
                  <a:lnTo>
                    <a:pt x="214" y="807"/>
                  </a:lnTo>
                  <a:lnTo>
                    <a:pt x="210" y="816"/>
                  </a:lnTo>
                  <a:lnTo>
                    <a:pt x="210" y="816"/>
                  </a:lnTo>
                  <a:lnTo>
                    <a:pt x="208" y="821"/>
                  </a:lnTo>
                  <a:lnTo>
                    <a:pt x="204" y="825"/>
                  </a:lnTo>
                  <a:lnTo>
                    <a:pt x="200" y="828"/>
                  </a:lnTo>
                  <a:lnTo>
                    <a:pt x="196" y="829"/>
                  </a:lnTo>
                  <a:lnTo>
                    <a:pt x="192" y="831"/>
                  </a:lnTo>
                  <a:lnTo>
                    <a:pt x="187" y="829"/>
                  </a:lnTo>
                  <a:lnTo>
                    <a:pt x="177" y="827"/>
                  </a:lnTo>
                  <a:lnTo>
                    <a:pt x="168" y="821"/>
                  </a:lnTo>
                  <a:lnTo>
                    <a:pt x="159" y="815"/>
                  </a:lnTo>
                  <a:lnTo>
                    <a:pt x="144" y="801"/>
                  </a:lnTo>
                  <a:lnTo>
                    <a:pt x="144" y="801"/>
                  </a:lnTo>
                  <a:lnTo>
                    <a:pt x="132" y="789"/>
                  </a:lnTo>
                  <a:lnTo>
                    <a:pt x="121" y="778"/>
                  </a:lnTo>
                  <a:lnTo>
                    <a:pt x="111" y="764"/>
                  </a:lnTo>
                  <a:lnTo>
                    <a:pt x="101" y="752"/>
                  </a:lnTo>
                  <a:lnTo>
                    <a:pt x="85" y="724"/>
                  </a:lnTo>
                  <a:lnTo>
                    <a:pt x="72" y="696"/>
                  </a:lnTo>
                  <a:lnTo>
                    <a:pt x="60" y="667"/>
                  </a:lnTo>
                  <a:lnTo>
                    <a:pt x="51" y="636"/>
                  </a:lnTo>
                  <a:lnTo>
                    <a:pt x="43" y="606"/>
                  </a:lnTo>
                  <a:lnTo>
                    <a:pt x="38" y="572"/>
                  </a:lnTo>
                  <a:lnTo>
                    <a:pt x="38" y="572"/>
                  </a:lnTo>
                  <a:lnTo>
                    <a:pt x="36" y="568"/>
                  </a:lnTo>
                  <a:lnTo>
                    <a:pt x="34" y="566"/>
                  </a:lnTo>
                  <a:lnTo>
                    <a:pt x="32" y="563"/>
                  </a:lnTo>
                  <a:lnTo>
                    <a:pt x="30" y="561"/>
                  </a:lnTo>
                  <a:lnTo>
                    <a:pt x="23" y="559"/>
                  </a:lnTo>
                  <a:lnTo>
                    <a:pt x="16" y="561"/>
                  </a:lnTo>
                  <a:lnTo>
                    <a:pt x="10" y="563"/>
                  </a:lnTo>
                  <a:lnTo>
                    <a:pt x="4" y="568"/>
                  </a:lnTo>
                  <a:lnTo>
                    <a:pt x="2" y="575"/>
                  </a:lnTo>
                  <a:lnTo>
                    <a:pt x="0" y="579"/>
                  </a:lnTo>
                  <a:lnTo>
                    <a:pt x="2" y="583"/>
                  </a:lnTo>
                  <a:lnTo>
                    <a:pt x="2" y="583"/>
                  </a:lnTo>
                  <a:lnTo>
                    <a:pt x="8" y="619"/>
                  </a:lnTo>
                  <a:lnTo>
                    <a:pt x="16" y="654"/>
                  </a:lnTo>
                  <a:lnTo>
                    <a:pt x="28" y="687"/>
                  </a:lnTo>
                  <a:lnTo>
                    <a:pt x="42" y="720"/>
                  </a:lnTo>
                  <a:lnTo>
                    <a:pt x="50" y="736"/>
                  </a:lnTo>
                  <a:lnTo>
                    <a:pt x="58" y="751"/>
                  </a:lnTo>
                  <a:lnTo>
                    <a:pt x="67" y="766"/>
                  </a:lnTo>
                  <a:lnTo>
                    <a:pt x="77" y="780"/>
                  </a:lnTo>
                  <a:lnTo>
                    <a:pt x="88" y="795"/>
                  </a:lnTo>
                  <a:lnTo>
                    <a:pt x="99" y="808"/>
                  </a:lnTo>
                  <a:lnTo>
                    <a:pt x="112" y="821"/>
                  </a:lnTo>
                  <a:lnTo>
                    <a:pt x="125" y="835"/>
                  </a:lnTo>
                  <a:lnTo>
                    <a:pt x="125" y="835"/>
                  </a:lnTo>
                  <a:lnTo>
                    <a:pt x="135" y="843"/>
                  </a:lnTo>
                  <a:lnTo>
                    <a:pt x="144" y="851"/>
                  </a:lnTo>
                  <a:lnTo>
                    <a:pt x="155" y="857"/>
                  </a:lnTo>
                  <a:lnTo>
                    <a:pt x="167" y="863"/>
                  </a:lnTo>
                  <a:lnTo>
                    <a:pt x="177" y="867"/>
                  </a:lnTo>
                  <a:lnTo>
                    <a:pt x="189" y="868"/>
                  </a:lnTo>
                  <a:lnTo>
                    <a:pt x="201" y="867"/>
                  </a:lnTo>
                  <a:lnTo>
                    <a:pt x="213" y="864"/>
                  </a:lnTo>
                  <a:lnTo>
                    <a:pt x="213" y="864"/>
                  </a:lnTo>
                  <a:lnTo>
                    <a:pt x="221" y="860"/>
                  </a:lnTo>
                  <a:lnTo>
                    <a:pt x="228" y="855"/>
                  </a:lnTo>
                  <a:lnTo>
                    <a:pt x="233" y="849"/>
                  </a:lnTo>
                  <a:lnTo>
                    <a:pt x="238" y="843"/>
                  </a:lnTo>
                  <a:lnTo>
                    <a:pt x="242" y="836"/>
                  </a:lnTo>
                  <a:lnTo>
                    <a:pt x="246" y="829"/>
                  </a:lnTo>
                  <a:lnTo>
                    <a:pt x="252" y="813"/>
                  </a:lnTo>
                  <a:lnTo>
                    <a:pt x="254" y="796"/>
                  </a:lnTo>
                  <a:lnTo>
                    <a:pt x="256" y="779"/>
                  </a:lnTo>
                  <a:lnTo>
                    <a:pt x="256" y="763"/>
                  </a:lnTo>
                  <a:lnTo>
                    <a:pt x="253" y="747"/>
                  </a:lnTo>
                  <a:lnTo>
                    <a:pt x="253" y="747"/>
                  </a:lnTo>
                  <a:lnTo>
                    <a:pt x="249" y="726"/>
                  </a:lnTo>
                  <a:lnTo>
                    <a:pt x="244" y="704"/>
                  </a:lnTo>
                  <a:lnTo>
                    <a:pt x="236" y="684"/>
                  </a:lnTo>
                  <a:lnTo>
                    <a:pt x="228" y="663"/>
                  </a:lnTo>
                  <a:lnTo>
                    <a:pt x="212" y="623"/>
                  </a:lnTo>
                  <a:lnTo>
                    <a:pt x="194" y="583"/>
                  </a:lnTo>
                  <a:lnTo>
                    <a:pt x="194" y="583"/>
                  </a:lnTo>
                  <a:lnTo>
                    <a:pt x="185" y="558"/>
                  </a:lnTo>
                  <a:lnTo>
                    <a:pt x="177" y="531"/>
                  </a:lnTo>
                  <a:lnTo>
                    <a:pt x="172" y="505"/>
                  </a:lnTo>
                  <a:lnTo>
                    <a:pt x="169" y="478"/>
                  </a:lnTo>
                  <a:lnTo>
                    <a:pt x="167" y="450"/>
                  </a:lnTo>
                  <a:lnTo>
                    <a:pt x="165" y="423"/>
                  </a:lnTo>
                  <a:lnTo>
                    <a:pt x="165" y="395"/>
                  </a:lnTo>
                  <a:lnTo>
                    <a:pt x="165" y="369"/>
                  </a:lnTo>
                  <a:lnTo>
                    <a:pt x="165" y="369"/>
                  </a:lnTo>
                  <a:lnTo>
                    <a:pt x="169" y="270"/>
                  </a:lnTo>
                  <a:lnTo>
                    <a:pt x="172" y="221"/>
                  </a:lnTo>
                  <a:lnTo>
                    <a:pt x="172" y="172"/>
                  </a:lnTo>
                  <a:lnTo>
                    <a:pt x="172" y="172"/>
                  </a:lnTo>
                  <a:lnTo>
                    <a:pt x="171" y="130"/>
                  </a:lnTo>
                  <a:lnTo>
                    <a:pt x="169" y="109"/>
                  </a:lnTo>
                  <a:lnTo>
                    <a:pt x="168" y="89"/>
                  </a:lnTo>
                  <a:lnTo>
                    <a:pt x="164" y="68"/>
                  </a:lnTo>
                  <a:lnTo>
                    <a:pt x="160" y="48"/>
                  </a:lnTo>
                  <a:lnTo>
                    <a:pt x="155" y="28"/>
                  </a:lnTo>
                  <a:lnTo>
                    <a:pt x="147" y="9"/>
                  </a:lnTo>
                  <a:lnTo>
                    <a:pt x="147" y="9"/>
                  </a:lnTo>
                  <a:lnTo>
                    <a:pt x="145" y="5"/>
                  </a:lnTo>
                  <a:lnTo>
                    <a:pt x="143" y="3"/>
                  </a:lnTo>
                  <a:lnTo>
                    <a:pt x="139" y="1"/>
                  </a:lnTo>
                  <a:lnTo>
                    <a:pt x="136" y="0"/>
                  </a:lnTo>
                  <a:lnTo>
                    <a:pt x="129" y="0"/>
                  </a:lnTo>
                  <a:lnTo>
                    <a:pt x="123" y="3"/>
                  </a:lnTo>
                  <a:lnTo>
                    <a:pt x="117" y="7"/>
                  </a:lnTo>
                  <a:lnTo>
                    <a:pt x="115" y="13"/>
                  </a:lnTo>
                  <a:lnTo>
                    <a:pt x="113" y="20"/>
                  </a:lnTo>
                  <a:lnTo>
                    <a:pt x="113" y="24"/>
                  </a:lnTo>
                  <a:lnTo>
                    <a:pt x="115" y="28"/>
                  </a:lnTo>
                  <a:lnTo>
                    <a:pt x="115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8CF78C4C-76BB-389D-9BD9-9B16FC28D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2176"/>
              <a:ext cx="179" cy="423"/>
            </a:xfrm>
            <a:custGeom>
              <a:avLst/>
              <a:gdLst>
                <a:gd name="T0" fmla="*/ 245 w 539"/>
                <a:gd name="T1" fmla="*/ 594 h 1270"/>
                <a:gd name="T2" fmla="*/ 258 w 539"/>
                <a:gd name="T3" fmla="*/ 658 h 1270"/>
                <a:gd name="T4" fmla="*/ 267 w 539"/>
                <a:gd name="T5" fmla="*/ 735 h 1270"/>
                <a:gd name="T6" fmla="*/ 283 w 539"/>
                <a:gd name="T7" fmla="*/ 784 h 1270"/>
                <a:gd name="T8" fmla="*/ 309 w 539"/>
                <a:gd name="T9" fmla="*/ 835 h 1270"/>
                <a:gd name="T10" fmla="*/ 352 w 539"/>
                <a:gd name="T11" fmla="*/ 906 h 1270"/>
                <a:gd name="T12" fmla="*/ 403 w 539"/>
                <a:gd name="T13" fmla="*/ 973 h 1270"/>
                <a:gd name="T14" fmla="*/ 451 w 539"/>
                <a:gd name="T15" fmla="*/ 1041 h 1270"/>
                <a:gd name="T16" fmla="*/ 485 w 539"/>
                <a:gd name="T17" fmla="*/ 1115 h 1270"/>
                <a:gd name="T18" fmla="*/ 497 w 539"/>
                <a:gd name="T19" fmla="*/ 1169 h 1270"/>
                <a:gd name="T20" fmla="*/ 500 w 539"/>
                <a:gd name="T21" fmla="*/ 1216 h 1270"/>
                <a:gd name="T22" fmla="*/ 492 w 539"/>
                <a:gd name="T23" fmla="*/ 1233 h 1270"/>
                <a:gd name="T24" fmla="*/ 481 w 539"/>
                <a:gd name="T25" fmla="*/ 1233 h 1270"/>
                <a:gd name="T26" fmla="*/ 456 w 539"/>
                <a:gd name="T27" fmla="*/ 1218 h 1270"/>
                <a:gd name="T28" fmla="*/ 427 w 539"/>
                <a:gd name="T29" fmla="*/ 1193 h 1270"/>
                <a:gd name="T30" fmla="*/ 374 w 539"/>
                <a:gd name="T31" fmla="*/ 1139 h 1270"/>
                <a:gd name="T32" fmla="*/ 299 w 539"/>
                <a:gd name="T33" fmla="*/ 1033 h 1270"/>
                <a:gd name="T34" fmla="*/ 233 w 539"/>
                <a:gd name="T35" fmla="*/ 941 h 1270"/>
                <a:gd name="T36" fmla="*/ 166 w 539"/>
                <a:gd name="T37" fmla="*/ 848 h 1270"/>
                <a:gd name="T38" fmla="*/ 102 w 539"/>
                <a:gd name="T39" fmla="*/ 754 h 1270"/>
                <a:gd name="T40" fmla="*/ 61 w 539"/>
                <a:gd name="T41" fmla="*/ 690 h 1270"/>
                <a:gd name="T42" fmla="*/ 51 w 539"/>
                <a:gd name="T43" fmla="*/ 666 h 1270"/>
                <a:gd name="T44" fmla="*/ 37 w 539"/>
                <a:gd name="T45" fmla="*/ 594 h 1270"/>
                <a:gd name="T46" fmla="*/ 37 w 539"/>
                <a:gd name="T47" fmla="*/ 521 h 1270"/>
                <a:gd name="T48" fmla="*/ 44 w 539"/>
                <a:gd name="T49" fmla="*/ 360 h 1270"/>
                <a:gd name="T50" fmla="*/ 48 w 539"/>
                <a:gd name="T51" fmla="*/ 19 h 1270"/>
                <a:gd name="T52" fmla="*/ 47 w 539"/>
                <a:gd name="T53" fmla="*/ 11 h 1270"/>
                <a:gd name="T54" fmla="*/ 36 w 539"/>
                <a:gd name="T55" fmla="*/ 2 h 1270"/>
                <a:gd name="T56" fmla="*/ 16 w 539"/>
                <a:gd name="T57" fmla="*/ 6 h 1270"/>
                <a:gd name="T58" fmla="*/ 11 w 539"/>
                <a:gd name="T59" fmla="*/ 15 h 1270"/>
                <a:gd name="T60" fmla="*/ 11 w 539"/>
                <a:gd name="T61" fmla="*/ 140 h 1270"/>
                <a:gd name="T62" fmla="*/ 1 w 539"/>
                <a:gd name="T63" fmla="*/ 503 h 1270"/>
                <a:gd name="T64" fmla="*/ 0 w 539"/>
                <a:gd name="T65" fmla="*/ 574 h 1270"/>
                <a:gd name="T66" fmla="*/ 7 w 539"/>
                <a:gd name="T67" fmla="*/ 645 h 1270"/>
                <a:gd name="T68" fmla="*/ 20 w 539"/>
                <a:gd name="T69" fmla="*/ 690 h 1270"/>
                <a:gd name="T70" fmla="*/ 40 w 539"/>
                <a:gd name="T71" fmla="*/ 728 h 1270"/>
                <a:gd name="T72" fmla="*/ 65 w 539"/>
                <a:gd name="T73" fmla="*/ 764 h 1270"/>
                <a:gd name="T74" fmla="*/ 134 w 539"/>
                <a:gd name="T75" fmla="*/ 867 h 1270"/>
                <a:gd name="T76" fmla="*/ 201 w 539"/>
                <a:gd name="T77" fmla="*/ 960 h 1270"/>
                <a:gd name="T78" fmla="*/ 267 w 539"/>
                <a:gd name="T79" fmla="*/ 1053 h 1270"/>
                <a:gd name="T80" fmla="*/ 340 w 539"/>
                <a:gd name="T81" fmla="*/ 1158 h 1270"/>
                <a:gd name="T82" fmla="*/ 394 w 539"/>
                <a:gd name="T83" fmla="*/ 1213 h 1270"/>
                <a:gd name="T84" fmla="*/ 431 w 539"/>
                <a:gd name="T85" fmla="*/ 1245 h 1270"/>
                <a:gd name="T86" fmla="*/ 468 w 539"/>
                <a:gd name="T87" fmla="*/ 1266 h 1270"/>
                <a:gd name="T88" fmla="*/ 492 w 539"/>
                <a:gd name="T89" fmla="*/ 1270 h 1270"/>
                <a:gd name="T90" fmla="*/ 508 w 539"/>
                <a:gd name="T91" fmla="*/ 1268 h 1270"/>
                <a:gd name="T92" fmla="*/ 527 w 539"/>
                <a:gd name="T93" fmla="*/ 1252 h 1270"/>
                <a:gd name="T94" fmla="*/ 536 w 539"/>
                <a:gd name="T95" fmla="*/ 1225 h 1270"/>
                <a:gd name="T96" fmla="*/ 537 w 539"/>
                <a:gd name="T97" fmla="*/ 1185 h 1270"/>
                <a:gd name="T98" fmla="*/ 528 w 539"/>
                <a:gd name="T99" fmla="*/ 1129 h 1270"/>
                <a:gd name="T100" fmla="*/ 511 w 539"/>
                <a:gd name="T101" fmla="*/ 1073 h 1270"/>
                <a:gd name="T102" fmla="*/ 483 w 539"/>
                <a:gd name="T103" fmla="*/ 1021 h 1270"/>
                <a:gd name="T104" fmla="*/ 414 w 539"/>
                <a:gd name="T105" fmla="*/ 925 h 1270"/>
                <a:gd name="T106" fmla="*/ 367 w 539"/>
                <a:gd name="T107" fmla="*/ 862 h 1270"/>
                <a:gd name="T108" fmla="*/ 326 w 539"/>
                <a:gd name="T109" fmla="*/ 791 h 1270"/>
                <a:gd name="T110" fmla="*/ 305 w 539"/>
                <a:gd name="T111" fmla="*/ 734 h 1270"/>
                <a:gd name="T112" fmla="*/ 297 w 539"/>
                <a:gd name="T113" fmla="*/ 695 h 1270"/>
                <a:gd name="T114" fmla="*/ 287 w 539"/>
                <a:gd name="T115" fmla="*/ 619 h 1270"/>
                <a:gd name="T116" fmla="*/ 271 w 539"/>
                <a:gd name="T117" fmla="*/ 563 h 1270"/>
                <a:gd name="T118" fmla="*/ 267 w 539"/>
                <a:gd name="T119" fmla="*/ 557 h 1270"/>
                <a:gd name="T120" fmla="*/ 254 w 539"/>
                <a:gd name="T121" fmla="*/ 554 h 1270"/>
                <a:gd name="T122" fmla="*/ 239 w 539"/>
                <a:gd name="T123" fmla="*/ 567 h 1270"/>
                <a:gd name="T124" fmla="*/ 239 w 539"/>
                <a:gd name="T125" fmla="*/ 582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39" h="1270">
                  <a:moveTo>
                    <a:pt x="239" y="582"/>
                  </a:moveTo>
                  <a:lnTo>
                    <a:pt x="239" y="582"/>
                  </a:lnTo>
                  <a:lnTo>
                    <a:pt x="245" y="594"/>
                  </a:lnTo>
                  <a:lnTo>
                    <a:pt x="249" y="606"/>
                  </a:lnTo>
                  <a:lnTo>
                    <a:pt x="254" y="631"/>
                  </a:lnTo>
                  <a:lnTo>
                    <a:pt x="258" y="658"/>
                  </a:lnTo>
                  <a:lnTo>
                    <a:pt x="261" y="683"/>
                  </a:lnTo>
                  <a:lnTo>
                    <a:pt x="263" y="710"/>
                  </a:lnTo>
                  <a:lnTo>
                    <a:pt x="267" y="735"/>
                  </a:lnTo>
                  <a:lnTo>
                    <a:pt x="274" y="760"/>
                  </a:lnTo>
                  <a:lnTo>
                    <a:pt x="278" y="772"/>
                  </a:lnTo>
                  <a:lnTo>
                    <a:pt x="283" y="784"/>
                  </a:lnTo>
                  <a:lnTo>
                    <a:pt x="283" y="784"/>
                  </a:lnTo>
                  <a:lnTo>
                    <a:pt x="295" y="810"/>
                  </a:lnTo>
                  <a:lnTo>
                    <a:pt x="309" y="835"/>
                  </a:lnTo>
                  <a:lnTo>
                    <a:pt x="322" y="859"/>
                  </a:lnTo>
                  <a:lnTo>
                    <a:pt x="336" y="883"/>
                  </a:lnTo>
                  <a:lnTo>
                    <a:pt x="352" y="906"/>
                  </a:lnTo>
                  <a:lnTo>
                    <a:pt x="368" y="929"/>
                  </a:lnTo>
                  <a:lnTo>
                    <a:pt x="403" y="973"/>
                  </a:lnTo>
                  <a:lnTo>
                    <a:pt x="403" y="973"/>
                  </a:lnTo>
                  <a:lnTo>
                    <a:pt x="420" y="995"/>
                  </a:lnTo>
                  <a:lnTo>
                    <a:pt x="436" y="1017"/>
                  </a:lnTo>
                  <a:lnTo>
                    <a:pt x="451" y="1041"/>
                  </a:lnTo>
                  <a:lnTo>
                    <a:pt x="464" y="1064"/>
                  </a:lnTo>
                  <a:lnTo>
                    <a:pt x="476" y="1089"/>
                  </a:lnTo>
                  <a:lnTo>
                    <a:pt x="485" y="1115"/>
                  </a:lnTo>
                  <a:lnTo>
                    <a:pt x="492" y="1141"/>
                  </a:lnTo>
                  <a:lnTo>
                    <a:pt x="497" y="1169"/>
                  </a:lnTo>
                  <a:lnTo>
                    <a:pt x="497" y="1169"/>
                  </a:lnTo>
                  <a:lnTo>
                    <a:pt x="499" y="1184"/>
                  </a:lnTo>
                  <a:lnTo>
                    <a:pt x="500" y="1205"/>
                  </a:lnTo>
                  <a:lnTo>
                    <a:pt x="500" y="1216"/>
                  </a:lnTo>
                  <a:lnTo>
                    <a:pt x="497" y="1225"/>
                  </a:lnTo>
                  <a:lnTo>
                    <a:pt x="495" y="1232"/>
                  </a:lnTo>
                  <a:lnTo>
                    <a:pt x="492" y="1233"/>
                  </a:lnTo>
                  <a:lnTo>
                    <a:pt x="489" y="1234"/>
                  </a:lnTo>
                  <a:lnTo>
                    <a:pt x="489" y="1234"/>
                  </a:lnTo>
                  <a:lnTo>
                    <a:pt x="481" y="1233"/>
                  </a:lnTo>
                  <a:lnTo>
                    <a:pt x="473" y="1229"/>
                  </a:lnTo>
                  <a:lnTo>
                    <a:pt x="464" y="1224"/>
                  </a:lnTo>
                  <a:lnTo>
                    <a:pt x="456" y="1218"/>
                  </a:lnTo>
                  <a:lnTo>
                    <a:pt x="440" y="1205"/>
                  </a:lnTo>
                  <a:lnTo>
                    <a:pt x="427" y="1193"/>
                  </a:lnTo>
                  <a:lnTo>
                    <a:pt x="427" y="1193"/>
                  </a:lnTo>
                  <a:lnTo>
                    <a:pt x="407" y="1176"/>
                  </a:lnTo>
                  <a:lnTo>
                    <a:pt x="390" y="1157"/>
                  </a:lnTo>
                  <a:lnTo>
                    <a:pt x="374" y="1139"/>
                  </a:lnTo>
                  <a:lnTo>
                    <a:pt x="358" y="1117"/>
                  </a:lnTo>
                  <a:lnTo>
                    <a:pt x="328" y="1076"/>
                  </a:lnTo>
                  <a:lnTo>
                    <a:pt x="299" y="1033"/>
                  </a:lnTo>
                  <a:lnTo>
                    <a:pt x="299" y="1033"/>
                  </a:lnTo>
                  <a:lnTo>
                    <a:pt x="266" y="987"/>
                  </a:lnTo>
                  <a:lnTo>
                    <a:pt x="233" y="941"/>
                  </a:lnTo>
                  <a:lnTo>
                    <a:pt x="200" y="895"/>
                  </a:lnTo>
                  <a:lnTo>
                    <a:pt x="166" y="848"/>
                  </a:lnTo>
                  <a:lnTo>
                    <a:pt x="166" y="848"/>
                  </a:lnTo>
                  <a:lnTo>
                    <a:pt x="136" y="800"/>
                  </a:lnTo>
                  <a:lnTo>
                    <a:pt x="102" y="754"/>
                  </a:lnTo>
                  <a:lnTo>
                    <a:pt x="102" y="754"/>
                  </a:lnTo>
                  <a:lnTo>
                    <a:pt x="88" y="732"/>
                  </a:lnTo>
                  <a:lnTo>
                    <a:pt x="73" y="711"/>
                  </a:lnTo>
                  <a:lnTo>
                    <a:pt x="61" y="690"/>
                  </a:lnTo>
                  <a:lnTo>
                    <a:pt x="56" y="678"/>
                  </a:lnTo>
                  <a:lnTo>
                    <a:pt x="51" y="666"/>
                  </a:lnTo>
                  <a:lnTo>
                    <a:pt x="51" y="666"/>
                  </a:lnTo>
                  <a:lnTo>
                    <a:pt x="44" y="643"/>
                  </a:lnTo>
                  <a:lnTo>
                    <a:pt x="40" y="619"/>
                  </a:lnTo>
                  <a:lnTo>
                    <a:pt x="37" y="594"/>
                  </a:lnTo>
                  <a:lnTo>
                    <a:pt x="36" y="570"/>
                  </a:lnTo>
                  <a:lnTo>
                    <a:pt x="36" y="546"/>
                  </a:lnTo>
                  <a:lnTo>
                    <a:pt x="37" y="521"/>
                  </a:lnTo>
                  <a:lnTo>
                    <a:pt x="40" y="473"/>
                  </a:lnTo>
                  <a:lnTo>
                    <a:pt x="40" y="473"/>
                  </a:lnTo>
                  <a:lnTo>
                    <a:pt x="44" y="360"/>
                  </a:lnTo>
                  <a:lnTo>
                    <a:pt x="47" y="245"/>
                  </a:lnTo>
                  <a:lnTo>
                    <a:pt x="48" y="132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8" y="15"/>
                  </a:lnTo>
                  <a:lnTo>
                    <a:pt x="47" y="11"/>
                  </a:lnTo>
                  <a:lnTo>
                    <a:pt x="44" y="8"/>
                  </a:lnTo>
                  <a:lnTo>
                    <a:pt x="43" y="6"/>
                  </a:lnTo>
                  <a:lnTo>
                    <a:pt x="36" y="2"/>
                  </a:lnTo>
                  <a:lnTo>
                    <a:pt x="29" y="0"/>
                  </a:lnTo>
                  <a:lnTo>
                    <a:pt x="23" y="2"/>
                  </a:lnTo>
                  <a:lnTo>
                    <a:pt x="16" y="6"/>
                  </a:lnTo>
                  <a:lnTo>
                    <a:pt x="15" y="8"/>
                  </a:lnTo>
                  <a:lnTo>
                    <a:pt x="12" y="11"/>
                  </a:lnTo>
                  <a:lnTo>
                    <a:pt x="11" y="15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11" y="140"/>
                  </a:lnTo>
                  <a:lnTo>
                    <a:pt x="8" y="261"/>
                  </a:lnTo>
                  <a:lnTo>
                    <a:pt x="5" y="382"/>
                  </a:lnTo>
                  <a:lnTo>
                    <a:pt x="1" y="503"/>
                  </a:lnTo>
                  <a:lnTo>
                    <a:pt x="1" y="503"/>
                  </a:lnTo>
                  <a:lnTo>
                    <a:pt x="0" y="550"/>
                  </a:lnTo>
                  <a:lnTo>
                    <a:pt x="0" y="574"/>
                  </a:lnTo>
                  <a:lnTo>
                    <a:pt x="1" y="598"/>
                  </a:lnTo>
                  <a:lnTo>
                    <a:pt x="4" y="621"/>
                  </a:lnTo>
                  <a:lnTo>
                    <a:pt x="7" y="645"/>
                  </a:lnTo>
                  <a:lnTo>
                    <a:pt x="12" y="667"/>
                  </a:lnTo>
                  <a:lnTo>
                    <a:pt x="20" y="690"/>
                  </a:lnTo>
                  <a:lnTo>
                    <a:pt x="20" y="690"/>
                  </a:lnTo>
                  <a:lnTo>
                    <a:pt x="24" y="701"/>
                  </a:lnTo>
                  <a:lnTo>
                    <a:pt x="28" y="710"/>
                  </a:lnTo>
                  <a:lnTo>
                    <a:pt x="40" y="728"/>
                  </a:lnTo>
                  <a:lnTo>
                    <a:pt x="52" y="747"/>
                  </a:lnTo>
                  <a:lnTo>
                    <a:pt x="65" y="764"/>
                  </a:lnTo>
                  <a:lnTo>
                    <a:pt x="65" y="764"/>
                  </a:lnTo>
                  <a:lnTo>
                    <a:pt x="84" y="790"/>
                  </a:lnTo>
                  <a:lnTo>
                    <a:pt x="101" y="815"/>
                  </a:lnTo>
                  <a:lnTo>
                    <a:pt x="134" y="867"/>
                  </a:lnTo>
                  <a:lnTo>
                    <a:pt x="134" y="867"/>
                  </a:lnTo>
                  <a:lnTo>
                    <a:pt x="166" y="915"/>
                  </a:lnTo>
                  <a:lnTo>
                    <a:pt x="201" y="960"/>
                  </a:lnTo>
                  <a:lnTo>
                    <a:pt x="234" y="1007"/>
                  </a:lnTo>
                  <a:lnTo>
                    <a:pt x="267" y="1053"/>
                  </a:lnTo>
                  <a:lnTo>
                    <a:pt x="267" y="1053"/>
                  </a:lnTo>
                  <a:lnTo>
                    <a:pt x="295" y="1095"/>
                  </a:lnTo>
                  <a:lnTo>
                    <a:pt x="326" y="1137"/>
                  </a:lnTo>
                  <a:lnTo>
                    <a:pt x="340" y="1158"/>
                  </a:lnTo>
                  <a:lnTo>
                    <a:pt x="358" y="1178"/>
                  </a:lnTo>
                  <a:lnTo>
                    <a:pt x="375" y="1197"/>
                  </a:lnTo>
                  <a:lnTo>
                    <a:pt x="394" y="1213"/>
                  </a:lnTo>
                  <a:lnTo>
                    <a:pt x="394" y="1213"/>
                  </a:lnTo>
                  <a:lnTo>
                    <a:pt x="418" y="1234"/>
                  </a:lnTo>
                  <a:lnTo>
                    <a:pt x="431" y="1245"/>
                  </a:lnTo>
                  <a:lnTo>
                    <a:pt x="446" y="1256"/>
                  </a:lnTo>
                  <a:lnTo>
                    <a:pt x="461" y="1264"/>
                  </a:lnTo>
                  <a:lnTo>
                    <a:pt x="468" y="1266"/>
                  </a:lnTo>
                  <a:lnTo>
                    <a:pt x="476" y="1269"/>
                  </a:lnTo>
                  <a:lnTo>
                    <a:pt x="484" y="1270"/>
                  </a:lnTo>
                  <a:lnTo>
                    <a:pt x="492" y="1270"/>
                  </a:lnTo>
                  <a:lnTo>
                    <a:pt x="500" y="1270"/>
                  </a:lnTo>
                  <a:lnTo>
                    <a:pt x="508" y="1268"/>
                  </a:lnTo>
                  <a:lnTo>
                    <a:pt x="508" y="1268"/>
                  </a:lnTo>
                  <a:lnTo>
                    <a:pt x="516" y="1264"/>
                  </a:lnTo>
                  <a:lnTo>
                    <a:pt x="521" y="1258"/>
                  </a:lnTo>
                  <a:lnTo>
                    <a:pt x="527" y="1252"/>
                  </a:lnTo>
                  <a:lnTo>
                    <a:pt x="532" y="1244"/>
                  </a:lnTo>
                  <a:lnTo>
                    <a:pt x="535" y="1234"/>
                  </a:lnTo>
                  <a:lnTo>
                    <a:pt x="536" y="1225"/>
                  </a:lnTo>
                  <a:lnTo>
                    <a:pt x="537" y="1216"/>
                  </a:lnTo>
                  <a:lnTo>
                    <a:pt x="539" y="1205"/>
                  </a:lnTo>
                  <a:lnTo>
                    <a:pt x="537" y="1185"/>
                  </a:lnTo>
                  <a:lnTo>
                    <a:pt x="535" y="1164"/>
                  </a:lnTo>
                  <a:lnTo>
                    <a:pt x="528" y="1129"/>
                  </a:lnTo>
                  <a:lnTo>
                    <a:pt x="528" y="1129"/>
                  </a:lnTo>
                  <a:lnTo>
                    <a:pt x="524" y="1111"/>
                  </a:lnTo>
                  <a:lnTo>
                    <a:pt x="517" y="1091"/>
                  </a:lnTo>
                  <a:lnTo>
                    <a:pt x="511" y="1073"/>
                  </a:lnTo>
                  <a:lnTo>
                    <a:pt x="503" y="1055"/>
                  </a:lnTo>
                  <a:lnTo>
                    <a:pt x="493" y="1037"/>
                  </a:lnTo>
                  <a:lnTo>
                    <a:pt x="483" y="1021"/>
                  </a:lnTo>
                  <a:lnTo>
                    <a:pt x="461" y="988"/>
                  </a:lnTo>
                  <a:lnTo>
                    <a:pt x="438" y="957"/>
                  </a:lnTo>
                  <a:lnTo>
                    <a:pt x="414" y="925"/>
                  </a:lnTo>
                  <a:lnTo>
                    <a:pt x="390" y="894"/>
                  </a:lnTo>
                  <a:lnTo>
                    <a:pt x="367" y="862"/>
                  </a:lnTo>
                  <a:lnTo>
                    <a:pt x="367" y="862"/>
                  </a:lnTo>
                  <a:lnTo>
                    <a:pt x="346" y="827"/>
                  </a:lnTo>
                  <a:lnTo>
                    <a:pt x="335" y="810"/>
                  </a:lnTo>
                  <a:lnTo>
                    <a:pt x="326" y="791"/>
                  </a:lnTo>
                  <a:lnTo>
                    <a:pt x="318" y="772"/>
                  </a:lnTo>
                  <a:lnTo>
                    <a:pt x="310" y="752"/>
                  </a:lnTo>
                  <a:lnTo>
                    <a:pt x="305" y="734"/>
                  </a:lnTo>
                  <a:lnTo>
                    <a:pt x="299" y="714"/>
                  </a:lnTo>
                  <a:lnTo>
                    <a:pt x="299" y="714"/>
                  </a:lnTo>
                  <a:lnTo>
                    <a:pt x="297" y="695"/>
                  </a:lnTo>
                  <a:lnTo>
                    <a:pt x="294" y="675"/>
                  </a:lnTo>
                  <a:lnTo>
                    <a:pt x="290" y="638"/>
                  </a:lnTo>
                  <a:lnTo>
                    <a:pt x="287" y="619"/>
                  </a:lnTo>
                  <a:lnTo>
                    <a:pt x="283" y="601"/>
                  </a:lnTo>
                  <a:lnTo>
                    <a:pt x="278" y="582"/>
                  </a:lnTo>
                  <a:lnTo>
                    <a:pt x="271" y="563"/>
                  </a:lnTo>
                  <a:lnTo>
                    <a:pt x="271" y="563"/>
                  </a:lnTo>
                  <a:lnTo>
                    <a:pt x="270" y="559"/>
                  </a:lnTo>
                  <a:lnTo>
                    <a:pt x="267" y="557"/>
                  </a:lnTo>
                  <a:lnTo>
                    <a:pt x="265" y="555"/>
                  </a:lnTo>
                  <a:lnTo>
                    <a:pt x="261" y="554"/>
                  </a:lnTo>
                  <a:lnTo>
                    <a:pt x="254" y="554"/>
                  </a:lnTo>
                  <a:lnTo>
                    <a:pt x="249" y="557"/>
                  </a:lnTo>
                  <a:lnTo>
                    <a:pt x="242" y="561"/>
                  </a:lnTo>
                  <a:lnTo>
                    <a:pt x="239" y="567"/>
                  </a:lnTo>
                  <a:lnTo>
                    <a:pt x="238" y="574"/>
                  </a:lnTo>
                  <a:lnTo>
                    <a:pt x="238" y="578"/>
                  </a:lnTo>
                  <a:lnTo>
                    <a:pt x="239" y="582"/>
                  </a:lnTo>
                  <a:lnTo>
                    <a:pt x="239" y="5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FA1A6564-0359-FE42-CDB5-0DE385F24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" y="2415"/>
              <a:ext cx="42" cy="89"/>
            </a:xfrm>
            <a:custGeom>
              <a:avLst/>
              <a:gdLst>
                <a:gd name="T0" fmla="*/ 1 w 127"/>
                <a:gd name="T1" fmla="*/ 22 h 266"/>
                <a:gd name="T2" fmla="*/ 1 w 127"/>
                <a:gd name="T3" fmla="*/ 22 h 266"/>
                <a:gd name="T4" fmla="*/ 13 w 127"/>
                <a:gd name="T5" fmla="*/ 49 h 266"/>
                <a:gd name="T6" fmla="*/ 26 w 127"/>
                <a:gd name="T7" fmla="*/ 77 h 266"/>
                <a:gd name="T8" fmla="*/ 58 w 127"/>
                <a:gd name="T9" fmla="*/ 132 h 266"/>
                <a:gd name="T10" fmla="*/ 72 w 127"/>
                <a:gd name="T11" fmla="*/ 160 h 266"/>
                <a:gd name="T12" fmla="*/ 77 w 127"/>
                <a:gd name="T13" fmla="*/ 174 h 266"/>
                <a:gd name="T14" fmla="*/ 82 w 127"/>
                <a:gd name="T15" fmla="*/ 189 h 266"/>
                <a:gd name="T16" fmla="*/ 86 w 127"/>
                <a:gd name="T17" fmla="*/ 204 h 266"/>
                <a:gd name="T18" fmla="*/ 89 w 127"/>
                <a:gd name="T19" fmla="*/ 218 h 266"/>
                <a:gd name="T20" fmla="*/ 90 w 127"/>
                <a:gd name="T21" fmla="*/ 233 h 266"/>
                <a:gd name="T22" fmla="*/ 90 w 127"/>
                <a:gd name="T23" fmla="*/ 249 h 266"/>
                <a:gd name="T24" fmla="*/ 90 w 127"/>
                <a:gd name="T25" fmla="*/ 249 h 266"/>
                <a:gd name="T26" fmla="*/ 90 w 127"/>
                <a:gd name="T27" fmla="*/ 253 h 266"/>
                <a:gd name="T28" fmla="*/ 92 w 127"/>
                <a:gd name="T29" fmla="*/ 257 h 266"/>
                <a:gd name="T30" fmla="*/ 93 w 127"/>
                <a:gd name="T31" fmla="*/ 259 h 266"/>
                <a:gd name="T32" fmla="*/ 96 w 127"/>
                <a:gd name="T33" fmla="*/ 262 h 266"/>
                <a:gd name="T34" fmla="*/ 101 w 127"/>
                <a:gd name="T35" fmla="*/ 266 h 266"/>
                <a:gd name="T36" fmla="*/ 108 w 127"/>
                <a:gd name="T37" fmla="*/ 266 h 266"/>
                <a:gd name="T38" fmla="*/ 114 w 127"/>
                <a:gd name="T39" fmla="*/ 266 h 266"/>
                <a:gd name="T40" fmla="*/ 121 w 127"/>
                <a:gd name="T41" fmla="*/ 262 h 266"/>
                <a:gd name="T42" fmla="*/ 125 w 127"/>
                <a:gd name="T43" fmla="*/ 257 h 266"/>
                <a:gd name="T44" fmla="*/ 126 w 127"/>
                <a:gd name="T45" fmla="*/ 253 h 266"/>
                <a:gd name="T46" fmla="*/ 127 w 127"/>
                <a:gd name="T47" fmla="*/ 249 h 266"/>
                <a:gd name="T48" fmla="*/ 127 w 127"/>
                <a:gd name="T49" fmla="*/ 249 h 266"/>
                <a:gd name="T50" fmla="*/ 127 w 127"/>
                <a:gd name="T51" fmla="*/ 233 h 266"/>
                <a:gd name="T52" fmla="*/ 126 w 127"/>
                <a:gd name="T53" fmla="*/ 217 h 266"/>
                <a:gd name="T54" fmla="*/ 123 w 127"/>
                <a:gd name="T55" fmla="*/ 201 h 266"/>
                <a:gd name="T56" fmla="*/ 119 w 127"/>
                <a:gd name="T57" fmla="*/ 185 h 266"/>
                <a:gd name="T58" fmla="*/ 116 w 127"/>
                <a:gd name="T59" fmla="*/ 170 h 266"/>
                <a:gd name="T60" fmla="*/ 109 w 127"/>
                <a:gd name="T61" fmla="*/ 156 h 266"/>
                <a:gd name="T62" fmla="*/ 96 w 127"/>
                <a:gd name="T63" fmla="*/ 126 h 266"/>
                <a:gd name="T64" fmla="*/ 80 w 127"/>
                <a:gd name="T65" fmla="*/ 98 h 266"/>
                <a:gd name="T66" fmla="*/ 64 w 127"/>
                <a:gd name="T67" fmla="*/ 70 h 266"/>
                <a:gd name="T68" fmla="*/ 49 w 127"/>
                <a:gd name="T69" fmla="*/ 41 h 266"/>
                <a:gd name="T70" fmla="*/ 42 w 127"/>
                <a:gd name="T71" fmla="*/ 26 h 266"/>
                <a:gd name="T72" fmla="*/ 37 w 127"/>
                <a:gd name="T73" fmla="*/ 12 h 266"/>
                <a:gd name="T74" fmla="*/ 37 w 127"/>
                <a:gd name="T75" fmla="*/ 12 h 266"/>
                <a:gd name="T76" fmla="*/ 34 w 127"/>
                <a:gd name="T77" fmla="*/ 8 h 266"/>
                <a:gd name="T78" fmla="*/ 32 w 127"/>
                <a:gd name="T79" fmla="*/ 5 h 266"/>
                <a:gd name="T80" fmla="*/ 26 w 127"/>
                <a:gd name="T81" fmla="*/ 1 h 266"/>
                <a:gd name="T82" fmla="*/ 20 w 127"/>
                <a:gd name="T83" fmla="*/ 0 h 266"/>
                <a:gd name="T84" fmla="*/ 12 w 127"/>
                <a:gd name="T85" fmla="*/ 0 h 266"/>
                <a:gd name="T86" fmla="*/ 6 w 127"/>
                <a:gd name="T87" fmla="*/ 4 h 266"/>
                <a:gd name="T88" fmla="*/ 1 w 127"/>
                <a:gd name="T89" fmla="*/ 8 h 266"/>
                <a:gd name="T90" fmla="*/ 0 w 127"/>
                <a:gd name="T91" fmla="*/ 10 h 266"/>
                <a:gd name="T92" fmla="*/ 0 w 127"/>
                <a:gd name="T93" fmla="*/ 14 h 266"/>
                <a:gd name="T94" fmla="*/ 0 w 127"/>
                <a:gd name="T95" fmla="*/ 18 h 266"/>
                <a:gd name="T96" fmla="*/ 1 w 127"/>
                <a:gd name="T97" fmla="*/ 22 h 266"/>
                <a:gd name="T98" fmla="*/ 1 w 127"/>
                <a:gd name="T99" fmla="*/ 22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7" h="266">
                  <a:moveTo>
                    <a:pt x="1" y="22"/>
                  </a:moveTo>
                  <a:lnTo>
                    <a:pt x="1" y="22"/>
                  </a:lnTo>
                  <a:lnTo>
                    <a:pt x="13" y="49"/>
                  </a:lnTo>
                  <a:lnTo>
                    <a:pt x="26" y="77"/>
                  </a:lnTo>
                  <a:lnTo>
                    <a:pt x="58" y="132"/>
                  </a:lnTo>
                  <a:lnTo>
                    <a:pt x="72" y="160"/>
                  </a:lnTo>
                  <a:lnTo>
                    <a:pt x="77" y="174"/>
                  </a:lnTo>
                  <a:lnTo>
                    <a:pt x="82" y="189"/>
                  </a:lnTo>
                  <a:lnTo>
                    <a:pt x="86" y="204"/>
                  </a:lnTo>
                  <a:lnTo>
                    <a:pt x="89" y="218"/>
                  </a:lnTo>
                  <a:lnTo>
                    <a:pt x="90" y="233"/>
                  </a:lnTo>
                  <a:lnTo>
                    <a:pt x="90" y="249"/>
                  </a:lnTo>
                  <a:lnTo>
                    <a:pt x="90" y="249"/>
                  </a:lnTo>
                  <a:lnTo>
                    <a:pt x="90" y="253"/>
                  </a:lnTo>
                  <a:lnTo>
                    <a:pt x="92" y="257"/>
                  </a:lnTo>
                  <a:lnTo>
                    <a:pt x="93" y="259"/>
                  </a:lnTo>
                  <a:lnTo>
                    <a:pt x="96" y="262"/>
                  </a:lnTo>
                  <a:lnTo>
                    <a:pt x="101" y="266"/>
                  </a:lnTo>
                  <a:lnTo>
                    <a:pt x="108" y="266"/>
                  </a:lnTo>
                  <a:lnTo>
                    <a:pt x="114" y="266"/>
                  </a:lnTo>
                  <a:lnTo>
                    <a:pt x="121" y="262"/>
                  </a:lnTo>
                  <a:lnTo>
                    <a:pt x="125" y="257"/>
                  </a:lnTo>
                  <a:lnTo>
                    <a:pt x="126" y="253"/>
                  </a:lnTo>
                  <a:lnTo>
                    <a:pt x="127" y="249"/>
                  </a:lnTo>
                  <a:lnTo>
                    <a:pt x="127" y="249"/>
                  </a:lnTo>
                  <a:lnTo>
                    <a:pt x="127" y="233"/>
                  </a:lnTo>
                  <a:lnTo>
                    <a:pt x="126" y="217"/>
                  </a:lnTo>
                  <a:lnTo>
                    <a:pt x="123" y="201"/>
                  </a:lnTo>
                  <a:lnTo>
                    <a:pt x="119" y="185"/>
                  </a:lnTo>
                  <a:lnTo>
                    <a:pt x="116" y="170"/>
                  </a:lnTo>
                  <a:lnTo>
                    <a:pt x="109" y="156"/>
                  </a:lnTo>
                  <a:lnTo>
                    <a:pt x="96" y="126"/>
                  </a:lnTo>
                  <a:lnTo>
                    <a:pt x="80" y="98"/>
                  </a:lnTo>
                  <a:lnTo>
                    <a:pt x="64" y="70"/>
                  </a:lnTo>
                  <a:lnTo>
                    <a:pt x="49" y="41"/>
                  </a:lnTo>
                  <a:lnTo>
                    <a:pt x="42" y="26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26" y="1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1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5F3E2C59-97BB-AF99-809A-32B73352B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1" y="1555"/>
              <a:ext cx="81" cy="351"/>
            </a:xfrm>
            <a:custGeom>
              <a:avLst/>
              <a:gdLst>
                <a:gd name="T0" fmla="*/ 4 w 243"/>
                <a:gd name="T1" fmla="*/ 27 h 1051"/>
                <a:gd name="T2" fmla="*/ 52 w 243"/>
                <a:gd name="T3" fmla="*/ 101 h 1051"/>
                <a:gd name="T4" fmla="*/ 92 w 243"/>
                <a:gd name="T5" fmla="*/ 180 h 1051"/>
                <a:gd name="T6" fmla="*/ 124 w 243"/>
                <a:gd name="T7" fmla="*/ 262 h 1051"/>
                <a:gd name="T8" fmla="*/ 149 w 243"/>
                <a:gd name="T9" fmla="*/ 348 h 1051"/>
                <a:gd name="T10" fmla="*/ 168 w 243"/>
                <a:gd name="T11" fmla="*/ 434 h 1051"/>
                <a:gd name="T12" fmla="*/ 182 w 243"/>
                <a:gd name="T13" fmla="*/ 522 h 1051"/>
                <a:gd name="T14" fmla="*/ 191 w 243"/>
                <a:gd name="T15" fmla="*/ 611 h 1051"/>
                <a:gd name="T16" fmla="*/ 199 w 243"/>
                <a:gd name="T17" fmla="*/ 699 h 1051"/>
                <a:gd name="T18" fmla="*/ 203 w 243"/>
                <a:gd name="T19" fmla="*/ 800 h 1051"/>
                <a:gd name="T20" fmla="*/ 203 w 243"/>
                <a:gd name="T21" fmla="*/ 851 h 1051"/>
                <a:gd name="T22" fmla="*/ 198 w 243"/>
                <a:gd name="T23" fmla="*/ 903 h 1051"/>
                <a:gd name="T24" fmla="*/ 195 w 243"/>
                <a:gd name="T25" fmla="*/ 924 h 1051"/>
                <a:gd name="T26" fmla="*/ 186 w 243"/>
                <a:gd name="T27" fmla="*/ 968 h 1051"/>
                <a:gd name="T28" fmla="*/ 180 w 243"/>
                <a:gd name="T29" fmla="*/ 989 h 1051"/>
                <a:gd name="T30" fmla="*/ 172 w 243"/>
                <a:gd name="T31" fmla="*/ 1009 h 1051"/>
                <a:gd name="T32" fmla="*/ 166 w 243"/>
                <a:gd name="T33" fmla="*/ 1015 h 1051"/>
                <a:gd name="T34" fmla="*/ 170 w 243"/>
                <a:gd name="T35" fmla="*/ 1015 h 1051"/>
                <a:gd name="T36" fmla="*/ 165 w 243"/>
                <a:gd name="T37" fmla="*/ 1011 h 1051"/>
                <a:gd name="T38" fmla="*/ 161 w 243"/>
                <a:gd name="T39" fmla="*/ 1005 h 1051"/>
                <a:gd name="T40" fmla="*/ 154 w 243"/>
                <a:gd name="T41" fmla="*/ 1000 h 1051"/>
                <a:gd name="T42" fmla="*/ 148 w 243"/>
                <a:gd name="T43" fmla="*/ 999 h 1051"/>
                <a:gd name="T44" fmla="*/ 136 w 243"/>
                <a:gd name="T45" fmla="*/ 1004 h 1051"/>
                <a:gd name="T46" fmla="*/ 130 w 243"/>
                <a:gd name="T47" fmla="*/ 1017 h 1051"/>
                <a:gd name="T48" fmla="*/ 132 w 243"/>
                <a:gd name="T49" fmla="*/ 1028 h 1051"/>
                <a:gd name="T50" fmla="*/ 134 w 243"/>
                <a:gd name="T51" fmla="*/ 1032 h 1051"/>
                <a:gd name="T52" fmla="*/ 148 w 243"/>
                <a:gd name="T53" fmla="*/ 1044 h 1051"/>
                <a:gd name="T54" fmla="*/ 162 w 243"/>
                <a:gd name="T55" fmla="*/ 1049 h 1051"/>
                <a:gd name="T56" fmla="*/ 177 w 243"/>
                <a:gd name="T57" fmla="*/ 1049 h 1051"/>
                <a:gd name="T58" fmla="*/ 193 w 243"/>
                <a:gd name="T59" fmla="*/ 1041 h 1051"/>
                <a:gd name="T60" fmla="*/ 199 w 243"/>
                <a:gd name="T61" fmla="*/ 1033 h 1051"/>
                <a:gd name="T62" fmla="*/ 210 w 243"/>
                <a:gd name="T63" fmla="*/ 1016 h 1051"/>
                <a:gd name="T64" fmla="*/ 221 w 243"/>
                <a:gd name="T65" fmla="*/ 985 h 1051"/>
                <a:gd name="T66" fmla="*/ 225 w 243"/>
                <a:gd name="T67" fmla="*/ 965 h 1051"/>
                <a:gd name="T68" fmla="*/ 238 w 243"/>
                <a:gd name="T69" fmla="*/ 893 h 1051"/>
                <a:gd name="T70" fmla="*/ 242 w 243"/>
                <a:gd name="T71" fmla="*/ 844 h 1051"/>
                <a:gd name="T72" fmla="*/ 243 w 243"/>
                <a:gd name="T73" fmla="*/ 795 h 1051"/>
                <a:gd name="T74" fmla="*/ 242 w 243"/>
                <a:gd name="T75" fmla="*/ 771 h 1051"/>
                <a:gd name="T76" fmla="*/ 225 w 243"/>
                <a:gd name="T77" fmla="*/ 571 h 1051"/>
                <a:gd name="T78" fmla="*/ 211 w 243"/>
                <a:gd name="T79" fmla="*/ 471 h 1051"/>
                <a:gd name="T80" fmla="*/ 193 w 243"/>
                <a:gd name="T81" fmla="*/ 373 h 1051"/>
                <a:gd name="T82" fmla="*/ 168 w 243"/>
                <a:gd name="T83" fmla="*/ 276 h 1051"/>
                <a:gd name="T84" fmla="*/ 133 w 243"/>
                <a:gd name="T85" fmla="*/ 183 h 1051"/>
                <a:gd name="T86" fmla="*/ 90 w 243"/>
                <a:gd name="T87" fmla="*/ 93 h 1051"/>
                <a:gd name="T88" fmla="*/ 51 w 243"/>
                <a:gd name="T89" fmla="*/ 28 h 1051"/>
                <a:gd name="T90" fmla="*/ 36 w 243"/>
                <a:gd name="T91" fmla="*/ 8 h 1051"/>
                <a:gd name="T92" fmla="*/ 29 w 243"/>
                <a:gd name="T93" fmla="*/ 1 h 1051"/>
                <a:gd name="T94" fmla="*/ 16 w 243"/>
                <a:gd name="T95" fmla="*/ 0 h 1051"/>
                <a:gd name="T96" fmla="*/ 4 w 243"/>
                <a:gd name="T97" fmla="*/ 7 h 1051"/>
                <a:gd name="T98" fmla="*/ 0 w 243"/>
                <a:gd name="T99" fmla="*/ 16 h 1051"/>
                <a:gd name="T100" fmla="*/ 1 w 243"/>
                <a:gd name="T101" fmla="*/ 23 h 1051"/>
                <a:gd name="T102" fmla="*/ 4 w 243"/>
                <a:gd name="T103" fmla="*/ 27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3" h="1051">
                  <a:moveTo>
                    <a:pt x="4" y="27"/>
                  </a:moveTo>
                  <a:lnTo>
                    <a:pt x="4" y="27"/>
                  </a:lnTo>
                  <a:lnTo>
                    <a:pt x="29" y="64"/>
                  </a:lnTo>
                  <a:lnTo>
                    <a:pt x="52" y="101"/>
                  </a:lnTo>
                  <a:lnTo>
                    <a:pt x="73" y="140"/>
                  </a:lnTo>
                  <a:lnTo>
                    <a:pt x="92" y="180"/>
                  </a:lnTo>
                  <a:lnTo>
                    <a:pt x="109" y="221"/>
                  </a:lnTo>
                  <a:lnTo>
                    <a:pt x="124" y="262"/>
                  </a:lnTo>
                  <a:lnTo>
                    <a:pt x="137" y="305"/>
                  </a:lnTo>
                  <a:lnTo>
                    <a:pt x="149" y="348"/>
                  </a:lnTo>
                  <a:lnTo>
                    <a:pt x="160" y="390"/>
                  </a:lnTo>
                  <a:lnTo>
                    <a:pt x="168" y="434"/>
                  </a:lnTo>
                  <a:lnTo>
                    <a:pt x="176" y="478"/>
                  </a:lnTo>
                  <a:lnTo>
                    <a:pt x="182" y="522"/>
                  </a:lnTo>
                  <a:lnTo>
                    <a:pt x="187" y="566"/>
                  </a:lnTo>
                  <a:lnTo>
                    <a:pt x="191" y="611"/>
                  </a:lnTo>
                  <a:lnTo>
                    <a:pt x="199" y="699"/>
                  </a:lnTo>
                  <a:lnTo>
                    <a:pt x="199" y="699"/>
                  </a:lnTo>
                  <a:lnTo>
                    <a:pt x="202" y="751"/>
                  </a:lnTo>
                  <a:lnTo>
                    <a:pt x="203" y="800"/>
                  </a:lnTo>
                  <a:lnTo>
                    <a:pt x="203" y="826"/>
                  </a:lnTo>
                  <a:lnTo>
                    <a:pt x="203" y="851"/>
                  </a:lnTo>
                  <a:lnTo>
                    <a:pt x="201" y="876"/>
                  </a:lnTo>
                  <a:lnTo>
                    <a:pt x="198" y="903"/>
                  </a:lnTo>
                  <a:lnTo>
                    <a:pt x="198" y="903"/>
                  </a:lnTo>
                  <a:lnTo>
                    <a:pt x="195" y="924"/>
                  </a:lnTo>
                  <a:lnTo>
                    <a:pt x="191" y="947"/>
                  </a:lnTo>
                  <a:lnTo>
                    <a:pt x="186" y="968"/>
                  </a:lnTo>
                  <a:lnTo>
                    <a:pt x="180" y="989"/>
                  </a:lnTo>
                  <a:lnTo>
                    <a:pt x="180" y="989"/>
                  </a:lnTo>
                  <a:lnTo>
                    <a:pt x="174" y="1003"/>
                  </a:lnTo>
                  <a:lnTo>
                    <a:pt x="172" y="1009"/>
                  </a:lnTo>
                  <a:lnTo>
                    <a:pt x="166" y="1015"/>
                  </a:lnTo>
                  <a:lnTo>
                    <a:pt x="166" y="1015"/>
                  </a:lnTo>
                  <a:lnTo>
                    <a:pt x="169" y="1013"/>
                  </a:lnTo>
                  <a:lnTo>
                    <a:pt x="170" y="1015"/>
                  </a:lnTo>
                  <a:lnTo>
                    <a:pt x="170" y="1015"/>
                  </a:lnTo>
                  <a:lnTo>
                    <a:pt x="165" y="1011"/>
                  </a:lnTo>
                  <a:lnTo>
                    <a:pt x="161" y="1005"/>
                  </a:lnTo>
                  <a:lnTo>
                    <a:pt x="161" y="1005"/>
                  </a:lnTo>
                  <a:lnTo>
                    <a:pt x="157" y="1003"/>
                  </a:lnTo>
                  <a:lnTo>
                    <a:pt x="154" y="1000"/>
                  </a:lnTo>
                  <a:lnTo>
                    <a:pt x="152" y="999"/>
                  </a:lnTo>
                  <a:lnTo>
                    <a:pt x="148" y="999"/>
                  </a:lnTo>
                  <a:lnTo>
                    <a:pt x="141" y="1000"/>
                  </a:lnTo>
                  <a:lnTo>
                    <a:pt x="136" y="1004"/>
                  </a:lnTo>
                  <a:lnTo>
                    <a:pt x="132" y="1011"/>
                  </a:lnTo>
                  <a:lnTo>
                    <a:pt x="130" y="1017"/>
                  </a:lnTo>
                  <a:lnTo>
                    <a:pt x="130" y="1024"/>
                  </a:lnTo>
                  <a:lnTo>
                    <a:pt x="132" y="1028"/>
                  </a:lnTo>
                  <a:lnTo>
                    <a:pt x="134" y="1032"/>
                  </a:lnTo>
                  <a:lnTo>
                    <a:pt x="134" y="1032"/>
                  </a:lnTo>
                  <a:lnTo>
                    <a:pt x="140" y="1039"/>
                  </a:lnTo>
                  <a:lnTo>
                    <a:pt x="148" y="1044"/>
                  </a:lnTo>
                  <a:lnTo>
                    <a:pt x="154" y="1048"/>
                  </a:lnTo>
                  <a:lnTo>
                    <a:pt x="162" y="1049"/>
                  </a:lnTo>
                  <a:lnTo>
                    <a:pt x="169" y="1051"/>
                  </a:lnTo>
                  <a:lnTo>
                    <a:pt x="177" y="1049"/>
                  </a:lnTo>
                  <a:lnTo>
                    <a:pt x="185" y="1047"/>
                  </a:lnTo>
                  <a:lnTo>
                    <a:pt x="193" y="1041"/>
                  </a:lnTo>
                  <a:lnTo>
                    <a:pt x="193" y="1041"/>
                  </a:lnTo>
                  <a:lnTo>
                    <a:pt x="199" y="1033"/>
                  </a:lnTo>
                  <a:lnTo>
                    <a:pt x="206" y="1025"/>
                  </a:lnTo>
                  <a:lnTo>
                    <a:pt x="210" y="1016"/>
                  </a:lnTo>
                  <a:lnTo>
                    <a:pt x="214" y="1005"/>
                  </a:lnTo>
                  <a:lnTo>
                    <a:pt x="221" y="985"/>
                  </a:lnTo>
                  <a:lnTo>
                    <a:pt x="225" y="965"/>
                  </a:lnTo>
                  <a:lnTo>
                    <a:pt x="225" y="965"/>
                  </a:lnTo>
                  <a:lnTo>
                    <a:pt x="234" y="917"/>
                  </a:lnTo>
                  <a:lnTo>
                    <a:pt x="238" y="893"/>
                  </a:lnTo>
                  <a:lnTo>
                    <a:pt x="241" y="868"/>
                  </a:lnTo>
                  <a:lnTo>
                    <a:pt x="242" y="844"/>
                  </a:lnTo>
                  <a:lnTo>
                    <a:pt x="243" y="820"/>
                  </a:lnTo>
                  <a:lnTo>
                    <a:pt x="243" y="795"/>
                  </a:lnTo>
                  <a:lnTo>
                    <a:pt x="242" y="771"/>
                  </a:lnTo>
                  <a:lnTo>
                    <a:pt x="242" y="771"/>
                  </a:lnTo>
                  <a:lnTo>
                    <a:pt x="234" y="671"/>
                  </a:lnTo>
                  <a:lnTo>
                    <a:pt x="225" y="571"/>
                  </a:lnTo>
                  <a:lnTo>
                    <a:pt x="218" y="521"/>
                  </a:lnTo>
                  <a:lnTo>
                    <a:pt x="211" y="471"/>
                  </a:lnTo>
                  <a:lnTo>
                    <a:pt x="202" y="422"/>
                  </a:lnTo>
                  <a:lnTo>
                    <a:pt x="193" y="373"/>
                  </a:lnTo>
                  <a:lnTo>
                    <a:pt x="181" y="324"/>
                  </a:lnTo>
                  <a:lnTo>
                    <a:pt x="168" y="276"/>
                  </a:lnTo>
                  <a:lnTo>
                    <a:pt x="152" y="229"/>
                  </a:lnTo>
                  <a:lnTo>
                    <a:pt x="133" y="183"/>
                  </a:lnTo>
                  <a:lnTo>
                    <a:pt x="113" y="137"/>
                  </a:lnTo>
                  <a:lnTo>
                    <a:pt x="90" y="93"/>
                  </a:lnTo>
                  <a:lnTo>
                    <a:pt x="64" y="49"/>
                  </a:lnTo>
                  <a:lnTo>
                    <a:pt x="51" y="28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3" y="4"/>
                  </a:lnTo>
                  <a:lnTo>
                    <a:pt x="29" y="1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9" y="3"/>
                  </a:lnTo>
                  <a:lnTo>
                    <a:pt x="4" y="7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3"/>
                  </a:lnTo>
                  <a:lnTo>
                    <a:pt x="4" y="27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29CA0A40-73F8-7347-62C2-5E0216FBA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" y="1774"/>
              <a:ext cx="59" cy="194"/>
            </a:xfrm>
            <a:custGeom>
              <a:avLst/>
              <a:gdLst>
                <a:gd name="T0" fmla="*/ 128 w 177"/>
                <a:gd name="T1" fmla="*/ 18 h 581"/>
                <a:gd name="T2" fmla="*/ 137 w 177"/>
                <a:gd name="T3" fmla="*/ 196 h 581"/>
                <a:gd name="T4" fmla="*/ 138 w 177"/>
                <a:gd name="T5" fmla="*/ 285 h 581"/>
                <a:gd name="T6" fmla="*/ 136 w 177"/>
                <a:gd name="T7" fmla="*/ 375 h 581"/>
                <a:gd name="T8" fmla="*/ 134 w 177"/>
                <a:gd name="T9" fmla="*/ 393 h 581"/>
                <a:gd name="T10" fmla="*/ 129 w 177"/>
                <a:gd name="T11" fmla="*/ 430 h 581"/>
                <a:gd name="T12" fmla="*/ 120 w 177"/>
                <a:gd name="T13" fmla="*/ 466 h 581"/>
                <a:gd name="T14" fmla="*/ 102 w 177"/>
                <a:gd name="T15" fmla="*/ 501 h 581"/>
                <a:gd name="T16" fmla="*/ 92 w 177"/>
                <a:gd name="T17" fmla="*/ 517 h 581"/>
                <a:gd name="T18" fmla="*/ 76 w 177"/>
                <a:gd name="T19" fmla="*/ 533 h 581"/>
                <a:gd name="T20" fmla="*/ 56 w 177"/>
                <a:gd name="T21" fmla="*/ 544 h 581"/>
                <a:gd name="T22" fmla="*/ 53 w 177"/>
                <a:gd name="T23" fmla="*/ 545 h 581"/>
                <a:gd name="T24" fmla="*/ 47 w 177"/>
                <a:gd name="T25" fmla="*/ 541 h 581"/>
                <a:gd name="T26" fmla="*/ 41 w 177"/>
                <a:gd name="T27" fmla="*/ 530 h 581"/>
                <a:gd name="T28" fmla="*/ 37 w 177"/>
                <a:gd name="T29" fmla="*/ 508 h 581"/>
                <a:gd name="T30" fmla="*/ 36 w 177"/>
                <a:gd name="T31" fmla="*/ 504 h 581"/>
                <a:gd name="T32" fmla="*/ 29 w 177"/>
                <a:gd name="T33" fmla="*/ 494 h 581"/>
                <a:gd name="T34" fmla="*/ 16 w 177"/>
                <a:gd name="T35" fmla="*/ 490 h 581"/>
                <a:gd name="T36" fmla="*/ 4 w 177"/>
                <a:gd name="T37" fmla="*/ 494 h 581"/>
                <a:gd name="T38" fmla="*/ 0 w 177"/>
                <a:gd name="T39" fmla="*/ 500 h 581"/>
                <a:gd name="T40" fmla="*/ 0 w 177"/>
                <a:gd name="T41" fmla="*/ 508 h 581"/>
                <a:gd name="T42" fmla="*/ 3 w 177"/>
                <a:gd name="T43" fmla="*/ 522 h 581"/>
                <a:gd name="T44" fmla="*/ 12 w 177"/>
                <a:gd name="T45" fmla="*/ 550 h 581"/>
                <a:gd name="T46" fmla="*/ 24 w 177"/>
                <a:gd name="T47" fmla="*/ 569 h 581"/>
                <a:gd name="T48" fmla="*/ 33 w 177"/>
                <a:gd name="T49" fmla="*/ 577 h 581"/>
                <a:gd name="T50" fmla="*/ 47 w 177"/>
                <a:gd name="T51" fmla="*/ 581 h 581"/>
                <a:gd name="T52" fmla="*/ 61 w 177"/>
                <a:gd name="T53" fmla="*/ 581 h 581"/>
                <a:gd name="T54" fmla="*/ 71 w 177"/>
                <a:gd name="T55" fmla="*/ 578 h 581"/>
                <a:gd name="T56" fmla="*/ 87 w 177"/>
                <a:gd name="T57" fmla="*/ 572 h 581"/>
                <a:gd name="T58" fmla="*/ 113 w 177"/>
                <a:gd name="T59" fmla="*/ 549 h 581"/>
                <a:gd name="T60" fmla="*/ 134 w 177"/>
                <a:gd name="T61" fmla="*/ 520 h 581"/>
                <a:gd name="T62" fmla="*/ 150 w 177"/>
                <a:gd name="T63" fmla="*/ 488 h 581"/>
                <a:gd name="T64" fmla="*/ 157 w 177"/>
                <a:gd name="T65" fmla="*/ 472 h 581"/>
                <a:gd name="T66" fmla="*/ 169 w 177"/>
                <a:gd name="T67" fmla="*/ 424 h 581"/>
                <a:gd name="T68" fmla="*/ 173 w 177"/>
                <a:gd name="T69" fmla="*/ 375 h 581"/>
                <a:gd name="T70" fmla="*/ 176 w 177"/>
                <a:gd name="T71" fmla="*/ 316 h 581"/>
                <a:gd name="T72" fmla="*/ 177 w 177"/>
                <a:gd name="T73" fmla="*/ 257 h 581"/>
                <a:gd name="T74" fmla="*/ 173 w 177"/>
                <a:gd name="T75" fmla="*/ 138 h 581"/>
                <a:gd name="T76" fmla="*/ 165 w 177"/>
                <a:gd name="T77" fmla="*/ 18 h 581"/>
                <a:gd name="T78" fmla="*/ 162 w 177"/>
                <a:gd name="T79" fmla="*/ 10 h 581"/>
                <a:gd name="T80" fmla="*/ 152 w 177"/>
                <a:gd name="T81" fmla="*/ 0 h 581"/>
                <a:gd name="T82" fmla="*/ 138 w 177"/>
                <a:gd name="T83" fmla="*/ 0 h 581"/>
                <a:gd name="T84" fmla="*/ 130 w 177"/>
                <a:gd name="T85" fmla="*/ 7 h 581"/>
                <a:gd name="T86" fmla="*/ 128 w 177"/>
                <a:gd name="T87" fmla="*/ 14 h 581"/>
                <a:gd name="T88" fmla="*/ 128 w 177"/>
                <a:gd name="T89" fmla="*/ 18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7" h="581">
                  <a:moveTo>
                    <a:pt x="128" y="18"/>
                  </a:moveTo>
                  <a:lnTo>
                    <a:pt x="128" y="18"/>
                  </a:lnTo>
                  <a:lnTo>
                    <a:pt x="133" y="107"/>
                  </a:lnTo>
                  <a:lnTo>
                    <a:pt x="137" y="196"/>
                  </a:lnTo>
                  <a:lnTo>
                    <a:pt x="138" y="240"/>
                  </a:lnTo>
                  <a:lnTo>
                    <a:pt x="138" y="285"/>
                  </a:lnTo>
                  <a:lnTo>
                    <a:pt x="138" y="329"/>
                  </a:lnTo>
                  <a:lnTo>
                    <a:pt x="136" y="375"/>
                  </a:lnTo>
                  <a:lnTo>
                    <a:pt x="136" y="375"/>
                  </a:lnTo>
                  <a:lnTo>
                    <a:pt x="134" y="393"/>
                  </a:lnTo>
                  <a:lnTo>
                    <a:pt x="132" y="412"/>
                  </a:lnTo>
                  <a:lnTo>
                    <a:pt x="129" y="430"/>
                  </a:lnTo>
                  <a:lnTo>
                    <a:pt x="125" y="449"/>
                  </a:lnTo>
                  <a:lnTo>
                    <a:pt x="120" y="466"/>
                  </a:lnTo>
                  <a:lnTo>
                    <a:pt x="112" y="484"/>
                  </a:lnTo>
                  <a:lnTo>
                    <a:pt x="102" y="501"/>
                  </a:lnTo>
                  <a:lnTo>
                    <a:pt x="92" y="517"/>
                  </a:lnTo>
                  <a:lnTo>
                    <a:pt x="92" y="517"/>
                  </a:lnTo>
                  <a:lnTo>
                    <a:pt x="84" y="525"/>
                  </a:lnTo>
                  <a:lnTo>
                    <a:pt x="76" y="533"/>
                  </a:lnTo>
                  <a:lnTo>
                    <a:pt x="67" y="540"/>
                  </a:lnTo>
                  <a:lnTo>
                    <a:pt x="56" y="544"/>
                  </a:lnTo>
                  <a:lnTo>
                    <a:pt x="56" y="544"/>
                  </a:lnTo>
                  <a:lnTo>
                    <a:pt x="53" y="545"/>
                  </a:lnTo>
                  <a:lnTo>
                    <a:pt x="52" y="544"/>
                  </a:lnTo>
                  <a:lnTo>
                    <a:pt x="47" y="541"/>
                  </a:lnTo>
                  <a:lnTo>
                    <a:pt x="44" y="537"/>
                  </a:lnTo>
                  <a:lnTo>
                    <a:pt x="41" y="530"/>
                  </a:lnTo>
                  <a:lnTo>
                    <a:pt x="39" y="517"/>
                  </a:lnTo>
                  <a:lnTo>
                    <a:pt x="37" y="508"/>
                  </a:lnTo>
                  <a:lnTo>
                    <a:pt x="37" y="508"/>
                  </a:lnTo>
                  <a:lnTo>
                    <a:pt x="36" y="504"/>
                  </a:lnTo>
                  <a:lnTo>
                    <a:pt x="35" y="500"/>
                  </a:lnTo>
                  <a:lnTo>
                    <a:pt x="29" y="494"/>
                  </a:lnTo>
                  <a:lnTo>
                    <a:pt x="23" y="492"/>
                  </a:lnTo>
                  <a:lnTo>
                    <a:pt x="16" y="490"/>
                  </a:lnTo>
                  <a:lnTo>
                    <a:pt x="9" y="492"/>
                  </a:lnTo>
                  <a:lnTo>
                    <a:pt x="4" y="494"/>
                  </a:lnTo>
                  <a:lnTo>
                    <a:pt x="1" y="497"/>
                  </a:lnTo>
                  <a:lnTo>
                    <a:pt x="0" y="500"/>
                  </a:lnTo>
                  <a:lnTo>
                    <a:pt x="0" y="504"/>
                  </a:lnTo>
                  <a:lnTo>
                    <a:pt x="0" y="508"/>
                  </a:lnTo>
                  <a:lnTo>
                    <a:pt x="0" y="508"/>
                  </a:lnTo>
                  <a:lnTo>
                    <a:pt x="3" y="522"/>
                  </a:lnTo>
                  <a:lnTo>
                    <a:pt x="7" y="537"/>
                  </a:lnTo>
                  <a:lnTo>
                    <a:pt x="12" y="550"/>
                  </a:lnTo>
                  <a:lnTo>
                    <a:pt x="19" y="564"/>
                  </a:lnTo>
                  <a:lnTo>
                    <a:pt x="24" y="569"/>
                  </a:lnTo>
                  <a:lnTo>
                    <a:pt x="28" y="573"/>
                  </a:lnTo>
                  <a:lnTo>
                    <a:pt x="33" y="577"/>
                  </a:lnTo>
                  <a:lnTo>
                    <a:pt x="40" y="580"/>
                  </a:lnTo>
                  <a:lnTo>
                    <a:pt x="47" y="581"/>
                  </a:lnTo>
                  <a:lnTo>
                    <a:pt x="53" y="581"/>
                  </a:lnTo>
                  <a:lnTo>
                    <a:pt x="61" y="581"/>
                  </a:lnTo>
                  <a:lnTo>
                    <a:pt x="71" y="578"/>
                  </a:lnTo>
                  <a:lnTo>
                    <a:pt x="71" y="578"/>
                  </a:lnTo>
                  <a:lnTo>
                    <a:pt x="79" y="576"/>
                  </a:lnTo>
                  <a:lnTo>
                    <a:pt x="87" y="572"/>
                  </a:lnTo>
                  <a:lnTo>
                    <a:pt x="101" y="562"/>
                  </a:lnTo>
                  <a:lnTo>
                    <a:pt x="113" y="549"/>
                  </a:lnTo>
                  <a:lnTo>
                    <a:pt x="125" y="536"/>
                  </a:lnTo>
                  <a:lnTo>
                    <a:pt x="134" y="520"/>
                  </a:lnTo>
                  <a:lnTo>
                    <a:pt x="144" y="504"/>
                  </a:lnTo>
                  <a:lnTo>
                    <a:pt x="150" y="488"/>
                  </a:lnTo>
                  <a:lnTo>
                    <a:pt x="157" y="472"/>
                  </a:lnTo>
                  <a:lnTo>
                    <a:pt x="157" y="472"/>
                  </a:lnTo>
                  <a:lnTo>
                    <a:pt x="164" y="448"/>
                  </a:lnTo>
                  <a:lnTo>
                    <a:pt x="169" y="424"/>
                  </a:lnTo>
                  <a:lnTo>
                    <a:pt x="172" y="399"/>
                  </a:lnTo>
                  <a:lnTo>
                    <a:pt x="173" y="375"/>
                  </a:lnTo>
                  <a:lnTo>
                    <a:pt x="173" y="375"/>
                  </a:lnTo>
                  <a:lnTo>
                    <a:pt x="176" y="316"/>
                  </a:lnTo>
                  <a:lnTo>
                    <a:pt x="177" y="257"/>
                  </a:lnTo>
                  <a:lnTo>
                    <a:pt x="177" y="257"/>
                  </a:lnTo>
                  <a:lnTo>
                    <a:pt x="176" y="197"/>
                  </a:lnTo>
                  <a:lnTo>
                    <a:pt x="173" y="138"/>
                  </a:lnTo>
                  <a:lnTo>
                    <a:pt x="165" y="18"/>
                  </a:lnTo>
                  <a:lnTo>
                    <a:pt x="165" y="18"/>
                  </a:lnTo>
                  <a:lnTo>
                    <a:pt x="164" y="14"/>
                  </a:lnTo>
                  <a:lnTo>
                    <a:pt x="162" y="10"/>
                  </a:lnTo>
                  <a:lnTo>
                    <a:pt x="158" y="4"/>
                  </a:lnTo>
                  <a:lnTo>
                    <a:pt x="152" y="0"/>
                  </a:lnTo>
                  <a:lnTo>
                    <a:pt x="145" y="0"/>
                  </a:lnTo>
                  <a:lnTo>
                    <a:pt x="138" y="0"/>
                  </a:lnTo>
                  <a:lnTo>
                    <a:pt x="132" y="4"/>
                  </a:lnTo>
                  <a:lnTo>
                    <a:pt x="130" y="7"/>
                  </a:lnTo>
                  <a:lnTo>
                    <a:pt x="128" y="10"/>
                  </a:lnTo>
                  <a:lnTo>
                    <a:pt x="128" y="14"/>
                  </a:lnTo>
                  <a:lnTo>
                    <a:pt x="128" y="18"/>
                  </a:lnTo>
                  <a:lnTo>
                    <a:pt x="128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9CD15139-27CC-044B-489E-CCD179980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6" y="1818"/>
              <a:ext cx="67" cy="169"/>
            </a:xfrm>
            <a:custGeom>
              <a:avLst/>
              <a:gdLst>
                <a:gd name="T0" fmla="*/ 162 w 200"/>
                <a:gd name="T1" fmla="*/ 19 h 507"/>
                <a:gd name="T2" fmla="*/ 161 w 200"/>
                <a:gd name="T3" fmla="*/ 177 h 507"/>
                <a:gd name="T4" fmla="*/ 160 w 200"/>
                <a:gd name="T5" fmla="*/ 229 h 507"/>
                <a:gd name="T6" fmla="*/ 153 w 200"/>
                <a:gd name="T7" fmla="*/ 297 h 507"/>
                <a:gd name="T8" fmla="*/ 142 w 200"/>
                <a:gd name="T9" fmla="*/ 363 h 507"/>
                <a:gd name="T10" fmla="*/ 137 w 200"/>
                <a:gd name="T11" fmla="*/ 387 h 507"/>
                <a:gd name="T12" fmla="*/ 125 w 200"/>
                <a:gd name="T13" fmla="*/ 425 h 507"/>
                <a:gd name="T14" fmla="*/ 113 w 200"/>
                <a:gd name="T15" fmla="*/ 446 h 507"/>
                <a:gd name="T16" fmla="*/ 105 w 200"/>
                <a:gd name="T17" fmla="*/ 457 h 507"/>
                <a:gd name="T18" fmla="*/ 92 w 200"/>
                <a:gd name="T19" fmla="*/ 467 h 507"/>
                <a:gd name="T20" fmla="*/ 84 w 200"/>
                <a:gd name="T21" fmla="*/ 469 h 507"/>
                <a:gd name="T22" fmla="*/ 77 w 200"/>
                <a:gd name="T23" fmla="*/ 467 h 507"/>
                <a:gd name="T24" fmla="*/ 68 w 200"/>
                <a:gd name="T25" fmla="*/ 459 h 507"/>
                <a:gd name="T26" fmla="*/ 59 w 200"/>
                <a:gd name="T27" fmla="*/ 439 h 507"/>
                <a:gd name="T28" fmla="*/ 48 w 200"/>
                <a:gd name="T29" fmla="*/ 402 h 507"/>
                <a:gd name="T30" fmla="*/ 40 w 200"/>
                <a:gd name="T31" fmla="*/ 341 h 507"/>
                <a:gd name="T32" fmla="*/ 39 w 200"/>
                <a:gd name="T33" fmla="*/ 309 h 507"/>
                <a:gd name="T34" fmla="*/ 37 w 200"/>
                <a:gd name="T35" fmla="*/ 212 h 507"/>
                <a:gd name="T36" fmla="*/ 43 w 200"/>
                <a:gd name="T37" fmla="*/ 82 h 507"/>
                <a:gd name="T38" fmla="*/ 44 w 200"/>
                <a:gd name="T39" fmla="*/ 53 h 507"/>
                <a:gd name="T40" fmla="*/ 43 w 200"/>
                <a:gd name="T41" fmla="*/ 49 h 507"/>
                <a:gd name="T42" fmla="*/ 40 w 200"/>
                <a:gd name="T43" fmla="*/ 43 h 507"/>
                <a:gd name="T44" fmla="*/ 32 w 200"/>
                <a:gd name="T45" fmla="*/ 37 h 507"/>
                <a:gd name="T46" fmla="*/ 19 w 200"/>
                <a:gd name="T47" fmla="*/ 37 h 507"/>
                <a:gd name="T48" fmla="*/ 9 w 200"/>
                <a:gd name="T49" fmla="*/ 43 h 507"/>
                <a:gd name="T50" fmla="*/ 7 w 200"/>
                <a:gd name="T51" fmla="*/ 49 h 507"/>
                <a:gd name="T52" fmla="*/ 7 w 200"/>
                <a:gd name="T53" fmla="*/ 53 h 507"/>
                <a:gd name="T54" fmla="*/ 3 w 200"/>
                <a:gd name="T55" fmla="*/ 166 h 507"/>
                <a:gd name="T56" fmla="*/ 0 w 200"/>
                <a:gd name="T57" fmla="*/ 278 h 507"/>
                <a:gd name="T58" fmla="*/ 1 w 200"/>
                <a:gd name="T59" fmla="*/ 311 h 507"/>
                <a:gd name="T60" fmla="*/ 7 w 200"/>
                <a:gd name="T61" fmla="*/ 379 h 507"/>
                <a:gd name="T62" fmla="*/ 12 w 200"/>
                <a:gd name="T63" fmla="*/ 411 h 507"/>
                <a:gd name="T64" fmla="*/ 20 w 200"/>
                <a:gd name="T65" fmla="*/ 446 h 507"/>
                <a:gd name="T66" fmla="*/ 28 w 200"/>
                <a:gd name="T67" fmla="*/ 467 h 507"/>
                <a:gd name="T68" fmla="*/ 41 w 200"/>
                <a:gd name="T69" fmla="*/ 486 h 507"/>
                <a:gd name="T70" fmla="*/ 49 w 200"/>
                <a:gd name="T71" fmla="*/ 494 h 507"/>
                <a:gd name="T72" fmla="*/ 71 w 200"/>
                <a:gd name="T73" fmla="*/ 506 h 507"/>
                <a:gd name="T74" fmla="*/ 91 w 200"/>
                <a:gd name="T75" fmla="*/ 507 h 507"/>
                <a:gd name="T76" fmla="*/ 109 w 200"/>
                <a:gd name="T77" fmla="*/ 499 h 507"/>
                <a:gd name="T78" fmla="*/ 125 w 200"/>
                <a:gd name="T79" fmla="*/ 486 h 507"/>
                <a:gd name="T80" fmla="*/ 140 w 200"/>
                <a:gd name="T81" fmla="*/ 469 h 507"/>
                <a:gd name="T82" fmla="*/ 162 w 200"/>
                <a:gd name="T83" fmla="*/ 429 h 507"/>
                <a:gd name="T84" fmla="*/ 169 w 200"/>
                <a:gd name="T85" fmla="*/ 410 h 507"/>
                <a:gd name="T86" fmla="*/ 185 w 200"/>
                <a:gd name="T87" fmla="*/ 346 h 507"/>
                <a:gd name="T88" fmla="*/ 193 w 200"/>
                <a:gd name="T89" fmla="*/ 281 h 507"/>
                <a:gd name="T90" fmla="*/ 198 w 200"/>
                <a:gd name="T91" fmla="*/ 214 h 507"/>
                <a:gd name="T92" fmla="*/ 200 w 200"/>
                <a:gd name="T93" fmla="*/ 149 h 507"/>
                <a:gd name="T94" fmla="*/ 200 w 200"/>
                <a:gd name="T95" fmla="*/ 19 h 507"/>
                <a:gd name="T96" fmla="*/ 200 w 200"/>
                <a:gd name="T97" fmla="*/ 13 h 507"/>
                <a:gd name="T98" fmla="*/ 196 w 200"/>
                <a:gd name="T99" fmla="*/ 7 h 507"/>
                <a:gd name="T100" fmla="*/ 188 w 200"/>
                <a:gd name="T101" fmla="*/ 1 h 507"/>
                <a:gd name="T102" fmla="*/ 174 w 200"/>
                <a:gd name="T103" fmla="*/ 1 h 507"/>
                <a:gd name="T104" fmla="*/ 166 w 200"/>
                <a:gd name="T105" fmla="*/ 7 h 507"/>
                <a:gd name="T106" fmla="*/ 162 w 200"/>
                <a:gd name="T107" fmla="*/ 13 h 507"/>
                <a:gd name="T108" fmla="*/ 162 w 200"/>
                <a:gd name="T109" fmla="*/ 19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0" h="507">
                  <a:moveTo>
                    <a:pt x="162" y="19"/>
                  </a:moveTo>
                  <a:lnTo>
                    <a:pt x="162" y="19"/>
                  </a:lnTo>
                  <a:lnTo>
                    <a:pt x="162" y="124"/>
                  </a:lnTo>
                  <a:lnTo>
                    <a:pt x="161" y="177"/>
                  </a:lnTo>
                  <a:lnTo>
                    <a:pt x="160" y="229"/>
                  </a:lnTo>
                  <a:lnTo>
                    <a:pt x="160" y="229"/>
                  </a:lnTo>
                  <a:lnTo>
                    <a:pt x="157" y="262"/>
                  </a:lnTo>
                  <a:lnTo>
                    <a:pt x="153" y="297"/>
                  </a:lnTo>
                  <a:lnTo>
                    <a:pt x="149" y="330"/>
                  </a:lnTo>
                  <a:lnTo>
                    <a:pt x="142" y="363"/>
                  </a:lnTo>
                  <a:lnTo>
                    <a:pt x="142" y="363"/>
                  </a:lnTo>
                  <a:lnTo>
                    <a:pt x="137" y="387"/>
                  </a:lnTo>
                  <a:lnTo>
                    <a:pt x="129" y="413"/>
                  </a:lnTo>
                  <a:lnTo>
                    <a:pt x="125" y="425"/>
                  </a:lnTo>
                  <a:lnTo>
                    <a:pt x="120" y="435"/>
                  </a:lnTo>
                  <a:lnTo>
                    <a:pt x="113" y="446"/>
                  </a:lnTo>
                  <a:lnTo>
                    <a:pt x="105" y="457"/>
                  </a:lnTo>
                  <a:lnTo>
                    <a:pt x="105" y="457"/>
                  </a:lnTo>
                  <a:lnTo>
                    <a:pt x="96" y="465"/>
                  </a:lnTo>
                  <a:lnTo>
                    <a:pt x="92" y="467"/>
                  </a:lnTo>
                  <a:lnTo>
                    <a:pt x="88" y="469"/>
                  </a:lnTo>
                  <a:lnTo>
                    <a:pt x="84" y="469"/>
                  </a:lnTo>
                  <a:lnTo>
                    <a:pt x="81" y="469"/>
                  </a:lnTo>
                  <a:lnTo>
                    <a:pt x="77" y="467"/>
                  </a:lnTo>
                  <a:lnTo>
                    <a:pt x="75" y="465"/>
                  </a:lnTo>
                  <a:lnTo>
                    <a:pt x="68" y="459"/>
                  </a:lnTo>
                  <a:lnTo>
                    <a:pt x="63" y="450"/>
                  </a:lnTo>
                  <a:lnTo>
                    <a:pt x="59" y="439"/>
                  </a:lnTo>
                  <a:lnTo>
                    <a:pt x="55" y="429"/>
                  </a:lnTo>
                  <a:lnTo>
                    <a:pt x="48" y="402"/>
                  </a:lnTo>
                  <a:lnTo>
                    <a:pt x="44" y="377"/>
                  </a:lnTo>
                  <a:lnTo>
                    <a:pt x="40" y="341"/>
                  </a:lnTo>
                  <a:lnTo>
                    <a:pt x="40" y="341"/>
                  </a:lnTo>
                  <a:lnTo>
                    <a:pt x="39" y="309"/>
                  </a:lnTo>
                  <a:lnTo>
                    <a:pt x="37" y="277"/>
                  </a:lnTo>
                  <a:lnTo>
                    <a:pt x="37" y="212"/>
                  </a:lnTo>
                  <a:lnTo>
                    <a:pt x="40" y="146"/>
                  </a:lnTo>
                  <a:lnTo>
                    <a:pt x="43" y="82"/>
                  </a:lnTo>
                  <a:lnTo>
                    <a:pt x="43" y="82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43" y="49"/>
                  </a:lnTo>
                  <a:lnTo>
                    <a:pt x="41" y="45"/>
                  </a:lnTo>
                  <a:lnTo>
                    <a:pt x="40" y="43"/>
                  </a:lnTo>
                  <a:lnTo>
                    <a:pt x="37" y="40"/>
                  </a:lnTo>
                  <a:lnTo>
                    <a:pt x="32" y="37"/>
                  </a:lnTo>
                  <a:lnTo>
                    <a:pt x="25" y="36"/>
                  </a:lnTo>
                  <a:lnTo>
                    <a:pt x="19" y="37"/>
                  </a:lnTo>
                  <a:lnTo>
                    <a:pt x="12" y="40"/>
                  </a:lnTo>
                  <a:lnTo>
                    <a:pt x="9" y="43"/>
                  </a:lnTo>
                  <a:lnTo>
                    <a:pt x="8" y="45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5" y="110"/>
                  </a:lnTo>
                  <a:lnTo>
                    <a:pt x="3" y="166"/>
                  </a:lnTo>
                  <a:lnTo>
                    <a:pt x="1" y="222"/>
                  </a:lnTo>
                  <a:lnTo>
                    <a:pt x="0" y="278"/>
                  </a:lnTo>
                  <a:lnTo>
                    <a:pt x="0" y="278"/>
                  </a:lnTo>
                  <a:lnTo>
                    <a:pt x="1" y="311"/>
                  </a:lnTo>
                  <a:lnTo>
                    <a:pt x="3" y="346"/>
                  </a:lnTo>
                  <a:lnTo>
                    <a:pt x="7" y="379"/>
                  </a:lnTo>
                  <a:lnTo>
                    <a:pt x="12" y="411"/>
                  </a:lnTo>
                  <a:lnTo>
                    <a:pt x="12" y="411"/>
                  </a:lnTo>
                  <a:lnTo>
                    <a:pt x="16" y="434"/>
                  </a:lnTo>
                  <a:lnTo>
                    <a:pt x="20" y="446"/>
                  </a:lnTo>
                  <a:lnTo>
                    <a:pt x="24" y="457"/>
                  </a:lnTo>
                  <a:lnTo>
                    <a:pt x="28" y="467"/>
                  </a:lnTo>
                  <a:lnTo>
                    <a:pt x="33" y="477"/>
                  </a:lnTo>
                  <a:lnTo>
                    <a:pt x="41" y="486"/>
                  </a:lnTo>
                  <a:lnTo>
                    <a:pt x="49" y="494"/>
                  </a:lnTo>
                  <a:lnTo>
                    <a:pt x="49" y="494"/>
                  </a:lnTo>
                  <a:lnTo>
                    <a:pt x="60" y="500"/>
                  </a:lnTo>
                  <a:lnTo>
                    <a:pt x="71" y="506"/>
                  </a:lnTo>
                  <a:lnTo>
                    <a:pt x="81" y="507"/>
                  </a:lnTo>
                  <a:lnTo>
                    <a:pt x="91" y="507"/>
                  </a:lnTo>
                  <a:lnTo>
                    <a:pt x="100" y="504"/>
                  </a:lnTo>
                  <a:lnTo>
                    <a:pt x="109" y="499"/>
                  </a:lnTo>
                  <a:lnTo>
                    <a:pt x="117" y="494"/>
                  </a:lnTo>
                  <a:lnTo>
                    <a:pt x="125" y="486"/>
                  </a:lnTo>
                  <a:lnTo>
                    <a:pt x="133" y="478"/>
                  </a:lnTo>
                  <a:lnTo>
                    <a:pt x="140" y="469"/>
                  </a:lnTo>
                  <a:lnTo>
                    <a:pt x="153" y="449"/>
                  </a:lnTo>
                  <a:lnTo>
                    <a:pt x="162" y="429"/>
                  </a:lnTo>
                  <a:lnTo>
                    <a:pt x="169" y="410"/>
                  </a:lnTo>
                  <a:lnTo>
                    <a:pt x="169" y="410"/>
                  </a:lnTo>
                  <a:lnTo>
                    <a:pt x="178" y="378"/>
                  </a:lnTo>
                  <a:lnTo>
                    <a:pt x="185" y="346"/>
                  </a:lnTo>
                  <a:lnTo>
                    <a:pt x="190" y="314"/>
                  </a:lnTo>
                  <a:lnTo>
                    <a:pt x="193" y="281"/>
                  </a:lnTo>
                  <a:lnTo>
                    <a:pt x="196" y="248"/>
                  </a:lnTo>
                  <a:lnTo>
                    <a:pt x="198" y="214"/>
                  </a:lnTo>
                  <a:lnTo>
                    <a:pt x="200" y="149"/>
                  </a:lnTo>
                  <a:lnTo>
                    <a:pt x="200" y="149"/>
                  </a:lnTo>
                  <a:lnTo>
                    <a:pt x="200" y="84"/>
                  </a:lnTo>
                  <a:lnTo>
                    <a:pt x="200" y="19"/>
                  </a:lnTo>
                  <a:lnTo>
                    <a:pt x="200" y="19"/>
                  </a:lnTo>
                  <a:lnTo>
                    <a:pt x="200" y="13"/>
                  </a:lnTo>
                  <a:lnTo>
                    <a:pt x="198" y="11"/>
                  </a:lnTo>
                  <a:lnTo>
                    <a:pt x="196" y="7"/>
                  </a:lnTo>
                  <a:lnTo>
                    <a:pt x="194" y="5"/>
                  </a:lnTo>
                  <a:lnTo>
                    <a:pt x="188" y="1"/>
                  </a:lnTo>
                  <a:lnTo>
                    <a:pt x="181" y="0"/>
                  </a:lnTo>
                  <a:lnTo>
                    <a:pt x="174" y="1"/>
                  </a:lnTo>
                  <a:lnTo>
                    <a:pt x="168" y="5"/>
                  </a:lnTo>
                  <a:lnTo>
                    <a:pt x="166" y="7"/>
                  </a:lnTo>
                  <a:lnTo>
                    <a:pt x="164" y="11"/>
                  </a:lnTo>
                  <a:lnTo>
                    <a:pt x="162" y="13"/>
                  </a:lnTo>
                  <a:lnTo>
                    <a:pt x="162" y="19"/>
                  </a:lnTo>
                  <a:lnTo>
                    <a:pt x="16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72968B18-5670-4F5A-1A65-A1F0F45993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" y="1617"/>
              <a:ext cx="108" cy="357"/>
            </a:xfrm>
            <a:custGeom>
              <a:avLst/>
              <a:gdLst>
                <a:gd name="T0" fmla="*/ 277 w 323"/>
                <a:gd name="T1" fmla="*/ 787 h 1073"/>
                <a:gd name="T2" fmla="*/ 284 w 323"/>
                <a:gd name="T3" fmla="*/ 872 h 1073"/>
                <a:gd name="T4" fmla="*/ 284 w 323"/>
                <a:gd name="T5" fmla="*/ 960 h 1073"/>
                <a:gd name="T6" fmla="*/ 272 w 323"/>
                <a:gd name="T7" fmla="*/ 1010 h 1073"/>
                <a:gd name="T8" fmla="*/ 266 w 323"/>
                <a:gd name="T9" fmla="*/ 1021 h 1073"/>
                <a:gd name="T10" fmla="*/ 244 w 323"/>
                <a:gd name="T11" fmla="*/ 1036 h 1073"/>
                <a:gd name="T12" fmla="*/ 233 w 323"/>
                <a:gd name="T13" fmla="*/ 1036 h 1073"/>
                <a:gd name="T14" fmla="*/ 221 w 323"/>
                <a:gd name="T15" fmla="*/ 1026 h 1073"/>
                <a:gd name="T16" fmla="*/ 210 w 323"/>
                <a:gd name="T17" fmla="*/ 1009 h 1073"/>
                <a:gd name="T18" fmla="*/ 197 w 323"/>
                <a:gd name="T19" fmla="*/ 969 h 1073"/>
                <a:gd name="T20" fmla="*/ 186 w 323"/>
                <a:gd name="T21" fmla="*/ 897 h 1073"/>
                <a:gd name="T22" fmla="*/ 177 w 323"/>
                <a:gd name="T23" fmla="*/ 788 h 1073"/>
                <a:gd name="T24" fmla="*/ 169 w 323"/>
                <a:gd name="T25" fmla="*/ 570 h 1073"/>
                <a:gd name="T26" fmla="*/ 163 w 323"/>
                <a:gd name="T27" fmla="*/ 460 h 1073"/>
                <a:gd name="T28" fmla="*/ 149 w 323"/>
                <a:gd name="T29" fmla="*/ 374 h 1073"/>
                <a:gd name="T30" fmla="*/ 128 w 323"/>
                <a:gd name="T31" fmla="*/ 290 h 1073"/>
                <a:gd name="T32" fmla="*/ 71 w 323"/>
                <a:gd name="T33" fmla="*/ 124 h 1073"/>
                <a:gd name="T34" fmla="*/ 36 w 323"/>
                <a:gd name="T35" fmla="*/ 13 h 1073"/>
                <a:gd name="T36" fmla="*/ 34 w 323"/>
                <a:gd name="T37" fmla="*/ 5 h 1073"/>
                <a:gd name="T38" fmla="*/ 22 w 323"/>
                <a:gd name="T39" fmla="*/ 0 h 1073"/>
                <a:gd name="T40" fmla="*/ 3 w 323"/>
                <a:gd name="T41" fmla="*/ 8 h 1073"/>
                <a:gd name="T42" fmla="*/ 0 w 323"/>
                <a:gd name="T43" fmla="*/ 22 h 1073"/>
                <a:gd name="T44" fmla="*/ 16 w 323"/>
                <a:gd name="T45" fmla="*/ 78 h 1073"/>
                <a:gd name="T46" fmla="*/ 73 w 323"/>
                <a:gd name="T47" fmla="*/ 243 h 1073"/>
                <a:gd name="T48" fmla="*/ 100 w 323"/>
                <a:gd name="T49" fmla="*/ 331 h 1073"/>
                <a:gd name="T50" fmla="*/ 119 w 323"/>
                <a:gd name="T51" fmla="*/ 421 h 1073"/>
                <a:gd name="T52" fmla="*/ 127 w 323"/>
                <a:gd name="T53" fmla="*/ 482 h 1073"/>
                <a:gd name="T54" fmla="*/ 136 w 323"/>
                <a:gd name="T55" fmla="*/ 696 h 1073"/>
                <a:gd name="T56" fmla="*/ 144 w 323"/>
                <a:gd name="T57" fmla="*/ 856 h 1073"/>
                <a:gd name="T58" fmla="*/ 153 w 323"/>
                <a:gd name="T59" fmla="*/ 933 h 1073"/>
                <a:gd name="T60" fmla="*/ 168 w 323"/>
                <a:gd name="T61" fmla="*/ 1002 h 1073"/>
                <a:gd name="T62" fmla="*/ 185 w 323"/>
                <a:gd name="T63" fmla="*/ 1040 h 1073"/>
                <a:gd name="T64" fmla="*/ 212 w 323"/>
                <a:gd name="T65" fmla="*/ 1066 h 1073"/>
                <a:gd name="T66" fmla="*/ 250 w 323"/>
                <a:gd name="T67" fmla="*/ 1072 h 1073"/>
                <a:gd name="T68" fmla="*/ 265 w 323"/>
                <a:gd name="T69" fmla="*/ 1068 h 1073"/>
                <a:gd name="T70" fmla="*/ 290 w 323"/>
                <a:gd name="T71" fmla="*/ 1052 h 1073"/>
                <a:gd name="T72" fmla="*/ 313 w 323"/>
                <a:gd name="T73" fmla="*/ 1012 h 1073"/>
                <a:gd name="T74" fmla="*/ 322 w 323"/>
                <a:gd name="T75" fmla="*/ 960 h 1073"/>
                <a:gd name="T76" fmla="*/ 322 w 323"/>
                <a:gd name="T77" fmla="*/ 874 h 1073"/>
                <a:gd name="T78" fmla="*/ 315 w 323"/>
                <a:gd name="T79" fmla="*/ 797 h 1073"/>
                <a:gd name="T80" fmla="*/ 309 w 323"/>
                <a:gd name="T81" fmla="*/ 744 h 1073"/>
                <a:gd name="T82" fmla="*/ 302 w 323"/>
                <a:gd name="T83" fmla="*/ 736 h 1073"/>
                <a:gd name="T84" fmla="*/ 282 w 323"/>
                <a:gd name="T85" fmla="*/ 737 h 1073"/>
                <a:gd name="T86" fmla="*/ 273 w 323"/>
                <a:gd name="T87" fmla="*/ 753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23" h="1073">
                  <a:moveTo>
                    <a:pt x="274" y="757"/>
                  </a:moveTo>
                  <a:lnTo>
                    <a:pt x="274" y="757"/>
                  </a:lnTo>
                  <a:lnTo>
                    <a:pt x="277" y="787"/>
                  </a:lnTo>
                  <a:lnTo>
                    <a:pt x="280" y="815"/>
                  </a:lnTo>
                  <a:lnTo>
                    <a:pt x="284" y="872"/>
                  </a:lnTo>
                  <a:lnTo>
                    <a:pt x="284" y="872"/>
                  </a:lnTo>
                  <a:lnTo>
                    <a:pt x="285" y="906"/>
                  </a:lnTo>
                  <a:lnTo>
                    <a:pt x="285" y="942"/>
                  </a:lnTo>
                  <a:lnTo>
                    <a:pt x="284" y="960"/>
                  </a:lnTo>
                  <a:lnTo>
                    <a:pt x="281" y="977"/>
                  </a:lnTo>
                  <a:lnTo>
                    <a:pt x="277" y="994"/>
                  </a:lnTo>
                  <a:lnTo>
                    <a:pt x="272" y="1010"/>
                  </a:lnTo>
                  <a:lnTo>
                    <a:pt x="272" y="1010"/>
                  </a:lnTo>
                  <a:lnTo>
                    <a:pt x="270" y="1016"/>
                  </a:lnTo>
                  <a:lnTo>
                    <a:pt x="266" y="1021"/>
                  </a:lnTo>
                  <a:lnTo>
                    <a:pt x="258" y="1028"/>
                  </a:lnTo>
                  <a:lnTo>
                    <a:pt x="249" y="1033"/>
                  </a:lnTo>
                  <a:lnTo>
                    <a:pt x="244" y="1036"/>
                  </a:lnTo>
                  <a:lnTo>
                    <a:pt x="238" y="1036"/>
                  </a:lnTo>
                  <a:lnTo>
                    <a:pt x="238" y="1036"/>
                  </a:lnTo>
                  <a:lnTo>
                    <a:pt x="233" y="1036"/>
                  </a:lnTo>
                  <a:lnTo>
                    <a:pt x="229" y="1033"/>
                  </a:lnTo>
                  <a:lnTo>
                    <a:pt x="225" y="1030"/>
                  </a:lnTo>
                  <a:lnTo>
                    <a:pt x="221" y="1026"/>
                  </a:lnTo>
                  <a:lnTo>
                    <a:pt x="216" y="1017"/>
                  </a:lnTo>
                  <a:lnTo>
                    <a:pt x="210" y="1009"/>
                  </a:lnTo>
                  <a:lnTo>
                    <a:pt x="210" y="1009"/>
                  </a:lnTo>
                  <a:lnTo>
                    <a:pt x="205" y="996"/>
                  </a:lnTo>
                  <a:lnTo>
                    <a:pt x="201" y="982"/>
                  </a:lnTo>
                  <a:lnTo>
                    <a:pt x="197" y="969"/>
                  </a:lnTo>
                  <a:lnTo>
                    <a:pt x="194" y="954"/>
                  </a:lnTo>
                  <a:lnTo>
                    <a:pt x="189" y="925"/>
                  </a:lnTo>
                  <a:lnTo>
                    <a:pt x="186" y="897"/>
                  </a:lnTo>
                  <a:lnTo>
                    <a:pt x="186" y="897"/>
                  </a:lnTo>
                  <a:lnTo>
                    <a:pt x="180" y="843"/>
                  </a:lnTo>
                  <a:lnTo>
                    <a:pt x="177" y="788"/>
                  </a:lnTo>
                  <a:lnTo>
                    <a:pt x="175" y="733"/>
                  </a:lnTo>
                  <a:lnTo>
                    <a:pt x="173" y="679"/>
                  </a:lnTo>
                  <a:lnTo>
                    <a:pt x="169" y="570"/>
                  </a:lnTo>
                  <a:lnTo>
                    <a:pt x="167" y="515"/>
                  </a:lnTo>
                  <a:lnTo>
                    <a:pt x="163" y="460"/>
                  </a:lnTo>
                  <a:lnTo>
                    <a:pt x="163" y="460"/>
                  </a:lnTo>
                  <a:lnTo>
                    <a:pt x="159" y="433"/>
                  </a:lnTo>
                  <a:lnTo>
                    <a:pt x="155" y="403"/>
                  </a:lnTo>
                  <a:lnTo>
                    <a:pt x="149" y="374"/>
                  </a:lnTo>
                  <a:lnTo>
                    <a:pt x="143" y="346"/>
                  </a:lnTo>
                  <a:lnTo>
                    <a:pt x="136" y="318"/>
                  </a:lnTo>
                  <a:lnTo>
                    <a:pt x="128" y="290"/>
                  </a:lnTo>
                  <a:lnTo>
                    <a:pt x="109" y="234"/>
                  </a:lnTo>
                  <a:lnTo>
                    <a:pt x="109" y="234"/>
                  </a:lnTo>
                  <a:lnTo>
                    <a:pt x="71" y="124"/>
                  </a:lnTo>
                  <a:lnTo>
                    <a:pt x="52" y="69"/>
                  </a:lnTo>
                  <a:lnTo>
                    <a:pt x="44" y="41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5" y="9"/>
                  </a:lnTo>
                  <a:lnTo>
                    <a:pt x="34" y="5"/>
                  </a:lnTo>
                  <a:lnTo>
                    <a:pt x="31" y="3"/>
                  </a:lnTo>
                  <a:lnTo>
                    <a:pt x="27" y="1"/>
                  </a:lnTo>
                  <a:lnTo>
                    <a:pt x="22" y="0"/>
                  </a:lnTo>
                  <a:lnTo>
                    <a:pt x="14" y="0"/>
                  </a:lnTo>
                  <a:lnTo>
                    <a:pt x="8" y="3"/>
                  </a:lnTo>
                  <a:lnTo>
                    <a:pt x="3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8" y="50"/>
                  </a:lnTo>
                  <a:lnTo>
                    <a:pt x="16" y="78"/>
                  </a:lnTo>
                  <a:lnTo>
                    <a:pt x="35" y="134"/>
                  </a:lnTo>
                  <a:lnTo>
                    <a:pt x="73" y="243"/>
                  </a:lnTo>
                  <a:lnTo>
                    <a:pt x="73" y="243"/>
                  </a:lnTo>
                  <a:lnTo>
                    <a:pt x="84" y="273"/>
                  </a:lnTo>
                  <a:lnTo>
                    <a:pt x="92" y="302"/>
                  </a:lnTo>
                  <a:lnTo>
                    <a:pt x="100" y="331"/>
                  </a:lnTo>
                  <a:lnTo>
                    <a:pt x="108" y="361"/>
                  </a:lnTo>
                  <a:lnTo>
                    <a:pt x="113" y="390"/>
                  </a:lnTo>
                  <a:lnTo>
                    <a:pt x="119" y="421"/>
                  </a:lnTo>
                  <a:lnTo>
                    <a:pt x="124" y="451"/>
                  </a:lnTo>
                  <a:lnTo>
                    <a:pt x="127" y="482"/>
                  </a:lnTo>
                  <a:lnTo>
                    <a:pt x="127" y="482"/>
                  </a:lnTo>
                  <a:lnTo>
                    <a:pt x="131" y="535"/>
                  </a:lnTo>
                  <a:lnTo>
                    <a:pt x="133" y="588"/>
                  </a:lnTo>
                  <a:lnTo>
                    <a:pt x="136" y="696"/>
                  </a:lnTo>
                  <a:lnTo>
                    <a:pt x="139" y="749"/>
                  </a:lnTo>
                  <a:lnTo>
                    <a:pt x="141" y="803"/>
                  </a:lnTo>
                  <a:lnTo>
                    <a:pt x="144" y="856"/>
                  </a:lnTo>
                  <a:lnTo>
                    <a:pt x="151" y="909"/>
                  </a:lnTo>
                  <a:lnTo>
                    <a:pt x="151" y="909"/>
                  </a:lnTo>
                  <a:lnTo>
                    <a:pt x="153" y="933"/>
                  </a:lnTo>
                  <a:lnTo>
                    <a:pt x="157" y="960"/>
                  </a:lnTo>
                  <a:lnTo>
                    <a:pt x="164" y="988"/>
                  </a:lnTo>
                  <a:lnTo>
                    <a:pt x="168" y="1002"/>
                  </a:lnTo>
                  <a:lnTo>
                    <a:pt x="173" y="1016"/>
                  </a:lnTo>
                  <a:lnTo>
                    <a:pt x="178" y="1029"/>
                  </a:lnTo>
                  <a:lnTo>
                    <a:pt x="185" y="1040"/>
                  </a:lnTo>
                  <a:lnTo>
                    <a:pt x="193" y="1050"/>
                  </a:lnTo>
                  <a:lnTo>
                    <a:pt x="201" y="1060"/>
                  </a:lnTo>
                  <a:lnTo>
                    <a:pt x="212" y="1066"/>
                  </a:lnTo>
                  <a:lnTo>
                    <a:pt x="222" y="1070"/>
                  </a:lnTo>
                  <a:lnTo>
                    <a:pt x="236" y="1073"/>
                  </a:lnTo>
                  <a:lnTo>
                    <a:pt x="250" y="1072"/>
                  </a:lnTo>
                  <a:lnTo>
                    <a:pt x="250" y="1072"/>
                  </a:lnTo>
                  <a:lnTo>
                    <a:pt x="258" y="1070"/>
                  </a:lnTo>
                  <a:lnTo>
                    <a:pt x="265" y="1068"/>
                  </a:lnTo>
                  <a:lnTo>
                    <a:pt x="273" y="1065"/>
                  </a:lnTo>
                  <a:lnTo>
                    <a:pt x="280" y="1061"/>
                  </a:lnTo>
                  <a:lnTo>
                    <a:pt x="290" y="1052"/>
                  </a:lnTo>
                  <a:lnTo>
                    <a:pt x="299" y="1040"/>
                  </a:lnTo>
                  <a:lnTo>
                    <a:pt x="307" y="1026"/>
                  </a:lnTo>
                  <a:lnTo>
                    <a:pt x="313" y="1012"/>
                  </a:lnTo>
                  <a:lnTo>
                    <a:pt x="317" y="996"/>
                  </a:lnTo>
                  <a:lnTo>
                    <a:pt x="319" y="978"/>
                  </a:lnTo>
                  <a:lnTo>
                    <a:pt x="322" y="960"/>
                  </a:lnTo>
                  <a:lnTo>
                    <a:pt x="323" y="942"/>
                  </a:lnTo>
                  <a:lnTo>
                    <a:pt x="323" y="906"/>
                  </a:lnTo>
                  <a:lnTo>
                    <a:pt x="322" y="874"/>
                  </a:lnTo>
                  <a:lnTo>
                    <a:pt x="319" y="848"/>
                  </a:lnTo>
                  <a:lnTo>
                    <a:pt x="319" y="848"/>
                  </a:lnTo>
                  <a:lnTo>
                    <a:pt x="315" y="797"/>
                  </a:lnTo>
                  <a:lnTo>
                    <a:pt x="310" y="748"/>
                  </a:lnTo>
                  <a:lnTo>
                    <a:pt x="310" y="748"/>
                  </a:lnTo>
                  <a:lnTo>
                    <a:pt x="309" y="744"/>
                  </a:lnTo>
                  <a:lnTo>
                    <a:pt x="306" y="740"/>
                  </a:lnTo>
                  <a:lnTo>
                    <a:pt x="305" y="737"/>
                  </a:lnTo>
                  <a:lnTo>
                    <a:pt x="302" y="736"/>
                  </a:lnTo>
                  <a:lnTo>
                    <a:pt x="296" y="733"/>
                  </a:lnTo>
                  <a:lnTo>
                    <a:pt x="289" y="735"/>
                  </a:lnTo>
                  <a:lnTo>
                    <a:pt x="282" y="737"/>
                  </a:lnTo>
                  <a:lnTo>
                    <a:pt x="277" y="743"/>
                  </a:lnTo>
                  <a:lnTo>
                    <a:pt x="274" y="749"/>
                  </a:lnTo>
                  <a:lnTo>
                    <a:pt x="273" y="753"/>
                  </a:lnTo>
                  <a:lnTo>
                    <a:pt x="274" y="757"/>
                  </a:lnTo>
                  <a:lnTo>
                    <a:pt x="274" y="7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283F10D0-56A1-4960-F0B2-EADFDCA0E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2" y="1716"/>
              <a:ext cx="36" cy="164"/>
            </a:xfrm>
            <a:custGeom>
              <a:avLst/>
              <a:gdLst>
                <a:gd name="T0" fmla="*/ 54 w 107"/>
                <a:gd name="T1" fmla="*/ 14 h 490"/>
                <a:gd name="T2" fmla="*/ 22 w 107"/>
                <a:gd name="T3" fmla="*/ 127 h 490"/>
                <a:gd name="T4" fmla="*/ 10 w 107"/>
                <a:gd name="T5" fmla="*/ 185 h 490"/>
                <a:gd name="T6" fmla="*/ 2 w 107"/>
                <a:gd name="T7" fmla="*/ 244 h 490"/>
                <a:gd name="T8" fmla="*/ 0 w 107"/>
                <a:gd name="T9" fmla="*/ 303 h 490"/>
                <a:gd name="T10" fmla="*/ 2 w 107"/>
                <a:gd name="T11" fmla="*/ 361 h 490"/>
                <a:gd name="T12" fmla="*/ 11 w 107"/>
                <a:gd name="T13" fmla="*/ 420 h 490"/>
                <a:gd name="T14" fmla="*/ 29 w 107"/>
                <a:gd name="T15" fmla="*/ 476 h 490"/>
                <a:gd name="T16" fmla="*/ 31 w 107"/>
                <a:gd name="T17" fmla="*/ 481 h 490"/>
                <a:gd name="T18" fmla="*/ 38 w 107"/>
                <a:gd name="T19" fmla="*/ 488 h 490"/>
                <a:gd name="T20" fmla="*/ 46 w 107"/>
                <a:gd name="T21" fmla="*/ 490 h 490"/>
                <a:gd name="T22" fmla="*/ 55 w 107"/>
                <a:gd name="T23" fmla="*/ 488 h 490"/>
                <a:gd name="T24" fmla="*/ 59 w 107"/>
                <a:gd name="T25" fmla="*/ 485 h 490"/>
                <a:gd name="T26" fmla="*/ 75 w 107"/>
                <a:gd name="T27" fmla="*/ 466 h 490"/>
                <a:gd name="T28" fmla="*/ 89 w 107"/>
                <a:gd name="T29" fmla="*/ 448 h 490"/>
                <a:gd name="T30" fmla="*/ 99 w 107"/>
                <a:gd name="T31" fmla="*/ 426 h 490"/>
                <a:gd name="T32" fmla="*/ 107 w 107"/>
                <a:gd name="T33" fmla="*/ 404 h 490"/>
                <a:gd name="T34" fmla="*/ 107 w 107"/>
                <a:gd name="T35" fmla="*/ 396 h 490"/>
                <a:gd name="T36" fmla="*/ 105 w 107"/>
                <a:gd name="T37" fmla="*/ 389 h 490"/>
                <a:gd name="T38" fmla="*/ 94 w 107"/>
                <a:gd name="T39" fmla="*/ 381 h 490"/>
                <a:gd name="T40" fmla="*/ 81 w 107"/>
                <a:gd name="T41" fmla="*/ 382 h 490"/>
                <a:gd name="T42" fmla="*/ 74 w 107"/>
                <a:gd name="T43" fmla="*/ 386 h 490"/>
                <a:gd name="T44" fmla="*/ 71 w 107"/>
                <a:gd name="T45" fmla="*/ 393 h 490"/>
                <a:gd name="T46" fmla="*/ 65 w 107"/>
                <a:gd name="T47" fmla="*/ 412 h 490"/>
                <a:gd name="T48" fmla="*/ 46 w 107"/>
                <a:gd name="T49" fmla="*/ 444 h 490"/>
                <a:gd name="T50" fmla="*/ 33 w 107"/>
                <a:gd name="T51" fmla="*/ 458 h 490"/>
                <a:gd name="T52" fmla="*/ 65 w 107"/>
                <a:gd name="T53" fmla="*/ 466 h 490"/>
                <a:gd name="T54" fmla="*/ 47 w 107"/>
                <a:gd name="T55" fmla="*/ 412 h 490"/>
                <a:gd name="T56" fmla="*/ 39 w 107"/>
                <a:gd name="T57" fmla="*/ 357 h 490"/>
                <a:gd name="T58" fmla="*/ 37 w 107"/>
                <a:gd name="T59" fmla="*/ 300 h 490"/>
                <a:gd name="T60" fmla="*/ 39 w 107"/>
                <a:gd name="T61" fmla="*/ 244 h 490"/>
                <a:gd name="T62" fmla="*/ 47 w 107"/>
                <a:gd name="T63" fmla="*/ 188 h 490"/>
                <a:gd name="T64" fmla="*/ 59 w 107"/>
                <a:gd name="T65" fmla="*/ 132 h 490"/>
                <a:gd name="T66" fmla="*/ 90 w 107"/>
                <a:gd name="T67" fmla="*/ 23 h 490"/>
                <a:gd name="T68" fmla="*/ 90 w 107"/>
                <a:gd name="T69" fmla="*/ 19 h 490"/>
                <a:gd name="T70" fmla="*/ 89 w 107"/>
                <a:gd name="T71" fmla="*/ 12 h 490"/>
                <a:gd name="T72" fmla="*/ 83 w 107"/>
                <a:gd name="T73" fmla="*/ 4 h 490"/>
                <a:gd name="T74" fmla="*/ 70 w 107"/>
                <a:gd name="T75" fmla="*/ 0 h 490"/>
                <a:gd name="T76" fmla="*/ 57 w 107"/>
                <a:gd name="T77" fmla="*/ 6 h 490"/>
                <a:gd name="T78" fmla="*/ 54 w 107"/>
                <a:gd name="T79" fmla="*/ 14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7" h="490">
                  <a:moveTo>
                    <a:pt x="54" y="14"/>
                  </a:moveTo>
                  <a:lnTo>
                    <a:pt x="54" y="14"/>
                  </a:lnTo>
                  <a:lnTo>
                    <a:pt x="37" y="70"/>
                  </a:lnTo>
                  <a:lnTo>
                    <a:pt x="22" y="127"/>
                  </a:lnTo>
                  <a:lnTo>
                    <a:pt x="17" y="156"/>
                  </a:lnTo>
                  <a:lnTo>
                    <a:pt x="10" y="185"/>
                  </a:lnTo>
                  <a:lnTo>
                    <a:pt x="6" y="215"/>
                  </a:lnTo>
                  <a:lnTo>
                    <a:pt x="2" y="244"/>
                  </a:lnTo>
                  <a:lnTo>
                    <a:pt x="1" y="273"/>
                  </a:lnTo>
                  <a:lnTo>
                    <a:pt x="0" y="303"/>
                  </a:lnTo>
                  <a:lnTo>
                    <a:pt x="0" y="332"/>
                  </a:lnTo>
                  <a:lnTo>
                    <a:pt x="2" y="361"/>
                  </a:lnTo>
                  <a:lnTo>
                    <a:pt x="6" y="390"/>
                  </a:lnTo>
                  <a:lnTo>
                    <a:pt x="11" y="420"/>
                  </a:lnTo>
                  <a:lnTo>
                    <a:pt x="19" y="448"/>
                  </a:lnTo>
                  <a:lnTo>
                    <a:pt x="29" y="476"/>
                  </a:lnTo>
                  <a:lnTo>
                    <a:pt x="29" y="476"/>
                  </a:lnTo>
                  <a:lnTo>
                    <a:pt x="31" y="481"/>
                  </a:lnTo>
                  <a:lnTo>
                    <a:pt x="34" y="485"/>
                  </a:lnTo>
                  <a:lnTo>
                    <a:pt x="38" y="488"/>
                  </a:lnTo>
                  <a:lnTo>
                    <a:pt x="42" y="489"/>
                  </a:lnTo>
                  <a:lnTo>
                    <a:pt x="46" y="490"/>
                  </a:lnTo>
                  <a:lnTo>
                    <a:pt x="51" y="489"/>
                  </a:lnTo>
                  <a:lnTo>
                    <a:pt x="55" y="488"/>
                  </a:lnTo>
                  <a:lnTo>
                    <a:pt x="59" y="485"/>
                  </a:lnTo>
                  <a:lnTo>
                    <a:pt x="59" y="485"/>
                  </a:lnTo>
                  <a:lnTo>
                    <a:pt x="69" y="476"/>
                  </a:lnTo>
                  <a:lnTo>
                    <a:pt x="75" y="466"/>
                  </a:lnTo>
                  <a:lnTo>
                    <a:pt x="83" y="457"/>
                  </a:lnTo>
                  <a:lnTo>
                    <a:pt x="89" y="448"/>
                  </a:lnTo>
                  <a:lnTo>
                    <a:pt x="95" y="437"/>
                  </a:lnTo>
                  <a:lnTo>
                    <a:pt x="99" y="426"/>
                  </a:lnTo>
                  <a:lnTo>
                    <a:pt x="107" y="404"/>
                  </a:lnTo>
                  <a:lnTo>
                    <a:pt x="107" y="404"/>
                  </a:lnTo>
                  <a:lnTo>
                    <a:pt x="107" y="398"/>
                  </a:lnTo>
                  <a:lnTo>
                    <a:pt x="107" y="396"/>
                  </a:lnTo>
                  <a:lnTo>
                    <a:pt x="106" y="392"/>
                  </a:lnTo>
                  <a:lnTo>
                    <a:pt x="105" y="389"/>
                  </a:lnTo>
                  <a:lnTo>
                    <a:pt x="101" y="384"/>
                  </a:lnTo>
                  <a:lnTo>
                    <a:pt x="94" y="381"/>
                  </a:lnTo>
                  <a:lnTo>
                    <a:pt x="87" y="380"/>
                  </a:lnTo>
                  <a:lnTo>
                    <a:pt x="81" y="382"/>
                  </a:lnTo>
                  <a:lnTo>
                    <a:pt x="77" y="384"/>
                  </a:lnTo>
                  <a:lnTo>
                    <a:pt x="74" y="386"/>
                  </a:lnTo>
                  <a:lnTo>
                    <a:pt x="73" y="389"/>
                  </a:lnTo>
                  <a:lnTo>
                    <a:pt x="71" y="393"/>
                  </a:lnTo>
                  <a:lnTo>
                    <a:pt x="71" y="393"/>
                  </a:lnTo>
                  <a:lnTo>
                    <a:pt x="65" y="412"/>
                  </a:lnTo>
                  <a:lnTo>
                    <a:pt x="57" y="429"/>
                  </a:lnTo>
                  <a:lnTo>
                    <a:pt x="46" y="444"/>
                  </a:lnTo>
                  <a:lnTo>
                    <a:pt x="33" y="458"/>
                  </a:lnTo>
                  <a:lnTo>
                    <a:pt x="33" y="458"/>
                  </a:lnTo>
                  <a:lnTo>
                    <a:pt x="65" y="466"/>
                  </a:lnTo>
                  <a:lnTo>
                    <a:pt x="65" y="466"/>
                  </a:lnTo>
                  <a:lnTo>
                    <a:pt x="55" y="440"/>
                  </a:lnTo>
                  <a:lnTo>
                    <a:pt x="47" y="412"/>
                  </a:lnTo>
                  <a:lnTo>
                    <a:pt x="42" y="384"/>
                  </a:lnTo>
                  <a:lnTo>
                    <a:pt x="39" y="357"/>
                  </a:lnTo>
                  <a:lnTo>
                    <a:pt x="37" y="329"/>
                  </a:lnTo>
                  <a:lnTo>
                    <a:pt x="37" y="300"/>
                  </a:lnTo>
                  <a:lnTo>
                    <a:pt x="38" y="272"/>
                  </a:lnTo>
                  <a:lnTo>
                    <a:pt x="39" y="244"/>
                  </a:lnTo>
                  <a:lnTo>
                    <a:pt x="43" y="216"/>
                  </a:lnTo>
                  <a:lnTo>
                    <a:pt x="47" y="188"/>
                  </a:lnTo>
                  <a:lnTo>
                    <a:pt x="54" y="160"/>
                  </a:lnTo>
                  <a:lnTo>
                    <a:pt x="59" y="132"/>
                  </a:lnTo>
                  <a:lnTo>
                    <a:pt x="74" y="78"/>
                  </a:lnTo>
                  <a:lnTo>
                    <a:pt x="90" y="23"/>
                  </a:lnTo>
                  <a:lnTo>
                    <a:pt x="90" y="23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89" y="12"/>
                  </a:lnTo>
                  <a:lnTo>
                    <a:pt x="87" y="8"/>
                  </a:lnTo>
                  <a:lnTo>
                    <a:pt x="83" y="4"/>
                  </a:lnTo>
                  <a:lnTo>
                    <a:pt x="77" y="0"/>
                  </a:lnTo>
                  <a:lnTo>
                    <a:pt x="70" y="0"/>
                  </a:lnTo>
                  <a:lnTo>
                    <a:pt x="63" y="2"/>
                  </a:lnTo>
                  <a:lnTo>
                    <a:pt x="57" y="6"/>
                  </a:lnTo>
                  <a:lnTo>
                    <a:pt x="55" y="10"/>
                  </a:lnTo>
                  <a:lnTo>
                    <a:pt x="54" y="14"/>
                  </a:lnTo>
                  <a:lnTo>
                    <a:pt x="5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8FED3099-F5C7-5CDB-7A6B-3115F1B8B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4" y="1879"/>
              <a:ext cx="47" cy="500"/>
            </a:xfrm>
            <a:custGeom>
              <a:avLst/>
              <a:gdLst>
                <a:gd name="T0" fmla="*/ 93 w 141"/>
                <a:gd name="T1" fmla="*/ 23 h 1499"/>
                <a:gd name="T2" fmla="*/ 100 w 141"/>
                <a:gd name="T3" fmla="*/ 65 h 1499"/>
                <a:gd name="T4" fmla="*/ 104 w 141"/>
                <a:gd name="T5" fmla="*/ 150 h 1499"/>
                <a:gd name="T6" fmla="*/ 101 w 141"/>
                <a:gd name="T7" fmla="*/ 280 h 1499"/>
                <a:gd name="T8" fmla="*/ 100 w 141"/>
                <a:gd name="T9" fmla="*/ 365 h 1499"/>
                <a:gd name="T10" fmla="*/ 99 w 141"/>
                <a:gd name="T11" fmla="*/ 458 h 1499"/>
                <a:gd name="T12" fmla="*/ 89 w 141"/>
                <a:gd name="T13" fmla="*/ 736 h 1499"/>
                <a:gd name="T14" fmla="*/ 87 w 141"/>
                <a:gd name="T15" fmla="*/ 829 h 1499"/>
                <a:gd name="T16" fmla="*/ 84 w 141"/>
                <a:gd name="T17" fmla="*/ 969 h 1499"/>
                <a:gd name="T18" fmla="*/ 76 w 141"/>
                <a:gd name="T19" fmla="*/ 1062 h 1499"/>
                <a:gd name="T20" fmla="*/ 69 w 141"/>
                <a:gd name="T21" fmla="*/ 1109 h 1499"/>
                <a:gd name="T22" fmla="*/ 54 w 141"/>
                <a:gd name="T23" fmla="*/ 1201 h 1499"/>
                <a:gd name="T24" fmla="*/ 16 w 141"/>
                <a:gd name="T25" fmla="*/ 1383 h 1499"/>
                <a:gd name="T26" fmla="*/ 2 w 141"/>
                <a:gd name="T27" fmla="*/ 1475 h 1499"/>
                <a:gd name="T28" fmla="*/ 0 w 141"/>
                <a:gd name="T29" fmla="*/ 1479 h 1499"/>
                <a:gd name="T30" fmla="*/ 4 w 141"/>
                <a:gd name="T31" fmla="*/ 1490 h 1499"/>
                <a:gd name="T32" fmla="*/ 16 w 141"/>
                <a:gd name="T33" fmla="*/ 1498 h 1499"/>
                <a:gd name="T34" fmla="*/ 30 w 141"/>
                <a:gd name="T35" fmla="*/ 1498 h 1499"/>
                <a:gd name="T36" fmla="*/ 35 w 141"/>
                <a:gd name="T37" fmla="*/ 1492 h 1499"/>
                <a:gd name="T38" fmla="*/ 38 w 141"/>
                <a:gd name="T39" fmla="*/ 1486 h 1499"/>
                <a:gd name="T40" fmla="*/ 44 w 141"/>
                <a:gd name="T41" fmla="*/ 1439 h 1499"/>
                <a:gd name="T42" fmla="*/ 71 w 141"/>
                <a:gd name="T43" fmla="*/ 1302 h 1499"/>
                <a:gd name="T44" fmla="*/ 97 w 141"/>
                <a:gd name="T45" fmla="*/ 1165 h 1499"/>
                <a:gd name="T46" fmla="*/ 105 w 141"/>
                <a:gd name="T47" fmla="*/ 1118 h 1499"/>
                <a:gd name="T48" fmla="*/ 117 w 141"/>
                <a:gd name="T49" fmla="*/ 1026 h 1499"/>
                <a:gd name="T50" fmla="*/ 123 w 141"/>
                <a:gd name="T51" fmla="*/ 933 h 1499"/>
                <a:gd name="T52" fmla="*/ 127 w 141"/>
                <a:gd name="T53" fmla="*/ 747 h 1499"/>
                <a:gd name="T54" fmla="*/ 133 w 141"/>
                <a:gd name="T55" fmla="*/ 556 h 1499"/>
                <a:gd name="T56" fmla="*/ 137 w 141"/>
                <a:gd name="T57" fmla="*/ 365 h 1499"/>
                <a:gd name="T58" fmla="*/ 137 w 141"/>
                <a:gd name="T59" fmla="*/ 321 h 1499"/>
                <a:gd name="T60" fmla="*/ 141 w 141"/>
                <a:gd name="T61" fmla="*/ 189 h 1499"/>
                <a:gd name="T62" fmla="*/ 140 w 141"/>
                <a:gd name="T63" fmla="*/ 100 h 1499"/>
                <a:gd name="T64" fmla="*/ 129 w 141"/>
                <a:gd name="T65" fmla="*/ 13 h 1499"/>
                <a:gd name="T66" fmla="*/ 128 w 141"/>
                <a:gd name="T67" fmla="*/ 9 h 1499"/>
                <a:gd name="T68" fmla="*/ 124 w 141"/>
                <a:gd name="T69" fmla="*/ 3 h 1499"/>
                <a:gd name="T70" fmla="*/ 115 w 141"/>
                <a:gd name="T71" fmla="*/ 0 h 1499"/>
                <a:gd name="T72" fmla="*/ 101 w 141"/>
                <a:gd name="T73" fmla="*/ 3 h 1499"/>
                <a:gd name="T74" fmla="*/ 93 w 141"/>
                <a:gd name="T75" fmla="*/ 15 h 1499"/>
                <a:gd name="T76" fmla="*/ 93 w 141"/>
                <a:gd name="T77" fmla="*/ 23 h 1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1" h="1499">
                  <a:moveTo>
                    <a:pt x="93" y="23"/>
                  </a:moveTo>
                  <a:lnTo>
                    <a:pt x="93" y="23"/>
                  </a:lnTo>
                  <a:lnTo>
                    <a:pt x="97" y="44"/>
                  </a:lnTo>
                  <a:lnTo>
                    <a:pt x="100" y="65"/>
                  </a:lnTo>
                  <a:lnTo>
                    <a:pt x="103" y="108"/>
                  </a:lnTo>
                  <a:lnTo>
                    <a:pt x="104" y="150"/>
                  </a:lnTo>
                  <a:lnTo>
                    <a:pt x="104" y="193"/>
                  </a:lnTo>
                  <a:lnTo>
                    <a:pt x="101" y="280"/>
                  </a:lnTo>
                  <a:lnTo>
                    <a:pt x="100" y="322"/>
                  </a:lnTo>
                  <a:lnTo>
                    <a:pt x="100" y="365"/>
                  </a:lnTo>
                  <a:lnTo>
                    <a:pt x="100" y="365"/>
                  </a:lnTo>
                  <a:lnTo>
                    <a:pt x="99" y="458"/>
                  </a:lnTo>
                  <a:lnTo>
                    <a:pt x="96" y="551"/>
                  </a:lnTo>
                  <a:lnTo>
                    <a:pt x="89" y="736"/>
                  </a:lnTo>
                  <a:lnTo>
                    <a:pt x="89" y="736"/>
                  </a:lnTo>
                  <a:lnTo>
                    <a:pt x="87" y="829"/>
                  </a:lnTo>
                  <a:lnTo>
                    <a:pt x="85" y="923"/>
                  </a:lnTo>
                  <a:lnTo>
                    <a:pt x="84" y="969"/>
                  </a:lnTo>
                  <a:lnTo>
                    <a:pt x="80" y="1016"/>
                  </a:lnTo>
                  <a:lnTo>
                    <a:pt x="76" y="1062"/>
                  </a:lnTo>
                  <a:lnTo>
                    <a:pt x="69" y="1109"/>
                  </a:lnTo>
                  <a:lnTo>
                    <a:pt x="69" y="1109"/>
                  </a:lnTo>
                  <a:lnTo>
                    <a:pt x="63" y="1156"/>
                  </a:lnTo>
                  <a:lnTo>
                    <a:pt x="54" y="1201"/>
                  </a:lnTo>
                  <a:lnTo>
                    <a:pt x="35" y="1293"/>
                  </a:lnTo>
                  <a:lnTo>
                    <a:pt x="16" y="1383"/>
                  </a:lnTo>
                  <a:lnTo>
                    <a:pt x="8" y="1430"/>
                  </a:lnTo>
                  <a:lnTo>
                    <a:pt x="2" y="1475"/>
                  </a:lnTo>
                  <a:lnTo>
                    <a:pt x="2" y="1475"/>
                  </a:lnTo>
                  <a:lnTo>
                    <a:pt x="0" y="1479"/>
                  </a:lnTo>
                  <a:lnTo>
                    <a:pt x="2" y="1483"/>
                  </a:lnTo>
                  <a:lnTo>
                    <a:pt x="4" y="1490"/>
                  </a:lnTo>
                  <a:lnTo>
                    <a:pt x="10" y="1495"/>
                  </a:lnTo>
                  <a:lnTo>
                    <a:pt x="16" y="1498"/>
                  </a:lnTo>
                  <a:lnTo>
                    <a:pt x="23" y="1499"/>
                  </a:lnTo>
                  <a:lnTo>
                    <a:pt x="30" y="1498"/>
                  </a:lnTo>
                  <a:lnTo>
                    <a:pt x="32" y="1495"/>
                  </a:lnTo>
                  <a:lnTo>
                    <a:pt x="35" y="1492"/>
                  </a:lnTo>
                  <a:lnTo>
                    <a:pt x="36" y="1490"/>
                  </a:lnTo>
                  <a:lnTo>
                    <a:pt x="38" y="1486"/>
                  </a:lnTo>
                  <a:lnTo>
                    <a:pt x="38" y="1486"/>
                  </a:lnTo>
                  <a:lnTo>
                    <a:pt x="44" y="1439"/>
                  </a:lnTo>
                  <a:lnTo>
                    <a:pt x="52" y="1394"/>
                  </a:lnTo>
                  <a:lnTo>
                    <a:pt x="71" y="1302"/>
                  </a:lnTo>
                  <a:lnTo>
                    <a:pt x="89" y="1210"/>
                  </a:lnTo>
                  <a:lnTo>
                    <a:pt x="97" y="1165"/>
                  </a:lnTo>
                  <a:lnTo>
                    <a:pt x="105" y="1118"/>
                  </a:lnTo>
                  <a:lnTo>
                    <a:pt x="105" y="1118"/>
                  </a:lnTo>
                  <a:lnTo>
                    <a:pt x="112" y="1073"/>
                  </a:lnTo>
                  <a:lnTo>
                    <a:pt x="117" y="1026"/>
                  </a:lnTo>
                  <a:lnTo>
                    <a:pt x="120" y="980"/>
                  </a:lnTo>
                  <a:lnTo>
                    <a:pt x="123" y="933"/>
                  </a:lnTo>
                  <a:lnTo>
                    <a:pt x="124" y="840"/>
                  </a:lnTo>
                  <a:lnTo>
                    <a:pt x="127" y="747"/>
                  </a:lnTo>
                  <a:lnTo>
                    <a:pt x="127" y="747"/>
                  </a:lnTo>
                  <a:lnTo>
                    <a:pt x="133" y="556"/>
                  </a:lnTo>
                  <a:lnTo>
                    <a:pt x="136" y="461"/>
                  </a:lnTo>
                  <a:lnTo>
                    <a:pt x="137" y="365"/>
                  </a:lnTo>
                  <a:lnTo>
                    <a:pt x="137" y="365"/>
                  </a:lnTo>
                  <a:lnTo>
                    <a:pt x="137" y="321"/>
                  </a:lnTo>
                  <a:lnTo>
                    <a:pt x="139" y="277"/>
                  </a:lnTo>
                  <a:lnTo>
                    <a:pt x="141" y="189"/>
                  </a:lnTo>
                  <a:lnTo>
                    <a:pt x="141" y="145"/>
                  </a:lnTo>
                  <a:lnTo>
                    <a:pt x="140" y="100"/>
                  </a:lnTo>
                  <a:lnTo>
                    <a:pt x="136" y="56"/>
                  </a:lnTo>
                  <a:lnTo>
                    <a:pt x="129" y="13"/>
                  </a:lnTo>
                  <a:lnTo>
                    <a:pt x="129" y="13"/>
                  </a:lnTo>
                  <a:lnTo>
                    <a:pt x="128" y="9"/>
                  </a:lnTo>
                  <a:lnTo>
                    <a:pt x="127" y="5"/>
                  </a:lnTo>
                  <a:lnTo>
                    <a:pt x="124" y="3"/>
                  </a:lnTo>
                  <a:lnTo>
                    <a:pt x="121" y="1"/>
                  </a:lnTo>
                  <a:lnTo>
                    <a:pt x="115" y="0"/>
                  </a:lnTo>
                  <a:lnTo>
                    <a:pt x="108" y="0"/>
                  </a:lnTo>
                  <a:lnTo>
                    <a:pt x="101" y="3"/>
                  </a:lnTo>
                  <a:lnTo>
                    <a:pt x="96" y="8"/>
                  </a:lnTo>
                  <a:lnTo>
                    <a:pt x="93" y="15"/>
                  </a:lnTo>
                  <a:lnTo>
                    <a:pt x="93" y="19"/>
                  </a:lnTo>
                  <a:lnTo>
                    <a:pt x="93" y="23"/>
                  </a:lnTo>
                  <a:lnTo>
                    <a:pt x="93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74E380E8-2A13-4843-7C8E-468335AE9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2388"/>
              <a:ext cx="279" cy="1574"/>
            </a:xfrm>
            <a:custGeom>
              <a:avLst/>
              <a:gdLst>
                <a:gd name="T0" fmla="*/ 797 w 835"/>
                <a:gd name="T1" fmla="*/ 49 h 4723"/>
                <a:gd name="T2" fmla="*/ 788 w 835"/>
                <a:gd name="T3" fmla="*/ 141 h 4723"/>
                <a:gd name="T4" fmla="*/ 762 w 835"/>
                <a:gd name="T5" fmla="*/ 261 h 4723"/>
                <a:gd name="T6" fmla="*/ 708 w 835"/>
                <a:gd name="T7" fmla="*/ 436 h 4723"/>
                <a:gd name="T8" fmla="*/ 648 w 835"/>
                <a:gd name="T9" fmla="*/ 608 h 4723"/>
                <a:gd name="T10" fmla="*/ 613 w 835"/>
                <a:gd name="T11" fmla="*/ 724 h 4723"/>
                <a:gd name="T12" fmla="*/ 577 w 835"/>
                <a:gd name="T13" fmla="*/ 896 h 4723"/>
                <a:gd name="T14" fmla="*/ 563 w 835"/>
                <a:gd name="T15" fmla="*/ 1014 h 4723"/>
                <a:gd name="T16" fmla="*/ 532 w 835"/>
                <a:gd name="T17" fmla="*/ 1322 h 4723"/>
                <a:gd name="T18" fmla="*/ 514 w 835"/>
                <a:gd name="T19" fmla="*/ 1509 h 4723"/>
                <a:gd name="T20" fmla="*/ 467 w 835"/>
                <a:gd name="T21" fmla="*/ 1829 h 4723"/>
                <a:gd name="T22" fmla="*/ 421 w 835"/>
                <a:gd name="T23" fmla="*/ 2080 h 4723"/>
                <a:gd name="T24" fmla="*/ 323 w 835"/>
                <a:gd name="T25" fmla="*/ 2576 h 4723"/>
                <a:gd name="T26" fmla="*/ 262 w 835"/>
                <a:gd name="T27" fmla="*/ 2950 h 4723"/>
                <a:gd name="T28" fmla="*/ 232 w 835"/>
                <a:gd name="T29" fmla="*/ 3197 h 4723"/>
                <a:gd name="T30" fmla="*/ 161 w 835"/>
                <a:gd name="T31" fmla="*/ 3816 h 4723"/>
                <a:gd name="T32" fmla="*/ 133 w 835"/>
                <a:gd name="T33" fmla="*/ 4036 h 4723"/>
                <a:gd name="T34" fmla="*/ 87 w 835"/>
                <a:gd name="T35" fmla="*/ 4322 h 4723"/>
                <a:gd name="T36" fmla="*/ 26 w 835"/>
                <a:gd name="T37" fmla="*/ 4606 h 4723"/>
                <a:gd name="T38" fmla="*/ 0 w 835"/>
                <a:gd name="T39" fmla="*/ 4703 h 4723"/>
                <a:gd name="T40" fmla="*/ 3 w 835"/>
                <a:gd name="T41" fmla="*/ 4714 h 4723"/>
                <a:gd name="T42" fmla="*/ 22 w 835"/>
                <a:gd name="T43" fmla="*/ 4723 h 4723"/>
                <a:gd name="T44" fmla="*/ 34 w 835"/>
                <a:gd name="T45" fmla="*/ 4716 h 4723"/>
                <a:gd name="T46" fmla="*/ 38 w 835"/>
                <a:gd name="T47" fmla="*/ 4710 h 4723"/>
                <a:gd name="T48" fmla="*/ 81 w 835"/>
                <a:gd name="T49" fmla="*/ 4529 h 4723"/>
                <a:gd name="T50" fmla="*/ 141 w 835"/>
                <a:gd name="T51" fmla="*/ 4224 h 4723"/>
                <a:gd name="T52" fmla="*/ 193 w 835"/>
                <a:gd name="T53" fmla="*/ 3855 h 4723"/>
                <a:gd name="T54" fmla="*/ 264 w 835"/>
                <a:gd name="T55" fmla="*/ 3237 h 4723"/>
                <a:gd name="T56" fmla="*/ 312 w 835"/>
                <a:gd name="T57" fmla="*/ 2867 h 4723"/>
                <a:gd name="T58" fmla="*/ 353 w 835"/>
                <a:gd name="T59" fmla="*/ 2620 h 4723"/>
                <a:gd name="T60" fmla="*/ 450 w 835"/>
                <a:gd name="T61" fmla="*/ 2120 h 4723"/>
                <a:gd name="T62" fmla="*/ 518 w 835"/>
                <a:gd name="T63" fmla="*/ 1745 h 4723"/>
                <a:gd name="T64" fmla="*/ 552 w 835"/>
                <a:gd name="T65" fmla="*/ 1496 h 4723"/>
                <a:gd name="T66" fmla="*/ 579 w 835"/>
                <a:gd name="T67" fmla="*/ 1247 h 4723"/>
                <a:gd name="T68" fmla="*/ 601 w 835"/>
                <a:gd name="T69" fmla="*/ 1002 h 4723"/>
                <a:gd name="T70" fmla="*/ 629 w 835"/>
                <a:gd name="T71" fmla="*/ 821 h 4723"/>
                <a:gd name="T72" fmla="*/ 655 w 835"/>
                <a:gd name="T73" fmla="*/ 715 h 4723"/>
                <a:gd name="T74" fmla="*/ 697 w 835"/>
                <a:gd name="T75" fmla="*/ 576 h 4723"/>
                <a:gd name="T76" fmla="*/ 776 w 835"/>
                <a:gd name="T77" fmla="*/ 348 h 4723"/>
                <a:gd name="T78" fmla="*/ 813 w 835"/>
                <a:gd name="T79" fmla="*/ 210 h 4723"/>
                <a:gd name="T80" fmla="*/ 834 w 835"/>
                <a:gd name="T81" fmla="*/ 68 h 4723"/>
                <a:gd name="T82" fmla="*/ 835 w 835"/>
                <a:gd name="T83" fmla="*/ 14 h 4723"/>
                <a:gd name="T84" fmla="*/ 830 w 835"/>
                <a:gd name="T85" fmla="*/ 5 h 4723"/>
                <a:gd name="T86" fmla="*/ 810 w 835"/>
                <a:gd name="T87" fmla="*/ 1 h 4723"/>
                <a:gd name="T88" fmla="*/ 799 w 835"/>
                <a:gd name="T89" fmla="*/ 10 h 4723"/>
                <a:gd name="T90" fmla="*/ 798 w 835"/>
                <a:gd name="T91" fmla="*/ 18 h 4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5" h="4723">
                  <a:moveTo>
                    <a:pt x="798" y="18"/>
                  </a:moveTo>
                  <a:lnTo>
                    <a:pt x="798" y="18"/>
                  </a:lnTo>
                  <a:lnTo>
                    <a:pt x="797" y="49"/>
                  </a:lnTo>
                  <a:lnTo>
                    <a:pt x="795" y="79"/>
                  </a:lnTo>
                  <a:lnTo>
                    <a:pt x="793" y="110"/>
                  </a:lnTo>
                  <a:lnTo>
                    <a:pt x="788" y="141"/>
                  </a:lnTo>
                  <a:lnTo>
                    <a:pt x="784" y="171"/>
                  </a:lnTo>
                  <a:lnTo>
                    <a:pt x="777" y="201"/>
                  </a:lnTo>
                  <a:lnTo>
                    <a:pt x="762" y="261"/>
                  </a:lnTo>
                  <a:lnTo>
                    <a:pt x="746" y="319"/>
                  </a:lnTo>
                  <a:lnTo>
                    <a:pt x="728" y="378"/>
                  </a:lnTo>
                  <a:lnTo>
                    <a:pt x="708" y="436"/>
                  </a:lnTo>
                  <a:lnTo>
                    <a:pt x="688" y="495"/>
                  </a:lnTo>
                  <a:lnTo>
                    <a:pt x="688" y="495"/>
                  </a:lnTo>
                  <a:lnTo>
                    <a:pt x="648" y="608"/>
                  </a:lnTo>
                  <a:lnTo>
                    <a:pt x="629" y="665"/>
                  </a:lnTo>
                  <a:lnTo>
                    <a:pt x="613" y="724"/>
                  </a:lnTo>
                  <a:lnTo>
                    <a:pt x="613" y="724"/>
                  </a:lnTo>
                  <a:lnTo>
                    <a:pt x="599" y="780"/>
                  </a:lnTo>
                  <a:lnTo>
                    <a:pt x="588" y="837"/>
                  </a:lnTo>
                  <a:lnTo>
                    <a:pt x="577" y="896"/>
                  </a:lnTo>
                  <a:lnTo>
                    <a:pt x="569" y="953"/>
                  </a:lnTo>
                  <a:lnTo>
                    <a:pt x="569" y="953"/>
                  </a:lnTo>
                  <a:lnTo>
                    <a:pt x="563" y="1014"/>
                  </a:lnTo>
                  <a:lnTo>
                    <a:pt x="556" y="1075"/>
                  </a:lnTo>
                  <a:lnTo>
                    <a:pt x="543" y="1199"/>
                  </a:lnTo>
                  <a:lnTo>
                    <a:pt x="532" y="1322"/>
                  </a:lnTo>
                  <a:lnTo>
                    <a:pt x="520" y="1445"/>
                  </a:lnTo>
                  <a:lnTo>
                    <a:pt x="520" y="1445"/>
                  </a:lnTo>
                  <a:lnTo>
                    <a:pt x="514" y="1509"/>
                  </a:lnTo>
                  <a:lnTo>
                    <a:pt x="506" y="1573"/>
                  </a:lnTo>
                  <a:lnTo>
                    <a:pt x="487" y="1701"/>
                  </a:lnTo>
                  <a:lnTo>
                    <a:pt x="467" y="1829"/>
                  </a:lnTo>
                  <a:lnTo>
                    <a:pt x="444" y="1957"/>
                  </a:lnTo>
                  <a:lnTo>
                    <a:pt x="444" y="1957"/>
                  </a:lnTo>
                  <a:lnTo>
                    <a:pt x="421" y="2080"/>
                  </a:lnTo>
                  <a:lnTo>
                    <a:pt x="395" y="2204"/>
                  </a:lnTo>
                  <a:lnTo>
                    <a:pt x="346" y="2452"/>
                  </a:lnTo>
                  <a:lnTo>
                    <a:pt x="323" y="2576"/>
                  </a:lnTo>
                  <a:lnTo>
                    <a:pt x="301" y="2701"/>
                  </a:lnTo>
                  <a:lnTo>
                    <a:pt x="280" y="2825"/>
                  </a:lnTo>
                  <a:lnTo>
                    <a:pt x="262" y="2950"/>
                  </a:lnTo>
                  <a:lnTo>
                    <a:pt x="262" y="2950"/>
                  </a:lnTo>
                  <a:lnTo>
                    <a:pt x="246" y="3074"/>
                  </a:lnTo>
                  <a:lnTo>
                    <a:pt x="232" y="3197"/>
                  </a:lnTo>
                  <a:lnTo>
                    <a:pt x="204" y="3445"/>
                  </a:lnTo>
                  <a:lnTo>
                    <a:pt x="176" y="3693"/>
                  </a:lnTo>
                  <a:lnTo>
                    <a:pt x="161" y="3816"/>
                  </a:lnTo>
                  <a:lnTo>
                    <a:pt x="145" y="3940"/>
                  </a:lnTo>
                  <a:lnTo>
                    <a:pt x="145" y="3940"/>
                  </a:lnTo>
                  <a:lnTo>
                    <a:pt x="133" y="4036"/>
                  </a:lnTo>
                  <a:lnTo>
                    <a:pt x="119" y="4131"/>
                  </a:lnTo>
                  <a:lnTo>
                    <a:pt x="103" y="4226"/>
                  </a:lnTo>
                  <a:lnTo>
                    <a:pt x="87" y="4322"/>
                  </a:lnTo>
                  <a:lnTo>
                    <a:pt x="68" y="4417"/>
                  </a:lnTo>
                  <a:lnTo>
                    <a:pt x="48" y="4511"/>
                  </a:lnTo>
                  <a:lnTo>
                    <a:pt x="26" y="4606"/>
                  </a:lnTo>
                  <a:lnTo>
                    <a:pt x="2" y="4699"/>
                  </a:lnTo>
                  <a:lnTo>
                    <a:pt x="2" y="4699"/>
                  </a:lnTo>
                  <a:lnTo>
                    <a:pt x="0" y="4703"/>
                  </a:lnTo>
                  <a:lnTo>
                    <a:pt x="0" y="4707"/>
                  </a:lnTo>
                  <a:lnTo>
                    <a:pt x="2" y="4711"/>
                  </a:lnTo>
                  <a:lnTo>
                    <a:pt x="3" y="4714"/>
                  </a:lnTo>
                  <a:lnTo>
                    <a:pt x="8" y="4719"/>
                  </a:lnTo>
                  <a:lnTo>
                    <a:pt x="14" y="4722"/>
                  </a:lnTo>
                  <a:lnTo>
                    <a:pt x="22" y="4723"/>
                  </a:lnTo>
                  <a:lnTo>
                    <a:pt x="28" y="4720"/>
                  </a:lnTo>
                  <a:lnTo>
                    <a:pt x="31" y="4719"/>
                  </a:lnTo>
                  <a:lnTo>
                    <a:pt x="34" y="4716"/>
                  </a:lnTo>
                  <a:lnTo>
                    <a:pt x="35" y="4714"/>
                  </a:lnTo>
                  <a:lnTo>
                    <a:pt x="38" y="4710"/>
                  </a:lnTo>
                  <a:lnTo>
                    <a:pt x="38" y="4710"/>
                  </a:lnTo>
                  <a:lnTo>
                    <a:pt x="52" y="4648"/>
                  </a:lnTo>
                  <a:lnTo>
                    <a:pt x="68" y="4589"/>
                  </a:lnTo>
                  <a:lnTo>
                    <a:pt x="81" y="4529"/>
                  </a:lnTo>
                  <a:lnTo>
                    <a:pt x="95" y="4467"/>
                  </a:lnTo>
                  <a:lnTo>
                    <a:pt x="120" y="4346"/>
                  </a:lnTo>
                  <a:lnTo>
                    <a:pt x="141" y="4224"/>
                  </a:lnTo>
                  <a:lnTo>
                    <a:pt x="160" y="4101"/>
                  </a:lnTo>
                  <a:lnTo>
                    <a:pt x="179" y="3977"/>
                  </a:lnTo>
                  <a:lnTo>
                    <a:pt x="193" y="3855"/>
                  </a:lnTo>
                  <a:lnTo>
                    <a:pt x="208" y="3731"/>
                  </a:lnTo>
                  <a:lnTo>
                    <a:pt x="236" y="3485"/>
                  </a:lnTo>
                  <a:lnTo>
                    <a:pt x="264" y="3237"/>
                  </a:lnTo>
                  <a:lnTo>
                    <a:pt x="278" y="3113"/>
                  </a:lnTo>
                  <a:lnTo>
                    <a:pt x="294" y="2991"/>
                  </a:lnTo>
                  <a:lnTo>
                    <a:pt x="312" y="2867"/>
                  </a:lnTo>
                  <a:lnTo>
                    <a:pt x="330" y="2745"/>
                  </a:lnTo>
                  <a:lnTo>
                    <a:pt x="330" y="2745"/>
                  </a:lnTo>
                  <a:lnTo>
                    <a:pt x="353" y="2620"/>
                  </a:lnTo>
                  <a:lnTo>
                    <a:pt x="375" y="2494"/>
                  </a:lnTo>
                  <a:lnTo>
                    <a:pt x="426" y="2245"/>
                  </a:lnTo>
                  <a:lnTo>
                    <a:pt x="450" y="2120"/>
                  </a:lnTo>
                  <a:lnTo>
                    <a:pt x="474" y="1995"/>
                  </a:lnTo>
                  <a:lnTo>
                    <a:pt x="498" y="1870"/>
                  </a:lnTo>
                  <a:lnTo>
                    <a:pt x="518" y="1745"/>
                  </a:lnTo>
                  <a:lnTo>
                    <a:pt x="518" y="1745"/>
                  </a:lnTo>
                  <a:lnTo>
                    <a:pt x="536" y="1621"/>
                  </a:lnTo>
                  <a:lnTo>
                    <a:pt x="552" y="1496"/>
                  </a:lnTo>
                  <a:lnTo>
                    <a:pt x="567" y="1372"/>
                  </a:lnTo>
                  <a:lnTo>
                    <a:pt x="579" y="1247"/>
                  </a:lnTo>
                  <a:lnTo>
                    <a:pt x="579" y="1247"/>
                  </a:lnTo>
                  <a:lnTo>
                    <a:pt x="589" y="1125"/>
                  </a:lnTo>
                  <a:lnTo>
                    <a:pt x="595" y="1063"/>
                  </a:lnTo>
                  <a:lnTo>
                    <a:pt x="601" y="1002"/>
                  </a:lnTo>
                  <a:lnTo>
                    <a:pt x="609" y="942"/>
                  </a:lnTo>
                  <a:lnTo>
                    <a:pt x="617" y="881"/>
                  </a:lnTo>
                  <a:lnTo>
                    <a:pt x="629" y="821"/>
                  </a:lnTo>
                  <a:lnTo>
                    <a:pt x="643" y="761"/>
                  </a:lnTo>
                  <a:lnTo>
                    <a:pt x="643" y="761"/>
                  </a:lnTo>
                  <a:lnTo>
                    <a:pt x="655" y="715"/>
                  </a:lnTo>
                  <a:lnTo>
                    <a:pt x="668" y="668"/>
                  </a:lnTo>
                  <a:lnTo>
                    <a:pt x="682" y="623"/>
                  </a:lnTo>
                  <a:lnTo>
                    <a:pt x="697" y="576"/>
                  </a:lnTo>
                  <a:lnTo>
                    <a:pt x="729" y="486"/>
                  </a:lnTo>
                  <a:lnTo>
                    <a:pt x="761" y="394"/>
                  </a:lnTo>
                  <a:lnTo>
                    <a:pt x="776" y="348"/>
                  </a:lnTo>
                  <a:lnTo>
                    <a:pt x="789" y="302"/>
                  </a:lnTo>
                  <a:lnTo>
                    <a:pt x="802" y="257"/>
                  </a:lnTo>
                  <a:lnTo>
                    <a:pt x="813" y="210"/>
                  </a:lnTo>
                  <a:lnTo>
                    <a:pt x="822" y="162"/>
                  </a:lnTo>
                  <a:lnTo>
                    <a:pt x="829" y="115"/>
                  </a:lnTo>
                  <a:lnTo>
                    <a:pt x="834" y="68"/>
                  </a:lnTo>
                  <a:lnTo>
                    <a:pt x="835" y="18"/>
                  </a:lnTo>
                  <a:lnTo>
                    <a:pt x="835" y="18"/>
                  </a:lnTo>
                  <a:lnTo>
                    <a:pt x="835" y="14"/>
                  </a:lnTo>
                  <a:lnTo>
                    <a:pt x="834" y="10"/>
                  </a:lnTo>
                  <a:lnTo>
                    <a:pt x="831" y="8"/>
                  </a:lnTo>
                  <a:lnTo>
                    <a:pt x="830" y="5"/>
                  </a:lnTo>
                  <a:lnTo>
                    <a:pt x="823" y="1"/>
                  </a:lnTo>
                  <a:lnTo>
                    <a:pt x="817" y="0"/>
                  </a:lnTo>
                  <a:lnTo>
                    <a:pt x="810" y="1"/>
                  </a:lnTo>
                  <a:lnTo>
                    <a:pt x="803" y="5"/>
                  </a:lnTo>
                  <a:lnTo>
                    <a:pt x="802" y="8"/>
                  </a:lnTo>
                  <a:lnTo>
                    <a:pt x="799" y="10"/>
                  </a:lnTo>
                  <a:lnTo>
                    <a:pt x="798" y="14"/>
                  </a:lnTo>
                  <a:lnTo>
                    <a:pt x="798" y="18"/>
                  </a:lnTo>
                  <a:lnTo>
                    <a:pt x="798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FA4D9C55-ECD7-713F-BB8B-F7A66AC2C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4" y="2608"/>
              <a:ext cx="157" cy="1354"/>
            </a:xfrm>
            <a:custGeom>
              <a:avLst/>
              <a:gdLst>
                <a:gd name="T0" fmla="*/ 415 w 471"/>
                <a:gd name="T1" fmla="*/ 18 h 4061"/>
                <a:gd name="T2" fmla="*/ 425 w 471"/>
                <a:gd name="T3" fmla="*/ 148 h 4061"/>
                <a:gd name="T4" fmla="*/ 431 w 471"/>
                <a:gd name="T5" fmla="*/ 278 h 4061"/>
                <a:gd name="T6" fmla="*/ 433 w 471"/>
                <a:gd name="T7" fmla="*/ 409 h 4061"/>
                <a:gd name="T8" fmla="*/ 429 w 471"/>
                <a:gd name="T9" fmla="*/ 671 h 4061"/>
                <a:gd name="T10" fmla="*/ 413 w 471"/>
                <a:gd name="T11" fmla="*/ 931 h 4061"/>
                <a:gd name="T12" fmla="*/ 391 w 471"/>
                <a:gd name="T13" fmla="*/ 1192 h 4061"/>
                <a:gd name="T14" fmla="*/ 360 w 471"/>
                <a:gd name="T15" fmla="*/ 1451 h 4061"/>
                <a:gd name="T16" fmla="*/ 308 w 471"/>
                <a:gd name="T17" fmla="*/ 1841 h 4061"/>
                <a:gd name="T18" fmla="*/ 274 w 471"/>
                <a:gd name="T19" fmla="*/ 2100 h 4061"/>
                <a:gd name="T20" fmla="*/ 242 w 471"/>
                <a:gd name="T21" fmla="*/ 2350 h 4061"/>
                <a:gd name="T22" fmla="*/ 209 w 471"/>
                <a:gd name="T23" fmla="*/ 2600 h 4061"/>
                <a:gd name="T24" fmla="*/ 190 w 471"/>
                <a:gd name="T25" fmla="*/ 2727 h 4061"/>
                <a:gd name="T26" fmla="*/ 129 w 471"/>
                <a:gd name="T27" fmla="*/ 3106 h 4061"/>
                <a:gd name="T28" fmla="*/ 109 w 471"/>
                <a:gd name="T29" fmla="*/ 3229 h 4061"/>
                <a:gd name="T30" fmla="*/ 78 w 471"/>
                <a:gd name="T31" fmla="*/ 3414 h 4061"/>
                <a:gd name="T32" fmla="*/ 62 w 471"/>
                <a:gd name="T33" fmla="*/ 3537 h 4061"/>
                <a:gd name="T34" fmla="*/ 57 w 471"/>
                <a:gd name="T35" fmla="*/ 3599 h 4061"/>
                <a:gd name="T36" fmla="*/ 49 w 471"/>
                <a:gd name="T37" fmla="*/ 3709 h 4061"/>
                <a:gd name="T38" fmla="*/ 42 w 471"/>
                <a:gd name="T39" fmla="*/ 3821 h 4061"/>
                <a:gd name="T40" fmla="*/ 28 w 471"/>
                <a:gd name="T41" fmla="*/ 3932 h 4061"/>
                <a:gd name="T42" fmla="*/ 16 w 471"/>
                <a:gd name="T43" fmla="*/ 3985 h 4061"/>
                <a:gd name="T44" fmla="*/ 1 w 471"/>
                <a:gd name="T45" fmla="*/ 4038 h 4061"/>
                <a:gd name="T46" fmla="*/ 0 w 471"/>
                <a:gd name="T47" fmla="*/ 4042 h 4061"/>
                <a:gd name="T48" fmla="*/ 0 w 471"/>
                <a:gd name="T49" fmla="*/ 4050 h 4061"/>
                <a:gd name="T50" fmla="*/ 7 w 471"/>
                <a:gd name="T51" fmla="*/ 4058 h 4061"/>
                <a:gd name="T52" fmla="*/ 20 w 471"/>
                <a:gd name="T53" fmla="*/ 4061 h 4061"/>
                <a:gd name="T54" fmla="*/ 32 w 471"/>
                <a:gd name="T55" fmla="*/ 4055 h 4061"/>
                <a:gd name="T56" fmla="*/ 37 w 471"/>
                <a:gd name="T57" fmla="*/ 4049 h 4061"/>
                <a:gd name="T58" fmla="*/ 45 w 471"/>
                <a:gd name="T59" fmla="*/ 4022 h 4061"/>
                <a:gd name="T60" fmla="*/ 58 w 471"/>
                <a:gd name="T61" fmla="*/ 3970 h 4061"/>
                <a:gd name="T62" fmla="*/ 72 w 471"/>
                <a:gd name="T63" fmla="*/ 3889 h 4061"/>
                <a:gd name="T64" fmla="*/ 82 w 471"/>
                <a:gd name="T65" fmla="*/ 3780 h 4061"/>
                <a:gd name="T66" fmla="*/ 93 w 471"/>
                <a:gd name="T67" fmla="*/ 3616 h 4061"/>
                <a:gd name="T68" fmla="*/ 98 w 471"/>
                <a:gd name="T69" fmla="*/ 3553 h 4061"/>
                <a:gd name="T70" fmla="*/ 114 w 471"/>
                <a:gd name="T71" fmla="*/ 3428 h 4061"/>
                <a:gd name="T72" fmla="*/ 145 w 471"/>
                <a:gd name="T73" fmla="*/ 3241 h 4061"/>
                <a:gd name="T74" fmla="*/ 165 w 471"/>
                <a:gd name="T75" fmla="*/ 3115 h 4061"/>
                <a:gd name="T76" fmla="*/ 226 w 471"/>
                <a:gd name="T77" fmla="*/ 2736 h 4061"/>
                <a:gd name="T78" fmla="*/ 245 w 471"/>
                <a:gd name="T79" fmla="*/ 2610 h 4061"/>
                <a:gd name="T80" fmla="*/ 278 w 471"/>
                <a:gd name="T81" fmla="*/ 2354 h 4061"/>
                <a:gd name="T82" fmla="*/ 311 w 471"/>
                <a:gd name="T83" fmla="*/ 2100 h 4061"/>
                <a:gd name="T84" fmla="*/ 346 w 471"/>
                <a:gd name="T85" fmla="*/ 1841 h 4061"/>
                <a:gd name="T86" fmla="*/ 397 w 471"/>
                <a:gd name="T87" fmla="*/ 1455 h 4061"/>
                <a:gd name="T88" fmla="*/ 427 w 471"/>
                <a:gd name="T89" fmla="*/ 1196 h 4061"/>
                <a:gd name="T90" fmla="*/ 451 w 471"/>
                <a:gd name="T91" fmla="*/ 937 h 4061"/>
                <a:gd name="T92" fmla="*/ 467 w 471"/>
                <a:gd name="T93" fmla="*/ 678 h 4061"/>
                <a:gd name="T94" fmla="*/ 471 w 471"/>
                <a:gd name="T95" fmla="*/ 418 h 4061"/>
                <a:gd name="T96" fmla="*/ 468 w 471"/>
                <a:gd name="T97" fmla="*/ 288 h 4061"/>
                <a:gd name="T98" fmla="*/ 463 w 471"/>
                <a:gd name="T99" fmla="*/ 159 h 4061"/>
                <a:gd name="T100" fmla="*/ 453 w 471"/>
                <a:gd name="T101" fmla="*/ 28 h 4061"/>
                <a:gd name="T102" fmla="*/ 452 w 471"/>
                <a:gd name="T103" fmla="*/ 18 h 4061"/>
                <a:gd name="T104" fmla="*/ 451 w 471"/>
                <a:gd name="T105" fmla="*/ 14 h 4061"/>
                <a:gd name="T106" fmla="*/ 445 w 471"/>
                <a:gd name="T107" fmla="*/ 4 h 4061"/>
                <a:gd name="T108" fmla="*/ 432 w 471"/>
                <a:gd name="T109" fmla="*/ 0 h 4061"/>
                <a:gd name="T110" fmla="*/ 419 w 471"/>
                <a:gd name="T111" fmla="*/ 4 h 4061"/>
                <a:gd name="T112" fmla="*/ 416 w 471"/>
                <a:gd name="T113" fmla="*/ 10 h 4061"/>
                <a:gd name="T114" fmla="*/ 415 w 471"/>
                <a:gd name="T115" fmla="*/ 18 h 4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1" h="4061">
                  <a:moveTo>
                    <a:pt x="415" y="18"/>
                  </a:moveTo>
                  <a:lnTo>
                    <a:pt x="415" y="18"/>
                  </a:lnTo>
                  <a:lnTo>
                    <a:pt x="420" y="83"/>
                  </a:lnTo>
                  <a:lnTo>
                    <a:pt x="425" y="148"/>
                  </a:lnTo>
                  <a:lnTo>
                    <a:pt x="428" y="213"/>
                  </a:lnTo>
                  <a:lnTo>
                    <a:pt x="431" y="278"/>
                  </a:lnTo>
                  <a:lnTo>
                    <a:pt x="432" y="344"/>
                  </a:lnTo>
                  <a:lnTo>
                    <a:pt x="433" y="409"/>
                  </a:lnTo>
                  <a:lnTo>
                    <a:pt x="433" y="541"/>
                  </a:lnTo>
                  <a:lnTo>
                    <a:pt x="429" y="671"/>
                  </a:lnTo>
                  <a:lnTo>
                    <a:pt x="423" y="802"/>
                  </a:lnTo>
                  <a:lnTo>
                    <a:pt x="413" y="931"/>
                  </a:lnTo>
                  <a:lnTo>
                    <a:pt x="403" y="1061"/>
                  </a:lnTo>
                  <a:lnTo>
                    <a:pt x="391" y="1192"/>
                  </a:lnTo>
                  <a:lnTo>
                    <a:pt x="376" y="1322"/>
                  </a:lnTo>
                  <a:lnTo>
                    <a:pt x="360" y="1451"/>
                  </a:lnTo>
                  <a:lnTo>
                    <a:pt x="344" y="1582"/>
                  </a:lnTo>
                  <a:lnTo>
                    <a:pt x="308" y="1841"/>
                  </a:lnTo>
                  <a:lnTo>
                    <a:pt x="274" y="2100"/>
                  </a:lnTo>
                  <a:lnTo>
                    <a:pt x="274" y="2100"/>
                  </a:lnTo>
                  <a:lnTo>
                    <a:pt x="257" y="2225"/>
                  </a:lnTo>
                  <a:lnTo>
                    <a:pt x="242" y="2350"/>
                  </a:lnTo>
                  <a:lnTo>
                    <a:pt x="226" y="2475"/>
                  </a:lnTo>
                  <a:lnTo>
                    <a:pt x="209" y="2600"/>
                  </a:lnTo>
                  <a:lnTo>
                    <a:pt x="209" y="2600"/>
                  </a:lnTo>
                  <a:lnTo>
                    <a:pt x="190" y="2727"/>
                  </a:lnTo>
                  <a:lnTo>
                    <a:pt x="170" y="2853"/>
                  </a:lnTo>
                  <a:lnTo>
                    <a:pt x="129" y="3106"/>
                  </a:lnTo>
                  <a:lnTo>
                    <a:pt x="129" y="3106"/>
                  </a:lnTo>
                  <a:lnTo>
                    <a:pt x="109" y="3229"/>
                  </a:lnTo>
                  <a:lnTo>
                    <a:pt x="89" y="3352"/>
                  </a:lnTo>
                  <a:lnTo>
                    <a:pt x="78" y="3414"/>
                  </a:lnTo>
                  <a:lnTo>
                    <a:pt x="70" y="3475"/>
                  </a:lnTo>
                  <a:lnTo>
                    <a:pt x="62" y="3537"/>
                  </a:lnTo>
                  <a:lnTo>
                    <a:pt x="57" y="3599"/>
                  </a:lnTo>
                  <a:lnTo>
                    <a:pt x="57" y="3599"/>
                  </a:lnTo>
                  <a:lnTo>
                    <a:pt x="53" y="3655"/>
                  </a:lnTo>
                  <a:lnTo>
                    <a:pt x="49" y="3709"/>
                  </a:lnTo>
                  <a:lnTo>
                    <a:pt x="46" y="3765"/>
                  </a:lnTo>
                  <a:lnTo>
                    <a:pt x="42" y="3821"/>
                  </a:lnTo>
                  <a:lnTo>
                    <a:pt x="36" y="3877"/>
                  </a:lnTo>
                  <a:lnTo>
                    <a:pt x="28" y="3932"/>
                  </a:lnTo>
                  <a:lnTo>
                    <a:pt x="23" y="3958"/>
                  </a:lnTo>
                  <a:lnTo>
                    <a:pt x="16" y="3985"/>
                  </a:lnTo>
                  <a:lnTo>
                    <a:pt x="9" y="4011"/>
                  </a:lnTo>
                  <a:lnTo>
                    <a:pt x="1" y="4038"/>
                  </a:lnTo>
                  <a:lnTo>
                    <a:pt x="1" y="4038"/>
                  </a:lnTo>
                  <a:lnTo>
                    <a:pt x="0" y="4042"/>
                  </a:lnTo>
                  <a:lnTo>
                    <a:pt x="0" y="4046"/>
                  </a:lnTo>
                  <a:lnTo>
                    <a:pt x="0" y="4050"/>
                  </a:lnTo>
                  <a:lnTo>
                    <a:pt x="1" y="4053"/>
                  </a:lnTo>
                  <a:lnTo>
                    <a:pt x="7" y="4058"/>
                  </a:lnTo>
                  <a:lnTo>
                    <a:pt x="13" y="4061"/>
                  </a:lnTo>
                  <a:lnTo>
                    <a:pt x="20" y="4061"/>
                  </a:lnTo>
                  <a:lnTo>
                    <a:pt x="26" y="4059"/>
                  </a:lnTo>
                  <a:lnTo>
                    <a:pt x="32" y="4055"/>
                  </a:lnTo>
                  <a:lnTo>
                    <a:pt x="34" y="4053"/>
                  </a:lnTo>
                  <a:lnTo>
                    <a:pt x="37" y="4049"/>
                  </a:lnTo>
                  <a:lnTo>
                    <a:pt x="37" y="4049"/>
                  </a:lnTo>
                  <a:lnTo>
                    <a:pt x="45" y="4022"/>
                  </a:lnTo>
                  <a:lnTo>
                    <a:pt x="52" y="3997"/>
                  </a:lnTo>
                  <a:lnTo>
                    <a:pt x="58" y="3970"/>
                  </a:lnTo>
                  <a:lnTo>
                    <a:pt x="64" y="3944"/>
                  </a:lnTo>
                  <a:lnTo>
                    <a:pt x="72" y="3889"/>
                  </a:lnTo>
                  <a:lnTo>
                    <a:pt x="78" y="3834"/>
                  </a:lnTo>
                  <a:lnTo>
                    <a:pt x="82" y="3780"/>
                  </a:lnTo>
                  <a:lnTo>
                    <a:pt x="86" y="3725"/>
                  </a:lnTo>
                  <a:lnTo>
                    <a:pt x="93" y="3616"/>
                  </a:lnTo>
                  <a:lnTo>
                    <a:pt x="93" y="3616"/>
                  </a:lnTo>
                  <a:lnTo>
                    <a:pt x="98" y="3553"/>
                  </a:lnTo>
                  <a:lnTo>
                    <a:pt x="105" y="3491"/>
                  </a:lnTo>
                  <a:lnTo>
                    <a:pt x="114" y="3428"/>
                  </a:lnTo>
                  <a:lnTo>
                    <a:pt x="124" y="3366"/>
                  </a:lnTo>
                  <a:lnTo>
                    <a:pt x="145" y="3241"/>
                  </a:lnTo>
                  <a:lnTo>
                    <a:pt x="165" y="3115"/>
                  </a:lnTo>
                  <a:lnTo>
                    <a:pt x="165" y="3115"/>
                  </a:lnTo>
                  <a:lnTo>
                    <a:pt x="206" y="2863"/>
                  </a:lnTo>
                  <a:lnTo>
                    <a:pt x="226" y="2736"/>
                  </a:lnTo>
                  <a:lnTo>
                    <a:pt x="245" y="2610"/>
                  </a:lnTo>
                  <a:lnTo>
                    <a:pt x="245" y="2610"/>
                  </a:lnTo>
                  <a:lnTo>
                    <a:pt x="262" y="2482"/>
                  </a:lnTo>
                  <a:lnTo>
                    <a:pt x="278" y="2354"/>
                  </a:lnTo>
                  <a:lnTo>
                    <a:pt x="294" y="2227"/>
                  </a:lnTo>
                  <a:lnTo>
                    <a:pt x="311" y="2100"/>
                  </a:lnTo>
                  <a:lnTo>
                    <a:pt x="311" y="2100"/>
                  </a:lnTo>
                  <a:lnTo>
                    <a:pt x="346" y="1841"/>
                  </a:lnTo>
                  <a:lnTo>
                    <a:pt x="380" y="1584"/>
                  </a:lnTo>
                  <a:lnTo>
                    <a:pt x="397" y="1455"/>
                  </a:lnTo>
                  <a:lnTo>
                    <a:pt x="413" y="1325"/>
                  </a:lnTo>
                  <a:lnTo>
                    <a:pt x="427" y="1196"/>
                  </a:lnTo>
                  <a:lnTo>
                    <a:pt x="440" y="1067"/>
                  </a:lnTo>
                  <a:lnTo>
                    <a:pt x="451" y="937"/>
                  </a:lnTo>
                  <a:lnTo>
                    <a:pt x="460" y="807"/>
                  </a:lnTo>
                  <a:lnTo>
                    <a:pt x="467" y="678"/>
                  </a:lnTo>
                  <a:lnTo>
                    <a:pt x="471" y="547"/>
                  </a:lnTo>
                  <a:lnTo>
                    <a:pt x="471" y="418"/>
                  </a:lnTo>
                  <a:lnTo>
                    <a:pt x="471" y="353"/>
                  </a:lnTo>
                  <a:lnTo>
                    <a:pt x="468" y="288"/>
                  </a:lnTo>
                  <a:lnTo>
                    <a:pt x="467" y="223"/>
                  </a:lnTo>
                  <a:lnTo>
                    <a:pt x="463" y="159"/>
                  </a:lnTo>
                  <a:lnTo>
                    <a:pt x="459" y="93"/>
                  </a:lnTo>
                  <a:lnTo>
                    <a:pt x="453" y="28"/>
                  </a:lnTo>
                  <a:lnTo>
                    <a:pt x="453" y="28"/>
                  </a:lnTo>
                  <a:lnTo>
                    <a:pt x="452" y="18"/>
                  </a:lnTo>
                  <a:lnTo>
                    <a:pt x="452" y="18"/>
                  </a:lnTo>
                  <a:lnTo>
                    <a:pt x="451" y="14"/>
                  </a:lnTo>
                  <a:lnTo>
                    <a:pt x="449" y="10"/>
                  </a:lnTo>
                  <a:lnTo>
                    <a:pt x="445" y="4"/>
                  </a:lnTo>
                  <a:lnTo>
                    <a:pt x="439" y="0"/>
                  </a:lnTo>
                  <a:lnTo>
                    <a:pt x="432" y="0"/>
                  </a:lnTo>
                  <a:lnTo>
                    <a:pt x="425" y="0"/>
                  </a:lnTo>
                  <a:lnTo>
                    <a:pt x="419" y="4"/>
                  </a:lnTo>
                  <a:lnTo>
                    <a:pt x="417" y="7"/>
                  </a:lnTo>
                  <a:lnTo>
                    <a:pt x="416" y="10"/>
                  </a:lnTo>
                  <a:lnTo>
                    <a:pt x="415" y="14"/>
                  </a:lnTo>
                  <a:lnTo>
                    <a:pt x="415" y="18"/>
                  </a:lnTo>
                  <a:lnTo>
                    <a:pt x="415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43F10FF4-6FE9-61B1-7425-48A81410F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9" y="3944"/>
              <a:ext cx="341" cy="26"/>
            </a:xfrm>
            <a:custGeom>
              <a:avLst/>
              <a:gdLst>
                <a:gd name="T0" fmla="*/ 17 w 1024"/>
                <a:gd name="T1" fmla="*/ 45 h 79"/>
                <a:gd name="T2" fmla="*/ 17 w 1024"/>
                <a:gd name="T3" fmla="*/ 45 h 79"/>
                <a:gd name="T4" fmla="*/ 78 w 1024"/>
                <a:gd name="T5" fmla="*/ 41 h 79"/>
                <a:gd name="T6" fmla="*/ 138 w 1024"/>
                <a:gd name="T7" fmla="*/ 40 h 79"/>
                <a:gd name="T8" fmla="*/ 199 w 1024"/>
                <a:gd name="T9" fmla="*/ 39 h 79"/>
                <a:gd name="T10" fmla="*/ 260 w 1024"/>
                <a:gd name="T11" fmla="*/ 37 h 79"/>
                <a:gd name="T12" fmla="*/ 381 w 1024"/>
                <a:gd name="T13" fmla="*/ 39 h 79"/>
                <a:gd name="T14" fmla="*/ 504 w 1024"/>
                <a:gd name="T15" fmla="*/ 43 h 79"/>
                <a:gd name="T16" fmla="*/ 504 w 1024"/>
                <a:gd name="T17" fmla="*/ 43 h 79"/>
                <a:gd name="T18" fmla="*/ 630 w 1024"/>
                <a:gd name="T19" fmla="*/ 48 h 79"/>
                <a:gd name="T20" fmla="*/ 755 w 1024"/>
                <a:gd name="T21" fmla="*/ 56 h 79"/>
                <a:gd name="T22" fmla="*/ 881 w 1024"/>
                <a:gd name="T23" fmla="*/ 65 h 79"/>
                <a:gd name="T24" fmla="*/ 944 w 1024"/>
                <a:gd name="T25" fmla="*/ 72 h 79"/>
                <a:gd name="T26" fmla="*/ 1006 w 1024"/>
                <a:gd name="T27" fmla="*/ 79 h 79"/>
                <a:gd name="T28" fmla="*/ 1006 w 1024"/>
                <a:gd name="T29" fmla="*/ 79 h 79"/>
                <a:gd name="T30" fmla="*/ 1010 w 1024"/>
                <a:gd name="T31" fmla="*/ 79 h 79"/>
                <a:gd name="T32" fmla="*/ 1014 w 1024"/>
                <a:gd name="T33" fmla="*/ 79 h 79"/>
                <a:gd name="T34" fmla="*/ 1017 w 1024"/>
                <a:gd name="T35" fmla="*/ 77 h 79"/>
                <a:gd name="T36" fmla="*/ 1020 w 1024"/>
                <a:gd name="T37" fmla="*/ 75 h 79"/>
                <a:gd name="T38" fmla="*/ 1024 w 1024"/>
                <a:gd name="T39" fmla="*/ 69 h 79"/>
                <a:gd name="T40" fmla="*/ 1024 w 1024"/>
                <a:gd name="T41" fmla="*/ 63 h 79"/>
                <a:gd name="T42" fmla="*/ 1022 w 1024"/>
                <a:gd name="T43" fmla="*/ 56 h 79"/>
                <a:gd name="T44" fmla="*/ 1020 w 1024"/>
                <a:gd name="T45" fmla="*/ 49 h 79"/>
                <a:gd name="T46" fmla="*/ 1014 w 1024"/>
                <a:gd name="T47" fmla="*/ 44 h 79"/>
                <a:gd name="T48" fmla="*/ 1010 w 1024"/>
                <a:gd name="T49" fmla="*/ 43 h 79"/>
                <a:gd name="T50" fmla="*/ 1006 w 1024"/>
                <a:gd name="T51" fmla="*/ 41 h 79"/>
                <a:gd name="T52" fmla="*/ 1006 w 1024"/>
                <a:gd name="T53" fmla="*/ 41 h 79"/>
                <a:gd name="T54" fmla="*/ 945 w 1024"/>
                <a:gd name="T55" fmla="*/ 35 h 79"/>
                <a:gd name="T56" fmla="*/ 883 w 1024"/>
                <a:gd name="T57" fmla="*/ 28 h 79"/>
                <a:gd name="T58" fmla="*/ 759 w 1024"/>
                <a:gd name="T59" fmla="*/ 19 h 79"/>
                <a:gd name="T60" fmla="*/ 635 w 1024"/>
                <a:gd name="T61" fmla="*/ 11 h 79"/>
                <a:gd name="T62" fmla="*/ 512 w 1024"/>
                <a:gd name="T63" fmla="*/ 5 h 79"/>
                <a:gd name="T64" fmla="*/ 512 w 1024"/>
                <a:gd name="T65" fmla="*/ 5 h 79"/>
                <a:gd name="T66" fmla="*/ 388 w 1024"/>
                <a:gd name="T67" fmla="*/ 1 h 79"/>
                <a:gd name="T68" fmla="*/ 264 w 1024"/>
                <a:gd name="T69" fmla="*/ 0 h 79"/>
                <a:gd name="T70" fmla="*/ 203 w 1024"/>
                <a:gd name="T71" fmla="*/ 1 h 79"/>
                <a:gd name="T72" fmla="*/ 141 w 1024"/>
                <a:gd name="T73" fmla="*/ 3 h 79"/>
                <a:gd name="T74" fmla="*/ 78 w 1024"/>
                <a:gd name="T75" fmla="*/ 4 h 79"/>
                <a:gd name="T76" fmla="*/ 17 w 1024"/>
                <a:gd name="T77" fmla="*/ 8 h 79"/>
                <a:gd name="T78" fmla="*/ 17 w 1024"/>
                <a:gd name="T79" fmla="*/ 8 h 79"/>
                <a:gd name="T80" fmla="*/ 13 w 1024"/>
                <a:gd name="T81" fmla="*/ 8 h 79"/>
                <a:gd name="T82" fmla="*/ 9 w 1024"/>
                <a:gd name="T83" fmla="*/ 9 h 79"/>
                <a:gd name="T84" fmla="*/ 4 w 1024"/>
                <a:gd name="T85" fmla="*/ 15 h 79"/>
                <a:gd name="T86" fmla="*/ 0 w 1024"/>
                <a:gd name="T87" fmla="*/ 20 h 79"/>
                <a:gd name="T88" fmla="*/ 0 w 1024"/>
                <a:gd name="T89" fmla="*/ 27 h 79"/>
                <a:gd name="T90" fmla="*/ 0 w 1024"/>
                <a:gd name="T91" fmla="*/ 35 h 79"/>
                <a:gd name="T92" fmla="*/ 4 w 1024"/>
                <a:gd name="T93" fmla="*/ 40 h 79"/>
                <a:gd name="T94" fmla="*/ 6 w 1024"/>
                <a:gd name="T95" fmla="*/ 43 h 79"/>
                <a:gd name="T96" fmla="*/ 9 w 1024"/>
                <a:gd name="T97" fmla="*/ 44 h 79"/>
                <a:gd name="T98" fmla="*/ 13 w 1024"/>
                <a:gd name="T99" fmla="*/ 45 h 79"/>
                <a:gd name="T100" fmla="*/ 17 w 1024"/>
                <a:gd name="T101" fmla="*/ 45 h 79"/>
                <a:gd name="T102" fmla="*/ 17 w 1024"/>
                <a:gd name="T103" fmla="*/ 4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24" h="79">
                  <a:moveTo>
                    <a:pt x="17" y="45"/>
                  </a:moveTo>
                  <a:lnTo>
                    <a:pt x="17" y="45"/>
                  </a:lnTo>
                  <a:lnTo>
                    <a:pt x="78" y="41"/>
                  </a:lnTo>
                  <a:lnTo>
                    <a:pt x="138" y="40"/>
                  </a:lnTo>
                  <a:lnTo>
                    <a:pt x="199" y="39"/>
                  </a:lnTo>
                  <a:lnTo>
                    <a:pt x="260" y="37"/>
                  </a:lnTo>
                  <a:lnTo>
                    <a:pt x="381" y="39"/>
                  </a:lnTo>
                  <a:lnTo>
                    <a:pt x="504" y="43"/>
                  </a:lnTo>
                  <a:lnTo>
                    <a:pt x="504" y="43"/>
                  </a:lnTo>
                  <a:lnTo>
                    <a:pt x="630" y="48"/>
                  </a:lnTo>
                  <a:lnTo>
                    <a:pt x="755" y="56"/>
                  </a:lnTo>
                  <a:lnTo>
                    <a:pt x="881" y="65"/>
                  </a:lnTo>
                  <a:lnTo>
                    <a:pt x="944" y="72"/>
                  </a:lnTo>
                  <a:lnTo>
                    <a:pt x="1006" y="79"/>
                  </a:lnTo>
                  <a:lnTo>
                    <a:pt x="1006" y="79"/>
                  </a:lnTo>
                  <a:lnTo>
                    <a:pt x="1010" y="79"/>
                  </a:lnTo>
                  <a:lnTo>
                    <a:pt x="1014" y="79"/>
                  </a:lnTo>
                  <a:lnTo>
                    <a:pt x="1017" y="77"/>
                  </a:lnTo>
                  <a:lnTo>
                    <a:pt x="1020" y="75"/>
                  </a:lnTo>
                  <a:lnTo>
                    <a:pt x="1024" y="69"/>
                  </a:lnTo>
                  <a:lnTo>
                    <a:pt x="1024" y="63"/>
                  </a:lnTo>
                  <a:lnTo>
                    <a:pt x="1022" y="56"/>
                  </a:lnTo>
                  <a:lnTo>
                    <a:pt x="1020" y="49"/>
                  </a:lnTo>
                  <a:lnTo>
                    <a:pt x="1014" y="44"/>
                  </a:lnTo>
                  <a:lnTo>
                    <a:pt x="1010" y="43"/>
                  </a:lnTo>
                  <a:lnTo>
                    <a:pt x="1006" y="41"/>
                  </a:lnTo>
                  <a:lnTo>
                    <a:pt x="1006" y="41"/>
                  </a:lnTo>
                  <a:lnTo>
                    <a:pt x="945" y="35"/>
                  </a:lnTo>
                  <a:lnTo>
                    <a:pt x="883" y="28"/>
                  </a:lnTo>
                  <a:lnTo>
                    <a:pt x="759" y="19"/>
                  </a:lnTo>
                  <a:lnTo>
                    <a:pt x="635" y="11"/>
                  </a:lnTo>
                  <a:lnTo>
                    <a:pt x="512" y="5"/>
                  </a:lnTo>
                  <a:lnTo>
                    <a:pt x="512" y="5"/>
                  </a:lnTo>
                  <a:lnTo>
                    <a:pt x="388" y="1"/>
                  </a:lnTo>
                  <a:lnTo>
                    <a:pt x="264" y="0"/>
                  </a:lnTo>
                  <a:lnTo>
                    <a:pt x="203" y="1"/>
                  </a:lnTo>
                  <a:lnTo>
                    <a:pt x="141" y="3"/>
                  </a:lnTo>
                  <a:lnTo>
                    <a:pt x="78" y="4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3" y="8"/>
                  </a:lnTo>
                  <a:lnTo>
                    <a:pt x="9" y="9"/>
                  </a:lnTo>
                  <a:lnTo>
                    <a:pt x="4" y="15"/>
                  </a:lnTo>
                  <a:lnTo>
                    <a:pt x="0" y="20"/>
                  </a:lnTo>
                  <a:lnTo>
                    <a:pt x="0" y="27"/>
                  </a:lnTo>
                  <a:lnTo>
                    <a:pt x="0" y="35"/>
                  </a:lnTo>
                  <a:lnTo>
                    <a:pt x="4" y="40"/>
                  </a:lnTo>
                  <a:lnTo>
                    <a:pt x="6" y="43"/>
                  </a:lnTo>
                  <a:lnTo>
                    <a:pt x="9" y="44"/>
                  </a:lnTo>
                  <a:lnTo>
                    <a:pt x="13" y="45"/>
                  </a:lnTo>
                  <a:lnTo>
                    <a:pt x="17" y="45"/>
                  </a:lnTo>
                  <a:lnTo>
                    <a:pt x="17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FDCEA635-3D43-F85E-137F-1CB8E211D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2328"/>
              <a:ext cx="269" cy="1617"/>
            </a:xfrm>
            <a:custGeom>
              <a:avLst/>
              <a:gdLst>
                <a:gd name="T0" fmla="*/ 714 w 808"/>
                <a:gd name="T1" fmla="*/ 23 h 4850"/>
                <a:gd name="T2" fmla="*/ 738 w 808"/>
                <a:gd name="T3" fmla="*/ 114 h 4850"/>
                <a:gd name="T4" fmla="*/ 755 w 808"/>
                <a:gd name="T5" fmla="*/ 209 h 4850"/>
                <a:gd name="T6" fmla="*/ 764 w 808"/>
                <a:gd name="T7" fmla="*/ 305 h 4850"/>
                <a:gd name="T8" fmla="*/ 769 w 808"/>
                <a:gd name="T9" fmla="*/ 401 h 4850"/>
                <a:gd name="T10" fmla="*/ 771 w 808"/>
                <a:gd name="T11" fmla="*/ 453 h 4850"/>
                <a:gd name="T12" fmla="*/ 771 w 808"/>
                <a:gd name="T13" fmla="*/ 556 h 4850"/>
                <a:gd name="T14" fmla="*/ 764 w 808"/>
                <a:gd name="T15" fmla="*/ 713 h 4850"/>
                <a:gd name="T16" fmla="*/ 756 w 808"/>
                <a:gd name="T17" fmla="*/ 817 h 4850"/>
                <a:gd name="T18" fmla="*/ 739 w 808"/>
                <a:gd name="T19" fmla="*/ 1008 h 4850"/>
                <a:gd name="T20" fmla="*/ 720 w 808"/>
                <a:gd name="T21" fmla="*/ 1198 h 4850"/>
                <a:gd name="T22" fmla="*/ 715 w 808"/>
                <a:gd name="T23" fmla="*/ 1262 h 4850"/>
                <a:gd name="T24" fmla="*/ 702 w 808"/>
                <a:gd name="T25" fmla="*/ 1391 h 4850"/>
                <a:gd name="T26" fmla="*/ 675 w 808"/>
                <a:gd name="T27" fmla="*/ 1584 h 4850"/>
                <a:gd name="T28" fmla="*/ 654 w 808"/>
                <a:gd name="T29" fmla="*/ 1712 h 4850"/>
                <a:gd name="T30" fmla="*/ 607 w 808"/>
                <a:gd name="T31" fmla="*/ 1965 h 4850"/>
                <a:gd name="T32" fmla="*/ 555 w 808"/>
                <a:gd name="T33" fmla="*/ 2219 h 4850"/>
                <a:gd name="T34" fmla="*/ 446 w 808"/>
                <a:gd name="T35" fmla="*/ 2724 h 4850"/>
                <a:gd name="T36" fmla="*/ 335 w 808"/>
                <a:gd name="T37" fmla="*/ 3240 h 4850"/>
                <a:gd name="T38" fmla="*/ 223 w 808"/>
                <a:gd name="T39" fmla="*/ 3758 h 4850"/>
                <a:gd name="T40" fmla="*/ 54 w 808"/>
                <a:gd name="T41" fmla="*/ 4558 h 4850"/>
                <a:gd name="T42" fmla="*/ 1 w 808"/>
                <a:gd name="T43" fmla="*/ 4826 h 4850"/>
                <a:gd name="T44" fmla="*/ 1 w 808"/>
                <a:gd name="T45" fmla="*/ 4834 h 4850"/>
                <a:gd name="T46" fmla="*/ 9 w 808"/>
                <a:gd name="T47" fmla="*/ 4846 h 4850"/>
                <a:gd name="T48" fmla="*/ 21 w 808"/>
                <a:gd name="T49" fmla="*/ 4850 h 4850"/>
                <a:gd name="T50" fmla="*/ 30 w 808"/>
                <a:gd name="T51" fmla="*/ 4846 h 4850"/>
                <a:gd name="T52" fmla="*/ 35 w 808"/>
                <a:gd name="T53" fmla="*/ 4840 h 4850"/>
                <a:gd name="T54" fmla="*/ 37 w 808"/>
                <a:gd name="T55" fmla="*/ 4836 h 4850"/>
                <a:gd name="T56" fmla="*/ 142 w 808"/>
                <a:gd name="T57" fmla="*/ 4320 h 4850"/>
                <a:gd name="T58" fmla="*/ 363 w 808"/>
                <a:gd name="T59" fmla="*/ 3289 h 4850"/>
                <a:gd name="T60" fmla="*/ 473 w 808"/>
                <a:gd name="T61" fmla="*/ 2776 h 4850"/>
                <a:gd name="T62" fmla="*/ 609 w 808"/>
                <a:gd name="T63" fmla="*/ 2143 h 4850"/>
                <a:gd name="T64" fmla="*/ 659 w 808"/>
                <a:gd name="T65" fmla="*/ 1889 h 4850"/>
                <a:gd name="T66" fmla="*/ 683 w 808"/>
                <a:gd name="T67" fmla="*/ 1763 h 4850"/>
                <a:gd name="T68" fmla="*/ 719 w 808"/>
                <a:gd name="T69" fmla="*/ 1539 h 4850"/>
                <a:gd name="T70" fmla="*/ 747 w 808"/>
                <a:gd name="T71" fmla="*/ 1315 h 4850"/>
                <a:gd name="T72" fmla="*/ 769 w 808"/>
                <a:gd name="T73" fmla="*/ 1090 h 4850"/>
                <a:gd name="T74" fmla="*/ 789 w 808"/>
                <a:gd name="T75" fmla="*/ 867 h 4850"/>
                <a:gd name="T76" fmla="*/ 805 w 808"/>
                <a:gd name="T77" fmla="*/ 642 h 4850"/>
                <a:gd name="T78" fmla="*/ 808 w 808"/>
                <a:gd name="T79" fmla="*/ 528 h 4850"/>
                <a:gd name="T80" fmla="*/ 808 w 808"/>
                <a:gd name="T81" fmla="*/ 417 h 4850"/>
                <a:gd name="T82" fmla="*/ 805 w 808"/>
                <a:gd name="T83" fmla="*/ 366 h 4850"/>
                <a:gd name="T84" fmla="*/ 799 w 808"/>
                <a:gd name="T85" fmla="*/ 263 h 4850"/>
                <a:gd name="T86" fmla="*/ 785 w 808"/>
                <a:gd name="T87" fmla="*/ 161 h 4850"/>
                <a:gd name="T88" fmla="*/ 763 w 808"/>
                <a:gd name="T89" fmla="*/ 61 h 4850"/>
                <a:gd name="T90" fmla="*/ 749 w 808"/>
                <a:gd name="T91" fmla="*/ 12 h 4850"/>
                <a:gd name="T92" fmla="*/ 744 w 808"/>
                <a:gd name="T93" fmla="*/ 5 h 4850"/>
                <a:gd name="T94" fmla="*/ 732 w 808"/>
                <a:gd name="T95" fmla="*/ 0 h 4850"/>
                <a:gd name="T96" fmla="*/ 719 w 808"/>
                <a:gd name="T97" fmla="*/ 3 h 4850"/>
                <a:gd name="T98" fmla="*/ 712 w 808"/>
                <a:gd name="T99" fmla="*/ 11 h 4850"/>
                <a:gd name="T100" fmla="*/ 712 w 808"/>
                <a:gd name="T101" fmla="*/ 19 h 4850"/>
                <a:gd name="T102" fmla="*/ 714 w 808"/>
                <a:gd name="T103" fmla="*/ 23 h 4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08" h="4850">
                  <a:moveTo>
                    <a:pt x="714" y="23"/>
                  </a:moveTo>
                  <a:lnTo>
                    <a:pt x="714" y="23"/>
                  </a:lnTo>
                  <a:lnTo>
                    <a:pt x="727" y="68"/>
                  </a:lnTo>
                  <a:lnTo>
                    <a:pt x="738" y="114"/>
                  </a:lnTo>
                  <a:lnTo>
                    <a:pt x="747" y="161"/>
                  </a:lnTo>
                  <a:lnTo>
                    <a:pt x="755" y="209"/>
                  </a:lnTo>
                  <a:lnTo>
                    <a:pt x="760" y="257"/>
                  </a:lnTo>
                  <a:lnTo>
                    <a:pt x="764" y="305"/>
                  </a:lnTo>
                  <a:lnTo>
                    <a:pt x="768" y="353"/>
                  </a:lnTo>
                  <a:lnTo>
                    <a:pt x="769" y="401"/>
                  </a:lnTo>
                  <a:lnTo>
                    <a:pt x="769" y="401"/>
                  </a:lnTo>
                  <a:lnTo>
                    <a:pt x="771" y="453"/>
                  </a:lnTo>
                  <a:lnTo>
                    <a:pt x="771" y="504"/>
                  </a:lnTo>
                  <a:lnTo>
                    <a:pt x="771" y="556"/>
                  </a:lnTo>
                  <a:lnTo>
                    <a:pt x="769" y="608"/>
                  </a:lnTo>
                  <a:lnTo>
                    <a:pt x="764" y="713"/>
                  </a:lnTo>
                  <a:lnTo>
                    <a:pt x="756" y="817"/>
                  </a:lnTo>
                  <a:lnTo>
                    <a:pt x="756" y="817"/>
                  </a:lnTo>
                  <a:lnTo>
                    <a:pt x="748" y="912"/>
                  </a:lnTo>
                  <a:lnTo>
                    <a:pt x="739" y="1008"/>
                  </a:lnTo>
                  <a:lnTo>
                    <a:pt x="730" y="1102"/>
                  </a:lnTo>
                  <a:lnTo>
                    <a:pt x="720" y="1198"/>
                  </a:lnTo>
                  <a:lnTo>
                    <a:pt x="720" y="1198"/>
                  </a:lnTo>
                  <a:lnTo>
                    <a:pt x="715" y="1262"/>
                  </a:lnTo>
                  <a:lnTo>
                    <a:pt x="710" y="1327"/>
                  </a:lnTo>
                  <a:lnTo>
                    <a:pt x="702" y="1391"/>
                  </a:lnTo>
                  <a:lnTo>
                    <a:pt x="694" y="1455"/>
                  </a:lnTo>
                  <a:lnTo>
                    <a:pt x="675" y="1584"/>
                  </a:lnTo>
                  <a:lnTo>
                    <a:pt x="654" y="1712"/>
                  </a:lnTo>
                  <a:lnTo>
                    <a:pt x="654" y="1712"/>
                  </a:lnTo>
                  <a:lnTo>
                    <a:pt x="631" y="1838"/>
                  </a:lnTo>
                  <a:lnTo>
                    <a:pt x="607" y="1965"/>
                  </a:lnTo>
                  <a:lnTo>
                    <a:pt x="582" y="2093"/>
                  </a:lnTo>
                  <a:lnTo>
                    <a:pt x="555" y="2219"/>
                  </a:lnTo>
                  <a:lnTo>
                    <a:pt x="501" y="2471"/>
                  </a:lnTo>
                  <a:lnTo>
                    <a:pt x="446" y="2724"/>
                  </a:lnTo>
                  <a:lnTo>
                    <a:pt x="446" y="2724"/>
                  </a:lnTo>
                  <a:lnTo>
                    <a:pt x="335" y="3240"/>
                  </a:lnTo>
                  <a:lnTo>
                    <a:pt x="223" y="3758"/>
                  </a:lnTo>
                  <a:lnTo>
                    <a:pt x="223" y="3758"/>
                  </a:lnTo>
                  <a:lnTo>
                    <a:pt x="110" y="4292"/>
                  </a:lnTo>
                  <a:lnTo>
                    <a:pt x="54" y="4558"/>
                  </a:lnTo>
                  <a:lnTo>
                    <a:pt x="1" y="4826"/>
                  </a:lnTo>
                  <a:lnTo>
                    <a:pt x="1" y="4826"/>
                  </a:lnTo>
                  <a:lnTo>
                    <a:pt x="0" y="4830"/>
                  </a:lnTo>
                  <a:lnTo>
                    <a:pt x="1" y="4834"/>
                  </a:lnTo>
                  <a:lnTo>
                    <a:pt x="4" y="4840"/>
                  </a:lnTo>
                  <a:lnTo>
                    <a:pt x="9" y="4846"/>
                  </a:lnTo>
                  <a:lnTo>
                    <a:pt x="14" y="4848"/>
                  </a:lnTo>
                  <a:lnTo>
                    <a:pt x="21" y="4850"/>
                  </a:lnTo>
                  <a:lnTo>
                    <a:pt x="28" y="4848"/>
                  </a:lnTo>
                  <a:lnTo>
                    <a:pt x="30" y="4846"/>
                  </a:lnTo>
                  <a:lnTo>
                    <a:pt x="33" y="4843"/>
                  </a:lnTo>
                  <a:lnTo>
                    <a:pt x="35" y="4840"/>
                  </a:lnTo>
                  <a:lnTo>
                    <a:pt x="37" y="4836"/>
                  </a:lnTo>
                  <a:lnTo>
                    <a:pt x="37" y="4836"/>
                  </a:lnTo>
                  <a:lnTo>
                    <a:pt x="89" y="4578"/>
                  </a:lnTo>
                  <a:lnTo>
                    <a:pt x="142" y="4320"/>
                  </a:lnTo>
                  <a:lnTo>
                    <a:pt x="251" y="3805"/>
                  </a:lnTo>
                  <a:lnTo>
                    <a:pt x="363" y="3289"/>
                  </a:lnTo>
                  <a:lnTo>
                    <a:pt x="473" y="2776"/>
                  </a:lnTo>
                  <a:lnTo>
                    <a:pt x="473" y="2776"/>
                  </a:lnTo>
                  <a:lnTo>
                    <a:pt x="582" y="2270"/>
                  </a:lnTo>
                  <a:lnTo>
                    <a:pt x="609" y="2143"/>
                  </a:lnTo>
                  <a:lnTo>
                    <a:pt x="634" y="2017"/>
                  </a:lnTo>
                  <a:lnTo>
                    <a:pt x="659" y="1889"/>
                  </a:lnTo>
                  <a:lnTo>
                    <a:pt x="683" y="1763"/>
                  </a:lnTo>
                  <a:lnTo>
                    <a:pt x="683" y="1763"/>
                  </a:lnTo>
                  <a:lnTo>
                    <a:pt x="702" y="1651"/>
                  </a:lnTo>
                  <a:lnTo>
                    <a:pt x="719" y="1539"/>
                  </a:lnTo>
                  <a:lnTo>
                    <a:pt x="734" y="1427"/>
                  </a:lnTo>
                  <a:lnTo>
                    <a:pt x="747" y="1315"/>
                  </a:lnTo>
                  <a:lnTo>
                    <a:pt x="759" y="1203"/>
                  </a:lnTo>
                  <a:lnTo>
                    <a:pt x="769" y="1090"/>
                  </a:lnTo>
                  <a:lnTo>
                    <a:pt x="789" y="867"/>
                  </a:lnTo>
                  <a:lnTo>
                    <a:pt x="789" y="867"/>
                  </a:lnTo>
                  <a:lnTo>
                    <a:pt x="799" y="753"/>
                  </a:lnTo>
                  <a:lnTo>
                    <a:pt x="805" y="642"/>
                  </a:lnTo>
                  <a:lnTo>
                    <a:pt x="807" y="586"/>
                  </a:lnTo>
                  <a:lnTo>
                    <a:pt x="808" y="528"/>
                  </a:lnTo>
                  <a:lnTo>
                    <a:pt x="808" y="472"/>
                  </a:lnTo>
                  <a:lnTo>
                    <a:pt x="808" y="417"/>
                  </a:lnTo>
                  <a:lnTo>
                    <a:pt x="808" y="417"/>
                  </a:lnTo>
                  <a:lnTo>
                    <a:pt x="805" y="366"/>
                  </a:lnTo>
                  <a:lnTo>
                    <a:pt x="803" y="314"/>
                  </a:lnTo>
                  <a:lnTo>
                    <a:pt x="799" y="263"/>
                  </a:lnTo>
                  <a:lnTo>
                    <a:pt x="793" y="212"/>
                  </a:lnTo>
                  <a:lnTo>
                    <a:pt x="785" y="161"/>
                  </a:lnTo>
                  <a:lnTo>
                    <a:pt x="776" y="110"/>
                  </a:lnTo>
                  <a:lnTo>
                    <a:pt x="763" y="61"/>
                  </a:lnTo>
                  <a:lnTo>
                    <a:pt x="749" y="12"/>
                  </a:lnTo>
                  <a:lnTo>
                    <a:pt x="749" y="12"/>
                  </a:lnTo>
                  <a:lnTo>
                    <a:pt x="747" y="8"/>
                  </a:lnTo>
                  <a:lnTo>
                    <a:pt x="744" y="5"/>
                  </a:lnTo>
                  <a:lnTo>
                    <a:pt x="739" y="1"/>
                  </a:lnTo>
                  <a:lnTo>
                    <a:pt x="732" y="0"/>
                  </a:lnTo>
                  <a:lnTo>
                    <a:pt x="726" y="0"/>
                  </a:lnTo>
                  <a:lnTo>
                    <a:pt x="719" y="3"/>
                  </a:lnTo>
                  <a:lnTo>
                    <a:pt x="715" y="8"/>
                  </a:lnTo>
                  <a:lnTo>
                    <a:pt x="712" y="11"/>
                  </a:lnTo>
                  <a:lnTo>
                    <a:pt x="712" y="15"/>
                  </a:lnTo>
                  <a:lnTo>
                    <a:pt x="712" y="19"/>
                  </a:lnTo>
                  <a:lnTo>
                    <a:pt x="714" y="23"/>
                  </a:lnTo>
                  <a:lnTo>
                    <a:pt x="714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D14891F0-D9D7-25F2-2679-743BA88A0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3900"/>
              <a:ext cx="321" cy="55"/>
            </a:xfrm>
            <a:custGeom>
              <a:avLst/>
              <a:gdLst>
                <a:gd name="T0" fmla="*/ 19 w 963"/>
                <a:gd name="T1" fmla="*/ 37 h 165"/>
                <a:gd name="T2" fmla="*/ 19 w 963"/>
                <a:gd name="T3" fmla="*/ 37 h 165"/>
                <a:gd name="T4" fmla="*/ 77 w 963"/>
                <a:gd name="T5" fmla="*/ 37 h 165"/>
                <a:gd name="T6" fmla="*/ 135 w 963"/>
                <a:gd name="T7" fmla="*/ 40 h 165"/>
                <a:gd name="T8" fmla="*/ 193 w 963"/>
                <a:gd name="T9" fmla="*/ 41 h 165"/>
                <a:gd name="T10" fmla="*/ 252 w 963"/>
                <a:gd name="T11" fmla="*/ 45 h 165"/>
                <a:gd name="T12" fmla="*/ 310 w 963"/>
                <a:gd name="T13" fmla="*/ 49 h 165"/>
                <a:gd name="T14" fmla="*/ 367 w 963"/>
                <a:gd name="T15" fmla="*/ 54 h 165"/>
                <a:gd name="T16" fmla="*/ 426 w 963"/>
                <a:gd name="T17" fmla="*/ 61 h 165"/>
                <a:gd name="T18" fmla="*/ 484 w 963"/>
                <a:gd name="T19" fmla="*/ 68 h 165"/>
                <a:gd name="T20" fmla="*/ 541 w 963"/>
                <a:gd name="T21" fmla="*/ 75 h 165"/>
                <a:gd name="T22" fmla="*/ 599 w 963"/>
                <a:gd name="T23" fmla="*/ 85 h 165"/>
                <a:gd name="T24" fmla="*/ 656 w 963"/>
                <a:gd name="T25" fmla="*/ 95 h 165"/>
                <a:gd name="T26" fmla="*/ 713 w 963"/>
                <a:gd name="T27" fmla="*/ 107 h 165"/>
                <a:gd name="T28" fmla="*/ 770 w 963"/>
                <a:gd name="T29" fmla="*/ 119 h 165"/>
                <a:gd name="T30" fmla="*/ 827 w 963"/>
                <a:gd name="T31" fmla="*/ 134 h 165"/>
                <a:gd name="T32" fmla="*/ 883 w 963"/>
                <a:gd name="T33" fmla="*/ 149 h 165"/>
                <a:gd name="T34" fmla="*/ 939 w 963"/>
                <a:gd name="T35" fmla="*/ 165 h 165"/>
                <a:gd name="T36" fmla="*/ 939 w 963"/>
                <a:gd name="T37" fmla="*/ 165 h 165"/>
                <a:gd name="T38" fmla="*/ 943 w 963"/>
                <a:gd name="T39" fmla="*/ 165 h 165"/>
                <a:gd name="T40" fmla="*/ 947 w 963"/>
                <a:gd name="T41" fmla="*/ 165 h 165"/>
                <a:gd name="T42" fmla="*/ 951 w 963"/>
                <a:gd name="T43" fmla="*/ 163 h 165"/>
                <a:gd name="T44" fmla="*/ 954 w 963"/>
                <a:gd name="T45" fmla="*/ 162 h 165"/>
                <a:gd name="T46" fmla="*/ 959 w 963"/>
                <a:gd name="T47" fmla="*/ 158 h 165"/>
                <a:gd name="T48" fmla="*/ 962 w 963"/>
                <a:gd name="T49" fmla="*/ 151 h 165"/>
                <a:gd name="T50" fmla="*/ 963 w 963"/>
                <a:gd name="T51" fmla="*/ 145 h 165"/>
                <a:gd name="T52" fmla="*/ 960 w 963"/>
                <a:gd name="T53" fmla="*/ 138 h 165"/>
                <a:gd name="T54" fmla="*/ 956 w 963"/>
                <a:gd name="T55" fmla="*/ 131 h 165"/>
                <a:gd name="T56" fmla="*/ 954 w 963"/>
                <a:gd name="T57" fmla="*/ 130 h 165"/>
                <a:gd name="T58" fmla="*/ 950 w 963"/>
                <a:gd name="T59" fmla="*/ 129 h 165"/>
                <a:gd name="T60" fmla="*/ 950 w 963"/>
                <a:gd name="T61" fmla="*/ 129 h 165"/>
                <a:gd name="T62" fmla="*/ 892 w 963"/>
                <a:gd name="T63" fmla="*/ 111 h 165"/>
                <a:gd name="T64" fmla="*/ 835 w 963"/>
                <a:gd name="T65" fmla="*/ 97 h 165"/>
                <a:gd name="T66" fmla="*/ 778 w 963"/>
                <a:gd name="T67" fmla="*/ 83 h 165"/>
                <a:gd name="T68" fmla="*/ 721 w 963"/>
                <a:gd name="T69" fmla="*/ 70 h 165"/>
                <a:gd name="T70" fmla="*/ 664 w 963"/>
                <a:gd name="T71" fmla="*/ 60 h 165"/>
                <a:gd name="T72" fmla="*/ 605 w 963"/>
                <a:gd name="T73" fmla="*/ 49 h 165"/>
                <a:gd name="T74" fmla="*/ 547 w 963"/>
                <a:gd name="T75" fmla="*/ 40 h 165"/>
                <a:gd name="T76" fmla="*/ 488 w 963"/>
                <a:gd name="T77" fmla="*/ 30 h 165"/>
                <a:gd name="T78" fmla="*/ 430 w 963"/>
                <a:gd name="T79" fmla="*/ 24 h 165"/>
                <a:gd name="T80" fmla="*/ 371 w 963"/>
                <a:gd name="T81" fmla="*/ 17 h 165"/>
                <a:gd name="T82" fmla="*/ 313 w 963"/>
                <a:gd name="T83" fmla="*/ 12 h 165"/>
                <a:gd name="T84" fmla="*/ 254 w 963"/>
                <a:gd name="T85" fmla="*/ 8 h 165"/>
                <a:gd name="T86" fmla="*/ 196 w 963"/>
                <a:gd name="T87" fmla="*/ 4 h 165"/>
                <a:gd name="T88" fmla="*/ 136 w 963"/>
                <a:gd name="T89" fmla="*/ 2 h 165"/>
                <a:gd name="T90" fmla="*/ 77 w 963"/>
                <a:gd name="T91" fmla="*/ 0 h 165"/>
                <a:gd name="T92" fmla="*/ 19 w 963"/>
                <a:gd name="T93" fmla="*/ 0 h 165"/>
                <a:gd name="T94" fmla="*/ 19 w 963"/>
                <a:gd name="T95" fmla="*/ 0 h 165"/>
                <a:gd name="T96" fmla="*/ 15 w 963"/>
                <a:gd name="T97" fmla="*/ 0 h 165"/>
                <a:gd name="T98" fmla="*/ 11 w 963"/>
                <a:gd name="T99" fmla="*/ 1 h 165"/>
                <a:gd name="T100" fmla="*/ 8 w 963"/>
                <a:gd name="T101" fmla="*/ 4 h 165"/>
                <a:gd name="T102" fmla="*/ 6 w 963"/>
                <a:gd name="T103" fmla="*/ 5 h 165"/>
                <a:gd name="T104" fmla="*/ 2 w 963"/>
                <a:gd name="T105" fmla="*/ 12 h 165"/>
                <a:gd name="T106" fmla="*/ 0 w 963"/>
                <a:gd name="T107" fmla="*/ 18 h 165"/>
                <a:gd name="T108" fmla="*/ 2 w 963"/>
                <a:gd name="T109" fmla="*/ 25 h 165"/>
                <a:gd name="T110" fmla="*/ 6 w 963"/>
                <a:gd name="T111" fmla="*/ 32 h 165"/>
                <a:gd name="T112" fmla="*/ 8 w 963"/>
                <a:gd name="T113" fmla="*/ 33 h 165"/>
                <a:gd name="T114" fmla="*/ 11 w 963"/>
                <a:gd name="T115" fmla="*/ 36 h 165"/>
                <a:gd name="T116" fmla="*/ 15 w 963"/>
                <a:gd name="T117" fmla="*/ 37 h 165"/>
                <a:gd name="T118" fmla="*/ 19 w 963"/>
                <a:gd name="T119" fmla="*/ 37 h 165"/>
                <a:gd name="T120" fmla="*/ 19 w 963"/>
                <a:gd name="T121" fmla="*/ 3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63" h="165">
                  <a:moveTo>
                    <a:pt x="19" y="37"/>
                  </a:moveTo>
                  <a:lnTo>
                    <a:pt x="19" y="37"/>
                  </a:lnTo>
                  <a:lnTo>
                    <a:pt x="77" y="37"/>
                  </a:lnTo>
                  <a:lnTo>
                    <a:pt x="135" y="40"/>
                  </a:lnTo>
                  <a:lnTo>
                    <a:pt x="193" y="41"/>
                  </a:lnTo>
                  <a:lnTo>
                    <a:pt x="252" y="45"/>
                  </a:lnTo>
                  <a:lnTo>
                    <a:pt x="310" y="49"/>
                  </a:lnTo>
                  <a:lnTo>
                    <a:pt x="367" y="54"/>
                  </a:lnTo>
                  <a:lnTo>
                    <a:pt x="426" y="61"/>
                  </a:lnTo>
                  <a:lnTo>
                    <a:pt x="484" y="68"/>
                  </a:lnTo>
                  <a:lnTo>
                    <a:pt x="541" y="75"/>
                  </a:lnTo>
                  <a:lnTo>
                    <a:pt x="599" y="85"/>
                  </a:lnTo>
                  <a:lnTo>
                    <a:pt x="656" y="95"/>
                  </a:lnTo>
                  <a:lnTo>
                    <a:pt x="713" y="107"/>
                  </a:lnTo>
                  <a:lnTo>
                    <a:pt x="770" y="119"/>
                  </a:lnTo>
                  <a:lnTo>
                    <a:pt x="827" y="134"/>
                  </a:lnTo>
                  <a:lnTo>
                    <a:pt x="883" y="149"/>
                  </a:lnTo>
                  <a:lnTo>
                    <a:pt x="939" y="165"/>
                  </a:lnTo>
                  <a:lnTo>
                    <a:pt x="939" y="165"/>
                  </a:lnTo>
                  <a:lnTo>
                    <a:pt x="943" y="165"/>
                  </a:lnTo>
                  <a:lnTo>
                    <a:pt x="947" y="165"/>
                  </a:lnTo>
                  <a:lnTo>
                    <a:pt x="951" y="163"/>
                  </a:lnTo>
                  <a:lnTo>
                    <a:pt x="954" y="162"/>
                  </a:lnTo>
                  <a:lnTo>
                    <a:pt x="959" y="158"/>
                  </a:lnTo>
                  <a:lnTo>
                    <a:pt x="962" y="151"/>
                  </a:lnTo>
                  <a:lnTo>
                    <a:pt x="963" y="145"/>
                  </a:lnTo>
                  <a:lnTo>
                    <a:pt x="960" y="138"/>
                  </a:lnTo>
                  <a:lnTo>
                    <a:pt x="956" y="131"/>
                  </a:lnTo>
                  <a:lnTo>
                    <a:pt x="954" y="130"/>
                  </a:lnTo>
                  <a:lnTo>
                    <a:pt x="950" y="129"/>
                  </a:lnTo>
                  <a:lnTo>
                    <a:pt x="950" y="129"/>
                  </a:lnTo>
                  <a:lnTo>
                    <a:pt x="892" y="111"/>
                  </a:lnTo>
                  <a:lnTo>
                    <a:pt x="835" y="97"/>
                  </a:lnTo>
                  <a:lnTo>
                    <a:pt x="778" y="83"/>
                  </a:lnTo>
                  <a:lnTo>
                    <a:pt x="721" y="70"/>
                  </a:lnTo>
                  <a:lnTo>
                    <a:pt x="664" y="60"/>
                  </a:lnTo>
                  <a:lnTo>
                    <a:pt x="605" y="49"/>
                  </a:lnTo>
                  <a:lnTo>
                    <a:pt x="547" y="40"/>
                  </a:lnTo>
                  <a:lnTo>
                    <a:pt x="488" y="30"/>
                  </a:lnTo>
                  <a:lnTo>
                    <a:pt x="430" y="24"/>
                  </a:lnTo>
                  <a:lnTo>
                    <a:pt x="371" y="17"/>
                  </a:lnTo>
                  <a:lnTo>
                    <a:pt x="313" y="12"/>
                  </a:lnTo>
                  <a:lnTo>
                    <a:pt x="254" y="8"/>
                  </a:lnTo>
                  <a:lnTo>
                    <a:pt x="196" y="4"/>
                  </a:lnTo>
                  <a:lnTo>
                    <a:pt x="136" y="2"/>
                  </a:lnTo>
                  <a:lnTo>
                    <a:pt x="77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8" y="4"/>
                  </a:lnTo>
                  <a:lnTo>
                    <a:pt x="6" y="5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5"/>
                  </a:lnTo>
                  <a:lnTo>
                    <a:pt x="6" y="32"/>
                  </a:lnTo>
                  <a:lnTo>
                    <a:pt x="8" y="33"/>
                  </a:lnTo>
                  <a:lnTo>
                    <a:pt x="11" y="36"/>
                  </a:lnTo>
                  <a:lnTo>
                    <a:pt x="15" y="37"/>
                  </a:lnTo>
                  <a:lnTo>
                    <a:pt x="19" y="37"/>
                  </a:lnTo>
                  <a:lnTo>
                    <a:pt x="19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CA1F6FA3-7A3D-ABE7-D70B-94702FDEA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1" y="3538"/>
              <a:ext cx="40" cy="360"/>
            </a:xfrm>
            <a:custGeom>
              <a:avLst/>
              <a:gdLst>
                <a:gd name="T0" fmla="*/ 0 w 122"/>
                <a:gd name="T1" fmla="*/ 19 h 1081"/>
                <a:gd name="T2" fmla="*/ 0 w 122"/>
                <a:gd name="T3" fmla="*/ 19 h 1081"/>
                <a:gd name="T4" fmla="*/ 0 w 122"/>
                <a:gd name="T5" fmla="*/ 151 h 1081"/>
                <a:gd name="T6" fmla="*/ 1 w 122"/>
                <a:gd name="T7" fmla="*/ 283 h 1081"/>
                <a:gd name="T8" fmla="*/ 4 w 122"/>
                <a:gd name="T9" fmla="*/ 414 h 1081"/>
                <a:gd name="T10" fmla="*/ 5 w 122"/>
                <a:gd name="T11" fmla="*/ 481 h 1081"/>
                <a:gd name="T12" fmla="*/ 9 w 122"/>
                <a:gd name="T13" fmla="*/ 546 h 1081"/>
                <a:gd name="T14" fmla="*/ 13 w 122"/>
                <a:gd name="T15" fmla="*/ 613 h 1081"/>
                <a:gd name="T16" fmla="*/ 19 w 122"/>
                <a:gd name="T17" fmla="*/ 678 h 1081"/>
                <a:gd name="T18" fmla="*/ 27 w 122"/>
                <a:gd name="T19" fmla="*/ 744 h 1081"/>
                <a:gd name="T20" fmla="*/ 35 w 122"/>
                <a:gd name="T21" fmla="*/ 810 h 1081"/>
                <a:gd name="T22" fmla="*/ 44 w 122"/>
                <a:gd name="T23" fmla="*/ 875 h 1081"/>
                <a:gd name="T24" fmla="*/ 56 w 122"/>
                <a:gd name="T25" fmla="*/ 939 h 1081"/>
                <a:gd name="T26" fmla="*/ 71 w 122"/>
                <a:gd name="T27" fmla="*/ 1004 h 1081"/>
                <a:gd name="T28" fmla="*/ 87 w 122"/>
                <a:gd name="T29" fmla="*/ 1068 h 1081"/>
                <a:gd name="T30" fmla="*/ 87 w 122"/>
                <a:gd name="T31" fmla="*/ 1068 h 1081"/>
                <a:gd name="T32" fmla="*/ 88 w 122"/>
                <a:gd name="T33" fmla="*/ 1072 h 1081"/>
                <a:gd name="T34" fmla="*/ 89 w 122"/>
                <a:gd name="T35" fmla="*/ 1075 h 1081"/>
                <a:gd name="T36" fmla="*/ 92 w 122"/>
                <a:gd name="T37" fmla="*/ 1077 h 1081"/>
                <a:gd name="T38" fmla="*/ 95 w 122"/>
                <a:gd name="T39" fmla="*/ 1079 h 1081"/>
                <a:gd name="T40" fmla="*/ 101 w 122"/>
                <a:gd name="T41" fmla="*/ 1081 h 1081"/>
                <a:gd name="T42" fmla="*/ 108 w 122"/>
                <a:gd name="T43" fmla="*/ 1080 h 1081"/>
                <a:gd name="T44" fmla="*/ 114 w 122"/>
                <a:gd name="T45" fmla="*/ 1077 h 1081"/>
                <a:gd name="T46" fmla="*/ 120 w 122"/>
                <a:gd name="T47" fmla="*/ 1072 h 1081"/>
                <a:gd name="T48" fmla="*/ 121 w 122"/>
                <a:gd name="T49" fmla="*/ 1069 h 1081"/>
                <a:gd name="T50" fmla="*/ 122 w 122"/>
                <a:gd name="T51" fmla="*/ 1065 h 1081"/>
                <a:gd name="T52" fmla="*/ 122 w 122"/>
                <a:gd name="T53" fmla="*/ 1061 h 1081"/>
                <a:gd name="T54" fmla="*/ 122 w 122"/>
                <a:gd name="T55" fmla="*/ 1057 h 1081"/>
                <a:gd name="T56" fmla="*/ 122 w 122"/>
                <a:gd name="T57" fmla="*/ 1057 h 1081"/>
                <a:gd name="T58" fmla="*/ 107 w 122"/>
                <a:gd name="T59" fmla="*/ 995 h 1081"/>
                <a:gd name="T60" fmla="*/ 93 w 122"/>
                <a:gd name="T61" fmla="*/ 931 h 1081"/>
                <a:gd name="T62" fmla="*/ 81 w 122"/>
                <a:gd name="T63" fmla="*/ 866 h 1081"/>
                <a:gd name="T64" fmla="*/ 71 w 122"/>
                <a:gd name="T65" fmla="*/ 802 h 1081"/>
                <a:gd name="T66" fmla="*/ 63 w 122"/>
                <a:gd name="T67" fmla="*/ 736 h 1081"/>
                <a:gd name="T68" fmla="*/ 56 w 122"/>
                <a:gd name="T69" fmla="*/ 673 h 1081"/>
                <a:gd name="T70" fmla="*/ 51 w 122"/>
                <a:gd name="T71" fmla="*/ 607 h 1081"/>
                <a:gd name="T72" fmla="*/ 47 w 122"/>
                <a:gd name="T73" fmla="*/ 542 h 1081"/>
                <a:gd name="T74" fmla="*/ 43 w 122"/>
                <a:gd name="T75" fmla="*/ 477 h 1081"/>
                <a:gd name="T76" fmla="*/ 40 w 122"/>
                <a:gd name="T77" fmla="*/ 410 h 1081"/>
                <a:gd name="T78" fmla="*/ 39 w 122"/>
                <a:gd name="T79" fmla="*/ 280 h 1081"/>
                <a:gd name="T80" fmla="*/ 37 w 122"/>
                <a:gd name="T81" fmla="*/ 149 h 1081"/>
                <a:gd name="T82" fmla="*/ 37 w 122"/>
                <a:gd name="T83" fmla="*/ 19 h 1081"/>
                <a:gd name="T84" fmla="*/ 37 w 122"/>
                <a:gd name="T85" fmla="*/ 19 h 1081"/>
                <a:gd name="T86" fmla="*/ 37 w 122"/>
                <a:gd name="T87" fmla="*/ 15 h 1081"/>
                <a:gd name="T88" fmla="*/ 36 w 122"/>
                <a:gd name="T89" fmla="*/ 11 h 1081"/>
                <a:gd name="T90" fmla="*/ 33 w 122"/>
                <a:gd name="T91" fmla="*/ 8 h 1081"/>
                <a:gd name="T92" fmla="*/ 32 w 122"/>
                <a:gd name="T93" fmla="*/ 6 h 1081"/>
                <a:gd name="T94" fmla="*/ 25 w 122"/>
                <a:gd name="T95" fmla="*/ 2 h 1081"/>
                <a:gd name="T96" fmla="*/ 19 w 122"/>
                <a:gd name="T97" fmla="*/ 0 h 1081"/>
                <a:gd name="T98" fmla="*/ 12 w 122"/>
                <a:gd name="T99" fmla="*/ 2 h 1081"/>
                <a:gd name="T100" fmla="*/ 5 w 122"/>
                <a:gd name="T101" fmla="*/ 6 h 1081"/>
                <a:gd name="T102" fmla="*/ 4 w 122"/>
                <a:gd name="T103" fmla="*/ 8 h 1081"/>
                <a:gd name="T104" fmla="*/ 1 w 122"/>
                <a:gd name="T105" fmla="*/ 11 h 1081"/>
                <a:gd name="T106" fmla="*/ 0 w 122"/>
                <a:gd name="T107" fmla="*/ 15 h 1081"/>
                <a:gd name="T108" fmla="*/ 0 w 122"/>
                <a:gd name="T109" fmla="*/ 19 h 1081"/>
                <a:gd name="T110" fmla="*/ 0 w 122"/>
                <a:gd name="T111" fmla="*/ 19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2" h="1081">
                  <a:moveTo>
                    <a:pt x="0" y="19"/>
                  </a:moveTo>
                  <a:lnTo>
                    <a:pt x="0" y="19"/>
                  </a:lnTo>
                  <a:lnTo>
                    <a:pt x="0" y="151"/>
                  </a:lnTo>
                  <a:lnTo>
                    <a:pt x="1" y="283"/>
                  </a:lnTo>
                  <a:lnTo>
                    <a:pt x="4" y="414"/>
                  </a:lnTo>
                  <a:lnTo>
                    <a:pt x="5" y="481"/>
                  </a:lnTo>
                  <a:lnTo>
                    <a:pt x="9" y="546"/>
                  </a:lnTo>
                  <a:lnTo>
                    <a:pt x="13" y="613"/>
                  </a:lnTo>
                  <a:lnTo>
                    <a:pt x="19" y="678"/>
                  </a:lnTo>
                  <a:lnTo>
                    <a:pt x="27" y="744"/>
                  </a:lnTo>
                  <a:lnTo>
                    <a:pt x="35" y="810"/>
                  </a:lnTo>
                  <a:lnTo>
                    <a:pt x="44" y="875"/>
                  </a:lnTo>
                  <a:lnTo>
                    <a:pt x="56" y="939"/>
                  </a:lnTo>
                  <a:lnTo>
                    <a:pt x="71" y="1004"/>
                  </a:lnTo>
                  <a:lnTo>
                    <a:pt x="87" y="1068"/>
                  </a:lnTo>
                  <a:lnTo>
                    <a:pt x="87" y="1068"/>
                  </a:lnTo>
                  <a:lnTo>
                    <a:pt x="88" y="1072"/>
                  </a:lnTo>
                  <a:lnTo>
                    <a:pt x="89" y="1075"/>
                  </a:lnTo>
                  <a:lnTo>
                    <a:pt x="92" y="1077"/>
                  </a:lnTo>
                  <a:lnTo>
                    <a:pt x="95" y="1079"/>
                  </a:lnTo>
                  <a:lnTo>
                    <a:pt x="101" y="1081"/>
                  </a:lnTo>
                  <a:lnTo>
                    <a:pt x="108" y="1080"/>
                  </a:lnTo>
                  <a:lnTo>
                    <a:pt x="114" y="1077"/>
                  </a:lnTo>
                  <a:lnTo>
                    <a:pt x="120" y="1072"/>
                  </a:lnTo>
                  <a:lnTo>
                    <a:pt x="121" y="1069"/>
                  </a:lnTo>
                  <a:lnTo>
                    <a:pt x="122" y="1065"/>
                  </a:lnTo>
                  <a:lnTo>
                    <a:pt x="122" y="1061"/>
                  </a:lnTo>
                  <a:lnTo>
                    <a:pt x="122" y="1057"/>
                  </a:lnTo>
                  <a:lnTo>
                    <a:pt x="122" y="1057"/>
                  </a:lnTo>
                  <a:lnTo>
                    <a:pt x="107" y="995"/>
                  </a:lnTo>
                  <a:lnTo>
                    <a:pt x="93" y="931"/>
                  </a:lnTo>
                  <a:lnTo>
                    <a:pt x="81" y="866"/>
                  </a:lnTo>
                  <a:lnTo>
                    <a:pt x="71" y="802"/>
                  </a:lnTo>
                  <a:lnTo>
                    <a:pt x="63" y="736"/>
                  </a:lnTo>
                  <a:lnTo>
                    <a:pt x="56" y="673"/>
                  </a:lnTo>
                  <a:lnTo>
                    <a:pt x="51" y="607"/>
                  </a:lnTo>
                  <a:lnTo>
                    <a:pt x="47" y="542"/>
                  </a:lnTo>
                  <a:lnTo>
                    <a:pt x="43" y="477"/>
                  </a:lnTo>
                  <a:lnTo>
                    <a:pt x="40" y="410"/>
                  </a:lnTo>
                  <a:lnTo>
                    <a:pt x="39" y="280"/>
                  </a:lnTo>
                  <a:lnTo>
                    <a:pt x="37" y="149"/>
                  </a:lnTo>
                  <a:lnTo>
                    <a:pt x="37" y="19"/>
                  </a:lnTo>
                  <a:lnTo>
                    <a:pt x="37" y="19"/>
                  </a:lnTo>
                  <a:lnTo>
                    <a:pt x="37" y="15"/>
                  </a:lnTo>
                  <a:lnTo>
                    <a:pt x="36" y="11"/>
                  </a:lnTo>
                  <a:lnTo>
                    <a:pt x="33" y="8"/>
                  </a:lnTo>
                  <a:lnTo>
                    <a:pt x="32" y="6"/>
                  </a:lnTo>
                  <a:lnTo>
                    <a:pt x="25" y="2"/>
                  </a:lnTo>
                  <a:lnTo>
                    <a:pt x="19" y="0"/>
                  </a:lnTo>
                  <a:lnTo>
                    <a:pt x="12" y="2"/>
                  </a:lnTo>
                  <a:lnTo>
                    <a:pt x="5" y="6"/>
                  </a:lnTo>
                  <a:lnTo>
                    <a:pt x="4" y="8"/>
                  </a:lnTo>
                  <a:lnTo>
                    <a:pt x="1" y="11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8DC8C1B1-31CD-DE22-0061-FDE40C81A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6" y="2008"/>
              <a:ext cx="91" cy="317"/>
            </a:xfrm>
            <a:custGeom>
              <a:avLst/>
              <a:gdLst>
                <a:gd name="T0" fmla="*/ 234 w 271"/>
                <a:gd name="T1" fmla="*/ 19 h 952"/>
                <a:gd name="T2" fmla="*/ 234 w 271"/>
                <a:gd name="T3" fmla="*/ 19 h 952"/>
                <a:gd name="T4" fmla="*/ 233 w 271"/>
                <a:gd name="T5" fmla="*/ 77 h 952"/>
                <a:gd name="T6" fmla="*/ 229 w 271"/>
                <a:gd name="T7" fmla="*/ 136 h 952"/>
                <a:gd name="T8" fmla="*/ 222 w 271"/>
                <a:gd name="T9" fmla="*/ 194 h 952"/>
                <a:gd name="T10" fmla="*/ 213 w 271"/>
                <a:gd name="T11" fmla="*/ 252 h 952"/>
                <a:gd name="T12" fmla="*/ 202 w 271"/>
                <a:gd name="T13" fmla="*/ 309 h 952"/>
                <a:gd name="T14" fmla="*/ 189 w 271"/>
                <a:gd name="T15" fmla="*/ 366 h 952"/>
                <a:gd name="T16" fmla="*/ 174 w 271"/>
                <a:gd name="T17" fmla="*/ 423 h 952"/>
                <a:gd name="T18" fmla="*/ 158 w 271"/>
                <a:gd name="T19" fmla="*/ 479 h 952"/>
                <a:gd name="T20" fmla="*/ 158 w 271"/>
                <a:gd name="T21" fmla="*/ 479 h 952"/>
                <a:gd name="T22" fmla="*/ 140 w 271"/>
                <a:gd name="T23" fmla="*/ 537 h 952"/>
                <a:gd name="T24" fmla="*/ 120 w 271"/>
                <a:gd name="T25" fmla="*/ 592 h 952"/>
                <a:gd name="T26" fmla="*/ 80 w 271"/>
                <a:gd name="T27" fmla="*/ 704 h 952"/>
                <a:gd name="T28" fmla="*/ 39 w 271"/>
                <a:gd name="T29" fmla="*/ 817 h 952"/>
                <a:gd name="T30" fmla="*/ 20 w 271"/>
                <a:gd name="T31" fmla="*/ 873 h 952"/>
                <a:gd name="T32" fmla="*/ 1 w 271"/>
                <a:gd name="T33" fmla="*/ 929 h 952"/>
                <a:gd name="T34" fmla="*/ 1 w 271"/>
                <a:gd name="T35" fmla="*/ 929 h 952"/>
                <a:gd name="T36" fmla="*/ 0 w 271"/>
                <a:gd name="T37" fmla="*/ 933 h 952"/>
                <a:gd name="T38" fmla="*/ 0 w 271"/>
                <a:gd name="T39" fmla="*/ 937 h 952"/>
                <a:gd name="T40" fmla="*/ 0 w 271"/>
                <a:gd name="T41" fmla="*/ 941 h 952"/>
                <a:gd name="T42" fmla="*/ 3 w 271"/>
                <a:gd name="T43" fmla="*/ 944 h 952"/>
                <a:gd name="T44" fmla="*/ 7 w 271"/>
                <a:gd name="T45" fmla="*/ 949 h 952"/>
                <a:gd name="T46" fmla="*/ 13 w 271"/>
                <a:gd name="T47" fmla="*/ 952 h 952"/>
                <a:gd name="T48" fmla="*/ 20 w 271"/>
                <a:gd name="T49" fmla="*/ 952 h 952"/>
                <a:gd name="T50" fmla="*/ 27 w 271"/>
                <a:gd name="T51" fmla="*/ 951 h 952"/>
                <a:gd name="T52" fmla="*/ 33 w 271"/>
                <a:gd name="T53" fmla="*/ 947 h 952"/>
                <a:gd name="T54" fmla="*/ 35 w 271"/>
                <a:gd name="T55" fmla="*/ 944 h 952"/>
                <a:gd name="T56" fmla="*/ 37 w 271"/>
                <a:gd name="T57" fmla="*/ 940 h 952"/>
                <a:gd name="T58" fmla="*/ 37 w 271"/>
                <a:gd name="T59" fmla="*/ 940 h 952"/>
                <a:gd name="T60" fmla="*/ 56 w 271"/>
                <a:gd name="T61" fmla="*/ 883 h 952"/>
                <a:gd name="T62" fmla="*/ 75 w 271"/>
                <a:gd name="T63" fmla="*/ 827 h 952"/>
                <a:gd name="T64" fmla="*/ 116 w 271"/>
                <a:gd name="T65" fmla="*/ 715 h 952"/>
                <a:gd name="T66" fmla="*/ 156 w 271"/>
                <a:gd name="T67" fmla="*/ 603 h 952"/>
                <a:gd name="T68" fmla="*/ 176 w 271"/>
                <a:gd name="T69" fmla="*/ 546 h 952"/>
                <a:gd name="T70" fmla="*/ 194 w 271"/>
                <a:gd name="T71" fmla="*/ 490 h 952"/>
                <a:gd name="T72" fmla="*/ 194 w 271"/>
                <a:gd name="T73" fmla="*/ 490 h 952"/>
                <a:gd name="T74" fmla="*/ 210 w 271"/>
                <a:gd name="T75" fmla="*/ 431 h 952"/>
                <a:gd name="T76" fmla="*/ 226 w 271"/>
                <a:gd name="T77" fmla="*/ 374 h 952"/>
                <a:gd name="T78" fmla="*/ 239 w 271"/>
                <a:gd name="T79" fmla="*/ 316 h 952"/>
                <a:gd name="T80" fmla="*/ 250 w 271"/>
                <a:gd name="T81" fmla="*/ 257 h 952"/>
                <a:gd name="T82" fmla="*/ 259 w 271"/>
                <a:gd name="T83" fmla="*/ 198 h 952"/>
                <a:gd name="T84" fmla="*/ 266 w 271"/>
                <a:gd name="T85" fmla="*/ 138 h 952"/>
                <a:gd name="T86" fmla="*/ 270 w 271"/>
                <a:gd name="T87" fmla="*/ 79 h 952"/>
                <a:gd name="T88" fmla="*/ 271 w 271"/>
                <a:gd name="T89" fmla="*/ 19 h 952"/>
                <a:gd name="T90" fmla="*/ 271 w 271"/>
                <a:gd name="T91" fmla="*/ 19 h 952"/>
                <a:gd name="T92" fmla="*/ 271 w 271"/>
                <a:gd name="T93" fmla="*/ 15 h 952"/>
                <a:gd name="T94" fmla="*/ 270 w 271"/>
                <a:gd name="T95" fmla="*/ 11 h 952"/>
                <a:gd name="T96" fmla="*/ 267 w 271"/>
                <a:gd name="T97" fmla="*/ 8 h 952"/>
                <a:gd name="T98" fmla="*/ 266 w 271"/>
                <a:gd name="T99" fmla="*/ 5 h 952"/>
                <a:gd name="T100" fmla="*/ 259 w 271"/>
                <a:gd name="T101" fmla="*/ 1 h 952"/>
                <a:gd name="T102" fmla="*/ 253 w 271"/>
                <a:gd name="T103" fmla="*/ 0 h 952"/>
                <a:gd name="T104" fmla="*/ 246 w 271"/>
                <a:gd name="T105" fmla="*/ 1 h 952"/>
                <a:gd name="T106" fmla="*/ 239 w 271"/>
                <a:gd name="T107" fmla="*/ 5 h 952"/>
                <a:gd name="T108" fmla="*/ 238 w 271"/>
                <a:gd name="T109" fmla="*/ 8 h 952"/>
                <a:gd name="T110" fmla="*/ 235 w 271"/>
                <a:gd name="T111" fmla="*/ 11 h 952"/>
                <a:gd name="T112" fmla="*/ 234 w 271"/>
                <a:gd name="T113" fmla="*/ 15 h 952"/>
                <a:gd name="T114" fmla="*/ 234 w 271"/>
                <a:gd name="T115" fmla="*/ 19 h 952"/>
                <a:gd name="T116" fmla="*/ 234 w 271"/>
                <a:gd name="T117" fmla="*/ 19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71" h="952">
                  <a:moveTo>
                    <a:pt x="234" y="19"/>
                  </a:moveTo>
                  <a:lnTo>
                    <a:pt x="234" y="19"/>
                  </a:lnTo>
                  <a:lnTo>
                    <a:pt x="233" y="77"/>
                  </a:lnTo>
                  <a:lnTo>
                    <a:pt x="229" y="136"/>
                  </a:lnTo>
                  <a:lnTo>
                    <a:pt x="222" y="194"/>
                  </a:lnTo>
                  <a:lnTo>
                    <a:pt x="213" y="252"/>
                  </a:lnTo>
                  <a:lnTo>
                    <a:pt x="202" y="309"/>
                  </a:lnTo>
                  <a:lnTo>
                    <a:pt x="189" y="366"/>
                  </a:lnTo>
                  <a:lnTo>
                    <a:pt x="174" y="423"/>
                  </a:lnTo>
                  <a:lnTo>
                    <a:pt x="158" y="479"/>
                  </a:lnTo>
                  <a:lnTo>
                    <a:pt x="158" y="479"/>
                  </a:lnTo>
                  <a:lnTo>
                    <a:pt x="140" y="537"/>
                  </a:lnTo>
                  <a:lnTo>
                    <a:pt x="120" y="592"/>
                  </a:lnTo>
                  <a:lnTo>
                    <a:pt x="80" y="704"/>
                  </a:lnTo>
                  <a:lnTo>
                    <a:pt x="39" y="817"/>
                  </a:lnTo>
                  <a:lnTo>
                    <a:pt x="20" y="873"/>
                  </a:lnTo>
                  <a:lnTo>
                    <a:pt x="1" y="929"/>
                  </a:lnTo>
                  <a:lnTo>
                    <a:pt x="1" y="929"/>
                  </a:lnTo>
                  <a:lnTo>
                    <a:pt x="0" y="933"/>
                  </a:lnTo>
                  <a:lnTo>
                    <a:pt x="0" y="937"/>
                  </a:lnTo>
                  <a:lnTo>
                    <a:pt x="0" y="941"/>
                  </a:lnTo>
                  <a:lnTo>
                    <a:pt x="3" y="944"/>
                  </a:lnTo>
                  <a:lnTo>
                    <a:pt x="7" y="949"/>
                  </a:lnTo>
                  <a:lnTo>
                    <a:pt x="13" y="952"/>
                  </a:lnTo>
                  <a:lnTo>
                    <a:pt x="20" y="952"/>
                  </a:lnTo>
                  <a:lnTo>
                    <a:pt x="27" y="951"/>
                  </a:lnTo>
                  <a:lnTo>
                    <a:pt x="33" y="947"/>
                  </a:lnTo>
                  <a:lnTo>
                    <a:pt x="35" y="944"/>
                  </a:lnTo>
                  <a:lnTo>
                    <a:pt x="37" y="940"/>
                  </a:lnTo>
                  <a:lnTo>
                    <a:pt x="37" y="940"/>
                  </a:lnTo>
                  <a:lnTo>
                    <a:pt x="56" y="883"/>
                  </a:lnTo>
                  <a:lnTo>
                    <a:pt x="75" y="827"/>
                  </a:lnTo>
                  <a:lnTo>
                    <a:pt x="116" y="715"/>
                  </a:lnTo>
                  <a:lnTo>
                    <a:pt x="156" y="603"/>
                  </a:lnTo>
                  <a:lnTo>
                    <a:pt x="176" y="546"/>
                  </a:lnTo>
                  <a:lnTo>
                    <a:pt x="194" y="490"/>
                  </a:lnTo>
                  <a:lnTo>
                    <a:pt x="194" y="490"/>
                  </a:lnTo>
                  <a:lnTo>
                    <a:pt x="210" y="431"/>
                  </a:lnTo>
                  <a:lnTo>
                    <a:pt x="226" y="374"/>
                  </a:lnTo>
                  <a:lnTo>
                    <a:pt x="239" y="316"/>
                  </a:lnTo>
                  <a:lnTo>
                    <a:pt x="250" y="257"/>
                  </a:lnTo>
                  <a:lnTo>
                    <a:pt x="259" y="198"/>
                  </a:lnTo>
                  <a:lnTo>
                    <a:pt x="266" y="138"/>
                  </a:lnTo>
                  <a:lnTo>
                    <a:pt x="270" y="79"/>
                  </a:lnTo>
                  <a:lnTo>
                    <a:pt x="271" y="19"/>
                  </a:lnTo>
                  <a:lnTo>
                    <a:pt x="271" y="19"/>
                  </a:lnTo>
                  <a:lnTo>
                    <a:pt x="271" y="15"/>
                  </a:lnTo>
                  <a:lnTo>
                    <a:pt x="270" y="11"/>
                  </a:lnTo>
                  <a:lnTo>
                    <a:pt x="267" y="8"/>
                  </a:lnTo>
                  <a:lnTo>
                    <a:pt x="266" y="5"/>
                  </a:lnTo>
                  <a:lnTo>
                    <a:pt x="259" y="1"/>
                  </a:lnTo>
                  <a:lnTo>
                    <a:pt x="253" y="0"/>
                  </a:lnTo>
                  <a:lnTo>
                    <a:pt x="246" y="1"/>
                  </a:lnTo>
                  <a:lnTo>
                    <a:pt x="239" y="5"/>
                  </a:lnTo>
                  <a:lnTo>
                    <a:pt x="238" y="8"/>
                  </a:lnTo>
                  <a:lnTo>
                    <a:pt x="235" y="11"/>
                  </a:lnTo>
                  <a:lnTo>
                    <a:pt x="234" y="15"/>
                  </a:lnTo>
                  <a:lnTo>
                    <a:pt x="234" y="19"/>
                  </a:lnTo>
                  <a:lnTo>
                    <a:pt x="234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22520467-144F-2A09-E714-14B069A87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4" y="84"/>
              <a:ext cx="21" cy="66"/>
            </a:xfrm>
            <a:custGeom>
              <a:avLst/>
              <a:gdLst>
                <a:gd name="T0" fmla="*/ 38 w 64"/>
                <a:gd name="T1" fmla="*/ 177 h 196"/>
                <a:gd name="T2" fmla="*/ 38 w 64"/>
                <a:gd name="T3" fmla="*/ 177 h 196"/>
                <a:gd name="T4" fmla="*/ 40 w 64"/>
                <a:gd name="T5" fmla="*/ 137 h 196"/>
                <a:gd name="T6" fmla="*/ 44 w 64"/>
                <a:gd name="T7" fmla="*/ 98 h 196"/>
                <a:gd name="T8" fmla="*/ 52 w 64"/>
                <a:gd name="T9" fmla="*/ 60 h 196"/>
                <a:gd name="T10" fmla="*/ 64 w 64"/>
                <a:gd name="T11" fmla="*/ 23 h 196"/>
                <a:gd name="T12" fmla="*/ 64 w 64"/>
                <a:gd name="T13" fmla="*/ 23 h 196"/>
                <a:gd name="T14" fmla="*/ 64 w 64"/>
                <a:gd name="T15" fmla="*/ 19 h 196"/>
                <a:gd name="T16" fmla="*/ 64 w 64"/>
                <a:gd name="T17" fmla="*/ 15 h 196"/>
                <a:gd name="T18" fmla="*/ 64 w 64"/>
                <a:gd name="T19" fmla="*/ 11 h 196"/>
                <a:gd name="T20" fmla="*/ 62 w 64"/>
                <a:gd name="T21" fmla="*/ 8 h 196"/>
                <a:gd name="T22" fmla="*/ 58 w 64"/>
                <a:gd name="T23" fmla="*/ 3 h 196"/>
                <a:gd name="T24" fmla="*/ 51 w 64"/>
                <a:gd name="T25" fmla="*/ 0 h 196"/>
                <a:gd name="T26" fmla="*/ 44 w 64"/>
                <a:gd name="T27" fmla="*/ 0 h 196"/>
                <a:gd name="T28" fmla="*/ 38 w 64"/>
                <a:gd name="T29" fmla="*/ 1 h 196"/>
                <a:gd name="T30" fmla="*/ 31 w 64"/>
                <a:gd name="T31" fmla="*/ 5 h 196"/>
                <a:gd name="T32" fmla="*/ 30 w 64"/>
                <a:gd name="T33" fmla="*/ 8 h 196"/>
                <a:gd name="T34" fmla="*/ 28 w 64"/>
                <a:gd name="T35" fmla="*/ 12 h 196"/>
                <a:gd name="T36" fmla="*/ 28 w 64"/>
                <a:gd name="T37" fmla="*/ 12 h 196"/>
                <a:gd name="T38" fmla="*/ 16 w 64"/>
                <a:gd name="T39" fmla="*/ 53 h 196"/>
                <a:gd name="T40" fmla="*/ 8 w 64"/>
                <a:gd name="T41" fmla="*/ 93 h 196"/>
                <a:gd name="T42" fmla="*/ 4 w 64"/>
                <a:gd name="T43" fmla="*/ 114 h 196"/>
                <a:gd name="T44" fmla="*/ 3 w 64"/>
                <a:gd name="T45" fmla="*/ 136 h 196"/>
                <a:gd name="T46" fmla="*/ 0 w 64"/>
                <a:gd name="T47" fmla="*/ 156 h 196"/>
                <a:gd name="T48" fmla="*/ 0 w 64"/>
                <a:gd name="T49" fmla="*/ 177 h 196"/>
                <a:gd name="T50" fmla="*/ 0 w 64"/>
                <a:gd name="T51" fmla="*/ 177 h 196"/>
                <a:gd name="T52" fmla="*/ 0 w 64"/>
                <a:gd name="T53" fmla="*/ 181 h 196"/>
                <a:gd name="T54" fmla="*/ 2 w 64"/>
                <a:gd name="T55" fmla="*/ 185 h 196"/>
                <a:gd name="T56" fmla="*/ 3 w 64"/>
                <a:gd name="T57" fmla="*/ 188 h 196"/>
                <a:gd name="T58" fmla="*/ 6 w 64"/>
                <a:gd name="T59" fmla="*/ 190 h 196"/>
                <a:gd name="T60" fmla="*/ 12 w 64"/>
                <a:gd name="T61" fmla="*/ 194 h 196"/>
                <a:gd name="T62" fmla="*/ 19 w 64"/>
                <a:gd name="T63" fmla="*/ 196 h 196"/>
                <a:gd name="T64" fmla="*/ 26 w 64"/>
                <a:gd name="T65" fmla="*/ 194 h 196"/>
                <a:gd name="T66" fmla="*/ 32 w 64"/>
                <a:gd name="T67" fmla="*/ 190 h 196"/>
                <a:gd name="T68" fmla="*/ 34 w 64"/>
                <a:gd name="T69" fmla="*/ 188 h 196"/>
                <a:gd name="T70" fmla="*/ 36 w 64"/>
                <a:gd name="T71" fmla="*/ 185 h 196"/>
                <a:gd name="T72" fmla="*/ 38 w 64"/>
                <a:gd name="T73" fmla="*/ 181 h 196"/>
                <a:gd name="T74" fmla="*/ 38 w 64"/>
                <a:gd name="T75" fmla="*/ 177 h 196"/>
                <a:gd name="T76" fmla="*/ 38 w 64"/>
                <a:gd name="T77" fmla="*/ 177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" h="196">
                  <a:moveTo>
                    <a:pt x="38" y="177"/>
                  </a:moveTo>
                  <a:lnTo>
                    <a:pt x="38" y="177"/>
                  </a:lnTo>
                  <a:lnTo>
                    <a:pt x="40" y="137"/>
                  </a:lnTo>
                  <a:lnTo>
                    <a:pt x="44" y="98"/>
                  </a:lnTo>
                  <a:lnTo>
                    <a:pt x="52" y="60"/>
                  </a:lnTo>
                  <a:lnTo>
                    <a:pt x="64" y="23"/>
                  </a:lnTo>
                  <a:lnTo>
                    <a:pt x="64" y="23"/>
                  </a:lnTo>
                  <a:lnTo>
                    <a:pt x="64" y="19"/>
                  </a:lnTo>
                  <a:lnTo>
                    <a:pt x="64" y="15"/>
                  </a:lnTo>
                  <a:lnTo>
                    <a:pt x="64" y="11"/>
                  </a:lnTo>
                  <a:lnTo>
                    <a:pt x="62" y="8"/>
                  </a:lnTo>
                  <a:lnTo>
                    <a:pt x="58" y="3"/>
                  </a:lnTo>
                  <a:lnTo>
                    <a:pt x="51" y="0"/>
                  </a:lnTo>
                  <a:lnTo>
                    <a:pt x="44" y="0"/>
                  </a:lnTo>
                  <a:lnTo>
                    <a:pt x="38" y="1"/>
                  </a:lnTo>
                  <a:lnTo>
                    <a:pt x="31" y="5"/>
                  </a:lnTo>
                  <a:lnTo>
                    <a:pt x="30" y="8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16" y="53"/>
                  </a:lnTo>
                  <a:lnTo>
                    <a:pt x="8" y="93"/>
                  </a:lnTo>
                  <a:lnTo>
                    <a:pt x="4" y="114"/>
                  </a:lnTo>
                  <a:lnTo>
                    <a:pt x="3" y="136"/>
                  </a:lnTo>
                  <a:lnTo>
                    <a:pt x="0" y="156"/>
                  </a:lnTo>
                  <a:lnTo>
                    <a:pt x="0" y="177"/>
                  </a:lnTo>
                  <a:lnTo>
                    <a:pt x="0" y="177"/>
                  </a:lnTo>
                  <a:lnTo>
                    <a:pt x="0" y="181"/>
                  </a:lnTo>
                  <a:lnTo>
                    <a:pt x="2" y="185"/>
                  </a:lnTo>
                  <a:lnTo>
                    <a:pt x="3" y="188"/>
                  </a:lnTo>
                  <a:lnTo>
                    <a:pt x="6" y="190"/>
                  </a:lnTo>
                  <a:lnTo>
                    <a:pt x="12" y="194"/>
                  </a:lnTo>
                  <a:lnTo>
                    <a:pt x="19" y="196"/>
                  </a:lnTo>
                  <a:lnTo>
                    <a:pt x="26" y="194"/>
                  </a:lnTo>
                  <a:lnTo>
                    <a:pt x="32" y="190"/>
                  </a:lnTo>
                  <a:lnTo>
                    <a:pt x="34" y="188"/>
                  </a:lnTo>
                  <a:lnTo>
                    <a:pt x="36" y="185"/>
                  </a:lnTo>
                  <a:lnTo>
                    <a:pt x="38" y="181"/>
                  </a:lnTo>
                  <a:lnTo>
                    <a:pt x="38" y="177"/>
                  </a:lnTo>
                  <a:lnTo>
                    <a:pt x="38" y="1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193907D1-5841-939C-C8AE-DADA34438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4" y="232"/>
              <a:ext cx="30" cy="90"/>
            </a:xfrm>
            <a:custGeom>
              <a:avLst/>
              <a:gdLst>
                <a:gd name="T0" fmla="*/ 54 w 90"/>
                <a:gd name="T1" fmla="*/ 12 h 270"/>
                <a:gd name="T2" fmla="*/ 54 w 90"/>
                <a:gd name="T3" fmla="*/ 12 h 270"/>
                <a:gd name="T4" fmla="*/ 33 w 90"/>
                <a:gd name="T5" fmla="*/ 70 h 270"/>
                <a:gd name="T6" fmla="*/ 23 w 90"/>
                <a:gd name="T7" fmla="*/ 100 h 270"/>
                <a:gd name="T8" fmla="*/ 15 w 90"/>
                <a:gd name="T9" fmla="*/ 129 h 270"/>
                <a:gd name="T10" fmla="*/ 7 w 90"/>
                <a:gd name="T11" fmla="*/ 160 h 270"/>
                <a:gd name="T12" fmla="*/ 2 w 90"/>
                <a:gd name="T13" fmla="*/ 190 h 270"/>
                <a:gd name="T14" fmla="*/ 0 w 90"/>
                <a:gd name="T15" fmla="*/ 221 h 270"/>
                <a:gd name="T16" fmla="*/ 0 w 90"/>
                <a:gd name="T17" fmla="*/ 236 h 270"/>
                <a:gd name="T18" fmla="*/ 0 w 90"/>
                <a:gd name="T19" fmla="*/ 252 h 270"/>
                <a:gd name="T20" fmla="*/ 0 w 90"/>
                <a:gd name="T21" fmla="*/ 252 h 270"/>
                <a:gd name="T22" fmla="*/ 0 w 90"/>
                <a:gd name="T23" fmla="*/ 256 h 270"/>
                <a:gd name="T24" fmla="*/ 1 w 90"/>
                <a:gd name="T25" fmla="*/ 260 h 270"/>
                <a:gd name="T26" fmla="*/ 6 w 90"/>
                <a:gd name="T27" fmla="*/ 265 h 270"/>
                <a:gd name="T28" fmla="*/ 11 w 90"/>
                <a:gd name="T29" fmla="*/ 269 h 270"/>
                <a:gd name="T30" fmla="*/ 19 w 90"/>
                <a:gd name="T31" fmla="*/ 270 h 270"/>
                <a:gd name="T32" fmla="*/ 26 w 90"/>
                <a:gd name="T33" fmla="*/ 269 h 270"/>
                <a:gd name="T34" fmla="*/ 31 w 90"/>
                <a:gd name="T35" fmla="*/ 265 h 270"/>
                <a:gd name="T36" fmla="*/ 34 w 90"/>
                <a:gd name="T37" fmla="*/ 262 h 270"/>
                <a:gd name="T38" fmla="*/ 35 w 90"/>
                <a:gd name="T39" fmla="*/ 260 h 270"/>
                <a:gd name="T40" fmla="*/ 37 w 90"/>
                <a:gd name="T41" fmla="*/ 256 h 270"/>
                <a:gd name="T42" fmla="*/ 37 w 90"/>
                <a:gd name="T43" fmla="*/ 252 h 270"/>
                <a:gd name="T44" fmla="*/ 37 w 90"/>
                <a:gd name="T45" fmla="*/ 252 h 270"/>
                <a:gd name="T46" fmla="*/ 37 w 90"/>
                <a:gd name="T47" fmla="*/ 222 h 270"/>
                <a:gd name="T48" fmla="*/ 39 w 90"/>
                <a:gd name="T49" fmla="*/ 193 h 270"/>
                <a:gd name="T50" fmla="*/ 45 w 90"/>
                <a:gd name="T51" fmla="*/ 164 h 270"/>
                <a:gd name="T52" fmla="*/ 53 w 90"/>
                <a:gd name="T53" fmla="*/ 134 h 270"/>
                <a:gd name="T54" fmla="*/ 61 w 90"/>
                <a:gd name="T55" fmla="*/ 106 h 270"/>
                <a:gd name="T56" fmla="*/ 70 w 90"/>
                <a:gd name="T57" fmla="*/ 78 h 270"/>
                <a:gd name="T58" fmla="*/ 90 w 90"/>
                <a:gd name="T59" fmla="*/ 23 h 270"/>
                <a:gd name="T60" fmla="*/ 90 w 90"/>
                <a:gd name="T61" fmla="*/ 23 h 270"/>
                <a:gd name="T62" fmla="*/ 90 w 90"/>
                <a:gd name="T63" fmla="*/ 19 h 270"/>
                <a:gd name="T64" fmla="*/ 90 w 90"/>
                <a:gd name="T65" fmla="*/ 15 h 270"/>
                <a:gd name="T66" fmla="*/ 90 w 90"/>
                <a:gd name="T67" fmla="*/ 11 h 270"/>
                <a:gd name="T68" fmla="*/ 89 w 90"/>
                <a:gd name="T69" fmla="*/ 8 h 270"/>
                <a:gd name="T70" fmla="*/ 83 w 90"/>
                <a:gd name="T71" fmla="*/ 3 h 270"/>
                <a:gd name="T72" fmla="*/ 77 w 90"/>
                <a:gd name="T73" fmla="*/ 0 h 270"/>
                <a:gd name="T74" fmla="*/ 70 w 90"/>
                <a:gd name="T75" fmla="*/ 0 h 270"/>
                <a:gd name="T76" fmla="*/ 63 w 90"/>
                <a:gd name="T77" fmla="*/ 1 h 270"/>
                <a:gd name="T78" fmla="*/ 58 w 90"/>
                <a:gd name="T79" fmla="*/ 5 h 270"/>
                <a:gd name="T80" fmla="*/ 55 w 90"/>
                <a:gd name="T81" fmla="*/ 8 h 270"/>
                <a:gd name="T82" fmla="*/ 54 w 90"/>
                <a:gd name="T83" fmla="*/ 12 h 270"/>
                <a:gd name="T84" fmla="*/ 54 w 90"/>
                <a:gd name="T85" fmla="*/ 12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0" h="270">
                  <a:moveTo>
                    <a:pt x="54" y="12"/>
                  </a:moveTo>
                  <a:lnTo>
                    <a:pt x="54" y="12"/>
                  </a:lnTo>
                  <a:lnTo>
                    <a:pt x="33" y="70"/>
                  </a:lnTo>
                  <a:lnTo>
                    <a:pt x="23" y="100"/>
                  </a:lnTo>
                  <a:lnTo>
                    <a:pt x="15" y="129"/>
                  </a:lnTo>
                  <a:lnTo>
                    <a:pt x="7" y="160"/>
                  </a:lnTo>
                  <a:lnTo>
                    <a:pt x="2" y="190"/>
                  </a:lnTo>
                  <a:lnTo>
                    <a:pt x="0" y="221"/>
                  </a:lnTo>
                  <a:lnTo>
                    <a:pt x="0" y="236"/>
                  </a:lnTo>
                  <a:lnTo>
                    <a:pt x="0" y="252"/>
                  </a:lnTo>
                  <a:lnTo>
                    <a:pt x="0" y="252"/>
                  </a:lnTo>
                  <a:lnTo>
                    <a:pt x="0" y="256"/>
                  </a:lnTo>
                  <a:lnTo>
                    <a:pt x="1" y="260"/>
                  </a:lnTo>
                  <a:lnTo>
                    <a:pt x="6" y="265"/>
                  </a:lnTo>
                  <a:lnTo>
                    <a:pt x="11" y="269"/>
                  </a:lnTo>
                  <a:lnTo>
                    <a:pt x="19" y="270"/>
                  </a:lnTo>
                  <a:lnTo>
                    <a:pt x="26" y="269"/>
                  </a:lnTo>
                  <a:lnTo>
                    <a:pt x="31" y="265"/>
                  </a:lnTo>
                  <a:lnTo>
                    <a:pt x="34" y="262"/>
                  </a:lnTo>
                  <a:lnTo>
                    <a:pt x="35" y="260"/>
                  </a:lnTo>
                  <a:lnTo>
                    <a:pt x="37" y="256"/>
                  </a:lnTo>
                  <a:lnTo>
                    <a:pt x="37" y="252"/>
                  </a:lnTo>
                  <a:lnTo>
                    <a:pt x="37" y="252"/>
                  </a:lnTo>
                  <a:lnTo>
                    <a:pt x="37" y="222"/>
                  </a:lnTo>
                  <a:lnTo>
                    <a:pt x="39" y="193"/>
                  </a:lnTo>
                  <a:lnTo>
                    <a:pt x="45" y="164"/>
                  </a:lnTo>
                  <a:lnTo>
                    <a:pt x="53" y="134"/>
                  </a:lnTo>
                  <a:lnTo>
                    <a:pt x="61" y="106"/>
                  </a:lnTo>
                  <a:lnTo>
                    <a:pt x="70" y="78"/>
                  </a:lnTo>
                  <a:lnTo>
                    <a:pt x="90" y="23"/>
                  </a:lnTo>
                  <a:lnTo>
                    <a:pt x="90" y="23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90" y="11"/>
                  </a:lnTo>
                  <a:lnTo>
                    <a:pt x="89" y="8"/>
                  </a:lnTo>
                  <a:lnTo>
                    <a:pt x="83" y="3"/>
                  </a:lnTo>
                  <a:lnTo>
                    <a:pt x="77" y="0"/>
                  </a:lnTo>
                  <a:lnTo>
                    <a:pt x="70" y="0"/>
                  </a:lnTo>
                  <a:lnTo>
                    <a:pt x="63" y="1"/>
                  </a:lnTo>
                  <a:lnTo>
                    <a:pt x="58" y="5"/>
                  </a:lnTo>
                  <a:lnTo>
                    <a:pt x="55" y="8"/>
                  </a:lnTo>
                  <a:lnTo>
                    <a:pt x="54" y="12"/>
                  </a:lnTo>
                  <a:lnTo>
                    <a:pt x="5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7CFBE54C-AAE8-02A9-6248-ABE991A04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122"/>
              <a:ext cx="38" cy="25"/>
            </a:xfrm>
            <a:custGeom>
              <a:avLst/>
              <a:gdLst>
                <a:gd name="T0" fmla="*/ 114 w 114"/>
                <a:gd name="T1" fmla="*/ 37 h 76"/>
                <a:gd name="T2" fmla="*/ 114 w 114"/>
                <a:gd name="T3" fmla="*/ 37 h 76"/>
                <a:gd name="T4" fmla="*/ 113 w 114"/>
                <a:gd name="T5" fmla="*/ 45 h 76"/>
                <a:gd name="T6" fmla="*/ 110 w 114"/>
                <a:gd name="T7" fmla="*/ 53 h 76"/>
                <a:gd name="T8" fmla="*/ 105 w 114"/>
                <a:gd name="T9" fmla="*/ 58 h 76"/>
                <a:gd name="T10" fmla="*/ 97 w 114"/>
                <a:gd name="T11" fmla="*/ 65 h 76"/>
                <a:gd name="T12" fmla="*/ 89 w 114"/>
                <a:gd name="T13" fmla="*/ 69 h 76"/>
                <a:gd name="T14" fmla="*/ 80 w 114"/>
                <a:gd name="T15" fmla="*/ 73 h 76"/>
                <a:gd name="T16" fmla="*/ 69 w 114"/>
                <a:gd name="T17" fmla="*/ 74 h 76"/>
                <a:gd name="T18" fmla="*/ 57 w 114"/>
                <a:gd name="T19" fmla="*/ 76 h 76"/>
                <a:gd name="T20" fmla="*/ 57 w 114"/>
                <a:gd name="T21" fmla="*/ 76 h 76"/>
                <a:gd name="T22" fmla="*/ 45 w 114"/>
                <a:gd name="T23" fmla="*/ 74 h 76"/>
                <a:gd name="T24" fmla="*/ 35 w 114"/>
                <a:gd name="T25" fmla="*/ 73 h 76"/>
                <a:gd name="T26" fmla="*/ 25 w 114"/>
                <a:gd name="T27" fmla="*/ 69 h 76"/>
                <a:gd name="T28" fmla="*/ 17 w 114"/>
                <a:gd name="T29" fmla="*/ 65 h 76"/>
                <a:gd name="T30" fmla="*/ 9 w 114"/>
                <a:gd name="T31" fmla="*/ 58 h 76"/>
                <a:gd name="T32" fmla="*/ 4 w 114"/>
                <a:gd name="T33" fmla="*/ 53 h 76"/>
                <a:gd name="T34" fmla="*/ 1 w 114"/>
                <a:gd name="T35" fmla="*/ 45 h 76"/>
                <a:gd name="T36" fmla="*/ 0 w 114"/>
                <a:gd name="T37" fmla="*/ 37 h 76"/>
                <a:gd name="T38" fmla="*/ 0 w 114"/>
                <a:gd name="T39" fmla="*/ 37 h 76"/>
                <a:gd name="T40" fmla="*/ 1 w 114"/>
                <a:gd name="T41" fmla="*/ 30 h 76"/>
                <a:gd name="T42" fmla="*/ 4 w 114"/>
                <a:gd name="T43" fmla="*/ 22 h 76"/>
                <a:gd name="T44" fmla="*/ 9 w 114"/>
                <a:gd name="T45" fmla="*/ 17 h 76"/>
                <a:gd name="T46" fmla="*/ 17 w 114"/>
                <a:gd name="T47" fmla="*/ 10 h 76"/>
                <a:gd name="T48" fmla="*/ 25 w 114"/>
                <a:gd name="T49" fmla="*/ 6 h 76"/>
                <a:gd name="T50" fmla="*/ 35 w 114"/>
                <a:gd name="T51" fmla="*/ 2 h 76"/>
                <a:gd name="T52" fmla="*/ 45 w 114"/>
                <a:gd name="T53" fmla="*/ 1 h 76"/>
                <a:gd name="T54" fmla="*/ 57 w 114"/>
                <a:gd name="T55" fmla="*/ 0 h 76"/>
                <a:gd name="T56" fmla="*/ 57 w 114"/>
                <a:gd name="T57" fmla="*/ 0 h 76"/>
                <a:gd name="T58" fmla="*/ 69 w 114"/>
                <a:gd name="T59" fmla="*/ 1 h 76"/>
                <a:gd name="T60" fmla="*/ 80 w 114"/>
                <a:gd name="T61" fmla="*/ 2 h 76"/>
                <a:gd name="T62" fmla="*/ 89 w 114"/>
                <a:gd name="T63" fmla="*/ 6 h 76"/>
                <a:gd name="T64" fmla="*/ 97 w 114"/>
                <a:gd name="T65" fmla="*/ 10 h 76"/>
                <a:gd name="T66" fmla="*/ 105 w 114"/>
                <a:gd name="T67" fmla="*/ 17 h 76"/>
                <a:gd name="T68" fmla="*/ 110 w 114"/>
                <a:gd name="T69" fmla="*/ 22 h 76"/>
                <a:gd name="T70" fmla="*/ 113 w 114"/>
                <a:gd name="T71" fmla="*/ 30 h 76"/>
                <a:gd name="T72" fmla="*/ 114 w 114"/>
                <a:gd name="T73" fmla="*/ 37 h 76"/>
                <a:gd name="T74" fmla="*/ 114 w 114"/>
                <a:gd name="T75" fmla="*/ 3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4" h="76">
                  <a:moveTo>
                    <a:pt x="114" y="37"/>
                  </a:moveTo>
                  <a:lnTo>
                    <a:pt x="114" y="37"/>
                  </a:lnTo>
                  <a:lnTo>
                    <a:pt x="113" y="45"/>
                  </a:lnTo>
                  <a:lnTo>
                    <a:pt x="110" y="53"/>
                  </a:lnTo>
                  <a:lnTo>
                    <a:pt x="105" y="58"/>
                  </a:lnTo>
                  <a:lnTo>
                    <a:pt x="97" y="65"/>
                  </a:lnTo>
                  <a:lnTo>
                    <a:pt x="89" y="69"/>
                  </a:lnTo>
                  <a:lnTo>
                    <a:pt x="80" y="73"/>
                  </a:lnTo>
                  <a:lnTo>
                    <a:pt x="69" y="74"/>
                  </a:lnTo>
                  <a:lnTo>
                    <a:pt x="57" y="76"/>
                  </a:lnTo>
                  <a:lnTo>
                    <a:pt x="57" y="76"/>
                  </a:lnTo>
                  <a:lnTo>
                    <a:pt x="45" y="74"/>
                  </a:lnTo>
                  <a:lnTo>
                    <a:pt x="35" y="73"/>
                  </a:lnTo>
                  <a:lnTo>
                    <a:pt x="25" y="69"/>
                  </a:lnTo>
                  <a:lnTo>
                    <a:pt x="17" y="65"/>
                  </a:lnTo>
                  <a:lnTo>
                    <a:pt x="9" y="58"/>
                  </a:lnTo>
                  <a:lnTo>
                    <a:pt x="4" y="53"/>
                  </a:lnTo>
                  <a:lnTo>
                    <a:pt x="1" y="45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" y="30"/>
                  </a:lnTo>
                  <a:lnTo>
                    <a:pt x="4" y="22"/>
                  </a:lnTo>
                  <a:lnTo>
                    <a:pt x="9" y="17"/>
                  </a:lnTo>
                  <a:lnTo>
                    <a:pt x="17" y="10"/>
                  </a:lnTo>
                  <a:lnTo>
                    <a:pt x="25" y="6"/>
                  </a:lnTo>
                  <a:lnTo>
                    <a:pt x="35" y="2"/>
                  </a:lnTo>
                  <a:lnTo>
                    <a:pt x="45" y="1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69" y="1"/>
                  </a:lnTo>
                  <a:lnTo>
                    <a:pt x="80" y="2"/>
                  </a:lnTo>
                  <a:lnTo>
                    <a:pt x="89" y="6"/>
                  </a:lnTo>
                  <a:lnTo>
                    <a:pt x="97" y="10"/>
                  </a:lnTo>
                  <a:lnTo>
                    <a:pt x="105" y="17"/>
                  </a:lnTo>
                  <a:lnTo>
                    <a:pt x="110" y="22"/>
                  </a:lnTo>
                  <a:lnTo>
                    <a:pt x="113" y="30"/>
                  </a:lnTo>
                  <a:lnTo>
                    <a:pt x="114" y="37"/>
                  </a:lnTo>
                  <a:lnTo>
                    <a:pt x="114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0031E1F7-7F54-940B-90C3-3F942A1DD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4" y="115"/>
              <a:ext cx="50" cy="38"/>
            </a:xfrm>
            <a:custGeom>
              <a:avLst/>
              <a:gdLst>
                <a:gd name="T0" fmla="*/ 115 w 152"/>
                <a:gd name="T1" fmla="*/ 56 h 113"/>
                <a:gd name="T2" fmla="*/ 111 w 152"/>
                <a:gd name="T3" fmla="*/ 65 h 113"/>
                <a:gd name="T4" fmla="*/ 101 w 152"/>
                <a:gd name="T5" fmla="*/ 72 h 113"/>
                <a:gd name="T6" fmla="*/ 76 w 152"/>
                <a:gd name="T7" fmla="*/ 76 h 113"/>
                <a:gd name="T8" fmla="*/ 51 w 152"/>
                <a:gd name="T9" fmla="*/ 72 h 113"/>
                <a:gd name="T10" fmla="*/ 42 w 152"/>
                <a:gd name="T11" fmla="*/ 65 h 113"/>
                <a:gd name="T12" fmla="*/ 38 w 152"/>
                <a:gd name="T13" fmla="*/ 56 h 113"/>
                <a:gd name="T14" fmla="*/ 38 w 152"/>
                <a:gd name="T15" fmla="*/ 52 h 113"/>
                <a:gd name="T16" fmla="*/ 44 w 152"/>
                <a:gd name="T17" fmla="*/ 45 h 113"/>
                <a:gd name="T18" fmla="*/ 60 w 152"/>
                <a:gd name="T19" fmla="*/ 39 h 113"/>
                <a:gd name="T20" fmla="*/ 88 w 152"/>
                <a:gd name="T21" fmla="*/ 37 h 113"/>
                <a:gd name="T22" fmla="*/ 101 w 152"/>
                <a:gd name="T23" fmla="*/ 41 h 113"/>
                <a:gd name="T24" fmla="*/ 111 w 152"/>
                <a:gd name="T25" fmla="*/ 48 h 113"/>
                <a:gd name="T26" fmla="*/ 115 w 152"/>
                <a:gd name="T27" fmla="*/ 56 h 113"/>
                <a:gd name="T28" fmla="*/ 116 w 152"/>
                <a:gd name="T29" fmla="*/ 61 h 113"/>
                <a:gd name="T30" fmla="*/ 121 w 152"/>
                <a:gd name="T31" fmla="*/ 71 h 113"/>
                <a:gd name="T32" fmla="*/ 135 w 152"/>
                <a:gd name="T33" fmla="*/ 75 h 113"/>
                <a:gd name="T34" fmla="*/ 148 w 152"/>
                <a:gd name="T35" fmla="*/ 71 h 113"/>
                <a:gd name="T36" fmla="*/ 151 w 152"/>
                <a:gd name="T37" fmla="*/ 64 h 113"/>
                <a:gd name="T38" fmla="*/ 152 w 152"/>
                <a:gd name="T39" fmla="*/ 56 h 113"/>
                <a:gd name="T40" fmla="*/ 151 w 152"/>
                <a:gd name="T41" fmla="*/ 49 h 113"/>
                <a:gd name="T42" fmla="*/ 144 w 152"/>
                <a:gd name="T43" fmla="*/ 32 h 113"/>
                <a:gd name="T44" fmla="*/ 127 w 152"/>
                <a:gd name="T45" fmla="*/ 15 h 113"/>
                <a:gd name="T46" fmla="*/ 103 w 152"/>
                <a:gd name="T47" fmla="*/ 4 h 113"/>
                <a:gd name="T48" fmla="*/ 76 w 152"/>
                <a:gd name="T49" fmla="*/ 0 h 113"/>
                <a:gd name="T50" fmla="*/ 50 w 152"/>
                <a:gd name="T51" fmla="*/ 4 h 113"/>
                <a:gd name="T52" fmla="*/ 26 w 152"/>
                <a:gd name="T53" fmla="*/ 15 h 113"/>
                <a:gd name="T54" fmla="*/ 8 w 152"/>
                <a:gd name="T55" fmla="*/ 32 h 113"/>
                <a:gd name="T56" fmla="*/ 2 w 152"/>
                <a:gd name="T57" fmla="*/ 49 h 113"/>
                <a:gd name="T58" fmla="*/ 0 w 152"/>
                <a:gd name="T59" fmla="*/ 56 h 113"/>
                <a:gd name="T60" fmla="*/ 2 w 152"/>
                <a:gd name="T61" fmla="*/ 71 h 113"/>
                <a:gd name="T62" fmla="*/ 7 w 152"/>
                <a:gd name="T63" fmla="*/ 81 h 113"/>
                <a:gd name="T64" fmla="*/ 15 w 152"/>
                <a:gd name="T65" fmla="*/ 91 h 113"/>
                <a:gd name="T66" fmla="*/ 39 w 152"/>
                <a:gd name="T67" fmla="*/ 105 h 113"/>
                <a:gd name="T68" fmla="*/ 64 w 152"/>
                <a:gd name="T69" fmla="*/ 112 h 113"/>
                <a:gd name="T70" fmla="*/ 76 w 152"/>
                <a:gd name="T71" fmla="*/ 113 h 113"/>
                <a:gd name="T72" fmla="*/ 103 w 152"/>
                <a:gd name="T73" fmla="*/ 111 h 113"/>
                <a:gd name="T74" fmla="*/ 125 w 152"/>
                <a:gd name="T75" fmla="*/ 100 h 113"/>
                <a:gd name="T76" fmla="*/ 144 w 152"/>
                <a:gd name="T77" fmla="*/ 81 h 113"/>
                <a:gd name="T78" fmla="*/ 151 w 152"/>
                <a:gd name="T79" fmla="*/ 64 h 113"/>
                <a:gd name="T80" fmla="*/ 152 w 152"/>
                <a:gd name="T81" fmla="*/ 56 h 113"/>
                <a:gd name="T82" fmla="*/ 151 w 152"/>
                <a:gd name="T83" fmla="*/ 49 h 113"/>
                <a:gd name="T84" fmla="*/ 148 w 152"/>
                <a:gd name="T85" fmla="*/ 43 h 113"/>
                <a:gd name="T86" fmla="*/ 135 w 152"/>
                <a:gd name="T87" fmla="*/ 39 h 113"/>
                <a:gd name="T88" fmla="*/ 121 w 152"/>
                <a:gd name="T89" fmla="*/ 43 h 113"/>
                <a:gd name="T90" fmla="*/ 116 w 152"/>
                <a:gd name="T91" fmla="*/ 52 h 113"/>
                <a:gd name="T92" fmla="*/ 115 w 152"/>
                <a:gd name="T93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2" h="113">
                  <a:moveTo>
                    <a:pt x="115" y="56"/>
                  </a:moveTo>
                  <a:lnTo>
                    <a:pt x="115" y="56"/>
                  </a:lnTo>
                  <a:lnTo>
                    <a:pt x="113" y="61"/>
                  </a:lnTo>
                  <a:lnTo>
                    <a:pt x="111" y="65"/>
                  </a:lnTo>
                  <a:lnTo>
                    <a:pt x="107" y="69"/>
                  </a:lnTo>
                  <a:lnTo>
                    <a:pt x="101" y="72"/>
                  </a:lnTo>
                  <a:lnTo>
                    <a:pt x="90" y="76"/>
                  </a:lnTo>
                  <a:lnTo>
                    <a:pt x="76" y="76"/>
                  </a:lnTo>
                  <a:lnTo>
                    <a:pt x="63" y="76"/>
                  </a:lnTo>
                  <a:lnTo>
                    <a:pt x="51" y="72"/>
                  </a:lnTo>
                  <a:lnTo>
                    <a:pt x="46" y="69"/>
                  </a:lnTo>
                  <a:lnTo>
                    <a:pt x="42" y="65"/>
                  </a:lnTo>
                  <a:lnTo>
                    <a:pt x="39" y="61"/>
                  </a:lnTo>
                  <a:lnTo>
                    <a:pt x="38" y="56"/>
                  </a:lnTo>
                  <a:lnTo>
                    <a:pt x="38" y="56"/>
                  </a:lnTo>
                  <a:lnTo>
                    <a:pt x="38" y="52"/>
                  </a:lnTo>
                  <a:lnTo>
                    <a:pt x="40" y="48"/>
                  </a:lnTo>
                  <a:lnTo>
                    <a:pt x="44" y="45"/>
                  </a:lnTo>
                  <a:lnTo>
                    <a:pt x="48" y="43"/>
                  </a:lnTo>
                  <a:lnTo>
                    <a:pt x="60" y="39"/>
                  </a:lnTo>
                  <a:lnTo>
                    <a:pt x="75" y="37"/>
                  </a:lnTo>
                  <a:lnTo>
                    <a:pt x="88" y="37"/>
                  </a:lnTo>
                  <a:lnTo>
                    <a:pt x="95" y="40"/>
                  </a:lnTo>
                  <a:lnTo>
                    <a:pt x="101" y="41"/>
                  </a:lnTo>
                  <a:lnTo>
                    <a:pt x="107" y="44"/>
                  </a:lnTo>
                  <a:lnTo>
                    <a:pt x="111" y="48"/>
                  </a:lnTo>
                  <a:lnTo>
                    <a:pt x="113" y="52"/>
                  </a:lnTo>
                  <a:lnTo>
                    <a:pt x="115" y="56"/>
                  </a:lnTo>
                  <a:lnTo>
                    <a:pt x="115" y="56"/>
                  </a:lnTo>
                  <a:lnTo>
                    <a:pt x="116" y="61"/>
                  </a:lnTo>
                  <a:lnTo>
                    <a:pt x="117" y="64"/>
                  </a:lnTo>
                  <a:lnTo>
                    <a:pt x="121" y="71"/>
                  </a:lnTo>
                  <a:lnTo>
                    <a:pt x="128" y="73"/>
                  </a:lnTo>
                  <a:lnTo>
                    <a:pt x="135" y="75"/>
                  </a:lnTo>
                  <a:lnTo>
                    <a:pt x="141" y="73"/>
                  </a:lnTo>
                  <a:lnTo>
                    <a:pt x="148" y="71"/>
                  </a:lnTo>
                  <a:lnTo>
                    <a:pt x="149" y="68"/>
                  </a:lnTo>
                  <a:lnTo>
                    <a:pt x="151" y="64"/>
                  </a:lnTo>
                  <a:lnTo>
                    <a:pt x="152" y="61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51" y="49"/>
                  </a:lnTo>
                  <a:lnTo>
                    <a:pt x="149" y="44"/>
                  </a:lnTo>
                  <a:lnTo>
                    <a:pt x="144" y="32"/>
                  </a:lnTo>
                  <a:lnTo>
                    <a:pt x="136" y="23"/>
                  </a:lnTo>
                  <a:lnTo>
                    <a:pt x="127" y="15"/>
                  </a:lnTo>
                  <a:lnTo>
                    <a:pt x="115" y="8"/>
                  </a:lnTo>
                  <a:lnTo>
                    <a:pt x="103" y="4"/>
                  </a:lnTo>
                  <a:lnTo>
                    <a:pt x="90" y="1"/>
                  </a:lnTo>
                  <a:lnTo>
                    <a:pt x="76" y="0"/>
                  </a:lnTo>
                  <a:lnTo>
                    <a:pt x="63" y="1"/>
                  </a:lnTo>
                  <a:lnTo>
                    <a:pt x="50" y="4"/>
                  </a:lnTo>
                  <a:lnTo>
                    <a:pt x="38" y="8"/>
                  </a:lnTo>
                  <a:lnTo>
                    <a:pt x="26" y="15"/>
                  </a:lnTo>
                  <a:lnTo>
                    <a:pt x="16" y="23"/>
                  </a:lnTo>
                  <a:lnTo>
                    <a:pt x="8" y="32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4"/>
                  </a:lnTo>
                  <a:lnTo>
                    <a:pt x="2" y="71"/>
                  </a:lnTo>
                  <a:lnTo>
                    <a:pt x="3" y="76"/>
                  </a:lnTo>
                  <a:lnTo>
                    <a:pt x="7" y="81"/>
                  </a:lnTo>
                  <a:lnTo>
                    <a:pt x="11" y="87"/>
                  </a:lnTo>
                  <a:lnTo>
                    <a:pt x="15" y="91"/>
                  </a:lnTo>
                  <a:lnTo>
                    <a:pt x="26" y="99"/>
                  </a:lnTo>
                  <a:lnTo>
                    <a:pt x="39" y="105"/>
                  </a:lnTo>
                  <a:lnTo>
                    <a:pt x="51" y="109"/>
                  </a:lnTo>
                  <a:lnTo>
                    <a:pt x="64" y="112"/>
                  </a:lnTo>
                  <a:lnTo>
                    <a:pt x="76" y="113"/>
                  </a:lnTo>
                  <a:lnTo>
                    <a:pt x="76" y="113"/>
                  </a:lnTo>
                  <a:lnTo>
                    <a:pt x="90" y="113"/>
                  </a:lnTo>
                  <a:lnTo>
                    <a:pt x="103" y="111"/>
                  </a:lnTo>
                  <a:lnTo>
                    <a:pt x="115" y="105"/>
                  </a:lnTo>
                  <a:lnTo>
                    <a:pt x="125" y="100"/>
                  </a:lnTo>
                  <a:lnTo>
                    <a:pt x="136" y="91"/>
                  </a:lnTo>
                  <a:lnTo>
                    <a:pt x="144" y="81"/>
                  </a:lnTo>
                  <a:lnTo>
                    <a:pt x="149" y="69"/>
                  </a:lnTo>
                  <a:lnTo>
                    <a:pt x="151" y="64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52" y="52"/>
                  </a:lnTo>
                  <a:lnTo>
                    <a:pt x="151" y="49"/>
                  </a:lnTo>
                  <a:lnTo>
                    <a:pt x="149" y="45"/>
                  </a:lnTo>
                  <a:lnTo>
                    <a:pt x="148" y="43"/>
                  </a:lnTo>
                  <a:lnTo>
                    <a:pt x="141" y="40"/>
                  </a:lnTo>
                  <a:lnTo>
                    <a:pt x="135" y="39"/>
                  </a:lnTo>
                  <a:lnTo>
                    <a:pt x="128" y="40"/>
                  </a:lnTo>
                  <a:lnTo>
                    <a:pt x="121" y="43"/>
                  </a:lnTo>
                  <a:lnTo>
                    <a:pt x="117" y="49"/>
                  </a:lnTo>
                  <a:lnTo>
                    <a:pt x="116" y="52"/>
                  </a:lnTo>
                  <a:lnTo>
                    <a:pt x="115" y="56"/>
                  </a:lnTo>
                  <a:lnTo>
                    <a:pt x="11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D3145F3B-54F9-3899-F79D-7A8BBC30F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" y="256"/>
              <a:ext cx="39" cy="26"/>
            </a:xfrm>
            <a:custGeom>
              <a:avLst/>
              <a:gdLst>
                <a:gd name="T0" fmla="*/ 117 w 117"/>
                <a:gd name="T1" fmla="*/ 38 h 76"/>
                <a:gd name="T2" fmla="*/ 117 w 117"/>
                <a:gd name="T3" fmla="*/ 38 h 76"/>
                <a:gd name="T4" fmla="*/ 116 w 117"/>
                <a:gd name="T5" fmla="*/ 46 h 76"/>
                <a:gd name="T6" fmla="*/ 113 w 117"/>
                <a:gd name="T7" fmla="*/ 54 h 76"/>
                <a:gd name="T8" fmla="*/ 108 w 117"/>
                <a:gd name="T9" fmla="*/ 59 h 76"/>
                <a:gd name="T10" fmla="*/ 100 w 117"/>
                <a:gd name="T11" fmla="*/ 66 h 76"/>
                <a:gd name="T12" fmla="*/ 92 w 117"/>
                <a:gd name="T13" fmla="*/ 70 h 76"/>
                <a:gd name="T14" fmla="*/ 81 w 117"/>
                <a:gd name="T15" fmla="*/ 74 h 76"/>
                <a:gd name="T16" fmla="*/ 71 w 117"/>
                <a:gd name="T17" fmla="*/ 75 h 76"/>
                <a:gd name="T18" fmla="*/ 59 w 117"/>
                <a:gd name="T19" fmla="*/ 76 h 76"/>
                <a:gd name="T20" fmla="*/ 59 w 117"/>
                <a:gd name="T21" fmla="*/ 76 h 76"/>
                <a:gd name="T22" fmla="*/ 47 w 117"/>
                <a:gd name="T23" fmla="*/ 75 h 76"/>
                <a:gd name="T24" fmla="*/ 36 w 117"/>
                <a:gd name="T25" fmla="*/ 74 h 76"/>
                <a:gd name="T26" fmla="*/ 25 w 117"/>
                <a:gd name="T27" fmla="*/ 70 h 76"/>
                <a:gd name="T28" fmla="*/ 17 w 117"/>
                <a:gd name="T29" fmla="*/ 66 h 76"/>
                <a:gd name="T30" fmla="*/ 11 w 117"/>
                <a:gd name="T31" fmla="*/ 59 h 76"/>
                <a:gd name="T32" fmla="*/ 4 w 117"/>
                <a:gd name="T33" fmla="*/ 54 h 76"/>
                <a:gd name="T34" fmla="*/ 1 w 117"/>
                <a:gd name="T35" fmla="*/ 46 h 76"/>
                <a:gd name="T36" fmla="*/ 0 w 117"/>
                <a:gd name="T37" fmla="*/ 38 h 76"/>
                <a:gd name="T38" fmla="*/ 0 w 117"/>
                <a:gd name="T39" fmla="*/ 38 h 76"/>
                <a:gd name="T40" fmla="*/ 1 w 117"/>
                <a:gd name="T41" fmla="*/ 31 h 76"/>
                <a:gd name="T42" fmla="*/ 4 w 117"/>
                <a:gd name="T43" fmla="*/ 23 h 76"/>
                <a:gd name="T44" fmla="*/ 11 w 117"/>
                <a:gd name="T45" fmla="*/ 18 h 76"/>
                <a:gd name="T46" fmla="*/ 17 w 117"/>
                <a:gd name="T47" fmla="*/ 11 h 76"/>
                <a:gd name="T48" fmla="*/ 25 w 117"/>
                <a:gd name="T49" fmla="*/ 7 h 76"/>
                <a:gd name="T50" fmla="*/ 36 w 117"/>
                <a:gd name="T51" fmla="*/ 3 h 76"/>
                <a:gd name="T52" fmla="*/ 47 w 117"/>
                <a:gd name="T53" fmla="*/ 2 h 76"/>
                <a:gd name="T54" fmla="*/ 59 w 117"/>
                <a:gd name="T55" fmla="*/ 0 h 76"/>
                <a:gd name="T56" fmla="*/ 59 w 117"/>
                <a:gd name="T57" fmla="*/ 0 h 76"/>
                <a:gd name="T58" fmla="*/ 71 w 117"/>
                <a:gd name="T59" fmla="*/ 2 h 76"/>
                <a:gd name="T60" fmla="*/ 81 w 117"/>
                <a:gd name="T61" fmla="*/ 3 h 76"/>
                <a:gd name="T62" fmla="*/ 92 w 117"/>
                <a:gd name="T63" fmla="*/ 7 h 76"/>
                <a:gd name="T64" fmla="*/ 100 w 117"/>
                <a:gd name="T65" fmla="*/ 11 h 76"/>
                <a:gd name="T66" fmla="*/ 108 w 117"/>
                <a:gd name="T67" fmla="*/ 18 h 76"/>
                <a:gd name="T68" fmla="*/ 113 w 117"/>
                <a:gd name="T69" fmla="*/ 23 h 76"/>
                <a:gd name="T70" fmla="*/ 116 w 117"/>
                <a:gd name="T71" fmla="*/ 31 h 76"/>
                <a:gd name="T72" fmla="*/ 117 w 117"/>
                <a:gd name="T73" fmla="*/ 38 h 76"/>
                <a:gd name="T74" fmla="*/ 117 w 117"/>
                <a:gd name="T75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7" h="76">
                  <a:moveTo>
                    <a:pt x="117" y="38"/>
                  </a:moveTo>
                  <a:lnTo>
                    <a:pt x="117" y="38"/>
                  </a:lnTo>
                  <a:lnTo>
                    <a:pt x="116" y="46"/>
                  </a:lnTo>
                  <a:lnTo>
                    <a:pt x="113" y="54"/>
                  </a:lnTo>
                  <a:lnTo>
                    <a:pt x="108" y="59"/>
                  </a:lnTo>
                  <a:lnTo>
                    <a:pt x="100" y="66"/>
                  </a:lnTo>
                  <a:lnTo>
                    <a:pt x="92" y="70"/>
                  </a:lnTo>
                  <a:lnTo>
                    <a:pt x="81" y="74"/>
                  </a:lnTo>
                  <a:lnTo>
                    <a:pt x="71" y="75"/>
                  </a:lnTo>
                  <a:lnTo>
                    <a:pt x="59" y="76"/>
                  </a:lnTo>
                  <a:lnTo>
                    <a:pt x="59" y="76"/>
                  </a:lnTo>
                  <a:lnTo>
                    <a:pt x="47" y="75"/>
                  </a:lnTo>
                  <a:lnTo>
                    <a:pt x="36" y="74"/>
                  </a:lnTo>
                  <a:lnTo>
                    <a:pt x="25" y="70"/>
                  </a:lnTo>
                  <a:lnTo>
                    <a:pt x="17" y="66"/>
                  </a:lnTo>
                  <a:lnTo>
                    <a:pt x="11" y="59"/>
                  </a:lnTo>
                  <a:lnTo>
                    <a:pt x="4" y="54"/>
                  </a:lnTo>
                  <a:lnTo>
                    <a:pt x="1" y="4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" y="31"/>
                  </a:lnTo>
                  <a:lnTo>
                    <a:pt x="4" y="23"/>
                  </a:lnTo>
                  <a:lnTo>
                    <a:pt x="11" y="18"/>
                  </a:lnTo>
                  <a:lnTo>
                    <a:pt x="17" y="11"/>
                  </a:lnTo>
                  <a:lnTo>
                    <a:pt x="25" y="7"/>
                  </a:lnTo>
                  <a:lnTo>
                    <a:pt x="36" y="3"/>
                  </a:lnTo>
                  <a:lnTo>
                    <a:pt x="47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71" y="2"/>
                  </a:lnTo>
                  <a:lnTo>
                    <a:pt x="81" y="3"/>
                  </a:lnTo>
                  <a:lnTo>
                    <a:pt x="92" y="7"/>
                  </a:lnTo>
                  <a:lnTo>
                    <a:pt x="100" y="11"/>
                  </a:lnTo>
                  <a:lnTo>
                    <a:pt x="108" y="18"/>
                  </a:lnTo>
                  <a:lnTo>
                    <a:pt x="113" y="23"/>
                  </a:lnTo>
                  <a:lnTo>
                    <a:pt x="116" y="31"/>
                  </a:lnTo>
                  <a:lnTo>
                    <a:pt x="117" y="38"/>
                  </a:lnTo>
                  <a:lnTo>
                    <a:pt x="117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37940837-8D16-4E2D-BBE8-0DF7C0F10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5" y="250"/>
              <a:ext cx="51" cy="38"/>
            </a:xfrm>
            <a:custGeom>
              <a:avLst/>
              <a:gdLst>
                <a:gd name="T0" fmla="*/ 117 w 155"/>
                <a:gd name="T1" fmla="*/ 56 h 113"/>
                <a:gd name="T2" fmla="*/ 113 w 155"/>
                <a:gd name="T3" fmla="*/ 65 h 113"/>
                <a:gd name="T4" fmla="*/ 104 w 155"/>
                <a:gd name="T5" fmla="*/ 72 h 113"/>
                <a:gd name="T6" fmla="*/ 92 w 155"/>
                <a:gd name="T7" fmla="*/ 76 h 113"/>
                <a:gd name="T8" fmla="*/ 63 w 155"/>
                <a:gd name="T9" fmla="*/ 76 h 113"/>
                <a:gd name="T10" fmla="*/ 51 w 155"/>
                <a:gd name="T11" fmla="*/ 72 h 113"/>
                <a:gd name="T12" fmla="*/ 42 w 155"/>
                <a:gd name="T13" fmla="*/ 65 h 113"/>
                <a:gd name="T14" fmla="*/ 38 w 155"/>
                <a:gd name="T15" fmla="*/ 56 h 113"/>
                <a:gd name="T16" fmla="*/ 38 w 155"/>
                <a:gd name="T17" fmla="*/ 52 h 113"/>
                <a:gd name="T18" fmla="*/ 44 w 155"/>
                <a:gd name="T19" fmla="*/ 45 h 113"/>
                <a:gd name="T20" fmla="*/ 62 w 155"/>
                <a:gd name="T21" fmla="*/ 38 h 113"/>
                <a:gd name="T22" fmla="*/ 91 w 155"/>
                <a:gd name="T23" fmla="*/ 37 h 113"/>
                <a:gd name="T24" fmla="*/ 104 w 155"/>
                <a:gd name="T25" fmla="*/ 41 h 113"/>
                <a:gd name="T26" fmla="*/ 113 w 155"/>
                <a:gd name="T27" fmla="*/ 48 h 113"/>
                <a:gd name="T28" fmla="*/ 117 w 155"/>
                <a:gd name="T29" fmla="*/ 56 h 113"/>
                <a:gd name="T30" fmla="*/ 119 w 155"/>
                <a:gd name="T31" fmla="*/ 61 h 113"/>
                <a:gd name="T32" fmla="*/ 124 w 155"/>
                <a:gd name="T33" fmla="*/ 70 h 113"/>
                <a:gd name="T34" fmla="*/ 137 w 155"/>
                <a:gd name="T35" fmla="*/ 74 h 113"/>
                <a:gd name="T36" fmla="*/ 151 w 155"/>
                <a:gd name="T37" fmla="*/ 70 h 113"/>
                <a:gd name="T38" fmla="*/ 153 w 155"/>
                <a:gd name="T39" fmla="*/ 64 h 113"/>
                <a:gd name="T40" fmla="*/ 155 w 155"/>
                <a:gd name="T41" fmla="*/ 56 h 113"/>
                <a:gd name="T42" fmla="*/ 153 w 155"/>
                <a:gd name="T43" fmla="*/ 49 h 113"/>
                <a:gd name="T44" fmla="*/ 147 w 155"/>
                <a:gd name="T45" fmla="*/ 32 h 113"/>
                <a:gd name="T46" fmla="*/ 128 w 155"/>
                <a:gd name="T47" fmla="*/ 13 h 113"/>
                <a:gd name="T48" fmla="*/ 104 w 155"/>
                <a:gd name="T49" fmla="*/ 3 h 113"/>
                <a:gd name="T50" fmla="*/ 78 w 155"/>
                <a:gd name="T51" fmla="*/ 0 h 113"/>
                <a:gd name="T52" fmla="*/ 51 w 155"/>
                <a:gd name="T53" fmla="*/ 3 h 113"/>
                <a:gd name="T54" fmla="*/ 27 w 155"/>
                <a:gd name="T55" fmla="*/ 13 h 113"/>
                <a:gd name="T56" fmla="*/ 8 w 155"/>
                <a:gd name="T57" fmla="*/ 32 h 113"/>
                <a:gd name="T58" fmla="*/ 2 w 155"/>
                <a:gd name="T59" fmla="*/ 49 h 113"/>
                <a:gd name="T60" fmla="*/ 0 w 155"/>
                <a:gd name="T61" fmla="*/ 56 h 113"/>
                <a:gd name="T62" fmla="*/ 2 w 155"/>
                <a:gd name="T63" fmla="*/ 70 h 113"/>
                <a:gd name="T64" fmla="*/ 7 w 155"/>
                <a:gd name="T65" fmla="*/ 81 h 113"/>
                <a:gd name="T66" fmla="*/ 15 w 155"/>
                <a:gd name="T67" fmla="*/ 92 h 113"/>
                <a:gd name="T68" fmla="*/ 39 w 155"/>
                <a:gd name="T69" fmla="*/ 105 h 113"/>
                <a:gd name="T70" fmla="*/ 66 w 155"/>
                <a:gd name="T71" fmla="*/ 112 h 113"/>
                <a:gd name="T72" fmla="*/ 78 w 155"/>
                <a:gd name="T73" fmla="*/ 113 h 113"/>
                <a:gd name="T74" fmla="*/ 104 w 155"/>
                <a:gd name="T75" fmla="*/ 110 h 113"/>
                <a:gd name="T76" fmla="*/ 128 w 155"/>
                <a:gd name="T77" fmla="*/ 100 h 113"/>
                <a:gd name="T78" fmla="*/ 147 w 155"/>
                <a:gd name="T79" fmla="*/ 81 h 113"/>
                <a:gd name="T80" fmla="*/ 153 w 155"/>
                <a:gd name="T81" fmla="*/ 64 h 113"/>
                <a:gd name="T82" fmla="*/ 155 w 155"/>
                <a:gd name="T83" fmla="*/ 56 h 113"/>
                <a:gd name="T84" fmla="*/ 153 w 155"/>
                <a:gd name="T85" fmla="*/ 49 h 113"/>
                <a:gd name="T86" fmla="*/ 151 w 155"/>
                <a:gd name="T87" fmla="*/ 42 h 113"/>
                <a:gd name="T88" fmla="*/ 137 w 155"/>
                <a:gd name="T89" fmla="*/ 38 h 113"/>
                <a:gd name="T90" fmla="*/ 124 w 155"/>
                <a:gd name="T91" fmla="*/ 42 h 113"/>
                <a:gd name="T92" fmla="*/ 119 w 155"/>
                <a:gd name="T93" fmla="*/ 52 h 113"/>
                <a:gd name="T94" fmla="*/ 117 w 155"/>
                <a:gd name="T95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5" h="113">
                  <a:moveTo>
                    <a:pt x="117" y="56"/>
                  </a:moveTo>
                  <a:lnTo>
                    <a:pt x="117" y="56"/>
                  </a:lnTo>
                  <a:lnTo>
                    <a:pt x="116" y="61"/>
                  </a:lnTo>
                  <a:lnTo>
                    <a:pt x="113" y="65"/>
                  </a:lnTo>
                  <a:lnTo>
                    <a:pt x="109" y="69"/>
                  </a:lnTo>
                  <a:lnTo>
                    <a:pt x="104" y="72"/>
                  </a:lnTo>
                  <a:lnTo>
                    <a:pt x="99" y="73"/>
                  </a:lnTo>
                  <a:lnTo>
                    <a:pt x="92" y="76"/>
                  </a:lnTo>
                  <a:lnTo>
                    <a:pt x="78" y="77"/>
                  </a:lnTo>
                  <a:lnTo>
                    <a:pt x="63" y="76"/>
                  </a:lnTo>
                  <a:lnTo>
                    <a:pt x="56" y="73"/>
                  </a:lnTo>
                  <a:lnTo>
                    <a:pt x="51" y="72"/>
                  </a:lnTo>
                  <a:lnTo>
                    <a:pt x="46" y="69"/>
                  </a:lnTo>
                  <a:lnTo>
                    <a:pt x="42" y="65"/>
                  </a:lnTo>
                  <a:lnTo>
                    <a:pt x="39" y="61"/>
                  </a:lnTo>
                  <a:lnTo>
                    <a:pt x="38" y="56"/>
                  </a:lnTo>
                  <a:lnTo>
                    <a:pt x="38" y="56"/>
                  </a:lnTo>
                  <a:lnTo>
                    <a:pt x="38" y="52"/>
                  </a:lnTo>
                  <a:lnTo>
                    <a:pt x="40" y="48"/>
                  </a:lnTo>
                  <a:lnTo>
                    <a:pt x="44" y="45"/>
                  </a:lnTo>
                  <a:lnTo>
                    <a:pt x="48" y="42"/>
                  </a:lnTo>
                  <a:lnTo>
                    <a:pt x="62" y="38"/>
                  </a:lnTo>
                  <a:lnTo>
                    <a:pt x="76" y="37"/>
                  </a:lnTo>
                  <a:lnTo>
                    <a:pt x="91" y="37"/>
                  </a:lnTo>
                  <a:lnTo>
                    <a:pt x="97" y="40"/>
                  </a:lnTo>
                  <a:lnTo>
                    <a:pt x="104" y="41"/>
                  </a:lnTo>
                  <a:lnTo>
                    <a:pt x="109" y="44"/>
                  </a:lnTo>
                  <a:lnTo>
                    <a:pt x="113" y="48"/>
                  </a:lnTo>
                  <a:lnTo>
                    <a:pt x="116" y="52"/>
                  </a:lnTo>
                  <a:lnTo>
                    <a:pt x="117" y="56"/>
                  </a:lnTo>
                  <a:lnTo>
                    <a:pt x="117" y="56"/>
                  </a:lnTo>
                  <a:lnTo>
                    <a:pt x="119" y="61"/>
                  </a:lnTo>
                  <a:lnTo>
                    <a:pt x="120" y="64"/>
                  </a:lnTo>
                  <a:lnTo>
                    <a:pt x="124" y="70"/>
                  </a:lnTo>
                  <a:lnTo>
                    <a:pt x="131" y="73"/>
                  </a:lnTo>
                  <a:lnTo>
                    <a:pt x="137" y="74"/>
                  </a:lnTo>
                  <a:lnTo>
                    <a:pt x="144" y="73"/>
                  </a:lnTo>
                  <a:lnTo>
                    <a:pt x="151" y="70"/>
                  </a:lnTo>
                  <a:lnTo>
                    <a:pt x="152" y="68"/>
                  </a:lnTo>
                  <a:lnTo>
                    <a:pt x="153" y="64"/>
                  </a:lnTo>
                  <a:lnTo>
                    <a:pt x="155" y="61"/>
                  </a:lnTo>
                  <a:lnTo>
                    <a:pt x="155" y="56"/>
                  </a:lnTo>
                  <a:lnTo>
                    <a:pt x="155" y="56"/>
                  </a:lnTo>
                  <a:lnTo>
                    <a:pt x="153" y="49"/>
                  </a:lnTo>
                  <a:lnTo>
                    <a:pt x="152" y="42"/>
                  </a:lnTo>
                  <a:lnTo>
                    <a:pt x="147" y="32"/>
                  </a:lnTo>
                  <a:lnTo>
                    <a:pt x="139" y="21"/>
                  </a:lnTo>
                  <a:lnTo>
                    <a:pt x="128" y="13"/>
                  </a:lnTo>
                  <a:lnTo>
                    <a:pt x="117" y="8"/>
                  </a:lnTo>
                  <a:lnTo>
                    <a:pt x="104" y="3"/>
                  </a:lnTo>
                  <a:lnTo>
                    <a:pt x="91" y="0"/>
                  </a:lnTo>
                  <a:lnTo>
                    <a:pt x="78" y="0"/>
                  </a:lnTo>
                  <a:lnTo>
                    <a:pt x="64" y="0"/>
                  </a:lnTo>
                  <a:lnTo>
                    <a:pt x="51" y="3"/>
                  </a:lnTo>
                  <a:lnTo>
                    <a:pt x="38" y="8"/>
                  </a:lnTo>
                  <a:lnTo>
                    <a:pt x="27" y="13"/>
                  </a:lnTo>
                  <a:lnTo>
                    <a:pt x="16" y="21"/>
                  </a:lnTo>
                  <a:lnTo>
                    <a:pt x="8" y="32"/>
                  </a:lnTo>
                  <a:lnTo>
                    <a:pt x="3" y="42"/>
                  </a:lnTo>
                  <a:lnTo>
                    <a:pt x="2" y="49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4"/>
                  </a:lnTo>
                  <a:lnTo>
                    <a:pt x="2" y="70"/>
                  </a:lnTo>
                  <a:lnTo>
                    <a:pt x="3" y="76"/>
                  </a:lnTo>
                  <a:lnTo>
                    <a:pt x="7" y="81"/>
                  </a:lnTo>
                  <a:lnTo>
                    <a:pt x="11" y="86"/>
                  </a:lnTo>
                  <a:lnTo>
                    <a:pt x="15" y="92"/>
                  </a:lnTo>
                  <a:lnTo>
                    <a:pt x="27" y="98"/>
                  </a:lnTo>
                  <a:lnTo>
                    <a:pt x="39" y="105"/>
                  </a:lnTo>
                  <a:lnTo>
                    <a:pt x="52" y="109"/>
                  </a:lnTo>
                  <a:lnTo>
                    <a:pt x="66" y="112"/>
                  </a:lnTo>
                  <a:lnTo>
                    <a:pt x="78" y="113"/>
                  </a:lnTo>
                  <a:lnTo>
                    <a:pt x="78" y="113"/>
                  </a:lnTo>
                  <a:lnTo>
                    <a:pt x="91" y="113"/>
                  </a:lnTo>
                  <a:lnTo>
                    <a:pt x="104" y="110"/>
                  </a:lnTo>
                  <a:lnTo>
                    <a:pt x="116" y="105"/>
                  </a:lnTo>
                  <a:lnTo>
                    <a:pt x="128" y="100"/>
                  </a:lnTo>
                  <a:lnTo>
                    <a:pt x="139" y="92"/>
                  </a:lnTo>
                  <a:lnTo>
                    <a:pt x="147" y="81"/>
                  </a:lnTo>
                  <a:lnTo>
                    <a:pt x="152" y="69"/>
                  </a:lnTo>
                  <a:lnTo>
                    <a:pt x="153" y="64"/>
                  </a:lnTo>
                  <a:lnTo>
                    <a:pt x="155" y="56"/>
                  </a:lnTo>
                  <a:lnTo>
                    <a:pt x="155" y="56"/>
                  </a:lnTo>
                  <a:lnTo>
                    <a:pt x="155" y="52"/>
                  </a:lnTo>
                  <a:lnTo>
                    <a:pt x="153" y="49"/>
                  </a:lnTo>
                  <a:lnTo>
                    <a:pt x="152" y="45"/>
                  </a:lnTo>
                  <a:lnTo>
                    <a:pt x="151" y="42"/>
                  </a:lnTo>
                  <a:lnTo>
                    <a:pt x="144" y="40"/>
                  </a:lnTo>
                  <a:lnTo>
                    <a:pt x="137" y="38"/>
                  </a:lnTo>
                  <a:lnTo>
                    <a:pt x="131" y="40"/>
                  </a:lnTo>
                  <a:lnTo>
                    <a:pt x="124" y="42"/>
                  </a:lnTo>
                  <a:lnTo>
                    <a:pt x="120" y="49"/>
                  </a:lnTo>
                  <a:lnTo>
                    <a:pt x="119" y="52"/>
                  </a:lnTo>
                  <a:lnTo>
                    <a:pt x="117" y="56"/>
                  </a:lnTo>
                  <a:lnTo>
                    <a:pt x="117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FCA5AFC3-84BD-C7A6-9476-8E68A2927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130"/>
              <a:ext cx="62" cy="164"/>
            </a:xfrm>
            <a:custGeom>
              <a:avLst/>
              <a:gdLst>
                <a:gd name="T0" fmla="*/ 107 w 186"/>
                <a:gd name="T1" fmla="*/ 28 h 492"/>
                <a:gd name="T2" fmla="*/ 123 w 186"/>
                <a:gd name="T3" fmla="*/ 56 h 492"/>
                <a:gd name="T4" fmla="*/ 142 w 186"/>
                <a:gd name="T5" fmla="*/ 116 h 492"/>
                <a:gd name="T6" fmla="*/ 150 w 186"/>
                <a:gd name="T7" fmla="*/ 175 h 492"/>
                <a:gd name="T8" fmla="*/ 146 w 186"/>
                <a:gd name="T9" fmla="*/ 233 h 492"/>
                <a:gd name="T10" fmla="*/ 132 w 186"/>
                <a:gd name="T11" fmla="*/ 291 h 492"/>
                <a:gd name="T12" fmla="*/ 107 w 186"/>
                <a:gd name="T13" fmla="*/ 344 h 492"/>
                <a:gd name="T14" fmla="*/ 72 w 186"/>
                <a:gd name="T15" fmla="*/ 394 h 492"/>
                <a:gd name="T16" fmla="*/ 31 w 186"/>
                <a:gd name="T17" fmla="*/ 440 h 492"/>
                <a:gd name="T18" fmla="*/ 7 w 186"/>
                <a:gd name="T19" fmla="*/ 461 h 492"/>
                <a:gd name="T20" fmla="*/ 2 w 186"/>
                <a:gd name="T21" fmla="*/ 466 h 492"/>
                <a:gd name="T22" fmla="*/ 0 w 186"/>
                <a:gd name="T23" fmla="*/ 473 h 492"/>
                <a:gd name="T24" fmla="*/ 6 w 186"/>
                <a:gd name="T25" fmla="*/ 485 h 492"/>
                <a:gd name="T26" fmla="*/ 18 w 186"/>
                <a:gd name="T27" fmla="*/ 492 h 492"/>
                <a:gd name="T28" fmla="*/ 29 w 186"/>
                <a:gd name="T29" fmla="*/ 489 h 492"/>
                <a:gd name="T30" fmla="*/ 32 w 186"/>
                <a:gd name="T31" fmla="*/ 486 h 492"/>
                <a:gd name="T32" fmla="*/ 83 w 186"/>
                <a:gd name="T33" fmla="*/ 440 h 492"/>
                <a:gd name="T34" fmla="*/ 124 w 186"/>
                <a:gd name="T35" fmla="*/ 386 h 492"/>
                <a:gd name="T36" fmla="*/ 156 w 186"/>
                <a:gd name="T37" fmla="*/ 329 h 492"/>
                <a:gd name="T38" fmla="*/ 177 w 186"/>
                <a:gd name="T39" fmla="*/ 267 h 492"/>
                <a:gd name="T40" fmla="*/ 186 w 186"/>
                <a:gd name="T41" fmla="*/ 203 h 492"/>
                <a:gd name="T42" fmla="*/ 186 w 186"/>
                <a:gd name="T43" fmla="*/ 153 h 492"/>
                <a:gd name="T44" fmla="*/ 181 w 186"/>
                <a:gd name="T45" fmla="*/ 122 h 492"/>
                <a:gd name="T46" fmla="*/ 173 w 186"/>
                <a:gd name="T47" fmla="*/ 88 h 492"/>
                <a:gd name="T48" fmla="*/ 162 w 186"/>
                <a:gd name="T49" fmla="*/ 56 h 492"/>
                <a:gd name="T50" fmla="*/ 148 w 186"/>
                <a:gd name="T51" fmla="*/ 24 h 492"/>
                <a:gd name="T52" fmla="*/ 139 w 186"/>
                <a:gd name="T53" fmla="*/ 10 h 492"/>
                <a:gd name="T54" fmla="*/ 133 w 186"/>
                <a:gd name="T55" fmla="*/ 3 h 492"/>
                <a:gd name="T56" fmla="*/ 128 w 186"/>
                <a:gd name="T57" fmla="*/ 0 h 492"/>
                <a:gd name="T58" fmla="*/ 115 w 186"/>
                <a:gd name="T59" fmla="*/ 3 h 492"/>
                <a:gd name="T60" fmla="*/ 105 w 186"/>
                <a:gd name="T61" fmla="*/ 14 h 492"/>
                <a:gd name="T62" fmla="*/ 104 w 186"/>
                <a:gd name="T63" fmla="*/ 20 h 492"/>
                <a:gd name="T64" fmla="*/ 107 w 186"/>
                <a:gd name="T65" fmla="*/ 28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6" h="492">
                  <a:moveTo>
                    <a:pt x="107" y="28"/>
                  </a:moveTo>
                  <a:lnTo>
                    <a:pt x="107" y="28"/>
                  </a:lnTo>
                  <a:lnTo>
                    <a:pt x="115" y="42"/>
                  </a:lnTo>
                  <a:lnTo>
                    <a:pt x="123" y="56"/>
                  </a:lnTo>
                  <a:lnTo>
                    <a:pt x="133" y="86"/>
                  </a:lnTo>
                  <a:lnTo>
                    <a:pt x="142" y="116"/>
                  </a:lnTo>
                  <a:lnTo>
                    <a:pt x="148" y="146"/>
                  </a:lnTo>
                  <a:lnTo>
                    <a:pt x="150" y="175"/>
                  </a:lnTo>
                  <a:lnTo>
                    <a:pt x="149" y="204"/>
                  </a:lnTo>
                  <a:lnTo>
                    <a:pt x="146" y="233"/>
                  </a:lnTo>
                  <a:lnTo>
                    <a:pt x="140" y="261"/>
                  </a:lnTo>
                  <a:lnTo>
                    <a:pt x="132" y="291"/>
                  </a:lnTo>
                  <a:lnTo>
                    <a:pt x="120" y="317"/>
                  </a:lnTo>
                  <a:lnTo>
                    <a:pt x="107" y="344"/>
                  </a:lnTo>
                  <a:lnTo>
                    <a:pt x="91" y="370"/>
                  </a:lnTo>
                  <a:lnTo>
                    <a:pt x="72" y="394"/>
                  </a:lnTo>
                  <a:lnTo>
                    <a:pt x="52" y="418"/>
                  </a:lnTo>
                  <a:lnTo>
                    <a:pt x="31" y="440"/>
                  </a:lnTo>
                  <a:lnTo>
                    <a:pt x="7" y="461"/>
                  </a:lnTo>
                  <a:lnTo>
                    <a:pt x="7" y="461"/>
                  </a:lnTo>
                  <a:lnTo>
                    <a:pt x="3" y="464"/>
                  </a:lnTo>
                  <a:lnTo>
                    <a:pt x="2" y="466"/>
                  </a:lnTo>
                  <a:lnTo>
                    <a:pt x="0" y="470"/>
                  </a:lnTo>
                  <a:lnTo>
                    <a:pt x="0" y="473"/>
                  </a:lnTo>
                  <a:lnTo>
                    <a:pt x="2" y="480"/>
                  </a:lnTo>
                  <a:lnTo>
                    <a:pt x="6" y="485"/>
                  </a:lnTo>
                  <a:lnTo>
                    <a:pt x="11" y="489"/>
                  </a:lnTo>
                  <a:lnTo>
                    <a:pt x="18" y="492"/>
                  </a:lnTo>
                  <a:lnTo>
                    <a:pt x="25" y="490"/>
                  </a:lnTo>
                  <a:lnTo>
                    <a:pt x="29" y="489"/>
                  </a:lnTo>
                  <a:lnTo>
                    <a:pt x="32" y="486"/>
                  </a:lnTo>
                  <a:lnTo>
                    <a:pt x="32" y="486"/>
                  </a:lnTo>
                  <a:lnTo>
                    <a:pt x="59" y="464"/>
                  </a:lnTo>
                  <a:lnTo>
                    <a:pt x="83" y="440"/>
                  </a:lnTo>
                  <a:lnTo>
                    <a:pt x="105" y="414"/>
                  </a:lnTo>
                  <a:lnTo>
                    <a:pt x="124" y="386"/>
                  </a:lnTo>
                  <a:lnTo>
                    <a:pt x="141" y="359"/>
                  </a:lnTo>
                  <a:lnTo>
                    <a:pt x="156" y="329"/>
                  </a:lnTo>
                  <a:lnTo>
                    <a:pt x="168" y="299"/>
                  </a:lnTo>
                  <a:lnTo>
                    <a:pt x="177" y="267"/>
                  </a:lnTo>
                  <a:lnTo>
                    <a:pt x="184" y="235"/>
                  </a:lnTo>
                  <a:lnTo>
                    <a:pt x="186" y="203"/>
                  </a:lnTo>
                  <a:lnTo>
                    <a:pt x="186" y="171"/>
                  </a:lnTo>
                  <a:lnTo>
                    <a:pt x="186" y="153"/>
                  </a:lnTo>
                  <a:lnTo>
                    <a:pt x="184" y="138"/>
                  </a:lnTo>
                  <a:lnTo>
                    <a:pt x="181" y="122"/>
                  </a:lnTo>
                  <a:lnTo>
                    <a:pt x="178" y="106"/>
                  </a:lnTo>
                  <a:lnTo>
                    <a:pt x="173" y="88"/>
                  </a:lnTo>
                  <a:lnTo>
                    <a:pt x="169" y="72"/>
                  </a:lnTo>
                  <a:lnTo>
                    <a:pt x="162" y="56"/>
                  </a:lnTo>
                  <a:lnTo>
                    <a:pt x="156" y="40"/>
                  </a:lnTo>
                  <a:lnTo>
                    <a:pt x="148" y="24"/>
                  </a:lnTo>
                  <a:lnTo>
                    <a:pt x="139" y="10"/>
                  </a:lnTo>
                  <a:lnTo>
                    <a:pt x="139" y="10"/>
                  </a:lnTo>
                  <a:lnTo>
                    <a:pt x="137" y="6"/>
                  </a:lnTo>
                  <a:lnTo>
                    <a:pt x="133" y="3"/>
                  </a:lnTo>
                  <a:lnTo>
                    <a:pt x="131" y="2"/>
                  </a:lnTo>
                  <a:lnTo>
                    <a:pt x="128" y="0"/>
                  </a:lnTo>
                  <a:lnTo>
                    <a:pt x="120" y="0"/>
                  </a:lnTo>
                  <a:lnTo>
                    <a:pt x="115" y="3"/>
                  </a:lnTo>
                  <a:lnTo>
                    <a:pt x="109" y="7"/>
                  </a:lnTo>
                  <a:lnTo>
                    <a:pt x="105" y="14"/>
                  </a:lnTo>
                  <a:lnTo>
                    <a:pt x="104" y="16"/>
                  </a:lnTo>
                  <a:lnTo>
                    <a:pt x="104" y="20"/>
                  </a:lnTo>
                  <a:lnTo>
                    <a:pt x="105" y="24"/>
                  </a:lnTo>
                  <a:lnTo>
                    <a:pt x="107" y="28"/>
                  </a:ln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739E3EE6-4C82-F747-C5C5-14C92C7D1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6" y="200"/>
              <a:ext cx="12" cy="33"/>
            </a:xfrm>
            <a:custGeom>
              <a:avLst/>
              <a:gdLst>
                <a:gd name="T0" fmla="*/ 0 w 37"/>
                <a:gd name="T1" fmla="*/ 19 h 100"/>
                <a:gd name="T2" fmla="*/ 0 w 37"/>
                <a:gd name="T3" fmla="*/ 19 h 100"/>
                <a:gd name="T4" fmla="*/ 0 w 37"/>
                <a:gd name="T5" fmla="*/ 83 h 100"/>
                <a:gd name="T6" fmla="*/ 0 w 37"/>
                <a:gd name="T7" fmla="*/ 83 h 100"/>
                <a:gd name="T8" fmla="*/ 2 w 37"/>
                <a:gd name="T9" fmla="*/ 87 h 100"/>
                <a:gd name="T10" fmla="*/ 3 w 37"/>
                <a:gd name="T11" fmla="*/ 89 h 100"/>
                <a:gd name="T12" fmla="*/ 4 w 37"/>
                <a:gd name="T13" fmla="*/ 93 h 100"/>
                <a:gd name="T14" fmla="*/ 7 w 37"/>
                <a:gd name="T15" fmla="*/ 96 h 100"/>
                <a:gd name="T16" fmla="*/ 12 w 37"/>
                <a:gd name="T17" fmla="*/ 99 h 100"/>
                <a:gd name="T18" fmla="*/ 19 w 37"/>
                <a:gd name="T19" fmla="*/ 100 h 100"/>
                <a:gd name="T20" fmla="*/ 27 w 37"/>
                <a:gd name="T21" fmla="*/ 99 h 100"/>
                <a:gd name="T22" fmla="*/ 32 w 37"/>
                <a:gd name="T23" fmla="*/ 96 h 100"/>
                <a:gd name="T24" fmla="*/ 35 w 37"/>
                <a:gd name="T25" fmla="*/ 93 h 100"/>
                <a:gd name="T26" fmla="*/ 36 w 37"/>
                <a:gd name="T27" fmla="*/ 89 h 100"/>
                <a:gd name="T28" fmla="*/ 37 w 37"/>
                <a:gd name="T29" fmla="*/ 87 h 100"/>
                <a:gd name="T30" fmla="*/ 37 w 37"/>
                <a:gd name="T31" fmla="*/ 83 h 100"/>
                <a:gd name="T32" fmla="*/ 37 w 37"/>
                <a:gd name="T33" fmla="*/ 83 h 100"/>
                <a:gd name="T34" fmla="*/ 37 w 37"/>
                <a:gd name="T35" fmla="*/ 19 h 100"/>
                <a:gd name="T36" fmla="*/ 37 w 37"/>
                <a:gd name="T37" fmla="*/ 19 h 100"/>
                <a:gd name="T38" fmla="*/ 37 w 37"/>
                <a:gd name="T39" fmla="*/ 13 h 100"/>
                <a:gd name="T40" fmla="*/ 36 w 37"/>
                <a:gd name="T41" fmla="*/ 11 h 100"/>
                <a:gd name="T42" fmla="*/ 35 w 37"/>
                <a:gd name="T43" fmla="*/ 7 h 100"/>
                <a:gd name="T44" fmla="*/ 32 w 37"/>
                <a:gd name="T45" fmla="*/ 4 h 100"/>
                <a:gd name="T46" fmla="*/ 27 w 37"/>
                <a:gd name="T47" fmla="*/ 1 h 100"/>
                <a:gd name="T48" fmla="*/ 19 w 37"/>
                <a:gd name="T49" fmla="*/ 0 h 100"/>
                <a:gd name="T50" fmla="*/ 12 w 37"/>
                <a:gd name="T51" fmla="*/ 1 h 100"/>
                <a:gd name="T52" fmla="*/ 7 w 37"/>
                <a:gd name="T53" fmla="*/ 4 h 100"/>
                <a:gd name="T54" fmla="*/ 4 w 37"/>
                <a:gd name="T55" fmla="*/ 7 h 100"/>
                <a:gd name="T56" fmla="*/ 3 w 37"/>
                <a:gd name="T57" fmla="*/ 11 h 100"/>
                <a:gd name="T58" fmla="*/ 2 w 37"/>
                <a:gd name="T59" fmla="*/ 13 h 100"/>
                <a:gd name="T60" fmla="*/ 0 w 37"/>
                <a:gd name="T61" fmla="*/ 19 h 100"/>
                <a:gd name="T62" fmla="*/ 0 w 37"/>
                <a:gd name="T63" fmla="*/ 1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" h="100">
                  <a:moveTo>
                    <a:pt x="0" y="19"/>
                  </a:moveTo>
                  <a:lnTo>
                    <a:pt x="0" y="19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2" y="87"/>
                  </a:lnTo>
                  <a:lnTo>
                    <a:pt x="3" y="89"/>
                  </a:lnTo>
                  <a:lnTo>
                    <a:pt x="4" y="93"/>
                  </a:lnTo>
                  <a:lnTo>
                    <a:pt x="7" y="96"/>
                  </a:lnTo>
                  <a:lnTo>
                    <a:pt x="12" y="99"/>
                  </a:lnTo>
                  <a:lnTo>
                    <a:pt x="19" y="100"/>
                  </a:lnTo>
                  <a:lnTo>
                    <a:pt x="27" y="99"/>
                  </a:lnTo>
                  <a:lnTo>
                    <a:pt x="32" y="96"/>
                  </a:lnTo>
                  <a:lnTo>
                    <a:pt x="35" y="93"/>
                  </a:lnTo>
                  <a:lnTo>
                    <a:pt x="36" y="89"/>
                  </a:lnTo>
                  <a:lnTo>
                    <a:pt x="37" y="87"/>
                  </a:lnTo>
                  <a:lnTo>
                    <a:pt x="37" y="83"/>
                  </a:lnTo>
                  <a:lnTo>
                    <a:pt x="37" y="83"/>
                  </a:lnTo>
                  <a:lnTo>
                    <a:pt x="37" y="19"/>
                  </a:lnTo>
                  <a:lnTo>
                    <a:pt x="37" y="19"/>
                  </a:lnTo>
                  <a:lnTo>
                    <a:pt x="37" y="13"/>
                  </a:lnTo>
                  <a:lnTo>
                    <a:pt x="36" y="11"/>
                  </a:lnTo>
                  <a:lnTo>
                    <a:pt x="35" y="7"/>
                  </a:lnTo>
                  <a:lnTo>
                    <a:pt x="32" y="4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7" y="4"/>
                  </a:lnTo>
                  <a:lnTo>
                    <a:pt x="4" y="7"/>
                  </a:lnTo>
                  <a:lnTo>
                    <a:pt x="3" y="11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96C1FF83-D19D-8E4E-F102-FBED6075C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" y="189"/>
              <a:ext cx="21" cy="44"/>
            </a:xfrm>
            <a:custGeom>
              <a:avLst/>
              <a:gdLst>
                <a:gd name="T0" fmla="*/ 59 w 64"/>
                <a:gd name="T1" fmla="*/ 102 h 134"/>
                <a:gd name="T2" fmla="*/ 59 w 64"/>
                <a:gd name="T3" fmla="*/ 102 h 134"/>
                <a:gd name="T4" fmla="*/ 52 w 64"/>
                <a:gd name="T5" fmla="*/ 93 h 134"/>
                <a:gd name="T6" fmla="*/ 45 w 64"/>
                <a:gd name="T7" fmla="*/ 85 h 134"/>
                <a:gd name="T8" fmla="*/ 41 w 64"/>
                <a:gd name="T9" fmla="*/ 77 h 134"/>
                <a:gd name="T10" fmla="*/ 39 w 64"/>
                <a:gd name="T11" fmla="*/ 68 h 134"/>
                <a:gd name="T12" fmla="*/ 37 w 64"/>
                <a:gd name="T13" fmla="*/ 60 h 134"/>
                <a:gd name="T14" fmla="*/ 40 w 64"/>
                <a:gd name="T15" fmla="*/ 50 h 134"/>
                <a:gd name="T16" fmla="*/ 44 w 64"/>
                <a:gd name="T17" fmla="*/ 41 h 134"/>
                <a:gd name="T18" fmla="*/ 51 w 64"/>
                <a:gd name="T19" fmla="*/ 32 h 134"/>
                <a:gd name="T20" fmla="*/ 51 w 64"/>
                <a:gd name="T21" fmla="*/ 32 h 134"/>
                <a:gd name="T22" fmla="*/ 53 w 64"/>
                <a:gd name="T23" fmla="*/ 29 h 134"/>
                <a:gd name="T24" fmla="*/ 55 w 64"/>
                <a:gd name="T25" fmla="*/ 25 h 134"/>
                <a:gd name="T26" fmla="*/ 56 w 64"/>
                <a:gd name="T27" fmla="*/ 18 h 134"/>
                <a:gd name="T28" fmla="*/ 55 w 64"/>
                <a:gd name="T29" fmla="*/ 12 h 134"/>
                <a:gd name="T30" fmla="*/ 51 w 64"/>
                <a:gd name="T31" fmla="*/ 6 h 134"/>
                <a:gd name="T32" fmla="*/ 44 w 64"/>
                <a:gd name="T33" fmla="*/ 2 h 134"/>
                <a:gd name="T34" fmla="*/ 39 w 64"/>
                <a:gd name="T35" fmla="*/ 0 h 134"/>
                <a:gd name="T36" fmla="*/ 35 w 64"/>
                <a:gd name="T37" fmla="*/ 0 h 134"/>
                <a:gd name="T38" fmla="*/ 31 w 64"/>
                <a:gd name="T39" fmla="*/ 1 h 134"/>
                <a:gd name="T40" fmla="*/ 28 w 64"/>
                <a:gd name="T41" fmla="*/ 4 h 134"/>
                <a:gd name="T42" fmla="*/ 25 w 64"/>
                <a:gd name="T43" fmla="*/ 6 h 134"/>
                <a:gd name="T44" fmla="*/ 25 w 64"/>
                <a:gd name="T45" fmla="*/ 6 h 134"/>
                <a:gd name="T46" fmla="*/ 19 w 64"/>
                <a:gd name="T47" fmla="*/ 13 h 134"/>
                <a:gd name="T48" fmla="*/ 13 w 64"/>
                <a:gd name="T49" fmla="*/ 21 h 134"/>
                <a:gd name="T50" fmla="*/ 8 w 64"/>
                <a:gd name="T51" fmla="*/ 29 h 134"/>
                <a:gd name="T52" fmla="*/ 5 w 64"/>
                <a:gd name="T53" fmla="*/ 37 h 134"/>
                <a:gd name="T54" fmla="*/ 3 w 64"/>
                <a:gd name="T55" fmla="*/ 45 h 134"/>
                <a:gd name="T56" fmla="*/ 1 w 64"/>
                <a:gd name="T57" fmla="*/ 53 h 134"/>
                <a:gd name="T58" fmla="*/ 0 w 64"/>
                <a:gd name="T59" fmla="*/ 60 h 134"/>
                <a:gd name="T60" fmla="*/ 1 w 64"/>
                <a:gd name="T61" fmla="*/ 68 h 134"/>
                <a:gd name="T62" fmla="*/ 3 w 64"/>
                <a:gd name="T63" fmla="*/ 76 h 134"/>
                <a:gd name="T64" fmla="*/ 4 w 64"/>
                <a:gd name="T65" fmla="*/ 84 h 134"/>
                <a:gd name="T66" fmla="*/ 11 w 64"/>
                <a:gd name="T67" fmla="*/ 98 h 134"/>
                <a:gd name="T68" fmla="*/ 20 w 64"/>
                <a:gd name="T69" fmla="*/ 114 h 134"/>
                <a:gd name="T70" fmla="*/ 33 w 64"/>
                <a:gd name="T71" fmla="*/ 128 h 134"/>
                <a:gd name="T72" fmla="*/ 33 w 64"/>
                <a:gd name="T73" fmla="*/ 128 h 134"/>
                <a:gd name="T74" fmla="*/ 36 w 64"/>
                <a:gd name="T75" fmla="*/ 132 h 134"/>
                <a:gd name="T76" fmla="*/ 39 w 64"/>
                <a:gd name="T77" fmla="*/ 133 h 134"/>
                <a:gd name="T78" fmla="*/ 43 w 64"/>
                <a:gd name="T79" fmla="*/ 134 h 134"/>
                <a:gd name="T80" fmla="*/ 47 w 64"/>
                <a:gd name="T81" fmla="*/ 134 h 134"/>
                <a:gd name="T82" fmla="*/ 53 w 64"/>
                <a:gd name="T83" fmla="*/ 132 h 134"/>
                <a:gd name="T84" fmla="*/ 59 w 64"/>
                <a:gd name="T85" fmla="*/ 128 h 134"/>
                <a:gd name="T86" fmla="*/ 63 w 64"/>
                <a:gd name="T87" fmla="*/ 122 h 134"/>
                <a:gd name="T88" fmla="*/ 64 w 64"/>
                <a:gd name="T89" fmla="*/ 116 h 134"/>
                <a:gd name="T90" fmla="*/ 64 w 64"/>
                <a:gd name="T91" fmla="*/ 109 h 134"/>
                <a:gd name="T92" fmla="*/ 61 w 64"/>
                <a:gd name="T93" fmla="*/ 105 h 134"/>
                <a:gd name="T94" fmla="*/ 59 w 64"/>
                <a:gd name="T95" fmla="*/ 102 h 134"/>
                <a:gd name="T96" fmla="*/ 59 w 64"/>
                <a:gd name="T97" fmla="*/ 10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4" h="134">
                  <a:moveTo>
                    <a:pt x="59" y="102"/>
                  </a:moveTo>
                  <a:lnTo>
                    <a:pt x="59" y="102"/>
                  </a:lnTo>
                  <a:lnTo>
                    <a:pt x="52" y="93"/>
                  </a:lnTo>
                  <a:lnTo>
                    <a:pt x="45" y="85"/>
                  </a:lnTo>
                  <a:lnTo>
                    <a:pt x="41" y="77"/>
                  </a:lnTo>
                  <a:lnTo>
                    <a:pt x="39" y="68"/>
                  </a:lnTo>
                  <a:lnTo>
                    <a:pt x="37" y="60"/>
                  </a:lnTo>
                  <a:lnTo>
                    <a:pt x="40" y="50"/>
                  </a:lnTo>
                  <a:lnTo>
                    <a:pt x="44" y="41"/>
                  </a:lnTo>
                  <a:lnTo>
                    <a:pt x="51" y="32"/>
                  </a:lnTo>
                  <a:lnTo>
                    <a:pt x="51" y="32"/>
                  </a:lnTo>
                  <a:lnTo>
                    <a:pt x="53" y="29"/>
                  </a:lnTo>
                  <a:lnTo>
                    <a:pt x="55" y="25"/>
                  </a:lnTo>
                  <a:lnTo>
                    <a:pt x="56" y="18"/>
                  </a:lnTo>
                  <a:lnTo>
                    <a:pt x="55" y="12"/>
                  </a:lnTo>
                  <a:lnTo>
                    <a:pt x="51" y="6"/>
                  </a:lnTo>
                  <a:lnTo>
                    <a:pt x="44" y="2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31" y="1"/>
                  </a:lnTo>
                  <a:lnTo>
                    <a:pt x="28" y="4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19" y="13"/>
                  </a:lnTo>
                  <a:lnTo>
                    <a:pt x="13" y="21"/>
                  </a:lnTo>
                  <a:lnTo>
                    <a:pt x="8" y="29"/>
                  </a:lnTo>
                  <a:lnTo>
                    <a:pt x="5" y="37"/>
                  </a:lnTo>
                  <a:lnTo>
                    <a:pt x="3" y="45"/>
                  </a:lnTo>
                  <a:lnTo>
                    <a:pt x="1" y="53"/>
                  </a:lnTo>
                  <a:lnTo>
                    <a:pt x="0" y="60"/>
                  </a:lnTo>
                  <a:lnTo>
                    <a:pt x="1" y="68"/>
                  </a:lnTo>
                  <a:lnTo>
                    <a:pt x="3" y="76"/>
                  </a:lnTo>
                  <a:lnTo>
                    <a:pt x="4" y="84"/>
                  </a:lnTo>
                  <a:lnTo>
                    <a:pt x="11" y="98"/>
                  </a:lnTo>
                  <a:lnTo>
                    <a:pt x="20" y="114"/>
                  </a:lnTo>
                  <a:lnTo>
                    <a:pt x="33" y="128"/>
                  </a:lnTo>
                  <a:lnTo>
                    <a:pt x="33" y="128"/>
                  </a:lnTo>
                  <a:lnTo>
                    <a:pt x="36" y="132"/>
                  </a:lnTo>
                  <a:lnTo>
                    <a:pt x="39" y="133"/>
                  </a:lnTo>
                  <a:lnTo>
                    <a:pt x="43" y="134"/>
                  </a:lnTo>
                  <a:lnTo>
                    <a:pt x="47" y="134"/>
                  </a:lnTo>
                  <a:lnTo>
                    <a:pt x="53" y="132"/>
                  </a:lnTo>
                  <a:lnTo>
                    <a:pt x="59" y="128"/>
                  </a:lnTo>
                  <a:lnTo>
                    <a:pt x="63" y="122"/>
                  </a:lnTo>
                  <a:lnTo>
                    <a:pt x="64" y="116"/>
                  </a:lnTo>
                  <a:lnTo>
                    <a:pt x="64" y="109"/>
                  </a:lnTo>
                  <a:lnTo>
                    <a:pt x="61" y="105"/>
                  </a:lnTo>
                  <a:lnTo>
                    <a:pt x="59" y="102"/>
                  </a:lnTo>
                  <a:lnTo>
                    <a:pt x="59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664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2025-03-17T04:05:05Z</dcterms:created>
  <dcterms:modified xsi:type="dcterms:W3CDTF">2025-03-17T04:05:47Z</dcterms:modified>
</cp:coreProperties>
</file>